
<file path=[Content_Types].xml><?xml version="1.0" encoding="utf-8"?>
<Types xmlns="http://schemas.openxmlformats.org/package/2006/content-types">
  <Default Extension="svg" ContentType="image/svg+xml"/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5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8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s/slide29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diagrams/layout3.xml" ContentType="application/vnd.openxmlformats-officedocument.drawingml.diagram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notesSlides/notesSlide21.xml" ContentType="application/vnd.openxmlformats-officedocument.presentationml.notesSlide+xml"/>
  <Override PartName="/ppt/slideLayouts/slideLayout13.xml" ContentType="application/vnd.openxmlformats-officedocument.presentationml.slideLayout+xml"/>
  <Override PartName="/ppt/diagrams/quickStyle3.xml" ContentType="application/vnd.openxmlformats-officedocument.drawingml.diagramQuickStyle+xml"/>
  <Override PartName="/ppt/slideLayouts/slideLayout8.xml" ContentType="application/vnd.openxmlformats-officedocument.presentationml.slideLayout+xml"/>
  <Override PartName="/ppt/notesSlides/notesSlide22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diagrams/colors2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drawing2.xml" ContentType="application/vnd.openxmlformats-officedocument.drawingml.diagramDrawing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diagrams/drawing3.xml" ContentType="application/vnd.openxmlformats-officedocument.drawingml.diagramDrawing+xml"/>
  <Override PartName="/ppt/slides/slide32.xml" ContentType="application/vnd.openxmlformats-officedocument.presentationml.slide+xml"/>
  <Override PartName="/ppt/notesSlides/notesSlide40.xml" ContentType="application/vnd.openxmlformats-officedocument.presentationml.notesSlide+xml"/>
  <Override PartName="/ppt/diagrams/drawing1.xml" ContentType="application/vnd.openxmlformats-officedocument.drawingml.diagramDrawing+xml"/>
  <Override PartName="/ppt/notesMasters/notesMaster1.xml" ContentType="application/vnd.openxmlformats-officedocument.presentationml.notesMaster+xml"/>
  <Override PartName="/ppt/notesSlides/notesSlide13.xml" ContentType="application/vnd.openxmlformats-officedocument.presentationml.notesSlide+xml"/>
  <Override PartName="/ppt/diagrams/layout2.xml" ContentType="application/vnd.openxmlformats-officedocument.drawingml.diagramLayout+xml"/>
  <Override PartName="/ppt/slides/slide2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22.xml" ContentType="application/vnd.openxmlformats-officedocument.presentationml.slide+xml"/>
  <Override PartName="/customXml/itemProps2.xml" ContentType="application/vnd.openxmlformats-officedocument.customXmlProperties+xml"/>
  <Override PartName="/ppt/slides/slide12.xml" ContentType="application/vnd.openxmlformats-officedocument.presentationml.slide+xml"/>
  <Override PartName="/ppt/diagrams/layout1.xml" ContentType="application/vnd.openxmlformats-officedocument.drawingml.diagramLayout+xml"/>
  <Override PartName="/ppt/slides/slide48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quickStyle1.xml" ContentType="application/vnd.openxmlformats-officedocument.drawingml.diagramQuickStyle+xml"/>
  <Override PartName="/ppt/slides/slide35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13.xml" ContentType="application/vnd.openxmlformats-officedocument.presentationml.slide+xml"/>
  <Override PartName="/ppt/diagrams/data3.xml" ContentType="application/vnd.openxmlformats-officedocument.drawingml.diagramData+xml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theme/theme2.xml" ContentType="application/vnd.openxmlformats-officedocument.theme+xml"/>
  <Override PartName="/ppt/slides/slide30.xml" ContentType="application/vnd.openxmlformats-officedocument.presentationml.slide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notesSlides/notesSlide46.xml" ContentType="application/vnd.openxmlformats-officedocument.presentationml.notes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39.xml" ContentType="application/vnd.openxmlformats-officedocument.presentationml.slide+xml"/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notesSlides/notesSlide43.xml" ContentType="application/vnd.openxmlformats-officedocument.presentationml.notesSlide+xml"/>
  <Override PartName="/ppt/diagrams/quickStyle2.xml" ContentType="application/vnd.openxmlformats-officedocument.drawingml.diagramQuickStyle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slides/slide43.xml" ContentType="application/vnd.openxmlformats-officedocument.presentationml.slide+xml"/>
  <Override PartName="/ppt/slides/slide7.xml" ContentType="application/vnd.openxmlformats-officedocument.presentationml.slide+xml"/>
  <Override PartName="/ppt/slides/slide4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11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diagrams/data2.xml" ContentType="application/vnd.openxmlformats-officedocument.drawingml.diagramData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47.xml" ContentType="application/vnd.openxmlformats-officedocument.presentationml.slide+xml"/>
  <Override PartName="/ppt/slides/slide20.xml" ContentType="application/vnd.openxmlformats-officedocument.presentationml.slide+xml"/>
  <Override PartName="/ppt/slides/slide28.xml" ContentType="application/vnd.openxmlformats-officedocument.presentationml.slide+xml"/>
  <Override PartName="/ppt/notesSlides/notesSlide27.xml" ContentType="application/vnd.openxmlformats-officedocument.presentationml.notesSlide+xml"/>
  <Override PartName="/ppt/presProps.xml" ContentType="application/vnd.openxmlformats-officedocument.presentationml.presProps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1.xml" ContentType="application/vnd.openxmlformats-officedocument.presentationml.slide+xml"/>
  <Override PartName="/ppt/slides/slide33.xml" ContentType="application/vnd.openxmlformats-officedocument.presentationml.slide+xml"/>
  <Override PartName="/ppt/slides/slide24.xml" ContentType="application/vnd.openxmlformats-officedocument.presentationml.slide+xml"/>
  <Override PartName="/ppt/slides/slide40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34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entation.xml" ContentType="application/vnd.openxmlformats-officedocument.presentationml.presentation.main+xml"/>
  <Override PartName="/ppt/slides/slide42.xml" ContentType="application/vnd.openxmlformats-officedocument.presentationml.slide+xml"/>
  <Override PartName="/ppt/slides/slide44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Slides/notesSlide44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5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 showSpecialPlsOnTitleSld="0" strictFirstAndLastChars="0">
  <p:sldMasterIdLst>
    <p:sldMasterId id="2147483648" r:id="rId4"/>
  </p:sldMasterIdLst>
  <p:notesMasterIdLst>
    <p:notesMasterId r:id="rId57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</p:sldIdLst>
  <p:sldSz cx="9144000" cy="5143500" type="screen16x9"/>
  <p:notesSz cx="6858000" cy="9144000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0" d="100"/>
          <a:sy n="70" d="100"/>
        </p:scale>
        <p:origin x="38" y="475"/>
      </p:cViewPr>
      <p:guideLst>
        <p:guide pos="5480"/>
        <p:guide pos="2880"/>
        <p:guide pos="363"/>
        <p:guide pos="3220"/>
        <p:guide pos="90"/>
        <p:guide pos="162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notesMaster" Target="notesMasters/notesMaster1.xml"/><Relationship Id="rId58" Type="http://schemas.openxmlformats.org/officeDocument/2006/relationships/presProps" Target="presProps.xml" /><Relationship Id="rId59" Type="http://schemas.openxmlformats.org/officeDocument/2006/relationships/tableStyles" Target="tableStyles.xml" /><Relationship Id="rId60" Type="http://schemas.openxmlformats.org/officeDocument/2006/relationships/viewProps" Target="viewProps.xml" /></Relationships>
</file>

<file path=ppt/diagrams/_rels/data1.xml.rels><?xml version="1.0" encoding="UTF-8" standalone="yes"?><Relationships xmlns="http://schemas.openxmlformats.org/package/2006/relationships"></Relationships>
</file>

<file path=ppt/diagrams/_rels/data2.xml.rels><?xml version="1.0" encoding="UTF-8" standalone="yes"?><Relationships xmlns="http://schemas.openxmlformats.org/package/2006/relationships"></Relationships>
</file>

<file path=ppt/diagrams/_rels/data3.xml.rels><?xml version="1.0" encoding="UTF-8" standalone="yes"?><Relationships xmlns="http://schemas.openxmlformats.org/package/2006/relationships"></Relationships>
</file>

<file path=ppt/diagrams/_rels/drawing1.xml.rels><?xml version="1.0" encoding="UTF-8" standalone="yes"?><Relationships xmlns="http://schemas.openxmlformats.org/package/2006/relationships"></Relationships>
</file>

<file path=ppt/diagrams/_rels/drawing2.xml.rels><?xml version="1.0" encoding="UTF-8" standalone="yes"?><Relationships xmlns="http://schemas.openxmlformats.org/package/2006/relationships"></Relationships>
</file>

<file path=ppt/diagrams/_rels/drawing3.xml.rels><?xml version="1.0" encoding="UTF-8" standalone="yes"?><Relationships xmlns="http://schemas.openxmlformats.org/package/2006/relationships"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hueDir="cw" meth="cycle">
      <a:schemeClr val="accent4">
        <a:alpha val="8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1">
    <dgm:fillClrLst hueDir="cw" meth="span">
      <a:schemeClr val="accent4">
        <a:alpha val="90000"/>
      </a:schemeClr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lignNode1">
    <dgm:fillClrLst hueDir="cw" meth="span">
      <a:schemeClr val="accent4">
        <a:alpha val="90000"/>
      </a:schemeClr>
      <a:schemeClr val="accent4">
        <a:alpha val="5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lnNode1">
    <dgm:fillClrLst hueDir="cw" meth="span">
      <a:schemeClr val="accent4">
        <a:shade val="90000"/>
      </a:schemeClr>
      <a:schemeClr val="accent4">
        <a:alpha val="50000"/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vennNode1">
    <dgm:fillClrLst hueDir="cw" meth="span">
      <a:schemeClr val="accent4">
        <a:shade val="80000"/>
        <a:alpha val="50000"/>
      </a:schemeClr>
      <a:schemeClr val="accent4">
        <a:alpha val="8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2">
    <dgm:fillClrLst hueDir="cw" meth="span">
      <a:schemeClr val="accent4">
        <a:alpha val="7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3">
    <dgm:fillClrLst hueDir="cw" meth="span"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4">
    <dgm:fillClrLst hueDir="cw" meth="span">
      <a:schemeClr val="accent4">
        <a:alpha val="3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fgImgPlace1">
    <dgm:fillClrLst hueDir="cw" meth="span">
      <a:schemeClr val="accent4">
        <a:tint val="50000"/>
        <a:alpha val="90000"/>
      </a:schemeClr>
      <a:schemeClr val="accent4">
        <a:tint val="20000"/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alignImgPlace1">
    <dgm:fillClrLst hueDir="cw" meth="span">
      <a:schemeClr val="accent4">
        <a:tint val="50000"/>
      </a:schemeClr>
      <a:schemeClr val="accent4">
        <a:tint val="2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bgImgPlace1">
    <dgm:fillClrLst hueDir="cw" meth="span">
      <a:schemeClr val="accent4">
        <a:tint val="50000"/>
      </a:schemeClr>
      <a:schemeClr val="accent4">
        <a:tint val="2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fg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bg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sibTrans1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callout">
    <dgm:fillClrLst hueDir="cw" meth="repeat">
      <a:schemeClr val="accent4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asst0">
    <dgm:fillClrLst hueDir="cw" meth="repeat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1">
    <dgm:fillClrLst hueDir="cw" meth="repeat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2">
    <dgm:fillClrLst hueDir="cw" meth="span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3">
    <dgm:fillClrLst hueDir="cw" meth="span">
      <a:schemeClr val="accent4">
        <a:alpha val="7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4">
    <dgm:fillClrLst hueDir="cw" meth="span"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parChTrans2D1">
    <dgm:fillClrLst hueDir="cw" meth="repeat">
      <a:schemeClr val="accent4">
        <a:shade val="8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2">
    <dgm:fillClrLst hueDir="cw" meth="repeat">
      <a:schemeClr val="accent4">
        <a:tint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3">
    <dgm:fillClrLst hueDir="cw" meth="repeat">
      <a:schemeClr val="accent4">
        <a:tint val="7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4">
    <dgm:fillClrLst hueDir="cw" meth="repeat">
      <a:schemeClr val="accent4">
        <a:tint val="5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parChTrans1D1">
    <dgm:fillClrLst hueDir="cw" meth="repeat">
      <a:schemeClr val="accent4">
        <a:shade val="8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2">
    <dgm:fillClrLst hueDir="cw" meth="repeat">
      <a:schemeClr val="accent4">
        <a:tint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3">
    <dgm:fillClrLst hueDir="cw" meth="repeat">
      <a:schemeClr val="accent4">
        <a:tint val="7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4">
    <dgm:fillClrLst hueDir="cw" meth="repeat">
      <a:schemeClr val="accent4">
        <a:tint val="5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f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conF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trAlignAcc1">
    <dgm:fillClrLst hueDir="cw" meth="repeat">
      <a:schemeClr val="lt1">
        <a:alpha val="4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FgAcc1">
    <dgm:fillClrLst hueDir="cw" meth="repeat">
      <a:schemeClr val="lt1"/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AlignAcc1">
    <dgm:fillClrLst hueDir="cw" meth="repeat">
      <a:schemeClr val="lt1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BgAcc1">
    <dgm:fillClrLst hueDir="cw" meth="repeat">
      <a:schemeClr val="lt1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FollowNode1">
    <dgm:fillClrLst hueDir="cw" meth="span">
      <a:schemeClr val="accent4">
        <a:alpha val="90000"/>
        <a:tint val="40000"/>
      </a:schemeClr>
      <a:schemeClr val="accent4">
        <a:alpha val="50000"/>
        <a:tint val="40000"/>
      </a:schemeClr>
    </dgm:fillClrLst>
    <dgm:linClrLst hueDir="cw" meth="repeat">
      <a:schemeClr val="accent4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FollowNode1">
    <dgm:fillClrLst hueDir="cw" meth="repeat">
      <a:schemeClr val="accent4">
        <a:alpha val="90000"/>
        <a:tint val="40000"/>
      </a:schemeClr>
    </dgm:fillClrLst>
    <dgm:linClrLst hueDir="cw" meth="repeat">
      <a:schemeClr val="accent4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FollowNode1">
    <dgm:fillClrLst hueDir="cw" meth="repeat">
      <a:schemeClr val="accent4">
        <a:alpha val="90000"/>
        <a:tint val="4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0">
    <dgm:fillClrLst hueDir="cw" meth="repeat">
      <a:schemeClr val="lt1">
        <a:alpha val="9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2">
    <dgm:fillClrLst hueDir="cw" meth="repeat">
      <a:schemeClr val="lt1">
        <a:alpha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3">
    <dgm:fillClrLst hueDir="cw" meth="repeat">
      <a:schemeClr val="lt1">
        <a:alpha val="9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4">
    <dgm:fillClrLst hueDir="cw" meth="repeat">
      <a:schemeClr val="lt1">
        <a:alpha val="9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Shp">
    <dgm:fillClrLst hueDir="cw" meth="repeat">
      <a:schemeClr val="accent4">
        <a:tint val="40000"/>
      </a:schemeClr>
    </dgm:fillClrLst>
    <dgm:linClrLst hueDir="cw" meth="repeat">
      <a:schemeClr val="dk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dkBgShp">
    <dgm:fillClrLst hueDir="cw" meth="repeat">
      <a:schemeClr val="accent4">
        <a:shade val="90000"/>
      </a:schemeClr>
    </dgm:fillClrLst>
    <dgm:linClrLst hueDir="cw" meth="repeat">
      <a:schemeClr val="dk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trBgShp">
    <dgm:fillClrLst hueDir="cw" meth="repeat">
      <a:schemeClr val="accent4">
        <a:tint val="50000"/>
        <a:alpha val="40000"/>
      </a:schemeClr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fgShp">
    <dgm:fillClrLst hueDir="cw" meth="repeat">
      <a:schemeClr val="accent4">
        <a:tint val="4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revTx">
    <dgm:fillClrLst hueDir="cw" meth="repeat">
      <a:schemeClr val="lt1">
        <a:alpha val="0"/>
      </a:schemeClr>
    </dgm:fillClrLst>
    <dgm:linClrLst hueDir="cw" meth="repeat">
      <a:schemeClr val="dk1">
        <a:alpha val="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hueDir="cw" meth="cycle">
      <a:schemeClr val="accent4">
        <a:alpha val="8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1">
    <dgm:fillClrLst hueDir="cw" meth="span">
      <a:schemeClr val="accent4">
        <a:alpha val="90000"/>
      </a:schemeClr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lignNode1">
    <dgm:fillClrLst hueDir="cw" meth="span">
      <a:schemeClr val="accent4">
        <a:alpha val="90000"/>
      </a:schemeClr>
      <a:schemeClr val="accent4">
        <a:alpha val="5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lnNode1">
    <dgm:fillClrLst hueDir="cw" meth="span">
      <a:schemeClr val="accent4">
        <a:shade val="90000"/>
      </a:schemeClr>
      <a:schemeClr val="accent4">
        <a:alpha val="50000"/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vennNode1">
    <dgm:fillClrLst hueDir="cw" meth="span">
      <a:schemeClr val="accent4">
        <a:shade val="80000"/>
        <a:alpha val="50000"/>
      </a:schemeClr>
      <a:schemeClr val="accent4">
        <a:alpha val="8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2">
    <dgm:fillClrLst hueDir="cw" meth="span">
      <a:schemeClr val="accent4">
        <a:alpha val="7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3">
    <dgm:fillClrLst hueDir="cw" meth="span"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4">
    <dgm:fillClrLst hueDir="cw" meth="span">
      <a:schemeClr val="accent4">
        <a:alpha val="3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fgImgPlace1">
    <dgm:fillClrLst hueDir="cw" meth="span">
      <a:schemeClr val="accent4">
        <a:tint val="50000"/>
        <a:alpha val="90000"/>
      </a:schemeClr>
      <a:schemeClr val="accent4">
        <a:tint val="20000"/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alignImgPlace1">
    <dgm:fillClrLst hueDir="cw" meth="span">
      <a:schemeClr val="accent4">
        <a:tint val="50000"/>
      </a:schemeClr>
      <a:schemeClr val="accent4">
        <a:tint val="2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bgImgPlace1">
    <dgm:fillClrLst hueDir="cw" meth="span">
      <a:schemeClr val="accent4">
        <a:tint val="50000"/>
      </a:schemeClr>
      <a:schemeClr val="accent4">
        <a:tint val="2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fg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bg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sibTrans1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callout">
    <dgm:fillClrLst hueDir="cw" meth="repeat">
      <a:schemeClr val="accent4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asst0">
    <dgm:fillClrLst hueDir="cw" meth="repeat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1">
    <dgm:fillClrLst hueDir="cw" meth="repeat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2">
    <dgm:fillClrLst hueDir="cw" meth="span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3">
    <dgm:fillClrLst hueDir="cw" meth="span">
      <a:schemeClr val="accent4">
        <a:alpha val="7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4">
    <dgm:fillClrLst hueDir="cw" meth="span"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parChTrans2D1">
    <dgm:fillClrLst hueDir="cw" meth="repeat">
      <a:schemeClr val="accent4">
        <a:shade val="8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2">
    <dgm:fillClrLst hueDir="cw" meth="repeat">
      <a:schemeClr val="accent4">
        <a:tint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3">
    <dgm:fillClrLst hueDir="cw" meth="repeat">
      <a:schemeClr val="accent4">
        <a:tint val="7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4">
    <dgm:fillClrLst hueDir="cw" meth="repeat">
      <a:schemeClr val="accent4">
        <a:tint val="5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parChTrans1D1">
    <dgm:fillClrLst hueDir="cw" meth="repeat">
      <a:schemeClr val="accent4">
        <a:shade val="8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2">
    <dgm:fillClrLst hueDir="cw" meth="repeat">
      <a:schemeClr val="accent4">
        <a:tint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3">
    <dgm:fillClrLst hueDir="cw" meth="repeat">
      <a:schemeClr val="accent4">
        <a:tint val="7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4">
    <dgm:fillClrLst hueDir="cw" meth="repeat">
      <a:schemeClr val="accent4">
        <a:tint val="5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f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conF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trAlignAcc1">
    <dgm:fillClrLst hueDir="cw" meth="repeat">
      <a:schemeClr val="lt1">
        <a:alpha val="4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FgAcc1">
    <dgm:fillClrLst hueDir="cw" meth="repeat">
      <a:schemeClr val="lt1"/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AlignAcc1">
    <dgm:fillClrLst hueDir="cw" meth="repeat">
      <a:schemeClr val="lt1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BgAcc1">
    <dgm:fillClrLst hueDir="cw" meth="repeat">
      <a:schemeClr val="lt1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FollowNode1">
    <dgm:fillClrLst hueDir="cw" meth="span">
      <a:schemeClr val="accent4">
        <a:alpha val="90000"/>
        <a:tint val="40000"/>
      </a:schemeClr>
      <a:schemeClr val="accent4">
        <a:alpha val="50000"/>
        <a:tint val="40000"/>
      </a:schemeClr>
    </dgm:fillClrLst>
    <dgm:linClrLst hueDir="cw" meth="repeat">
      <a:schemeClr val="accent4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FollowNode1">
    <dgm:fillClrLst hueDir="cw" meth="repeat">
      <a:schemeClr val="accent4">
        <a:alpha val="90000"/>
        <a:tint val="40000"/>
      </a:schemeClr>
    </dgm:fillClrLst>
    <dgm:linClrLst hueDir="cw" meth="repeat">
      <a:schemeClr val="accent4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FollowNode1">
    <dgm:fillClrLst hueDir="cw" meth="repeat">
      <a:schemeClr val="accent4">
        <a:alpha val="90000"/>
        <a:tint val="4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0">
    <dgm:fillClrLst hueDir="cw" meth="repeat">
      <a:schemeClr val="lt1">
        <a:alpha val="9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2">
    <dgm:fillClrLst hueDir="cw" meth="repeat">
      <a:schemeClr val="lt1">
        <a:alpha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3">
    <dgm:fillClrLst hueDir="cw" meth="repeat">
      <a:schemeClr val="lt1">
        <a:alpha val="9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4">
    <dgm:fillClrLst hueDir="cw" meth="repeat">
      <a:schemeClr val="lt1">
        <a:alpha val="9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Shp">
    <dgm:fillClrLst hueDir="cw" meth="repeat">
      <a:schemeClr val="accent4">
        <a:tint val="40000"/>
      </a:schemeClr>
    </dgm:fillClrLst>
    <dgm:linClrLst hueDir="cw" meth="repeat">
      <a:schemeClr val="dk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dkBgShp">
    <dgm:fillClrLst hueDir="cw" meth="repeat">
      <a:schemeClr val="accent4">
        <a:shade val="90000"/>
      </a:schemeClr>
    </dgm:fillClrLst>
    <dgm:linClrLst hueDir="cw" meth="repeat">
      <a:schemeClr val="dk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trBgShp">
    <dgm:fillClrLst hueDir="cw" meth="repeat">
      <a:schemeClr val="accent4">
        <a:tint val="50000"/>
        <a:alpha val="40000"/>
      </a:schemeClr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fgShp">
    <dgm:fillClrLst hueDir="cw" meth="repeat">
      <a:schemeClr val="accent4">
        <a:tint val="4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revTx">
    <dgm:fillClrLst hueDir="cw" meth="repeat">
      <a:schemeClr val="lt1">
        <a:alpha val="0"/>
      </a:schemeClr>
    </dgm:fillClrLst>
    <dgm:linClrLst hueDir="cw" meth="repeat">
      <a:schemeClr val="dk1">
        <a:alpha val="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hueDir="cw" meth="cycle">
      <a:schemeClr val="accent4">
        <a:alpha val="8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1">
    <dgm:fillClrLst hueDir="cw" meth="span">
      <a:schemeClr val="accent4">
        <a:alpha val="90000"/>
      </a:schemeClr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lignNode1">
    <dgm:fillClrLst hueDir="cw" meth="span">
      <a:schemeClr val="accent4">
        <a:alpha val="90000"/>
      </a:schemeClr>
      <a:schemeClr val="accent4">
        <a:alpha val="5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lnNode1">
    <dgm:fillClrLst hueDir="cw" meth="span">
      <a:schemeClr val="accent4">
        <a:shade val="90000"/>
      </a:schemeClr>
      <a:schemeClr val="accent4">
        <a:alpha val="50000"/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vennNode1">
    <dgm:fillClrLst hueDir="cw" meth="span">
      <a:schemeClr val="accent4">
        <a:shade val="80000"/>
        <a:alpha val="50000"/>
      </a:schemeClr>
      <a:schemeClr val="accent4">
        <a:alpha val="8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2">
    <dgm:fillClrLst hueDir="cw" meth="span">
      <a:schemeClr val="accent4">
        <a:alpha val="7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3">
    <dgm:fillClrLst hueDir="cw" meth="span"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4">
    <dgm:fillClrLst hueDir="cw" meth="span">
      <a:schemeClr val="accent4">
        <a:alpha val="3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fgImgPlace1">
    <dgm:fillClrLst hueDir="cw" meth="span">
      <a:schemeClr val="accent4">
        <a:tint val="50000"/>
        <a:alpha val="90000"/>
      </a:schemeClr>
      <a:schemeClr val="accent4">
        <a:tint val="20000"/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alignImgPlace1">
    <dgm:fillClrLst hueDir="cw" meth="span">
      <a:schemeClr val="accent4">
        <a:tint val="50000"/>
      </a:schemeClr>
      <a:schemeClr val="accent4">
        <a:tint val="2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bgImgPlace1">
    <dgm:fillClrLst hueDir="cw" meth="span">
      <a:schemeClr val="accent4">
        <a:tint val="50000"/>
      </a:schemeClr>
      <a:schemeClr val="accent4">
        <a:tint val="2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fg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bg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sibTrans1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callout">
    <dgm:fillClrLst hueDir="cw" meth="repeat">
      <a:schemeClr val="accent4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asst0">
    <dgm:fillClrLst hueDir="cw" meth="repeat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1">
    <dgm:fillClrLst hueDir="cw" meth="repeat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2">
    <dgm:fillClrLst hueDir="cw" meth="span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3">
    <dgm:fillClrLst hueDir="cw" meth="span">
      <a:schemeClr val="accent4">
        <a:alpha val="7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4">
    <dgm:fillClrLst hueDir="cw" meth="span"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parChTrans2D1">
    <dgm:fillClrLst hueDir="cw" meth="repeat">
      <a:schemeClr val="accent4">
        <a:shade val="8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2">
    <dgm:fillClrLst hueDir="cw" meth="repeat">
      <a:schemeClr val="accent4">
        <a:tint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3">
    <dgm:fillClrLst hueDir="cw" meth="repeat">
      <a:schemeClr val="accent4">
        <a:tint val="7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4">
    <dgm:fillClrLst hueDir="cw" meth="repeat">
      <a:schemeClr val="accent4">
        <a:tint val="5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parChTrans1D1">
    <dgm:fillClrLst hueDir="cw" meth="repeat">
      <a:schemeClr val="accent4">
        <a:shade val="8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2">
    <dgm:fillClrLst hueDir="cw" meth="repeat">
      <a:schemeClr val="accent4">
        <a:tint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3">
    <dgm:fillClrLst hueDir="cw" meth="repeat">
      <a:schemeClr val="accent4">
        <a:tint val="7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4">
    <dgm:fillClrLst hueDir="cw" meth="repeat">
      <a:schemeClr val="accent4">
        <a:tint val="5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f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conF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trAlignAcc1">
    <dgm:fillClrLst hueDir="cw" meth="repeat">
      <a:schemeClr val="lt1">
        <a:alpha val="4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FgAcc1">
    <dgm:fillClrLst hueDir="cw" meth="repeat">
      <a:schemeClr val="lt1"/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AlignAcc1">
    <dgm:fillClrLst hueDir="cw" meth="repeat">
      <a:schemeClr val="lt1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BgAcc1">
    <dgm:fillClrLst hueDir="cw" meth="repeat">
      <a:schemeClr val="lt1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FollowNode1">
    <dgm:fillClrLst hueDir="cw" meth="span">
      <a:schemeClr val="accent4">
        <a:alpha val="90000"/>
        <a:tint val="40000"/>
      </a:schemeClr>
      <a:schemeClr val="accent4">
        <a:alpha val="50000"/>
        <a:tint val="40000"/>
      </a:schemeClr>
    </dgm:fillClrLst>
    <dgm:linClrLst hueDir="cw" meth="repeat">
      <a:schemeClr val="accent4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FollowNode1">
    <dgm:fillClrLst hueDir="cw" meth="repeat">
      <a:schemeClr val="accent4">
        <a:alpha val="90000"/>
        <a:tint val="40000"/>
      </a:schemeClr>
    </dgm:fillClrLst>
    <dgm:linClrLst hueDir="cw" meth="repeat">
      <a:schemeClr val="accent4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FollowNode1">
    <dgm:fillClrLst hueDir="cw" meth="repeat">
      <a:schemeClr val="accent4">
        <a:alpha val="90000"/>
        <a:tint val="4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0">
    <dgm:fillClrLst hueDir="cw" meth="repeat">
      <a:schemeClr val="lt1">
        <a:alpha val="9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2">
    <dgm:fillClrLst hueDir="cw" meth="repeat">
      <a:schemeClr val="lt1">
        <a:alpha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3">
    <dgm:fillClrLst hueDir="cw" meth="repeat">
      <a:schemeClr val="lt1">
        <a:alpha val="9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4">
    <dgm:fillClrLst hueDir="cw" meth="repeat">
      <a:schemeClr val="lt1">
        <a:alpha val="9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Shp">
    <dgm:fillClrLst hueDir="cw" meth="repeat">
      <a:schemeClr val="accent4">
        <a:tint val="40000"/>
      </a:schemeClr>
    </dgm:fillClrLst>
    <dgm:linClrLst hueDir="cw" meth="repeat">
      <a:schemeClr val="dk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dkBgShp">
    <dgm:fillClrLst hueDir="cw" meth="repeat">
      <a:schemeClr val="accent4">
        <a:shade val="90000"/>
      </a:schemeClr>
    </dgm:fillClrLst>
    <dgm:linClrLst hueDir="cw" meth="repeat">
      <a:schemeClr val="dk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trBgShp">
    <dgm:fillClrLst hueDir="cw" meth="repeat">
      <a:schemeClr val="accent4">
        <a:tint val="50000"/>
        <a:alpha val="40000"/>
      </a:schemeClr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fgShp">
    <dgm:fillClrLst hueDir="cw" meth="repeat">
      <a:schemeClr val="accent4">
        <a:tint val="4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revTx">
    <dgm:fillClrLst hueDir="cw" meth="repeat">
      <a:schemeClr val="lt1">
        <a:alpha val="0"/>
      </a:schemeClr>
    </dgm:fillClrLst>
    <dgm:linClrLst hueDir="cw" meth="repeat">
      <a:schemeClr val="dk1">
        <a:alpha val="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</dgm:colorsDef>
</file>

<file path=ppt/diagrams/data1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C03AEE9F-450E-418C-9726-470B9044F1A1}" type="doc">
      <dgm:prSet loTypeId="urn:microsoft.com/office/officeart/2005/8/layout/hierarchy3" loCatId="list" qsTypeId="urn:microsoft.com/office/officeart/2005/8/quickstyle/simple1" qsCatId="simple" csTypeId="urn:microsoft.com/office/officeart/2005/8/colors/accent4_5" csCatId="accent4" phldr="1"/>
      <dgm:spPr bwMode="auto"/>
      <dgm:t>
        <a:bodyPr/>
        <a:lstStyle/>
        <a:p>
          <a:pPr>
            <a:defRPr/>
          </a:pPr>
          <a:endParaRPr lang="de-DE"/>
        </a:p>
      </dgm:t>
    </dgm:pt>
    <dgm:pt modelId="{425ECF9B-E68C-4DEB-BE06-753BACCE7654}" type="node">
      <dgm:prSet phldrT="[Text]"/>
      <dgm:spPr bwMode="auto"/>
      <dgm:t>
        <a:bodyPr/>
        <a:lstStyle/>
        <a:p>
          <a:pPr>
            <a:defRPr/>
          </a:pPr>
          <a:r>
            <a:rPr lang="hr">
              <a:latin typeface="Trebuchet MS"/>
            </a:rPr>
            <a:t>1. Inicijacija</a:t>
          </a:r>
          <a:endParaRPr/>
        </a:p>
      </dgm:t>
    </dgm:pt>
    <dgm:pt modelId="{B5EE7EF4-277F-4979-9A3F-AAB3DE97FF05}" type="parTrans" cxnId="{2D474B5C-BBE2-4A76-8627-6DAB6C9C749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327FA91F-045C-4893-BA3A-10097EC3B686}" type="sibTrans" cxnId="{2D474B5C-BBE2-4A76-8627-6DAB6C9C749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FF4874E-E497-4DE9-B10B-49C5172D7970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Odabir </a:t>
          </a:r>
          <a:endParaRPr lang="de-DE">
            <a:latin typeface="Trebuchet MS"/>
          </a:endParaRPr>
        </a:p>
      </dgm:t>
    </dgm:pt>
    <dgm:pt modelId="{5862775D-A23E-43EB-93F1-31806A1570DD}" type="parTrans" cxnId="{4BCA0903-8EBC-439C-B34B-6009AD2E2A2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83504329-4281-464D-894C-4E370074B75F}" type="sibTrans" cxnId="{4BCA0903-8EBC-439C-B34B-6009AD2E2A2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E78A8A59-2F58-430F-91FD-89FFFD130596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Odabir </a:t>
          </a:r>
          <a:endParaRPr lang="de-DE">
            <a:latin typeface="Trebuchet MS"/>
          </a:endParaRPr>
        </a:p>
      </dgm:t>
    </dgm:pt>
    <dgm:pt modelId="{6149D79E-EF82-49E4-92B9-604BDBD71475}" type="parTrans" cxnId="{DACA475D-B58D-4C1C-BFB8-C3AAF235A33D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C3B71F9-166B-4DD5-A565-ACD4E313745E}" type="sibTrans" cxnId="{DACA475D-B58D-4C1C-BFB8-C3AAF235A33D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F2D4477-5A1D-496E-BF18-97E64196151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Prikupljanje podataka</a:t>
          </a:r>
          <a:endParaRPr/>
        </a:p>
      </dgm:t>
    </dgm:pt>
    <dgm:pt modelId="{9514EADE-D6F9-41B5-BA6D-595865490EF5}" type="parTrans" cxnId="{3CB2C5D6-3765-4BCA-AA55-EBD9C8852E70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4CC11EF6-46F3-4BB0-90CD-E15799CCB621}" type="sibTrans" cxnId="{3CB2C5D6-3765-4BCA-AA55-EBD9C8852E70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213E7080-080A-4D7D-86BD-A304F7421ED7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Identifikacija </a:t>
          </a:r>
          <a:endParaRPr lang="de-DE">
            <a:latin typeface="Trebuchet MS"/>
          </a:endParaRPr>
        </a:p>
      </dgm:t>
    </dgm:pt>
    <dgm:pt modelId="{01A551AD-F0F3-413B-97EB-985ACFEFACD5}" type="parTrans" cxnId="{411B3039-F2B9-4C25-A4BF-8FEB5F86F32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9FABB82C-D766-425F-BA9E-4E21C0DF017D}" type="sibTrans" cxnId="{411B3039-F2B9-4C25-A4BF-8FEB5F86F32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E37C3652-0DF9-4C7C-B71A-7BA40B45140F}" type="node">
      <dgm:prSet phldrT="[Text]"/>
      <dgm:spPr bwMode="auto"/>
      <dgm:t>
        <a:bodyPr/>
        <a:lstStyle/>
        <a:p>
          <a:pPr>
            <a:defRPr/>
          </a:pPr>
          <a:r>
            <a:rPr lang="hr">
              <a:latin typeface="Trebuchet MS"/>
            </a:rPr>
            <a:t>2. Priprema</a:t>
          </a:r>
          <a:endParaRPr/>
        </a:p>
      </dgm:t>
    </dgm:pt>
    <dgm:pt modelId="{0BDB04F6-D1E4-45B3-95C6-5B692BD1A9F1}" type="parTrans" cxnId="{894A6FEE-93AA-467B-ACE4-0847450E3F4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93862815-7CE3-426D-A175-51E490A7E0AD}" type="sibTrans" cxnId="{894A6FEE-93AA-467B-ACE4-0847450E3F4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CF1969E5-B5B9-473B-BBA9-98D20EEB5051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Identifikacija </a:t>
          </a:r>
          <a:endParaRPr lang="de-DE">
            <a:latin typeface="Trebuchet MS"/>
          </a:endParaRPr>
        </a:p>
      </dgm:t>
    </dgm:pt>
    <dgm:pt modelId="{BFBB826C-ED49-4A77-A421-7FA22A411EEC}" type="parTrans" cxnId="{1116FD0D-E788-43F3-BFD8-D2132331D22F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309760AB-32DA-429C-9603-772A11C8842F}" type="sibTrans" cxnId="{1116FD0D-E788-43F3-BFD8-D2132331D22F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05C91C7-F171-41D3-8172-98BB9625A309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Ključni urbani </a:t>
          </a:r>
          <a:r>
            <a:rPr lang="hr">
              <a:latin typeface="Trebuchet MS"/>
            </a:rPr>
            <a:t>sektori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Identifikacija</a:t>
          </a:r>
          <a:endParaRPr lang="de-DE">
            <a:latin typeface="Trebuchet MS"/>
          </a:endParaRPr>
        </a:p>
      </dgm:t>
    </dgm:pt>
    <dgm:pt modelId="{4DD1D14D-1EAD-45A8-B126-13C0FA92B795}" type="parTrans" cxnId="{85706161-3902-4F9E-9FD7-B2CB663F157A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DB06D7D0-6EFB-4367-969A-DF0613A124A6}" type="sibTrans" cxnId="{85706161-3902-4F9E-9FD7-B2CB663F157A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9134F93-C122-4CB4-B5DE-4BF784ACE301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RNTool </a:t>
          </a:r>
          <a:r>
            <a:rPr lang="hr">
              <a:latin typeface="Trebuchet MS"/>
            </a:rPr>
            <a:t>i </a:t>
          </a:r>
          <a:r>
            <a:rPr lang="hr">
              <a:latin typeface="Trebuchet MS"/>
            </a:rPr>
            <a:t>RBTool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Kontekstualizacija</a:t>
          </a:r>
          <a:endParaRPr lang="de-DE">
            <a:latin typeface="Trebuchet MS"/>
          </a:endParaRPr>
        </a:p>
      </dgm:t>
    </dgm:pt>
    <dgm:pt modelId="{9D8C8958-BC6F-41CA-A325-178B75ED1999}" type="parTrans" cxnId="{4FAB35EE-562D-4BF7-BC7D-8FB5387FD54D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090DADA9-638B-49D8-B3FF-E14A4C179EE4}" type="sibTrans" cxnId="{4FAB35EE-562D-4BF7-BC7D-8FB5387FD54D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26D0DEB2-36D6-42A1-B44C-3433D6174F9C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Identifikacija </a:t>
          </a:r>
          <a:endParaRPr lang="de-DE">
            <a:latin typeface="Trebuchet MS"/>
          </a:endParaRPr>
        </a:p>
      </dgm:t>
    </dgm:pt>
    <dgm:pt modelId="{D07C1693-E64C-4408-A9A7-107600D2960E}" type="parTrans" cxnId="{9055CF61-5287-4265-B8E4-FD810F16E64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C94C1673-C6CE-4769-B1E2-2F664FE52145}" type="sibTrans" cxnId="{9055CF61-5287-4265-B8E4-FD810F16E64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B747AED7-BEF1-4379-B25A-79306100D710}" type="node">
      <dgm:prSet phldrT="[Text]"/>
      <dgm:spPr bwMode="auto"/>
      <dgm:t>
        <a:bodyPr/>
        <a:lstStyle/>
        <a:p>
          <a:pPr>
            <a:defRPr/>
          </a:pPr>
          <a:r>
            <a:rPr lang="hr">
              <a:latin typeface="Trebuchet MS"/>
            </a:rPr>
            <a:t>3. Dijagnoza</a:t>
          </a:r>
          <a:endParaRPr/>
        </a:p>
      </dgm:t>
    </dgm:pt>
    <dgm:pt modelId="{A5148C74-C423-44A0-BD50-83A4D39F71B2}" type="parTrans" cxnId="{A58C0DB2-D11A-4046-B7D9-2080B2508E34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6E162765-D951-4D64-95BC-03820D0F6B7A}" type="sibTrans" cxnId="{A58C0DB2-D11A-4046-B7D9-2080B2508E34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0DF6BD3-A535-4C33-A0B0-7C028D0BC491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Procjena </a:t>
          </a:r>
          <a:r>
            <a:rPr lang="hr">
              <a:latin typeface="Trebuchet MS"/>
            </a:rPr>
            <a:t>trenutnog stanja</a:t>
          </a:r>
          <a:endParaRPr/>
        </a:p>
      </dgm:t>
    </dgm:pt>
    <dgm:pt modelId="{9FBBCA5C-CC7E-49A3-B9F9-BCC7A92D0D69}" type="parTrans" cxnId="{6EF2E132-1E62-4958-AA9E-0868D424441C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2E2ADFCC-B94E-47CE-ACF0-9C9725887086}" type="sibTrans" cxnId="{6EF2E132-1E62-4958-AA9E-0868D424441C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913FBD1-A766-4F4F-BE9F-F38EDD1F0995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Slabost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Identifikacija</a:t>
          </a:r>
          <a:endParaRPr lang="de-DE">
            <a:latin typeface="Trebuchet MS"/>
          </a:endParaRPr>
        </a:p>
      </dgm:t>
    </dgm:pt>
    <dgm:pt modelId="{8D340602-1EDB-4EA8-857A-02216E448035}" type="parTrans" cxnId="{CC345AFB-D95A-404E-9A2E-00A9BB880C22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EE2E08AD-1C56-4AF6-BCB3-AF9D63D247AA}" type="sibTrans" cxnId="{CC345AFB-D95A-404E-9A2E-00A9BB880C22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EE2FC04-8970-4695-A458-404C6D27213E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Sažeto izvješće i SWOT analiza</a:t>
          </a:r>
          <a:endParaRPr/>
        </a:p>
      </dgm:t>
    </dgm:pt>
    <dgm:pt modelId="{FBC43B85-89BC-4B8C-BD87-B3E2E45735EE}" type="parTrans" cxnId="{02686746-51F8-4E3C-8F6C-B7F4CA0593C7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A15EF6F0-3323-4F8B-BED8-F111075BC239}" type="sibTrans" cxnId="{02686746-51F8-4E3C-8F6C-B7F4CA0593C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CDB0A6D6-5D4C-4A4A-AFD5-1BD989813219}" type="node">
      <dgm:prSet phldrT="[Text]"/>
      <dgm:spPr bwMode="auto"/>
      <dgm:t>
        <a:bodyPr/>
        <a:lstStyle/>
        <a:p>
          <a:pPr>
            <a:defRPr/>
          </a:pPr>
          <a:r>
            <a:rPr lang="hr">
              <a:latin typeface="Trebuchet MS"/>
            </a:rPr>
            <a:t>4. Strateška </a:t>
          </a:r>
          <a:r>
            <a:rPr lang="hr">
              <a:latin typeface="Trebuchet MS"/>
            </a:rPr>
            <a:t>definicija</a:t>
          </a:r>
          <a:endParaRPr lang="de-DE">
            <a:latin typeface="Trebuchet MS"/>
          </a:endParaRPr>
        </a:p>
      </dgm:t>
    </dgm:pt>
    <dgm:pt modelId="{023C5998-7BE4-4970-809E-59E14CDED238}" type="parTrans" cxnId="{71344ADF-1668-410C-B158-855AFCE7AAF6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EDEA6E3-B03D-45CB-92E7-FCEC8A70AC50}" type="sibTrans" cxnId="{71344ADF-1668-410C-B158-855AFCE7AAF6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FAAB63C5-0892-4E40-AB33-3DD6B552FA8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Postavljanje ciljeva</a:t>
          </a:r>
          <a:endParaRPr lang="de-DE">
            <a:latin typeface="Trebuchet MS"/>
          </a:endParaRPr>
        </a:p>
      </dgm:t>
    </dgm:pt>
    <dgm:pt modelId="{FC5B1856-47D2-467B-A416-47E781A9181A}" type="parTrans" cxnId="{01E785F5-5D87-434B-8346-2F21A56CEA89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DF266604-8F4B-480C-8979-11A023B8B88D}" type="sibTrans" cxnId="{01E785F5-5D87-434B-8346-2F21A56CEA89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9BD62A52-DDF9-49C1-8208-EABEE718D3F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Ograničenja </a:t>
          </a:r>
          <a:r>
            <a:rPr lang="hr">
              <a:latin typeface="Trebuchet MS"/>
            </a:rPr>
            <a:t>i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Ograničenja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Identifikacija</a:t>
          </a:r>
          <a:endParaRPr lang="de-DE">
            <a:latin typeface="Trebuchet MS"/>
          </a:endParaRPr>
        </a:p>
      </dgm:t>
    </dgm:pt>
    <dgm:pt modelId="{AC9E8C12-A28E-4DD2-8239-9AE931D8D749}" type="parTrans" cxnId="{B97EF2AB-F2F2-4B72-941A-94B2FC67EA8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20AADF67-6015-4A40-A5BC-27233D4843B8}" type="sibTrans" cxnId="{B97EF2AB-F2F2-4B72-941A-94B2FC67EA8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D0D3EC9-1E83-4B92-9CA7-F8C33C0E7D05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gm:t>
    </dgm:pt>
    <dgm:pt modelId="{BF1D4132-021E-47C8-9552-35DA5B03BBE1}" type="parTrans" cxnId="{9072D60E-7A61-4DDD-AB42-998976D67CD2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9842490B-7D57-427E-8643-04F2D623715B}" type="sibTrans" cxnId="{9072D60E-7A61-4DDD-AB42-998976D67CD2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D666CF85-45CF-448E-8BDD-2F59FCD6894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gm:t>
    </dgm:pt>
    <dgm:pt modelId="{2B99FEA7-9408-433C-8AF2-49EB5F647280}" type="parTrans" cxnId="{48471BB1-E495-4373-96A2-B13B3698E33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A046F72F-95EB-4E48-9E90-198F9F332F87}" type="sibTrans" cxnId="{48471BB1-E495-4373-96A2-B13B3698E33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5F373AD4-1882-49C7-9AEB-D2F9DBE1497C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gm:t>
    </dgm:pt>
    <dgm:pt modelId="{6087C03F-0244-47DF-B341-120D17601276}" type="parTrans" cxnId="{9275F272-7C47-4F97-9C18-9F93C8317B7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79EE07C-5AB2-4198-8116-991ACD2DFF86}" type="sibTrans" cxnId="{9275F272-7C47-4F97-9C18-9F93C8317B7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E8C6635-9F20-4B4C-BEC0-1BC1A0264C39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gm:t>
    </dgm:pt>
    <dgm:pt modelId="{E170F0DE-E901-4FE8-A0F3-383AB076E8A7}" type="parTrans" cxnId="{90ACCFDF-43DD-4272-AB70-C3A280EC21F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BF27E5C5-DD58-4D43-B6D3-E082393972A0}" type="sibTrans" cxnId="{90ACCFDF-43DD-4272-AB70-C3A280EC21F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8B2F7DBC-2F8A-43D4-8911-370BBD574A4F}" type="pres">
      <dgm:prSet presAssocID="{C03AEE9F-450E-418C-9726-470B9044F1A1}" presName="diagram" presStyleCnt="0">
        <dgm:presLayoutVars>
          <dgm:chPref val="1"/>
          <dgm:dir val="norm"/>
          <dgm:animOne val="branch"/>
          <dgm:animLvl val="lvl"/>
          <dgm:resizeHandles val="exact"/>
        </dgm:presLayoutVars>
      </dgm:prSet>
      <dgm:spPr bwMode="auto"/>
    </dgm:pt>
    <dgm:pt modelId="{6B5E1298-18A4-4251-83A5-94025A50D2D7}" type="pres">
      <dgm:prSet presAssocID="{425ECF9B-E68C-4DEB-BE06-753BACCE7654}" presName="root" presStyleCnt="0"/>
      <dgm:spPr bwMode="auto"/>
    </dgm:pt>
    <dgm:pt modelId="{05FF76D2-62B3-4602-822A-056C2F15B3FD}" type="pres">
      <dgm:prSet presAssocID="{425ECF9B-E68C-4DEB-BE06-753BACCE7654}" presName="rootComposite" presStyleCnt="0"/>
      <dgm:spPr bwMode="auto"/>
    </dgm:pt>
    <dgm:pt modelId="{2064B428-D6FF-450E-99F6-A20A6223A246}" type="pres">
      <dgm:prSet custScaleX="156494" presAssocID="{425ECF9B-E68C-4DEB-BE06-753BACCE7654}" presName="rootText" presStyleLbl="node1" presStyleIdx="0" presStyleCnt="4"/>
      <dgm:spPr bwMode="auto"/>
    </dgm:pt>
    <dgm:pt modelId="{48539EB4-A34F-496C-9763-1F7174B0DCB4}" type="pres">
      <dgm:prSet presAssocID="{425ECF9B-E68C-4DEB-BE06-753BACCE7654}" presName="rootConnector" presStyleLbl="node1" presStyleIdx="0" presStyleCnt="4"/>
      <dgm:spPr bwMode="auto"/>
    </dgm:pt>
    <dgm:pt modelId="{5A5C988D-1F6F-400E-BAE6-BC0C56BEEAC8}" type="pres">
      <dgm:prSet presAssocID="{425ECF9B-E68C-4DEB-BE06-753BACCE7654}" presName="childShape" presStyleCnt="0"/>
      <dgm:spPr bwMode="auto"/>
    </dgm:pt>
    <dgm:pt modelId="{16824F44-C728-4F28-A937-02C72ABD06B8}" type="pres">
      <dgm:prSet presAssocID="{5862775D-A23E-43EB-93F1-31806A1570DD}" presName="Name13" presStyleLbl="parChTrans1D2" presStyleIdx="0" presStyleCnt="17"/>
      <dgm:spPr bwMode="auto"/>
    </dgm:pt>
    <dgm:pt modelId="{31787838-3E94-407B-99FB-61CFB93D5960}" type="pres">
      <dgm:prSet custScaleX="148400" presAssocID="{7FF4874E-E497-4DE9-B10B-49C5172D7970}" presName="childText" presStyleLbl="bgAcc1" presStyleIdx="0" presStyleCnt="17">
        <dgm:presLayoutVars>
          <dgm:bulletEnabled val="1"/>
        </dgm:presLayoutVars>
      </dgm:prSet>
      <dgm:spPr bwMode="auto"/>
    </dgm:pt>
    <dgm:pt modelId="{9C3B826E-D88B-43AD-A53F-29502365763F}" type="pres">
      <dgm:prSet presAssocID="{6149D79E-EF82-49E4-92B9-604BDBD71475}" presName="Name13" presStyleLbl="parChTrans1D2" presStyleIdx="1" presStyleCnt="17"/>
      <dgm:spPr bwMode="auto"/>
    </dgm:pt>
    <dgm:pt modelId="{E85A2DEA-6320-4929-A957-E8F25F3B9C9C}" type="pres">
      <dgm:prSet custScaleX="148400" presAssocID="{E78A8A59-2F58-430F-91FD-89FFFD130596}" presName="childText" presStyleLbl="bgAcc1" presStyleIdx="1" presStyleCnt="17">
        <dgm:presLayoutVars>
          <dgm:bulletEnabled val="1"/>
        </dgm:presLayoutVars>
      </dgm:prSet>
      <dgm:spPr bwMode="auto"/>
    </dgm:pt>
    <dgm:pt modelId="{03C6BEE8-1390-4EF7-B4D5-08B46578D4F7}" type="pres">
      <dgm:prSet presAssocID="{9514EADE-D6F9-41B5-BA6D-595865490EF5}" presName="Name13" presStyleLbl="parChTrans1D2" presStyleIdx="2" presStyleCnt="17"/>
      <dgm:spPr bwMode="auto"/>
    </dgm:pt>
    <dgm:pt modelId="{CC8234B8-0456-407E-908D-8B345D19E10E}" type="pres">
      <dgm:prSet custScaleX="148400" presAssocID="{7F2D4477-5A1D-496E-BF18-97E641961513}" presName="childText" presStyleLbl="bgAcc1" presStyleIdx="2" presStyleCnt="17">
        <dgm:presLayoutVars>
          <dgm:bulletEnabled val="1"/>
        </dgm:presLayoutVars>
      </dgm:prSet>
      <dgm:spPr bwMode="auto"/>
    </dgm:pt>
    <dgm:pt modelId="{E423DFFA-BA49-49A5-98E5-6015BCBE6FAD}" type="pres">
      <dgm:prSet presAssocID="{01A551AD-F0F3-413B-97EB-985ACFEFACD5}" presName="Name13" presStyleLbl="parChTrans1D2" presStyleIdx="3" presStyleCnt="17"/>
      <dgm:spPr bwMode="auto"/>
    </dgm:pt>
    <dgm:pt modelId="{373423A7-632B-41B4-9705-62C115EF74AE}" type="pres">
      <dgm:prSet custScaleX="148400" presAssocID="{213E7080-080A-4D7D-86BD-A304F7421ED7}" presName="childText" presStyleLbl="bgAcc1" presStyleIdx="3" presStyleCnt="17">
        <dgm:presLayoutVars>
          <dgm:bulletEnabled val="1"/>
        </dgm:presLayoutVars>
      </dgm:prSet>
      <dgm:spPr bwMode="auto"/>
    </dgm:pt>
    <dgm:pt modelId="{58FC0601-953A-42AE-B8A5-F61472458C8C}" type="pres">
      <dgm:prSet presAssocID="{6087C03F-0244-47DF-B341-120D17601276}" presName="Name13" presStyleLbl="parChTrans1D2" presStyleIdx="4" presStyleCnt="17"/>
      <dgm:spPr bwMode="auto"/>
    </dgm:pt>
    <dgm:pt modelId="{136BBFC7-3EED-4FC6-A910-9875540788D8}" type="pres">
      <dgm:prSet custScaleX="148400" presAssocID="{5F373AD4-1882-49C7-9AEB-D2F9DBE1497C}" presName="childText" presStyleLbl="bgAcc1" presStyleIdx="4" presStyleCnt="17">
        <dgm:presLayoutVars>
          <dgm:bulletEnabled val="1"/>
        </dgm:presLayoutVars>
      </dgm:prSet>
      <dgm:spPr bwMode="auto"/>
    </dgm:pt>
    <dgm:pt modelId="{0E449B4C-07B9-4E14-899C-941AE8CA1D00}" type="pres">
      <dgm:prSet presAssocID="{E37C3652-0DF9-4C7C-B71A-7BA40B45140F}" presName="root" presStyleCnt="0"/>
      <dgm:spPr bwMode="auto"/>
    </dgm:pt>
    <dgm:pt modelId="{EDA88EDE-5BF5-4698-BE5B-0F7FDBFA3CC7}" type="pres">
      <dgm:prSet presAssocID="{E37C3652-0DF9-4C7C-B71A-7BA40B45140F}" presName="rootComposite" presStyleCnt="0"/>
      <dgm:spPr bwMode="auto"/>
    </dgm:pt>
    <dgm:pt modelId="{3FE28C86-D1EA-4B63-BBE8-8561C8075E0C}" type="pres">
      <dgm:prSet custScaleX="156494" presAssocID="{E37C3652-0DF9-4C7C-B71A-7BA40B45140F}" presName="rootText" presStyleLbl="node1" presStyleIdx="1" presStyleCnt="4"/>
      <dgm:spPr bwMode="auto"/>
    </dgm:pt>
    <dgm:pt modelId="{4F8B2599-CBC2-4B55-A8F1-C44F39E56043}" type="pres">
      <dgm:prSet presAssocID="{E37C3652-0DF9-4C7C-B71A-7BA40B45140F}" presName="rootConnector" presStyleLbl="node1" presStyleIdx="1" presStyleCnt="4"/>
      <dgm:spPr bwMode="auto"/>
    </dgm:pt>
    <dgm:pt modelId="{CAA83BE5-DFD1-4A51-A670-E722978F0B9A}" type="pres">
      <dgm:prSet presAssocID="{E37C3652-0DF9-4C7C-B71A-7BA40B45140F}" presName="childShape" presStyleCnt="0"/>
      <dgm:spPr bwMode="auto"/>
    </dgm:pt>
    <dgm:pt modelId="{9344FCF7-C7D4-4CFE-B562-A3347D023C57}" type="pres">
      <dgm:prSet presAssocID="{BFBB826C-ED49-4A77-A421-7FA22A411EEC}" presName="Name13" presStyleLbl="parChTrans1D2" presStyleIdx="5" presStyleCnt="17"/>
      <dgm:spPr bwMode="auto"/>
    </dgm:pt>
    <dgm:pt modelId="{4E73B4C2-9517-4C5A-A1BC-310652F2378C}" type="pres">
      <dgm:prSet custScaleX="148400" presAssocID="{CF1969E5-B5B9-473B-BBA9-98D20EEB5051}" presName="childText" presStyleLbl="bgAcc1" presStyleIdx="5" presStyleCnt="17">
        <dgm:presLayoutVars>
          <dgm:bulletEnabled val="1"/>
        </dgm:presLayoutVars>
      </dgm:prSet>
      <dgm:spPr bwMode="auto"/>
    </dgm:pt>
    <dgm:pt modelId="{545883EB-D83B-4A7B-A567-91709E075A8C}" type="pres">
      <dgm:prSet presAssocID="{4DD1D14D-1EAD-45A8-B126-13C0FA92B795}" presName="Name13" presStyleLbl="parChTrans1D2" presStyleIdx="6" presStyleCnt="17"/>
      <dgm:spPr bwMode="auto"/>
    </dgm:pt>
    <dgm:pt modelId="{28EF1A2B-45BB-4926-959D-A23BE6D82577}" type="pres">
      <dgm:prSet custScaleX="148400" presAssocID="{705C91C7-F171-41D3-8172-98BB9625A309}" presName="childText" presStyleLbl="bgAcc1" presStyleIdx="6" presStyleCnt="17">
        <dgm:presLayoutVars>
          <dgm:bulletEnabled val="1"/>
        </dgm:presLayoutVars>
      </dgm:prSet>
      <dgm:spPr bwMode="auto"/>
    </dgm:pt>
    <dgm:pt modelId="{F6CC5C73-FB73-467F-BACA-79BC32CCA657}" type="pres">
      <dgm:prSet presAssocID="{9D8C8958-BC6F-41CA-A325-178B75ED1999}" presName="Name13" presStyleLbl="parChTrans1D2" presStyleIdx="7" presStyleCnt="17"/>
      <dgm:spPr bwMode="auto"/>
    </dgm:pt>
    <dgm:pt modelId="{178AEB00-EBEB-4942-9600-425CE3E92A06}" type="pres">
      <dgm:prSet custScaleX="148400" presAssocID="{49134F93-C122-4CB4-B5DE-4BF784ACE301}" presName="childText" presStyleLbl="bgAcc1" presStyleIdx="7" presStyleCnt="17">
        <dgm:presLayoutVars>
          <dgm:bulletEnabled val="1"/>
        </dgm:presLayoutVars>
      </dgm:prSet>
      <dgm:spPr bwMode="auto"/>
    </dgm:pt>
    <dgm:pt modelId="{314691A4-C79C-462E-BA92-02D5653FCDDD}" type="pres">
      <dgm:prSet presAssocID="{D07C1693-E64C-4408-A9A7-107600D2960E}" presName="Name13" presStyleLbl="parChTrans1D2" presStyleIdx="8" presStyleCnt="17"/>
      <dgm:spPr bwMode="auto"/>
    </dgm:pt>
    <dgm:pt modelId="{8802D2C5-8464-4BE6-BE65-7E20E6218A51}" type="pres">
      <dgm:prSet custScaleX="148400" presAssocID="{26D0DEB2-36D6-42A1-B44C-3433D6174F9C}" presName="childText" presStyleLbl="bgAcc1" presStyleIdx="8" presStyleCnt="17">
        <dgm:presLayoutVars>
          <dgm:bulletEnabled val="1"/>
        </dgm:presLayoutVars>
      </dgm:prSet>
      <dgm:spPr bwMode="auto"/>
    </dgm:pt>
    <dgm:pt modelId="{179B4BBA-7F40-430A-A986-ACBACA7FBC7C}" type="pres">
      <dgm:prSet presAssocID="{E170F0DE-E901-4FE8-A0F3-383AB076E8A7}" presName="Name13" presStyleLbl="parChTrans1D2" presStyleIdx="9" presStyleCnt="17"/>
      <dgm:spPr bwMode="auto"/>
    </dgm:pt>
    <dgm:pt modelId="{6383085C-4238-4879-9166-1EDC82C1263E}" type="pres">
      <dgm:prSet custScaleX="148400" presAssocID="{0E8C6635-9F20-4B4C-BEC0-1BC1A0264C39}" presName="childText" presStyleLbl="bgAcc1" presStyleIdx="9" presStyleCnt="17">
        <dgm:presLayoutVars>
          <dgm:bulletEnabled val="1"/>
        </dgm:presLayoutVars>
      </dgm:prSet>
      <dgm:spPr bwMode="auto"/>
    </dgm:pt>
    <dgm:pt modelId="{EE2ED66D-826A-44C6-B2B9-766F70AF7D54}" type="pres">
      <dgm:prSet presAssocID="{B747AED7-BEF1-4379-B25A-79306100D710}" presName="root" presStyleCnt="0"/>
      <dgm:spPr bwMode="auto"/>
    </dgm:pt>
    <dgm:pt modelId="{12F80747-C80A-4865-BE5C-95712F7D7FD3}" type="pres">
      <dgm:prSet presAssocID="{B747AED7-BEF1-4379-B25A-79306100D710}" presName="rootComposite" presStyleCnt="0"/>
      <dgm:spPr bwMode="auto"/>
    </dgm:pt>
    <dgm:pt modelId="{96AA5031-9041-46E7-93CE-42BAFE83EF6E}" type="pres">
      <dgm:prSet custScaleX="156494" presAssocID="{B747AED7-BEF1-4379-B25A-79306100D710}" presName="rootText" presStyleLbl="node1" presStyleIdx="2" presStyleCnt="4"/>
      <dgm:spPr bwMode="auto"/>
    </dgm:pt>
    <dgm:pt modelId="{8D9A759C-41EF-42FC-A34C-97F15CA5D2AA}" type="pres">
      <dgm:prSet presAssocID="{B747AED7-BEF1-4379-B25A-79306100D710}" presName="rootConnector" presStyleLbl="node1" presStyleIdx="2" presStyleCnt="4"/>
      <dgm:spPr bwMode="auto"/>
    </dgm:pt>
    <dgm:pt modelId="{94406240-FB91-45C6-921C-009C45F28943}" type="pres">
      <dgm:prSet presAssocID="{B747AED7-BEF1-4379-B25A-79306100D710}" presName="childShape" presStyleCnt="0"/>
      <dgm:spPr bwMode="auto"/>
    </dgm:pt>
    <dgm:pt modelId="{E7AAF74A-9704-477F-8EF5-193B0A1ADB5B}" type="pres">
      <dgm:prSet presAssocID="{9FBBCA5C-CC7E-49A3-B9F9-BCC7A92D0D69}" presName="Name13" presStyleLbl="parChTrans1D2" presStyleIdx="10" presStyleCnt="17"/>
      <dgm:spPr bwMode="auto"/>
    </dgm:pt>
    <dgm:pt modelId="{CF6E29A9-DAF2-4791-AA40-E02A20EC61B7}" type="pres">
      <dgm:prSet custScaleX="148400" presAssocID="{10DF6BD3-A535-4C33-A0B0-7C028D0BC491}" presName="childText" presStyleLbl="bgAcc1" presStyleIdx="10" presStyleCnt="17">
        <dgm:presLayoutVars>
          <dgm:bulletEnabled val="1"/>
        </dgm:presLayoutVars>
      </dgm:prSet>
      <dgm:spPr bwMode="auto"/>
    </dgm:pt>
    <dgm:pt modelId="{F4BEC120-B3D1-4778-A7E8-D33D08F165A1}" type="pres">
      <dgm:prSet presAssocID="{8D340602-1EDB-4EA8-857A-02216E448035}" presName="Name13" presStyleLbl="parChTrans1D2" presStyleIdx="11" presStyleCnt="17"/>
      <dgm:spPr bwMode="auto"/>
    </dgm:pt>
    <dgm:pt modelId="{2A0AC441-1EB0-4E65-85E5-41B80A0AA47F}" type="pres">
      <dgm:prSet custLinFactNeighborX="1362" custScaleX="148400" presAssocID="{4913FBD1-A766-4F4F-BE9F-F38EDD1F0995}" presName="childText" presStyleLbl="bgAcc1" presStyleIdx="11" presStyleCnt="17">
        <dgm:presLayoutVars>
          <dgm:bulletEnabled val="1"/>
        </dgm:presLayoutVars>
      </dgm:prSet>
      <dgm:spPr bwMode="auto"/>
    </dgm:pt>
    <dgm:pt modelId="{BB0D3FC6-1A28-43CE-801C-0E03FBFE3691}" type="pres">
      <dgm:prSet presAssocID="{FBC43B85-89BC-4B8C-BD87-B3E2E45735EE}" presName="Name13" presStyleLbl="parChTrans1D2" presStyleIdx="12" presStyleCnt="17"/>
      <dgm:spPr bwMode="auto"/>
    </dgm:pt>
    <dgm:pt modelId="{A0895165-4134-4861-A8C2-F67B8F716DCD}" type="pres">
      <dgm:prSet custScaleX="148400" presAssocID="{0EE2FC04-8970-4695-A458-404C6D27213E}" presName="childText" presStyleLbl="bgAcc1" presStyleIdx="12" presStyleCnt="17">
        <dgm:presLayoutVars>
          <dgm:bulletEnabled val="1"/>
        </dgm:presLayoutVars>
      </dgm:prSet>
      <dgm:spPr bwMode="auto"/>
    </dgm:pt>
    <dgm:pt modelId="{A3269252-C361-49F7-BE00-DC01B971B2F4}" type="pres">
      <dgm:prSet presAssocID="{2B99FEA7-9408-433C-8AF2-49EB5F647280}" presName="Name13" presStyleLbl="parChTrans1D2" presStyleIdx="13" presStyleCnt="17"/>
      <dgm:spPr bwMode="auto"/>
    </dgm:pt>
    <dgm:pt modelId="{036708B7-1134-48D0-9514-AB1188C86B5B}" type="pres">
      <dgm:prSet custScaleX="148400" presAssocID="{D666CF85-45CF-448E-8BDD-2F59FCD68943}" presName="childText" presStyleLbl="bgAcc1" presStyleIdx="13" presStyleCnt="17">
        <dgm:presLayoutVars>
          <dgm:bulletEnabled val="1"/>
        </dgm:presLayoutVars>
      </dgm:prSet>
      <dgm:spPr bwMode="auto"/>
    </dgm:pt>
    <dgm:pt modelId="{AE72F3CB-E8F0-4217-8C87-8B8C5C8B5B8E}" type="pres">
      <dgm:prSet presAssocID="{CDB0A6D6-5D4C-4A4A-AFD5-1BD989813219}" presName="root" presStyleCnt="0"/>
      <dgm:spPr bwMode="auto"/>
    </dgm:pt>
    <dgm:pt modelId="{B028915B-189A-4B88-B7E3-6340D5EC4D3F}" type="pres">
      <dgm:prSet presAssocID="{CDB0A6D6-5D4C-4A4A-AFD5-1BD989813219}" presName="rootComposite" presStyleCnt="0"/>
      <dgm:spPr bwMode="auto"/>
    </dgm:pt>
    <dgm:pt modelId="{F2A196C6-1734-4D5E-81EB-5393D72E019A}" type="pres">
      <dgm:prSet custScaleX="156494" presAssocID="{CDB0A6D6-5D4C-4A4A-AFD5-1BD989813219}" presName="rootText" presStyleLbl="node1" presStyleIdx="3" presStyleCnt="4"/>
      <dgm:spPr bwMode="auto"/>
    </dgm:pt>
    <dgm:pt modelId="{91CD8CD8-A7D1-4587-98E2-31E115D00853}" type="pres">
      <dgm:prSet presAssocID="{CDB0A6D6-5D4C-4A4A-AFD5-1BD989813219}" presName="rootConnector" presStyleLbl="node1" presStyleIdx="3" presStyleCnt="4"/>
      <dgm:spPr bwMode="auto"/>
    </dgm:pt>
    <dgm:pt modelId="{9C878DB5-963D-4672-8579-53EE09D02F71}" type="pres">
      <dgm:prSet presAssocID="{CDB0A6D6-5D4C-4A4A-AFD5-1BD989813219}" presName="childShape" presStyleCnt="0"/>
      <dgm:spPr bwMode="auto"/>
    </dgm:pt>
    <dgm:pt modelId="{A2A87F6F-B1F2-4740-BF6F-AFD4BE7C1C82}" type="pres">
      <dgm:prSet presAssocID="{FC5B1856-47D2-467B-A416-47E781A9181A}" presName="Name13" presStyleLbl="parChTrans1D2" presStyleIdx="14" presStyleCnt="17"/>
      <dgm:spPr bwMode="auto"/>
    </dgm:pt>
    <dgm:pt modelId="{F06C772F-434A-465C-A571-2357317F0B8F}" type="pres">
      <dgm:prSet custScaleX="148400" presAssocID="{FAAB63C5-0892-4E40-AB33-3DD6B552FA83}" presName="childText" presStyleLbl="bgAcc1" presStyleIdx="14" presStyleCnt="17">
        <dgm:presLayoutVars>
          <dgm:bulletEnabled val="1"/>
        </dgm:presLayoutVars>
      </dgm:prSet>
      <dgm:spPr bwMode="auto"/>
    </dgm:pt>
    <dgm:pt modelId="{55DF3851-558D-46EC-A4F8-FFE5B754AD7E}" type="pres">
      <dgm:prSet presAssocID="{AC9E8C12-A28E-4DD2-8239-9AE931D8D749}" presName="Name13" presStyleLbl="parChTrans1D2" presStyleIdx="15" presStyleCnt="17"/>
      <dgm:spPr bwMode="auto"/>
    </dgm:pt>
    <dgm:pt modelId="{4B304268-E5A3-4B01-9A02-1AB102DDFC33}" type="pres">
      <dgm:prSet custScaleX="148400" presAssocID="{9BD62A52-DDF9-49C1-8208-EABEE718D3F3}" presName="childText" presStyleLbl="bgAcc1" presStyleIdx="15" presStyleCnt="17">
        <dgm:presLayoutVars>
          <dgm:bulletEnabled val="1"/>
        </dgm:presLayoutVars>
      </dgm:prSet>
      <dgm:spPr bwMode="auto"/>
    </dgm:pt>
    <dgm:pt modelId="{1B390BC8-CF50-4D06-84D9-2E325A99CD62}" type="pres">
      <dgm:prSet presAssocID="{BF1D4132-021E-47C8-9552-35DA5B03BBE1}" presName="Name13" presStyleLbl="parChTrans1D2" presStyleIdx="16" presStyleCnt="17"/>
      <dgm:spPr bwMode="auto"/>
    </dgm:pt>
    <dgm:pt modelId="{1363FEC3-C063-40DE-88CB-2607F68D6DDE}" type="pres">
      <dgm:prSet custScaleX="148400" presAssocID="{0D0D3EC9-1E83-4B92-9CA7-F8C33C0E7D05}" presName="childText" presStyleLbl="bgAcc1" presStyleIdx="16" presStyleCnt="17">
        <dgm:presLayoutVars>
          <dgm:bulletEnabled val="1"/>
        </dgm:presLayoutVars>
      </dgm:prSet>
      <dgm:spPr bwMode="auto"/>
    </dgm:pt>
  </dgm:ptLst>
  <dgm:cxnLst>
    <dgm:cxn modelId="{4BCA0903-8EBC-439C-B34B-6009AD2E2A2B}" type="parOf" srcId="{425ECF9B-E68C-4DEB-BE06-753BACCE7654}" destId="{7FF4874E-E497-4DE9-B10B-49C5172D7970}" srcOrd="0" destOrd="0" parTransId="{5862775D-A23E-43EB-93F1-31806A1570DD}" sibTransId="{83504329-4281-464D-894C-4E370074B75F}"/>
    <dgm:cxn modelId="{65443603-E774-4FFA-AAAA-6A5A514ACB15}" type="presOf" srcId="{01A551AD-F0F3-413B-97EB-985ACFEFACD5}" destId="{E423DFFA-BA49-49A5-98E5-6015BCBE6FAD}" srcOrd="0" destOrd="0" presId="urn:microsoft.com/office/officeart/2005/8/layout/hierarchy3"/>
    <dgm:cxn modelId="{F3E0E60D-1F84-4688-9974-FA76DF567127}" type="presOf" srcId="{9514EADE-D6F9-41B5-BA6D-595865490EF5}" destId="{03C6BEE8-1390-4EF7-B4D5-08B46578D4F7}" srcOrd="0" destOrd="0" presId="urn:microsoft.com/office/officeart/2005/8/layout/hierarchy3"/>
    <dgm:cxn modelId="{1116FD0D-E788-43F3-BFD8-D2132331D22F}" type="parOf" srcId="{E37C3652-0DF9-4C7C-B71A-7BA40B45140F}" destId="{CF1969E5-B5B9-473B-BBA9-98D20EEB5051}" srcOrd="0" destOrd="0" parTransId="{BFBB826C-ED49-4A77-A421-7FA22A411EEC}" sibTransId="{309760AB-32DA-429C-9603-772A11C8842F}"/>
    <dgm:cxn modelId="{6C68970E-62E8-4023-BDAC-56D78ECE3898}" type="presOf" srcId="{6149D79E-EF82-49E4-92B9-604BDBD71475}" destId="{9C3B826E-D88B-43AD-A53F-29502365763F}" srcOrd="0" destOrd="0" presId="urn:microsoft.com/office/officeart/2005/8/layout/hierarchy3"/>
    <dgm:cxn modelId="{9072D60E-7A61-4DDD-AB42-998976D67CD2}" type="parOf" srcId="{CDB0A6D6-5D4C-4A4A-AFD5-1BD989813219}" destId="{0D0D3EC9-1E83-4B92-9CA7-F8C33C0E7D05}" srcOrd="2" destOrd="0" parTransId="{BF1D4132-021E-47C8-9552-35DA5B03BBE1}" sibTransId="{9842490B-7D57-427E-8643-04F2D623715B}"/>
    <dgm:cxn modelId="{84A43611-E224-4C76-902A-AADCF41914C3}" type="presOf" srcId="{E78A8A59-2F58-430F-91FD-89FFFD130596}" destId="{E85A2DEA-6320-4929-A957-E8F25F3B9C9C}" srcOrd="0" destOrd="0" presId="urn:microsoft.com/office/officeart/2005/8/layout/hierarchy3"/>
    <dgm:cxn modelId="{82033516-4F07-41CA-8DCB-0BF63543A8F5}" type="presOf" srcId="{7FF4874E-E497-4DE9-B10B-49C5172D7970}" destId="{31787838-3E94-407B-99FB-61CFB93D5960}" srcOrd="0" destOrd="0" presId="urn:microsoft.com/office/officeart/2005/8/layout/hierarchy3"/>
    <dgm:cxn modelId="{CB383918-2A0E-4AA1-8880-BB1077CBE410}" type="presOf" srcId="{FAAB63C5-0892-4E40-AB33-3DD6B552FA83}" destId="{F06C772F-434A-465C-A571-2357317F0B8F}" srcOrd="0" destOrd="0" presId="urn:microsoft.com/office/officeart/2005/8/layout/hierarchy3"/>
    <dgm:cxn modelId="{CECE3918-6B9C-4B62-9F1D-E6CE60210AA5}" type="presOf" srcId="{2B99FEA7-9408-433C-8AF2-49EB5F647280}" destId="{A3269252-C361-49F7-BE00-DC01B971B2F4}" srcOrd="0" destOrd="0" presId="urn:microsoft.com/office/officeart/2005/8/layout/hierarchy3"/>
    <dgm:cxn modelId="{7FB4671A-21B6-46A9-B935-764341BA3122}" type="presOf" srcId="{6087C03F-0244-47DF-B341-120D17601276}" destId="{58FC0601-953A-42AE-B8A5-F61472458C8C}" srcOrd="0" destOrd="0" presId="urn:microsoft.com/office/officeart/2005/8/layout/hierarchy3"/>
    <dgm:cxn modelId="{E75F3C1B-945E-465A-8FFC-91A6D6DE0E96}" type="presOf" srcId="{CF1969E5-B5B9-473B-BBA9-98D20EEB5051}" destId="{4E73B4C2-9517-4C5A-A1BC-310652F2378C}" srcOrd="0" destOrd="0" presId="urn:microsoft.com/office/officeart/2005/8/layout/hierarchy3"/>
    <dgm:cxn modelId="{E752481D-3454-420C-A374-8D5CF1AC83E0}" type="presOf" srcId="{FBC43B85-89BC-4B8C-BD87-B3E2E45735EE}" destId="{BB0D3FC6-1A28-43CE-801C-0E03FBFE3691}" srcOrd="0" destOrd="0" presId="urn:microsoft.com/office/officeart/2005/8/layout/hierarchy3"/>
    <dgm:cxn modelId="{546BC422-1417-4C9A-AE09-04F5C1957CCB}" type="presOf" srcId="{9D8C8958-BC6F-41CA-A325-178B75ED1999}" destId="{F6CC5C73-FB73-467F-BACA-79BC32CCA657}" srcOrd="0" destOrd="0" presId="urn:microsoft.com/office/officeart/2005/8/layout/hierarchy3"/>
    <dgm:cxn modelId="{32947827-8728-4220-8DAD-20A3A84DE7C9}" type="presOf" srcId="{4913FBD1-A766-4F4F-BE9F-F38EDD1F0995}" destId="{2A0AC441-1EB0-4E65-85E5-41B80A0AA47F}" srcOrd="0" destOrd="0" presId="urn:microsoft.com/office/officeart/2005/8/layout/hierarchy3"/>
    <dgm:cxn modelId="{08221C2D-A9F6-4C67-A89F-20982D544B98}" type="presOf" srcId="{10DF6BD3-A535-4C33-A0B0-7C028D0BC491}" destId="{CF6E29A9-DAF2-4791-AA40-E02A20EC61B7}" srcOrd="0" destOrd="0" presId="urn:microsoft.com/office/officeart/2005/8/layout/hierarchy3"/>
    <dgm:cxn modelId="{6EF2E132-1E62-4958-AA9E-0868D424441C}" type="parOf" srcId="{B747AED7-BEF1-4379-B25A-79306100D710}" destId="{10DF6BD3-A535-4C33-A0B0-7C028D0BC491}" srcOrd="0" destOrd="0" parTransId="{9FBBCA5C-CC7E-49A3-B9F9-BCC7A92D0D69}" sibTransId="{2E2ADFCC-B94E-47CE-ACF0-9C9725887086}"/>
    <dgm:cxn modelId="{411B3039-F2B9-4C25-A4BF-8FEB5F86F32B}" type="parOf" srcId="{425ECF9B-E68C-4DEB-BE06-753BACCE7654}" destId="{213E7080-080A-4D7D-86BD-A304F7421ED7}" srcOrd="3" destOrd="0" parTransId="{01A551AD-F0F3-413B-97EB-985ACFEFACD5}" sibTransId="{9FABB82C-D766-425F-BA9E-4E21C0DF017D}"/>
    <dgm:cxn modelId="{2D474B5C-BBE2-4A76-8627-6DAB6C9C7497}" type="parOf" srcId="{C03AEE9F-450E-418C-9726-470B9044F1A1}" destId="{425ECF9B-E68C-4DEB-BE06-753BACCE7654}" srcOrd="0" destOrd="0" parTransId="{B5EE7EF4-277F-4979-9A3F-AAB3DE97FF05}" sibTransId="{327FA91F-045C-4893-BA3A-10097EC3B686}"/>
    <dgm:cxn modelId="{DACA475D-B58D-4C1C-BFB8-C3AAF235A33D}" type="parOf" srcId="{425ECF9B-E68C-4DEB-BE06-753BACCE7654}" destId="{E78A8A59-2F58-430F-91FD-89FFFD130596}" srcOrd="1" destOrd="0" parTransId="{6149D79E-EF82-49E4-92B9-604BDBD71475}" sibTransId="{7C3B71F9-166B-4DD5-A565-ACD4E313745E}"/>
    <dgm:cxn modelId="{85706161-3902-4F9E-9FD7-B2CB663F157A}" type="parOf" srcId="{E37C3652-0DF9-4C7C-B71A-7BA40B45140F}" destId="{705C91C7-F171-41D3-8172-98BB9625A309}" srcOrd="1" destOrd="0" parTransId="{4DD1D14D-1EAD-45A8-B126-13C0FA92B795}" sibTransId="{DB06D7D0-6EFB-4367-969A-DF0613A124A6}"/>
    <dgm:cxn modelId="{9055CF61-5287-4265-B8E4-FD810F16E64B}" type="parOf" srcId="{E37C3652-0DF9-4C7C-B71A-7BA40B45140F}" destId="{26D0DEB2-36D6-42A1-B44C-3433D6174F9C}" srcOrd="3" destOrd="0" parTransId="{D07C1693-E64C-4408-A9A7-107600D2960E}" sibTransId="{C94C1673-C6CE-4769-B1E2-2F664FE52145}"/>
    <dgm:cxn modelId="{6F428045-FB27-4980-AAD3-52DD8430C0B0}" type="presOf" srcId="{8D340602-1EDB-4EA8-857A-02216E448035}" destId="{F4BEC120-B3D1-4778-A7E8-D33D08F165A1}" srcOrd="0" destOrd="0" presId="urn:microsoft.com/office/officeart/2005/8/layout/hierarchy3"/>
    <dgm:cxn modelId="{02686746-51F8-4E3C-8F6C-B7F4CA0593C7}" type="parOf" srcId="{B747AED7-BEF1-4379-B25A-79306100D710}" destId="{0EE2FC04-8970-4695-A458-404C6D27213E}" srcOrd="2" destOrd="0" parTransId="{FBC43B85-89BC-4B8C-BD87-B3E2E45735EE}" sibTransId="{A15EF6F0-3323-4F8B-BED8-F111075BC239}"/>
    <dgm:cxn modelId="{C5B33467-5C27-44B8-BD69-7237417ADDF6}" type="presOf" srcId="{E37C3652-0DF9-4C7C-B71A-7BA40B45140F}" destId="{3FE28C86-D1EA-4B63-BBE8-8561C8075E0C}" srcOrd="0" destOrd="0" presId="urn:microsoft.com/office/officeart/2005/8/layout/hierarchy3"/>
    <dgm:cxn modelId="{DC419647-5A6A-42FB-9730-1B88DB5F49E4}" type="presOf" srcId="{705C91C7-F171-41D3-8172-98BB9625A309}" destId="{28EF1A2B-45BB-4926-959D-A23BE6D82577}" srcOrd="0" destOrd="0" presId="urn:microsoft.com/office/officeart/2005/8/layout/hierarchy3"/>
    <dgm:cxn modelId="{E8461F48-6FF5-4523-BD46-A831CBE7457C}" type="presOf" srcId="{CDB0A6D6-5D4C-4A4A-AFD5-1BD989813219}" destId="{F2A196C6-1734-4D5E-81EB-5393D72E019A}" srcOrd="0" destOrd="0" presId="urn:microsoft.com/office/officeart/2005/8/layout/hierarchy3"/>
    <dgm:cxn modelId="{EECBE36B-6111-4667-B024-5CA43BE937EB}" type="presOf" srcId="{0EE2FC04-8970-4695-A458-404C6D27213E}" destId="{A0895165-4134-4861-A8C2-F67B8F716DCD}" srcOrd="0" destOrd="0" presId="urn:microsoft.com/office/officeart/2005/8/layout/hierarchy3"/>
    <dgm:cxn modelId="{28891052-EA0D-443F-8B1D-6E2C0F32C593}" type="presOf" srcId="{C03AEE9F-450E-418C-9726-470B9044F1A1}" destId="{8B2F7DBC-2F8A-43D4-8911-370BBD574A4F}" srcOrd="0" destOrd="0" presId="urn:microsoft.com/office/officeart/2005/8/layout/hierarchy3"/>
    <dgm:cxn modelId="{9275F272-7C47-4F97-9C18-9F93C8317B7B}" type="parOf" srcId="{425ECF9B-E68C-4DEB-BE06-753BACCE7654}" destId="{5F373AD4-1882-49C7-9AEB-D2F9DBE1497C}" srcOrd="4" destOrd="0" parTransId="{6087C03F-0244-47DF-B341-120D17601276}" sibTransId="{779EE07C-5AB2-4198-8116-991ACD2DFF86}"/>
    <dgm:cxn modelId="{55022253-7C96-456E-8D50-34785A882D8B}" type="presOf" srcId="{9FBBCA5C-CC7E-49A3-B9F9-BCC7A92D0D69}" destId="{E7AAF74A-9704-477F-8EF5-193B0A1ADB5B}" srcOrd="0" destOrd="0" presId="urn:microsoft.com/office/officeart/2005/8/layout/hierarchy3"/>
    <dgm:cxn modelId="{38B4D059-67DF-4E78-B2D4-BEB4041A06DC}" type="presOf" srcId="{5862775D-A23E-43EB-93F1-31806A1570DD}" destId="{16824F44-C728-4F28-A937-02C72ABD06B8}" srcOrd="0" destOrd="0" presId="urn:microsoft.com/office/officeart/2005/8/layout/hierarchy3"/>
    <dgm:cxn modelId="{CBC5FD80-75B2-4C7C-8AC2-F89DCCF84689}" type="presOf" srcId="{E170F0DE-E901-4FE8-A0F3-383AB076E8A7}" destId="{179B4BBA-7F40-430A-A986-ACBACA7FBC7C}" srcOrd="0" destOrd="0" presId="urn:microsoft.com/office/officeart/2005/8/layout/hierarchy3"/>
    <dgm:cxn modelId="{5BBACA8E-8AD9-474F-A327-30FF72DD399D}" type="presOf" srcId="{FC5B1856-47D2-467B-A416-47E781A9181A}" destId="{A2A87F6F-B1F2-4740-BF6F-AFD4BE7C1C82}" srcOrd="0" destOrd="0" presId="urn:microsoft.com/office/officeart/2005/8/layout/hierarchy3"/>
    <dgm:cxn modelId="{620D1E93-64CD-4B1A-9FF7-5C56D6BDCB40}" type="presOf" srcId="{BFBB826C-ED49-4A77-A421-7FA22A411EEC}" destId="{9344FCF7-C7D4-4CFE-B562-A3347D023C57}" srcOrd="0" destOrd="0" presId="urn:microsoft.com/office/officeart/2005/8/layout/hierarchy3"/>
    <dgm:cxn modelId="{E7A1BE93-6F66-4266-8B9C-0937634F79DC}" type="presOf" srcId="{7F2D4477-5A1D-496E-BF18-97E641961513}" destId="{CC8234B8-0456-407E-908D-8B345D19E10E}" srcOrd="0" destOrd="0" presId="urn:microsoft.com/office/officeart/2005/8/layout/hierarchy3"/>
    <dgm:cxn modelId="{B869CD94-1C1C-450D-A39A-ACB809BCAA61}" type="presOf" srcId="{D07C1693-E64C-4408-A9A7-107600D2960E}" destId="{314691A4-C79C-462E-BA92-02D5653FCDDD}" srcOrd="0" destOrd="0" presId="urn:microsoft.com/office/officeart/2005/8/layout/hierarchy3"/>
    <dgm:cxn modelId="{AB8AA998-EFA5-4631-A712-4E5BFC6A66CD}" type="presOf" srcId="{4DD1D14D-1EAD-45A8-B126-13C0FA92B795}" destId="{545883EB-D83B-4A7B-A567-91709E075A8C}" srcOrd="0" destOrd="0" presId="urn:microsoft.com/office/officeart/2005/8/layout/hierarchy3"/>
    <dgm:cxn modelId="{4DFA86A8-70CD-41F3-A078-F318A1F1D21B}" type="presOf" srcId="{B747AED7-BEF1-4379-B25A-79306100D710}" destId="{96AA5031-9041-46E7-93CE-42BAFE83EF6E}" srcOrd="0" destOrd="0" presId="urn:microsoft.com/office/officeart/2005/8/layout/hierarchy3"/>
    <dgm:cxn modelId="{B97EF2AB-F2F2-4B72-941A-94B2FC67EA8B}" type="parOf" srcId="{CDB0A6D6-5D4C-4A4A-AFD5-1BD989813219}" destId="{9BD62A52-DDF9-49C1-8208-EABEE718D3F3}" srcOrd="1" destOrd="0" parTransId="{AC9E8C12-A28E-4DD2-8239-9AE931D8D749}" sibTransId="{20AADF67-6015-4A40-A5BC-27233D4843B8}"/>
    <dgm:cxn modelId="{B30728AD-DE5F-4C4F-96A2-8561B19BC98F}" type="presOf" srcId="{9BD62A52-DDF9-49C1-8208-EABEE718D3F3}" destId="{4B304268-E5A3-4B01-9A02-1AB102DDFC33}" srcOrd="0" destOrd="0" presId="urn:microsoft.com/office/officeart/2005/8/layout/hierarchy3"/>
    <dgm:cxn modelId="{48471BB1-E495-4373-96A2-B13B3698E335}" type="parOf" srcId="{B747AED7-BEF1-4379-B25A-79306100D710}" destId="{D666CF85-45CF-448E-8BDD-2F59FCD68943}" srcOrd="3" destOrd="0" parTransId="{2B99FEA7-9408-433C-8AF2-49EB5F647280}" sibTransId="{A046F72F-95EB-4E48-9E90-198F9F332F87}"/>
    <dgm:cxn modelId="{A58C0DB2-D11A-4046-B7D9-2080B2508E34}" type="parOf" srcId="{C03AEE9F-450E-418C-9726-470B9044F1A1}" destId="{B747AED7-BEF1-4379-B25A-79306100D710}" srcOrd="2" destOrd="0" parTransId="{A5148C74-C423-44A0-BD50-83A4D39F71B2}" sibTransId="{6E162765-D951-4D64-95BC-03820D0F6B7A}"/>
    <dgm:cxn modelId="{999ABAB3-3A9E-4C03-BC7F-E9E6CE578ABC}" type="presOf" srcId="{0E8C6635-9F20-4B4C-BEC0-1BC1A0264C39}" destId="{6383085C-4238-4879-9166-1EDC82C1263E}" srcOrd="0" destOrd="0" presId="urn:microsoft.com/office/officeart/2005/8/layout/hierarchy3"/>
    <dgm:cxn modelId="{13FC1EB4-0E4C-4613-A2BE-141D9D164672}" type="presOf" srcId="{425ECF9B-E68C-4DEB-BE06-753BACCE7654}" destId="{2064B428-D6FF-450E-99F6-A20A6223A246}" srcOrd="0" destOrd="0" presId="urn:microsoft.com/office/officeart/2005/8/layout/hierarchy3"/>
    <dgm:cxn modelId="{C39260CA-BE31-4285-8FB5-D5A87ECDDF22}" type="presOf" srcId="{D666CF85-45CF-448E-8BDD-2F59FCD68943}" destId="{036708B7-1134-48D0-9514-AB1188C86B5B}" srcOrd="0" destOrd="0" presId="urn:microsoft.com/office/officeart/2005/8/layout/hierarchy3"/>
    <dgm:cxn modelId="{8E5871D5-C094-42DF-A134-DACE65EA9444}" type="presOf" srcId="{AC9E8C12-A28E-4DD2-8239-9AE931D8D749}" destId="{55DF3851-558D-46EC-A4F8-FFE5B754AD7E}" srcOrd="0" destOrd="0" presId="urn:microsoft.com/office/officeart/2005/8/layout/hierarchy3"/>
    <dgm:cxn modelId="{3CB2C5D6-3765-4BCA-AA55-EBD9C8852E70}" type="parOf" srcId="{425ECF9B-E68C-4DEB-BE06-753BACCE7654}" destId="{7F2D4477-5A1D-496E-BF18-97E641961513}" srcOrd="2" destOrd="0" parTransId="{9514EADE-D6F9-41B5-BA6D-595865490EF5}" sibTransId="{4CC11EF6-46F3-4BB0-90CD-E15799CCB621}"/>
    <dgm:cxn modelId="{71344ADF-1668-410C-B158-855AFCE7AAF6}" type="parOf" srcId="{C03AEE9F-450E-418C-9726-470B9044F1A1}" destId="{CDB0A6D6-5D4C-4A4A-AFD5-1BD989813219}" srcOrd="3" destOrd="0" parTransId="{023C5998-7BE4-4970-809E-59E14CDED238}" sibTransId="{1EDEA6E3-B03D-45CB-92E7-FCEC8A70AC50}"/>
    <dgm:cxn modelId="{90ACCFDF-43DD-4272-AB70-C3A280EC21F5}" type="parOf" srcId="{E37C3652-0DF9-4C7C-B71A-7BA40B45140F}" destId="{0E8C6635-9F20-4B4C-BEC0-1BC1A0264C39}" srcOrd="4" destOrd="0" parTransId="{E170F0DE-E901-4FE8-A0F3-383AB076E8A7}" sibTransId="{BF27E5C5-DD58-4D43-B6D3-E082393972A0}"/>
    <dgm:cxn modelId="{C80964E1-7BF4-4D79-BD97-B4CD5C46C33C}" type="presOf" srcId="{26D0DEB2-36D6-42A1-B44C-3433D6174F9C}" destId="{8802D2C5-8464-4BE6-BE65-7E20E6218A51}" srcOrd="0" destOrd="0" presId="urn:microsoft.com/office/officeart/2005/8/layout/hierarchy3"/>
    <dgm:cxn modelId="{4FAB35EE-562D-4BF7-BC7D-8FB5387FD54D}" type="parOf" srcId="{E37C3652-0DF9-4C7C-B71A-7BA40B45140F}" destId="{49134F93-C122-4CB4-B5DE-4BF784ACE301}" srcOrd="2" destOrd="0" parTransId="{9D8C8958-BC6F-41CA-A325-178B75ED1999}" sibTransId="{090DADA9-638B-49D8-B3FF-E14A4C179EE4}"/>
    <dgm:cxn modelId="{894A6FEE-93AA-467B-ACE4-0847450E3F4E}" type="parOf" srcId="{C03AEE9F-450E-418C-9726-470B9044F1A1}" destId="{E37C3652-0DF9-4C7C-B71A-7BA40B45140F}" srcOrd="1" destOrd="0" parTransId="{0BDB04F6-D1E4-45B3-95C6-5B692BD1A9F1}" sibTransId="{93862815-7CE3-426D-A175-51E490A7E0AD}"/>
    <dgm:cxn modelId="{FE502BEF-D5A1-4530-AB9A-E891CA71FE1F}" type="presOf" srcId="{213E7080-080A-4D7D-86BD-A304F7421ED7}" destId="{373423A7-632B-41B4-9705-62C115EF74AE}" srcOrd="0" destOrd="0" presId="urn:microsoft.com/office/officeart/2005/8/layout/hierarchy3"/>
    <dgm:cxn modelId="{E31E09F1-5027-467A-981C-0EB7FA9C8F0A}" type="presOf" srcId="{5F373AD4-1882-49C7-9AEB-D2F9DBE1497C}" destId="{136BBFC7-3EED-4FC6-A910-9875540788D8}" srcOrd="0" destOrd="0" presId="urn:microsoft.com/office/officeart/2005/8/layout/hierarchy3"/>
    <dgm:cxn modelId="{01E785F5-5D87-434B-8346-2F21A56CEA89}" type="parOf" srcId="{CDB0A6D6-5D4C-4A4A-AFD5-1BD989813219}" destId="{FAAB63C5-0892-4E40-AB33-3DD6B552FA83}" srcOrd="0" destOrd="0" parTransId="{FC5B1856-47D2-467B-A416-47E781A9181A}" sibTransId="{DF266604-8F4B-480C-8979-11A023B8B88D}"/>
    <dgm:cxn modelId="{75B2B4F6-2902-4AAD-A09C-01E57789E082}" type="presOf" srcId="{49134F93-C122-4CB4-B5DE-4BF784ACE301}" destId="{178AEB00-EBEB-4942-9600-425CE3E92A06}" srcOrd="0" destOrd="0" presId="urn:microsoft.com/office/officeart/2005/8/layout/hierarchy3"/>
    <dgm:cxn modelId="{C00AF4F8-0FBA-42CB-90E0-97C764B67A88}" type="presOf" srcId="{BF1D4132-021E-47C8-9552-35DA5B03BBE1}" destId="{1B390BC8-CF50-4D06-84D9-2E325A99CD62}" srcOrd="0" destOrd="0" presId="urn:microsoft.com/office/officeart/2005/8/layout/hierarchy3"/>
    <dgm:cxn modelId="{CC345AFB-D95A-404E-9A2E-00A9BB880C22}" type="parOf" srcId="{B747AED7-BEF1-4379-B25A-79306100D710}" destId="{4913FBD1-A766-4F4F-BE9F-F38EDD1F0995}" srcOrd="1" destOrd="0" parTransId="{8D340602-1EDB-4EA8-857A-02216E448035}" sibTransId="{EE2E08AD-1C56-4AF6-BCB3-AF9D63D247AA}"/>
    <dgm:cxn modelId="{AAFD26FE-355C-4726-BC5C-35C6D88E6D76}" type="presOf" srcId="{0D0D3EC9-1E83-4B92-9CA7-F8C33C0E7D05}" destId="{1363FEC3-C063-40DE-88CB-2607F68D6DDE}" srcOrd="0" destOrd="0" presId="urn:microsoft.com/office/officeart/2005/8/layout/hierarchy3"/>
    <dgm:cxn modelId="{752E672D-E764-46D0-91E3-88CA6929990F}" type="presParOf" srcId="{8B2F7DBC-2F8A-43D4-8911-370BBD574A4F}" destId="{6B5E1298-18A4-4251-83A5-94025A50D2D7}" srcOrd="0" destOrd="0" presId="urn:microsoft.com/office/officeart/2005/8/layout/hierarchy3"/>
    <dgm:cxn modelId="{3D169BF4-AE33-459C-8D6C-913CA90F8CA3}" type="presParOf" srcId="{6B5E1298-18A4-4251-83A5-94025A50D2D7}" destId="{05FF76D2-62B3-4602-822A-056C2F15B3FD}" srcOrd="0" destOrd="0" presId="urn:microsoft.com/office/officeart/2005/8/layout/hierarchy3"/>
    <dgm:cxn modelId="{A5586919-61C1-42E0-B360-ECD22A98B599}" type="presParOf" srcId="{05FF76D2-62B3-4602-822A-056C2F15B3FD}" destId="{2064B428-D6FF-450E-99F6-A20A6223A246}" srcOrd="0" destOrd="0" presId="urn:microsoft.com/office/officeart/2005/8/layout/hierarchy3"/>
    <dgm:cxn modelId="{BD7CC0C5-CDCC-4E1F-98DD-2457864EC992}" type="presParOf" srcId="{05FF76D2-62B3-4602-822A-056C2F15B3FD}" destId="{48539EB4-A34F-496C-9763-1F7174B0DCB4}" srcOrd="1" destOrd="0" presId="urn:microsoft.com/office/officeart/2005/8/layout/hierarchy3"/>
    <dgm:cxn modelId="{E86BF142-C3E9-4B33-BCBC-77F69AD5A915}" type="presParOf" srcId="{6B5E1298-18A4-4251-83A5-94025A50D2D7}" destId="{5A5C988D-1F6F-400E-BAE6-BC0C56BEEAC8}" srcOrd="1" destOrd="0" presId="urn:microsoft.com/office/officeart/2005/8/layout/hierarchy3"/>
    <dgm:cxn modelId="{32D708E6-444F-499A-86C4-55824FDA26A7}" type="presParOf" srcId="{5A5C988D-1F6F-400E-BAE6-BC0C56BEEAC8}" destId="{16824F44-C728-4F28-A937-02C72ABD06B8}" srcOrd="0" destOrd="0" presId="urn:microsoft.com/office/officeart/2005/8/layout/hierarchy3"/>
    <dgm:cxn modelId="{B988EA66-9683-430B-9BAE-81574BA4660A}" type="presParOf" srcId="{5A5C988D-1F6F-400E-BAE6-BC0C56BEEAC8}" destId="{31787838-3E94-407B-99FB-61CFB93D5960}" srcOrd="1" destOrd="0" presId="urn:microsoft.com/office/officeart/2005/8/layout/hierarchy3"/>
    <dgm:cxn modelId="{2E4EE7D2-33F0-4C64-B27A-4C133B1CA1A9}" type="presParOf" srcId="{5A5C988D-1F6F-400E-BAE6-BC0C56BEEAC8}" destId="{9C3B826E-D88B-43AD-A53F-29502365763F}" srcOrd="2" destOrd="0" presId="urn:microsoft.com/office/officeart/2005/8/layout/hierarchy3"/>
    <dgm:cxn modelId="{04EDBE78-5FF6-4273-BAF2-F2B7565F4C16}" type="presParOf" srcId="{5A5C988D-1F6F-400E-BAE6-BC0C56BEEAC8}" destId="{E85A2DEA-6320-4929-A957-E8F25F3B9C9C}" srcOrd="3" destOrd="0" presId="urn:microsoft.com/office/officeart/2005/8/layout/hierarchy3"/>
    <dgm:cxn modelId="{EC4151D4-0C51-42F7-AD13-5B3F46DC475A}" type="presParOf" srcId="{5A5C988D-1F6F-400E-BAE6-BC0C56BEEAC8}" destId="{03C6BEE8-1390-4EF7-B4D5-08B46578D4F7}" srcOrd="4" destOrd="0" presId="urn:microsoft.com/office/officeart/2005/8/layout/hierarchy3"/>
    <dgm:cxn modelId="{2849D081-1D23-4A86-ACBC-105496F1517B}" type="presParOf" srcId="{5A5C988D-1F6F-400E-BAE6-BC0C56BEEAC8}" destId="{CC8234B8-0456-407E-908D-8B345D19E10E}" srcOrd="5" destOrd="0" presId="urn:microsoft.com/office/officeart/2005/8/layout/hierarchy3"/>
    <dgm:cxn modelId="{DB0D3B43-5BC0-4FB9-8FB2-AD7B93520AE0}" type="presParOf" srcId="{5A5C988D-1F6F-400E-BAE6-BC0C56BEEAC8}" destId="{E423DFFA-BA49-49A5-98E5-6015BCBE6FAD}" srcOrd="6" destOrd="0" presId="urn:microsoft.com/office/officeart/2005/8/layout/hierarchy3"/>
    <dgm:cxn modelId="{83B3600D-E4B3-4DE9-9669-75DBFDE7D907}" type="presParOf" srcId="{5A5C988D-1F6F-400E-BAE6-BC0C56BEEAC8}" destId="{373423A7-632B-41B4-9705-62C115EF74AE}" srcOrd="7" destOrd="0" presId="urn:microsoft.com/office/officeart/2005/8/layout/hierarchy3"/>
    <dgm:cxn modelId="{492A4D6E-9C3A-41C8-A5D1-FEDDFDD812DE}" type="presParOf" srcId="{5A5C988D-1F6F-400E-BAE6-BC0C56BEEAC8}" destId="{58FC0601-953A-42AE-B8A5-F61472458C8C}" srcOrd="8" destOrd="0" presId="urn:microsoft.com/office/officeart/2005/8/layout/hierarchy3"/>
    <dgm:cxn modelId="{F47543E1-662E-416F-88F5-4D2B6309E8F6}" type="presParOf" srcId="{5A5C988D-1F6F-400E-BAE6-BC0C56BEEAC8}" destId="{136BBFC7-3EED-4FC6-A910-9875540788D8}" srcOrd="9" destOrd="0" presId="urn:microsoft.com/office/officeart/2005/8/layout/hierarchy3"/>
    <dgm:cxn modelId="{39BECF91-0C35-470A-95F7-B89E207C30E1}" type="presParOf" srcId="{8B2F7DBC-2F8A-43D4-8911-370BBD574A4F}" destId="{0E449B4C-07B9-4E14-899C-941AE8CA1D00}" srcOrd="1" destOrd="0" presId="urn:microsoft.com/office/officeart/2005/8/layout/hierarchy3"/>
    <dgm:cxn modelId="{3FEED820-3AF5-4BD0-8358-43E1271F7A2E}" type="presParOf" srcId="{0E449B4C-07B9-4E14-899C-941AE8CA1D00}" destId="{EDA88EDE-5BF5-4698-BE5B-0F7FDBFA3CC7}" srcOrd="0" destOrd="0" presId="urn:microsoft.com/office/officeart/2005/8/layout/hierarchy3"/>
    <dgm:cxn modelId="{9F51ABA3-6396-474B-ADD0-520E07FE75F7}" type="presParOf" srcId="{EDA88EDE-5BF5-4698-BE5B-0F7FDBFA3CC7}" destId="{3FE28C86-D1EA-4B63-BBE8-8561C8075E0C}" srcOrd="0" destOrd="0" presId="urn:microsoft.com/office/officeart/2005/8/layout/hierarchy3"/>
    <dgm:cxn modelId="{30A97208-E2A4-4B91-82F0-BED31F4F0FA7}" type="presParOf" srcId="{EDA88EDE-5BF5-4698-BE5B-0F7FDBFA3CC7}" destId="{4F8B2599-CBC2-4B55-A8F1-C44F39E56043}" srcOrd="1" destOrd="0" presId="urn:microsoft.com/office/officeart/2005/8/layout/hierarchy3"/>
    <dgm:cxn modelId="{B2B03024-7022-46EE-92C7-9F8C507883C4}" type="presParOf" srcId="{0E449B4C-07B9-4E14-899C-941AE8CA1D00}" destId="{CAA83BE5-DFD1-4A51-A670-E722978F0B9A}" srcOrd="1" destOrd="0" presId="urn:microsoft.com/office/officeart/2005/8/layout/hierarchy3"/>
    <dgm:cxn modelId="{8777C08E-010D-4466-A2A7-2154FCCD0356}" type="presParOf" srcId="{CAA83BE5-DFD1-4A51-A670-E722978F0B9A}" destId="{9344FCF7-C7D4-4CFE-B562-A3347D023C57}" srcOrd="0" destOrd="0" presId="urn:microsoft.com/office/officeart/2005/8/layout/hierarchy3"/>
    <dgm:cxn modelId="{9F0358D1-9451-4FD5-A1D6-5279C38FD171}" type="presParOf" srcId="{CAA83BE5-DFD1-4A51-A670-E722978F0B9A}" destId="{4E73B4C2-9517-4C5A-A1BC-310652F2378C}" srcOrd="1" destOrd="0" presId="urn:microsoft.com/office/officeart/2005/8/layout/hierarchy3"/>
    <dgm:cxn modelId="{AD7F3646-EC8B-47AB-B7CB-BBCE48D4DD86}" type="presParOf" srcId="{CAA83BE5-DFD1-4A51-A670-E722978F0B9A}" destId="{545883EB-D83B-4A7B-A567-91709E075A8C}" srcOrd="2" destOrd="0" presId="urn:microsoft.com/office/officeart/2005/8/layout/hierarchy3"/>
    <dgm:cxn modelId="{8534D7CE-3FE4-4FF7-A6D3-5DD7480F69CC}" type="presParOf" srcId="{CAA83BE5-DFD1-4A51-A670-E722978F0B9A}" destId="{28EF1A2B-45BB-4926-959D-A23BE6D82577}" srcOrd="3" destOrd="0" presId="urn:microsoft.com/office/officeart/2005/8/layout/hierarchy3"/>
    <dgm:cxn modelId="{1CD892FF-3E0D-435A-955A-DFA952B4DC8A}" type="presParOf" srcId="{CAA83BE5-DFD1-4A51-A670-E722978F0B9A}" destId="{F6CC5C73-FB73-467F-BACA-79BC32CCA657}" srcOrd="4" destOrd="0" presId="urn:microsoft.com/office/officeart/2005/8/layout/hierarchy3"/>
    <dgm:cxn modelId="{3022FC5F-1458-45F7-94DC-DA63CA4331AE}" type="presParOf" srcId="{CAA83BE5-DFD1-4A51-A670-E722978F0B9A}" destId="{178AEB00-EBEB-4942-9600-425CE3E92A06}" srcOrd="5" destOrd="0" presId="urn:microsoft.com/office/officeart/2005/8/layout/hierarchy3"/>
    <dgm:cxn modelId="{A3BA7621-DB59-4DB0-AADC-50AA78D29343}" type="presParOf" srcId="{CAA83BE5-DFD1-4A51-A670-E722978F0B9A}" destId="{314691A4-C79C-462E-BA92-02D5653FCDDD}" srcOrd="6" destOrd="0" presId="urn:microsoft.com/office/officeart/2005/8/layout/hierarchy3"/>
    <dgm:cxn modelId="{7BED05D0-4BBD-4D18-9FFB-F156B5D6A913}" type="presParOf" srcId="{CAA83BE5-DFD1-4A51-A670-E722978F0B9A}" destId="{8802D2C5-8464-4BE6-BE65-7E20E6218A51}" srcOrd="7" destOrd="0" presId="urn:microsoft.com/office/officeart/2005/8/layout/hierarchy3"/>
    <dgm:cxn modelId="{D7DA3B4F-8869-4119-A8E9-EFBD3A869D4F}" type="presParOf" srcId="{CAA83BE5-DFD1-4A51-A670-E722978F0B9A}" destId="{179B4BBA-7F40-430A-A986-ACBACA7FBC7C}" srcOrd="8" destOrd="0" presId="urn:microsoft.com/office/officeart/2005/8/layout/hierarchy3"/>
    <dgm:cxn modelId="{3A7F918B-D988-4E2D-B82D-A455BC965E80}" type="presParOf" srcId="{CAA83BE5-DFD1-4A51-A670-E722978F0B9A}" destId="{6383085C-4238-4879-9166-1EDC82C1263E}" srcOrd="9" destOrd="0" presId="urn:microsoft.com/office/officeart/2005/8/layout/hierarchy3"/>
    <dgm:cxn modelId="{F9AA0E6B-F8A6-4F11-8296-125CD335F7CC}" type="presParOf" srcId="{8B2F7DBC-2F8A-43D4-8911-370BBD574A4F}" destId="{EE2ED66D-826A-44C6-B2B9-766F70AF7D54}" srcOrd="2" destOrd="0" presId="urn:microsoft.com/office/officeart/2005/8/layout/hierarchy3"/>
    <dgm:cxn modelId="{D79A66C4-6F1B-450D-9170-39641613944B}" type="presParOf" srcId="{EE2ED66D-826A-44C6-B2B9-766F70AF7D54}" destId="{12F80747-C80A-4865-BE5C-95712F7D7FD3}" srcOrd="0" destOrd="0" presId="urn:microsoft.com/office/officeart/2005/8/layout/hierarchy3"/>
    <dgm:cxn modelId="{17E6A660-438D-42E7-A9DC-DBC7561FDA4B}" type="presParOf" srcId="{12F80747-C80A-4865-BE5C-95712F7D7FD3}" destId="{96AA5031-9041-46E7-93CE-42BAFE83EF6E}" srcOrd="0" destOrd="0" presId="urn:microsoft.com/office/officeart/2005/8/layout/hierarchy3"/>
    <dgm:cxn modelId="{23E6896D-5617-41C4-9766-11EEEA1E092A}" type="presParOf" srcId="{12F80747-C80A-4865-BE5C-95712F7D7FD3}" destId="{8D9A759C-41EF-42FC-A34C-97F15CA5D2AA}" srcOrd="1" destOrd="0" presId="urn:microsoft.com/office/officeart/2005/8/layout/hierarchy3"/>
    <dgm:cxn modelId="{D289785A-78B5-4D99-BC12-B00EF3B61CA1}" type="presParOf" srcId="{EE2ED66D-826A-44C6-B2B9-766F70AF7D54}" destId="{94406240-FB91-45C6-921C-009C45F28943}" srcOrd="1" destOrd="0" presId="urn:microsoft.com/office/officeart/2005/8/layout/hierarchy3"/>
    <dgm:cxn modelId="{1F78BAE9-45A7-4C5D-B108-4B4E43B17F92}" type="presParOf" srcId="{94406240-FB91-45C6-921C-009C45F28943}" destId="{E7AAF74A-9704-477F-8EF5-193B0A1ADB5B}" srcOrd="0" destOrd="0" presId="urn:microsoft.com/office/officeart/2005/8/layout/hierarchy3"/>
    <dgm:cxn modelId="{6AD1A2C5-D07E-4A67-85FB-C48399835145}" type="presParOf" srcId="{94406240-FB91-45C6-921C-009C45F28943}" destId="{CF6E29A9-DAF2-4791-AA40-E02A20EC61B7}" srcOrd="1" destOrd="0" presId="urn:microsoft.com/office/officeart/2005/8/layout/hierarchy3"/>
    <dgm:cxn modelId="{00942D39-92DD-404B-AE18-9C9397F6AE9B}" type="presParOf" srcId="{94406240-FB91-45C6-921C-009C45F28943}" destId="{F4BEC120-B3D1-4778-A7E8-D33D08F165A1}" srcOrd="2" destOrd="0" presId="urn:microsoft.com/office/officeart/2005/8/layout/hierarchy3"/>
    <dgm:cxn modelId="{245556B7-732F-479B-AF85-664987361638}" type="presParOf" srcId="{94406240-FB91-45C6-921C-009C45F28943}" destId="{2A0AC441-1EB0-4E65-85E5-41B80A0AA47F}" srcOrd="3" destOrd="0" presId="urn:microsoft.com/office/officeart/2005/8/layout/hierarchy3"/>
    <dgm:cxn modelId="{8B75FCC2-8901-4C1C-8AC1-00794706831B}" type="presParOf" srcId="{94406240-FB91-45C6-921C-009C45F28943}" destId="{BB0D3FC6-1A28-43CE-801C-0E03FBFE3691}" srcOrd="4" destOrd="0" presId="urn:microsoft.com/office/officeart/2005/8/layout/hierarchy3"/>
    <dgm:cxn modelId="{E8D50D2E-F31E-4D31-A4D6-8B61A7C7C2E6}" type="presParOf" srcId="{94406240-FB91-45C6-921C-009C45F28943}" destId="{A0895165-4134-4861-A8C2-F67B8F716DCD}" srcOrd="5" destOrd="0" presId="urn:microsoft.com/office/officeart/2005/8/layout/hierarchy3"/>
    <dgm:cxn modelId="{9E351CFF-A038-43F2-BF49-F2D8355871E9}" type="presParOf" srcId="{94406240-FB91-45C6-921C-009C45F28943}" destId="{A3269252-C361-49F7-BE00-DC01B971B2F4}" srcOrd="6" destOrd="0" presId="urn:microsoft.com/office/officeart/2005/8/layout/hierarchy3"/>
    <dgm:cxn modelId="{098230B1-9260-4083-A0DE-6D1C344CA74C}" type="presParOf" srcId="{94406240-FB91-45C6-921C-009C45F28943}" destId="{036708B7-1134-48D0-9514-AB1188C86B5B}" srcOrd="7" destOrd="0" presId="urn:microsoft.com/office/officeart/2005/8/layout/hierarchy3"/>
    <dgm:cxn modelId="{D0EACA9D-CF0D-40DB-ADAC-FF76945B4C0B}" type="presParOf" srcId="{8B2F7DBC-2F8A-43D4-8911-370BBD574A4F}" destId="{AE72F3CB-E8F0-4217-8C87-8B8C5C8B5B8E}" srcOrd="3" destOrd="0" presId="urn:microsoft.com/office/officeart/2005/8/layout/hierarchy3"/>
    <dgm:cxn modelId="{39A2E6DC-4FE3-4DBF-85AA-EF522316A578}" type="presParOf" srcId="{AE72F3CB-E8F0-4217-8C87-8B8C5C8B5B8E}" destId="{B028915B-189A-4B88-B7E3-6340D5EC4D3F}" srcOrd="0" destOrd="0" presId="urn:microsoft.com/office/officeart/2005/8/layout/hierarchy3"/>
    <dgm:cxn modelId="{53B4C25D-846D-4BA2-A1DC-5EA896636856}" type="presParOf" srcId="{B028915B-189A-4B88-B7E3-6340D5EC4D3F}" destId="{F2A196C6-1734-4D5E-81EB-5393D72E019A}" srcOrd="0" destOrd="0" presId="urn:microsoft.com/office/officeart/2005/8/layout/hierarchy3"/>
    <dgm:cxn modelId="{3199F2F7-840E-4B6A-A5B7-46A48CC0A692}" type="presParOf" srcId="{B028915B-189A-4B88-B7E3-6340D5EC4D3F}" destId="{91CD8CD8-A7D1-4587-98E2-31E115D00853}" srcOrd="1" destOrd="0" presId="urn:microsoft.com/office/officeart/2005/8/layout/hierarchy3"/>
    <dgm:cxn modelId="{485BFA3B-534A-438C-AF6F-5CD70E2772D5}" type="presParOf" srcId="{AE72F3CB-E8F0-4217-8C87-8B8C5C8B5B8E}" destId="{9C878DB5-963D-4672-8579-53EE09D02F71}" srcOrd="1" destOrd="0" presId="urn:microsoft.com/office/officeart/2005/8/layout/hierarchy3"/>
    <dgm:cxn modelId="{60DD90AD-F163-4DF6-BA7B-2EE23EFD9ECF}" type="presParOf" srcId="{9C878DB5-963D-4672-8579-53EE09D02F71}" destId="{A2A87F6F-B1F2-4740-BF6F-AFD4BE7C1C82}" srcOrd="0" destOrd="0" presId="urn:microsoft.com/office/officeart/2005/8/layout/hierarchy3"/>
    <dgm:cxn modelId="{A5288070-68E6-4CB2-9FE2-5765ED44BB57}" type="presParOf" srcId="{9C878DB5-963D-4672-8579-53EE09D02F71}" destId="{F06C772F-434A-465C-A571-2357317F0B8F}" srcOrd="1" destOrd="0" presId="urn:microsoft.com/office/officeart/2005/8/layout/hierarchy3"/>
    <dgm:cxn modelId="{B73A7E27-8EA7-48E7-84D9-648AF160784F}" type="presParOf" srcId="{9C878DB5-963D-4672-8579-53EE09D02F71}" destId="{55DF3851-558D-46EC-A4F8-FFE5B754AD7E}" srcOrd="2" destOrd="0" presId="urn:microsoft.com/office/officeart/2005/8/layout/hierarchy3"/>
    <dgm:cxn modelId="{6144B920-F405-44C2-AFC5-2D355712A78C}" type="presParOf" srcId="{9C878DB5-963D-4672-8579-53EE09D02F71}" destId="{4B304268-E5A3-4B01-9A02-1AB102DDFC33}" srcOrd="3" destOrd="0" presId="urn:microsoft.com/office/officeart/2005/8/layout/hierarchy3"/>
    <dgm:cxn modelId="{F7070B90-56EB-4E91-A3F5-47BCD558E549}" type="presParOf" srcId="{9C878DB5-963D-4672-8579-53EE09D02F71}" destId="{1B390BC8-CF50-4D06-84D9-2E325A99CD62}" srcOrd="4" destOrd="0" presId="urn:microsoft.com/office/officeart/2005/8/layout/hierarchy3"/>
    <dgm:cxn modelId="{CAD05605-AF4F-4772-9E2E-C5FB2A0EF018}" type="presParOf" srcId="{9C878DB5-963D-4672-8579-53EE09D02F71}" destId="{1363FEC3-C063-40DE-88CB-2607F68D6DDE}" srcOrd="5" destOrd="0" presId="urn:microsoft.com/office/officeart/2005/8/layout/hierarchy3"/>
  </dgm:cxnLst>
  <dgm:bg/>
  <dgm:whole>
    <a:ln w="9525">
      <a:noFill/>
    </a:ln>
  </dgm:whole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C03AEE9F-450E-418C-9726-470B9044F1A1}" type="doc">
      <dgm:prSet loTypeId="urn:microsoft.com/office/officeart/2005/8/layout/hierarchy3" loCatId="list" qsTypeId="urn:microsoft.com/office/officeart/2005/8/quickstyle/simple1" qsCatId="simple" csTypeId="urn:microsoft.com/office/officeart/2005/8/colors/accent4_5" csCatId="accent4" phldr="1"/>
      <dgm:spPr bwMode="auto"/>
      <dgm:t>
        <a:bodyPr/>
        <a:lstStyle/>
        <a:p>
          <a:pPr>
            <a:defRPr/>
          </a:pPr>
          <a:endParaRPr lang="de-DE"/>
        </a:p>
      </dgm:t>
    </dgm:pt>
    <dgm:pt modelId="{7AEFD23E-ECF4-4073-8BB0-7417B260481B}" type="node">
      <dgm:prSet phldrT="[Text]"/>
      <dgm:spPr bwMode="auto"/>
      <dgm:t>
        <a:bodyPr/>
        <a:lstStyle/>
        <a:p>
          <a:pPr>
            <a:defRPr/>
          </a:pPr>
          <a:r>
            <a:rPr lang="hr">
              <a:latin typeface="Trebuchet MS"/>
            </a:rPr>
            <a:t>5. Scenariji prilagodbe</a:t>
          </a:r>
          <a:endParaRPr/>
        </a:p>
      </dgm:t>
    </dgm:pt>
    <dgm:pt modelId="{8D9D7A64-ECF2-406C-B07E-6FC34614573B}" type="parTrans" cxnId="{88F08344-0564-47C1-8272-9486775644FA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251FE9C3-C852-400B-9803-FD5DC52D7545}" type="sibTrans" cxnId="{88F08344-0564-47C1-8272-9486775644FA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4343B91-ADC9-4E2C-B823-F13E419635FC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Razvoj scenarija</a:t>
          </a:r>
          <a:endParaRPr/>
        </a:p>
      </dgm:t>
    </dgm:pt>
    <dgm:pt modelId="{7F4C481F-AA3E-43A0-BE76-21FBBA47C840}" type="parTrans" cxnId="{8C6CAD9D-2DC9-4B33-BCDD-1957F0251AE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A88E99B1-EC4D-40A0-A67B-4EDEDBDFDFC2}" type="sibTrans" cxnId="{8C6CAD9D-2DC9-4B33-BCDD-1957F0251AE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B6AAE9D-0A1B-4D52-8DB9-CEF8DA56A007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Odabir </a:t>
          </a:r>
          <a:endParaRPr lang="de-DE">
            <a:latin typeface="Trebuchet MS"/>
          </a:endParaRPr>
        </a:p>
      </dgm:t>
    </dgm:pt>
    <dgm:pt modelId="{EFD81F64-07E9-429F-AE2F-E3724CB32288}" type="parTrans" cxnId="{7D9C4766-2DA6-4A61-BFC8-B122C3F97ED3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EFC54C30-60E9-49CA-9D47-EA900C353FEF}" type="sibTrans" cxnId="{7D9C4766-2DA6-4A61-BFC8-B122C3F97ED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64E9BC57-9848-40A3-94C8-22BB9E56F4A2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Mehanizmi </a:t>
          </a:r>
          <a:endParaRPr lang="de-DE">
            <a:latin typeface="Trebuchet MS"/>
          </a:endParaRPr>
        </a:p>
      </dgm:t>
    </dgm:pt>
    <dgm:pt modelId="{690AA958-907B-4B8F-BBFC-2294F21F2EBB}" type="parTrans" cxnId="{B896763B-7B3C-4ACA-9F3D-9C15B3D2C84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B2392013-081B-46BA-ABDB-E6726DBAA8A7}" type="sibTrans" cxnId="{B896763B-7B3C-4ACA-9F3D-9C15B3D2C84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B7A3FC64-97C5-40A8-B6DB-D91C35D119D0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gm:t>
    </dgm:pt>
    <dgm:pt modelId="{D9D75984-87D0-4490-8112-B71BE3DC9E36}" type="parTrans" cxnId="{902BD2CA-FFF2-49F7-A4FC-BBE75A0C347D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2C938A8B-FFB6-48C5-91FE-C3D51234A23C}" type="sibTrans" cxnId="{902BD2CA-FFF2-49F7-A4FC-BBE75A0C347D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3DF4CAA8-1681-4385-A8AF-EC63E50AF789}" type="node">
      <dgm:prSet phldrT="[Text]"/>
      <dgm:spPr bwMode="auto"/>
      <dgm:t>
        <a:bodyPr/>
        <a:lstStyle/>
        <a:p>
          <a:pPr>
            <a:defRPr/>
          </a:pPr>
          <a:r>
            <a:rPr lang="hr">
              <a:latin typeface="Trebuchet MS"/>
            </a:rPr>
            <a:t>6. Donošenje odluka</a:t>
          </a:r>
          <a:endParaRPr/>
        </a:p>
      </dgm:t>
    </dgm:pt>
    <dgm:pt modelId="{0BF68C6B-72EC-4BB5-8C28-84DC10095B8C}" type="parTrans" cxnId="{DAE67E54-FF2E-43DF-B3BA-5F4E84E89DE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6C4D00FD-832B-42FF-8199-79EA239B39B4}" type="sibTrans" cxnId="{DAE67E54-FF2E-43DF-B3BA-5F4E84E89DE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85669D4-8CE2-40E2-9A71-78A7212D2F49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Procjena scenarija</a:t>
          </a:r>
          <a:endParaRPr/>
        </a:p>
      </dgm:t>
    </dgm:pt>
    <dgm:pt modelId="{5EC49C74-39B7-4185-B4DC-AC0488C83DFC}" type="parTrans" cxnId="{F6F54E19-F4ED-4701-B5F0-38D7A925686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BB7CD0AF-073C-4B5E-9823-0835A88C4BD7}" type="sibTrans" cxnId="{F6F54E19-F4ED-4701-B5F0-38D7A925686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BC4EF286-E030-4C6C-82AF-1203754E21D7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Proces </a:t>
          </a:r>
          <a:endParaRPr lang="de-DE">
            <a:latin typeface="Trebuchet MS"/>
          </a:endParaRPr>
        </a:p>
      </dgm:t>
    </dgm:pt>
    <dgm:pt modelId="{27385341-D057-4CBA-B85A-E2B5B5739ECE}" type="parTrans" cxnId="{6166EE9F-1FAE-4963-9BE3-D8F58DCBD5E9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D49A6368-CA83-4C35-93DD-1EDDA5A17281}" type="sibTrans" cxnId="{6166EE9F-1FAE-4963-9BE3-D8F58DCBD5E9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D597F2C-E75A-4DED-BCD3-FEE9BE7F327B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Odabir </a:t>
          </a:r>
          <a:endParaRPr lang="de-DE">
            <a:latin typeface="Trebuchet MS"/>
          </a:endParaRPr>
        </a:p>
      </dgm:t>
    </dgm:pt>
    <dgm:pt modelId="{0BC36009-850D-4827-A1A2-09A029F8FC5C}" type="parTrans" cxnId="{D26058F3-183E-40A1-A9A1-C9BCCF010A07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85DE454-5594-4075-A86B-0DC9AF8223C5}" type="sibTrans" cxnId="{D26058F3-183E-40A1-A9A1-C9BCCF010A0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6A75782-EBB9-4391-B35F-90F30F7B580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gm:t>
    </dgm:pt>
    <dgm:pt modelId="{296EDF54-1EC8-453B-98E8-8A123CA436CA}" type="parTrans" cxnId="{D385C49F-4722-4848-95A4-E37AAD4EB89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1E1A5CED-5D6E-43D8-BE54-2FF1D542E8A5}" type="sibTrans" cxnId="{D385C49F-4722-4848-95A4-E37AAD4EB89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CE7CF98-BD42-4DE2-8F21-955902120053}" type="node">
      <dgm:prSet phldrT="[Text]"/>
      <dgm:spPr bwMode="auto"/>
      <dgm:t>
        <a:bodyPr/>
        <a:lstStyle/>
        <a:p>
          <a:pPr>
            <a:defRPr/>
          </a:pPr>
          <a:r>
            <a:rPr lang="hr">
              <a:latin typeface="Trebuchet MS"/>
            </a:rPr>
            <a:t>7. Koncept prilagodbe</a:t>
          </a:r>
          <a:endParaRPr/>
        </a:p>
      </dgm:t>
    </dgm:pt>
    <dgm:pt modelId="{B7CF3992-B756-486D-89D3-D6C1F542D4AA}" type="parTrans" cxnId="{148DB238-2462-4009-A0D9-883AC3974F1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F19709DB-9EC7-43BC-90D3-1A2DB53D08A4}" type="sibTrans" cxnId="{148DB238-2462-4009-A0D9-883AC3974F1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FB9A419A-0777-4F0E-9076-9DBC619A4536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Definicija koncepta</a:t>
          </a:r>
          <a:endParaRPr/>
        </a:p>
      </dgm:t>
    </dgm:pt>
    <dgm:pt modelId="{D413D974-1B50-472C-9635-AD2325B8E589}" type="parTrans" cxnId="{727FA775-7A80-4047-A173-F0CC4C499123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C74D15F-3338-4CD6-A732-A7B25594E4BB}" type="sibTrans" cxnId="{727FA775-7A80-4047-A173-F0CC4C49912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44AD86D-BA3F-424F-B5C6-CC7B58A5E667}" type="node">
      <dgm:prSet phldrT="[Text]"/>
      <dgm:spPr bwMode="auto"/>
      <dgm:t>
        <a:bodyPr/>
        <a:lstStyle/>
        <a:p>
          <a:pPr>
            <a:defRPr/>
          </a:pPr>
          <a:r>
            <a:rPr lang="hr">
              <a:latin typeface="Trebuchet MS"/>
            </a:rPr>
            <a:t>8. Implementacija i praćenje</a:t>
          </a:r>
          <a:endParaRPr/>
        </a:p>
      </dgm:t>
    </dgm:pt>
    <dgm:pt modelId="{24EC3604-37E1-4E0B-91FB-E7B5EC6A151B}" type="parTrans" cxnId="{65175CF2-4406-45D9-B7C8-6BB261AB755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952060D-DD2D-4331-9C5F-2B97AAD46D17}" type="sibTrans" cxnId="{65175CF2-4406-45D9-B7C8-6BB261AB755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AF58868-6F74-4E01-BD77-07D11976ED7E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Iterativni </a:t>
          </a:r>
          <a:r>
            <a:rPr lang="hr">
              <a:latin typeface="Trebuchet MS"/>
            </a:rPr>
            <a:t>proces</a:t>
          </a:r>
          <a:endParaRPr lang="de-DE">
            <a:latin typeface="Trebuchet MS"/>
          </a:endParaRPr>
        </a:p>
      </dgm:t>
    </dgm:pt>
    <dgm:pt modelId="{B988B435-E0FF-4B47-B034-7DA42BB4B3E8}" type="parTrans" cxnId="{7C12129B-D8F9-451C-8469-E4E2E3B9E919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635698DA-4FD7-4D2D-A95C-9C9F35FA802B}" type="sibTrans" cxnId="{7C12129B-D8F9-451C-8469-E4E2E3B9E919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8B2F7DBC-2F8A-43D4-8911-370BBD574A4F}" type="pres">
      <dgm:prSet presAssocID="{C03AEE9F-450E-418C-9726-470B9044F1A1}" presName="diagram" presStyleCnt="0">
        <dgm:presLayoutVars>
          <dgm:chPref val="1"/>
          <dgm:dir val="norm"/>
          <dgm:animOne val="branch"/>
          <dgm:animLvl val="lvl"/>
          <dgm:resizeHandles val="exact"/>
        </dgm:presLayoutVars>
      </dgm:prSet>
      <dgm:spPr bwMode="auto"/>
    </dgm:pt>
    <dgm:pt modelId="{CBC84039-EB11-4D9C-814B-C9D11BA77076}" type="pres">
      <dgm:prSet presAssocID="{7AEFD23E-ECF4-4073-8BB0-7417B260481B}" presName="root" presStyleCnt="0"/>
      <dgm:spPr bwMode="auto"/>
    </dgm:pt>
    <dgm:pt modelId="{4EAAFA98-4A6E-4AD9-83B4-EBB52B3BD4E6}" type="pres">
      <dgm:prSet presAssocID="{7AEFD23E-ECF4-4073-8BB0-7417B260481B}" presName="rootComposite" presStyleCnt="0"/>
      <dgm:spPr bwMode="auto"/>
    </dgm:pt>
    <dgm:pt modelId="{AACF156D-7D2C-4D5A-BB7F-E2FF6C2E6FD2}" type="pres">
      <dgm:prSet custScaleX="156494" presAssocID="{7AEFD23E-ECF4-4073-8BB0-7417B260481B}" presName="rootText" presStyleLbl="node1" presStyleIdx="0" presStyleCnt="4"/>
      <dgm:spPr bwMode="auto"/>
    </dgm:pt>
    <dgm:pt modelId="{3B33EEAC-0DA4-4580-ACC7-B19E6BBC08B1}" type="pres">
      <dgm:prSet presAssocID="{7AEFD23E-ECF4-4073-8BB0-7417B260481B}" presName="rootConnector" presStyleLbl="node1" presStyleIdx="0" presStyleCnt="4"/>
      <dgm:spPr bwMode="auto"/>
    </dgm:pt>
    <dgm:pt modelId="{B3423CE1-B494-4A31-ACD4-4589356E40AE}" type="pres">
      <dgm:prSet presAssocID="{7AEFD23E-ECF4-4073-8BB0-7417B260481B}" presName="childShape" presStyleCnt="0"/>
      <dgm:spPr bwMode="auto"/>
    </dgm:pt>
    <dgm:pt modelId="{7B73BD04-2EE8-49EA-A02D-43785E36CAA8}" type="pres">
      <dgm:prSet presAssocID="{7F4C481F-AA3E-43A0-BE76-21FBBA47C840}" presName="Name13" presStyleLbl="parChTrans1D2" presStyleIdx="0" presStyleCnt="10"/>
      <dgm:spPr bwMode="auto"/>
    </dgm:pt>
    <dgm:pt modelId="{8A09C7FA-9FC6-478A-B38A-6B79E9BA9567}" type="pres">
      <dgm:prSet custScaleX="148400" presAssocID="{74343B91-ADC9-4E2C-B823-F13E419635FC}" presName="childText" presStyleLbl="bgAcc1" presStyleIdx="0" presStyleCnt="10">
        <dgm:presLayoutVars>
          <dgm:bulletEnabled val="1"/>
        </dgm:presLayoutVars>
      </dgm:prSet>
      <dgm:spPr bwMode="auto"/>
    </dgm:pt>
    <dgm:pt modelId="{FC1400AB-139F-421B-BD3D-1264579AA23F}" type="pres">
      <dgm:prSet presAssocID="{EFD81F64-07E9-429F-AE2F-E3724CB32288}" presName="Name13" presStyleLbl="parChTrans1D2" presStyleIdx="1" presStyleCnt="10"/>
      <dgm:spPr bwMode="auto"/>
    </dgm:pt>
    <dgm:pt modelId="{C1525D42-4F19-4E77-93D8-56E4DB0ECF40}" type="pres">
      <dgm:prSet custScaleX="148400" presAssocID="{1B6AAE9D-0A1B-4D52-8DB9-CEF8DA56A007}" presName="childText" presStyleLbl="bgAcc1" presStyleIdx="1" presStyleCnt="10">
        <dgm:presLayoutVars>
          <dgm:bulletEnabled val="1"/>
        </dgm:presLayoutVars>
      </dgm:prSet>
      <dgm:spPr bwMode="auto"/>
    </dgm:pt>
    <dgm:pt modelId="{009A8495-C7D5-411D-BA31-BD6041D43FE6}" type="pres">
      <dgm:prSet presAssocID="{690AA958-907B-4B8F-BBFC-2294F21F2EBB}" presName="Name13" presStyleLbl="parChTrans1D2" presStyleIdx="2" presStyleCnt="10"/>
      <dgm:spPr bwMode="auto"/>
    </dgm:pt>
    <dgm:pt modelId="{47E4599B-75F5-42CE-AD43-8ED995AB3F27}" type="pres">
      <dgm:prSet custScaleX="148400" presAssocID="{64E9BC57-9848-40A3-94C8-22BB9E56F4A2}" presName="childText" presStyleLbl="bgAcc1" presStyleIdx="2" presStyleCnt="10">
        <dgm:presLayoutVars>
          <dgm:bulletEnabled val="1"/>
        </dgm:presLayoutVars>
      </dgm:prSet>
      <dgm:spPr bwMode="auto"/>
    </dgm:pt>
    <dgm:pt modelId="{19032059-4473-4F34-829A-62FB8A311A9F}" type="pres">
      <dgm:prSet presAssocID="{D9D75984-87D0-4490-8112-B71BE3DC9E36}" presName="Name13" presStyleLbl="parChTrans1D2" presStyleIdx="3" presStyleCnt="10"/>
      <dgm:spPr bwMode="auto"/>
    </dgm:pt>
    <dgm:pt modelId="{0CB127CD-0FF8-4574-9C38-D3D5FF1185D6}" type="pres">
      <dgm:prSet custScaleX="148400" presAssocID="{B7A3FC64-97C5-40A8-B6DB-D91C35D119D0}" presName="childText" presStyleLbl="bgAcc1" presStyleIdx="3" presStyleCnt="10">
        <dgm:presLayoutVars>
          <dgm:bulletEnabled val="1"/>
        </dgm:presLayoutVars>
      </dgm:prSet>
      <dgm:spPr bwMode="auto"/>
    </dgm:pt>
    <dgm:pt modelId="{F3E94DE2-F087-49B1-97EB-A2E910BBAD9B}" type="pres">
      <dgm:prSet presAssocID="{3DF4CAA8-1681-4385-A8AF-EC63E50AF789}" presName="root" presStyleCnt="0"/>
      <dgm:spPr bwMode="auto"/>
    </dgm:pt>
    <dgm:pt modelId="{5DA9DBC6-FEDD-48E5-B68C-A6DCA3413F99}" type="pres">
      <dgm:prSet presAssocID="{3DF4CAA8-1681-4385-A8AF-EC63E50AF789}" presName="rootComposite" presStyleCnt="0"/>
      <dgm:spPr bwMode="auto"/>
    </dgm:pt>
    <dgm:pt modelId="{684AD7FE-168B-48BD-B006-827634D0A9CF}" type="pres">
      <dgm:prSet custLinFactNeighborX="87" custScaleX="156494" presAssocID="{3DF4CAA8-1681-4385-A8AF-EC63E50AF789}" presName="rootText" presStyleLbl="node1" presStyleIdx="1" presStyleCnt="4"/>
      <dgm:spPr bwMode="auto"/>
    </dgm:pt>
    <dgm:pt modelId="{C64A340D-30B5-43E0-AFC2-299E55FB5DC7}" type="pres">
      <dgm:prSet presAssocID="{3DF4CAA8-1681-4385-A8AF-EC63E50AF789}" presName="rootConnector" presStyleLbl="node1" presStyleIdx="1" presStyleCnt="4"/>
      <dgm:spPr bwMode="auto"/>
    </dgm:pt>
    <dgm:pt modelId="{D04890C9-B509-4B7A-8210-2476052DE256}" type="pres">
      <dgm:prSet presAssocID="{3DF4CAA8-1681-4385-A8AF-EC63E50AF789}" presName="childShape" presStyleCnt="0"/>
      <dgm:spPr bwMode="auto"/>
    </dgm:pt>
    <dgm:pt modelId="{4B2EBAA5-1330-4766-BA73-DAE267362AAB}" type="pres">
      <dgm:prSet presAssocID="{5EC49C74-39B7-4185-B4DC-AC0488C83DFC}" presName="Name13" presStyleLbl="parChTrans1D2" presStyleIdx="4" presStyleCnt="10"/>
      <dgm:spPr bwMode="auto"/>
    </dgm:pt>
    <dgm:pt modelId="{0E92CF5D-3264-4B32-A695-39C71C397024}" type="pres">
      <dgm:prSet custLinFactNeighborX="109" custScaleX="148400" presAssocID="{785669D4-8CE2-40E2-9A71-78A7212D2F49}" presName="childText" presStyleLbl="bgAcc1" presStyleIdx="4" presStyleCnt="10">
        <dgm:presLayoutVars>
          <dgm:bulletEnabled val="1"/>
        </dgm:presLayoutVars>
      </dgm:prSet>
      <dgm:spPr bwMode="auto"/>
    </dgm:pt>
    <dgm:pt modelId="{6A0A54A7-073F-4169-A01D-7EF688BD5EA0}" type="pres">
      <dgm:prSet presAssocID="{27385341-D057-4CBA-B85A-E2B5B5739ECE}" presName="Name13" presStyleLbl="parChTrans1D2" presStyleIdx="5" presStyleCnt="10"/>
      <dgm:spPr bwMode="auto"/>
    </dgm:pt>
    <dgm:pt modelId="{A7EF5E56-A84B-4A0D-BA4E-C9100DBB6302}" type="pres">
      <dgm:prSet custLinFactNeighborX="109" custScaleX="148400" presAssocID="{BC4EF286-E030-4C6C-82AF-1203754E21D7}" presName="childText" presStyleLbl="bgAcc1" presStyleIdx="5" presStyleCnt="10">
        <dgm:presLayoutVars>
          <dgm:bulletEnabled val="1"/>
        </dgm:presLayoutVars>
      </dgm:prSet>
      <dgm:spPr bwMode="auto"/>
    </dgm:pt>
    <dgm:pt modelId="{83E51C0A-A69E-4978-9E78-386C27F4AFCB}" type="pres">
      <dgm:prSet presAssocID="{0BC36009-850D-4827-A1A2-09A029F8FC5C}" presName="Name13" presStyleLbl="parChTrans1D2" presStyleIdx="6" presStyleCnt="10"/>
      <dgm:spPr bwMode="auto"/>
    </dgm:pt>
    <dgm:pt modelId="{94AEBD02-AFEE-43F6-B2B2-41D075D92929}" type="pres">
      <dgm:prSet custLinFactNeighborX="109" custScaleX="148400" presAssocID="{1D597F2C-E75A-4DED-BCD3-FEE9BE7F327B}" presName="childText" presStyleLbl="bgAcc1" presStyleIdx="6" presStyleCnt="10">
        <dgm:presLayoutVars>
          <dgm:bulletEnabled val="1"/>
        </dgm:presLayoutVars>
      </dgm:prSet>
      <dgm:spPr bwMode="auto"/>
    </dgm:pt>
    <dgm:pt modelId="{7A8E4694-4753-40E2-A083-587394734108}" type="pres">
      <dgm:prSet presAssocID="{296EDF54-1EC8-453B-98E8-8A123CA436CA}" presName="Name13" presStyleLbl="parChTrans1D2" presStyleIdx="7" presStyleCnt="10"/>
      <dgm:spPr bwMode="auto"/>
    </dgm:pt>
    <dgm:pt modelId="{AE5835F1-0ACD-4F2F-9908-E0A87EA5B728}" type="pres">
      <dgm:prSet custScaleX="148400" presAssocID="{76A75782-EBB9-4391-B35F-90F30F7B5803}" presName="childText" presStyleLbl="bgAcc1" presStyleIdx="7" presStyleCnt="10">
        <dgm:presLayoutVars>
          <dgm:bulletEnabled val="1"/>
        </dgm:presLayoutVars>
      </dgm:prSet>
      <dgm:spPr bwMode="auto"/>
    </dgm:pt>
    <dgm:pt modelId="{80B8824E-AB0A-4023-9741-8EAC3C04BACA}" type="pres">
      <dgm:prSet presAssocID="{1CE7CF98-BD42-4DE2-8F21-955902120053}" presName="root" presStyleCnt="0"/>
      <dgm:spPr bwMode="auto"/>
    </dgm:pt>
    <dgm:pt modelId="{96166266-F8E0-4B23-A877-6FE6DF4164BF}" type="pres">
      <dgm:prSet presAssocID="{1CE7CF98-BD42-4DE2-8F21-955902120053}" presName="rootComposite" presStyleCnt="0"/>
      <dgm:spPr bwMode="auto"/>
    </dgm:pt>
    <dgm:pt modelId="{88A42C8D-FFB3-4F5A-BF8F-DE83B61DAE9E}" type="pres">
      <dgm:prSet custScaleX="156494" presAssocID="{1CE7CF98-BD42-4DE2-8F21-955902120053}" presName="rootText" presStyleLbl="node1" presStyleIdx="2" presStyleCnt="4"/>
      <dgm:spPr bwMode="auto"/>
    </dgm:pt>
    <dgm:pt modelId="{AE23CA46-F5BA-44AF-B847-18EF54984C82}" type="pres">
      <dgm:prSet presAssocID="{1CE7CF98-BD42-4DE2-8F21-955902120053}" presName="rootConnector" presStyleLbl="node1" presStyleIdx="2" presStyleCnt="4"/>
      <dgm:spPr bwMode="auto"/>
    </dgm:pt>
    <dgm:pt modelId="{BABA0463-D93E-430B-9809-85F02C706249}" type="pres">
      <dgm:prSet presAssocID="{1CE7CF98-BD42-4DE2-8F21-955902120053}" presName="childShape" presStyleCnt="0"/>
      <dgm:spPr bwMode="auto"/>
    </dgm:pt>
    <dgm:pt modelId="{28D4470B-79CE-4135-9DF4-1DC606253DB0}" type="pres">
      <dgm:prSet presAssocID="{D413D974-1B50-472C-9635-AD2325B8E589}" presName="Name13" presStyleLbl="parChTrans1D2" presStyleIdx="8" presStyleCnt="10"/>
      <dgm:spPr bwMode="auto"/>
    </dgm:pt>
    <dgm:pt modelId="{DAB13A2A-1BEC-449E-A282-208F8CCA4F08}" type="pres">
      <dgm:prSet custScaleX="148400" presAssocID="{FB9A419A-0777-4F0E-9076-9DBC619A4536}" presName="childText" presStyleLbl="bgAcc1" presStyleIdx="8" presStyleCnt="10">
        <dgm:presLayoutVars>
          <dgm:bulletEnabled val="1"/>
        </dgm:presLayoutVars>
      </dgm:prSet>
      <dgm:spPr bwMode="auto"/>
    </dgm:pt>
    <dgm:pt modelId="{4EDC4240-0B3E-42CD-A674-90F0E0BC244E}" type="pres">
      <dgm:prSet presAssocID="{444AD86D-BA3F-424F-B5C6-CC7B58A5E667}" presName="root" presStyleCnt="0"/>
      <dgm:spPr bwMode="auto"/>
    </dgm:pt>
    <dgm:pt modelId="{693623AD-087E-4DA4-989F-840711C583B9}" type="pres">
      <dgm:prSet presAssocID="{444AD86D-BA3F-424F-B5C6-CC7B58A5E667}" presName="rootComposite" presStyleCnt="0"/>
      <dgm:spPr bwMode="auto"/>
    </dgm:pt>
    <dgm:pt modelId="{F6E05437-3B63-49A4-AC15-CF6784B7B169}" type="pres">
      <dgm:prSet custScaleX="156494" presAssocID="{444AD86D-BA3F-424F-B5C6-CC7B58A5E667}" presName="rootText" presStyleLbl="node1" presStyleIdx="3" presStyleCnt="4"/>
      <dgm:spPr bwMode="auto"/>
    </dgm:pt>
    <dgm:pt modelId="{4E69BF4F-C3A6-403E-9223-BF7A7280D36C}" type="pres">
      <dgm:prSet presAssocID="{444AD86D-BA3F-424F-B5C6-CC7B58A5E667}" presName="rootConnector" presStyleLbl="node1" presStyleIdx="3" presStyleCnt="4"/>
      <dgm:spPr bwMode="auto"/>
    </dgm:pt>
    <dgm:pt modelId="{6CB2F4C0-88D7-4F4D-B524-D96E68E405EA}" type="pres">
      <dgm:prSet presAssocID="{444AD86D-BA3F-424F-B5C6-CC7B58A5E667}" presName="childShape" presStyleCnt="0"/>
      <dgm:spPr bwMode="auto"/>
    </dgm:pt>
    <dgm:pt modelId="{C61F587A-CA65-4900-A4BC-3A50D8A50D79}" type="pres">
      <dgm:prSet presAssocID="{B988B435-E0FF-4B47-B034-7DA42BB4B3E8}" presName="Name13" presStyleLbl="parChTrans1D2" presStyleIdx="9" presStyleCnt="10"/>
      <dgm:spPr bwMode="auto"/>
    </dgm:pt>
    <dgm:pt modelId="{A7025C7A-6F76-4795-A71F-0E1CFB63C0B9}" type="pres">
      <dgm:prSet custScaleX="148400" presAssocID="{0AF58868-6F74-4E01-BD77-07D11976ED7E}" presName="childText" presStyleLbl="bgAcc1" presStyleIdx="9" presStyleCnt="10">
        <dgm:presLayoutVars>
          <dgm:bulletEnabled val="1"/>
        </dgm:presLayoutVars>
      </dgm:prSet>
      <dgm:spPr bwMode="auto"/>
    </dgm:pt>
  </dgm:ptLst>
  <dgm:cxnLst>
    <dgm:cxn modelId="{31607203-6575-4D5F-9CDA-B7CB55076C77}" type="presOf" srcId="{BC4EF286-E030-4C6C-82AF-1203754E21D7}" destId="{A7EF5E56-A84B-4A0D-BA4E-C9100DBB6302}" srcOrd="0" destOrd="0" presId="urn:microsoft.com/office/officeart/2005/8/layout/hierarchy3"/>
    <dgm:cxn modelId="{17999C03-391A-4709-9CBD-37DCA9F21762}" type="presOf" srcId="{1CE7CF98-BD42-4DE2-8F21-955902120053}" destId="{88A42C8D-FFB3-4F5A-BF8F-DE83B61DAE9E}" srcOrd="0" destOrd="0" presId="urn:microsoft.com/office/officeart/2005/8/layout/hierarchy3"/>
    <dgm:cxn modelId="{C2EB8F0A-4414-4432-AF5E-B18494EB960E}" type="presOf" srcId="{D413D974-1B50-472C-9635-AD2325B8E589}" destId="{28D4470B-79CE-4135-9DF4-1DC606253DB0}" srcOrd="0" destOrd="0" presId="urn:microsoft.com/office/officeart/2005/8/layout/hierarchy3"/>
    <dgm:cxn modelId="{F6F54E19-F4ED-4701-B5F0-38D7A925686B}" type="parOf" srcId="{3DF4CAA8-1681-4385-A8AF-EC63E50AF789}" destId="{785669D4-8CE2-40E2-9A71-78A7212D2F49}" srcOrd="0" destOrd="0" parTransId="{5EC49C74-39B7-4185-B4DC-AC0488C83DFC}" sibTransId="{BB7CD0AF-073C-4B5E-9823-0835A88C4BD7}"/>
    <dgm:cxn modelId="{7CA9181C-5398-4530-A8BA-5E6FAB1C554A}" type="presOf" srcId="{7F4C481F-AA3E-43A0-BE76-21FBBA47C840}" destId="{7B73BD04-2EE8-49EA-A02D-43785E36CAA8}" srcOrd="0" destOrd="0" presId="urn:microsoft.com/office/officeart/2005/8/layout/hierarchy3"/>
    <dgm:cxn modelId="{99E0DF2B-6BF3-46F1-8D87-4079DE2CE500}" type="presOf" srcId="{74343B91-ADC9-4E2C-B823-F13E419635FC}" destId="{8A09C7FA-9FC6-478A-B38A-6B79E9BA9567}" srcOrd="0" destOrd="0" presId="urn:microsoft.com/office/officeart/2005/8/layout/hierarchy3"/>
    <dgm:cxn modelId="{ED883134-1F55-44FF-8543-B65E7D91EF3E}" type="presOf" srcId="{B988B435-E0FF-4B47-B034-7DA42BB4B3E8}" destId="{C61F587A-CA65-4900-A4BC-3A50D8A50D79}" srcOrd="0" destOrd="0" presId="urn:microsoft.com/office/officeart/2005/8/layout/hierarchy3"/>
    <dgm:cxn modelId="{148DB238-2462-4009-A0D9-883AC3974F13}" type="parOf" srcId="{C03AEE9F-450E-418C-9726-470B9044F1A1}" destId="{1CE7CF98-BD42-4DE2-8F21-955902120053}" srcOrd="2" destOrd="0" parTransId="{B7CF3992-B756-486D-89D3-D6C1F542D4AA}" sibTransId="{F19709DB-9EC7-43BC-90D3-1A2DB53D08A4}"/>
    <dgm:cxn modelId="{3ACDA33A-A5B6-40A3-903A-876B1AF18DA7}" type="presOf" srcId="{1D597F2C-E75A-4DED-BCD3-FEE9BE7F327B}" destId="{94AEBD02-AFEE-43F6-B2B2-41D075D92929}" srcOrd="0" destOrd="0" presId="urn:microsoft.com/office/officeart/2005/8/layout/hierarchy3"/>
    <dgm:cxn modelId="{0624143B-4CD3-4C60-A534-DBA28059FC3F}" type="presOf" srcId="{0AF58868-6F74-4E01-BD77-07D11976ED7E}" destId="{A7025C7A-6F76-4795-A71F-0E1CFB63C0B9}" srcOrd="0" destOrd="0" presId="urn:microsoft.com/office/officeart/2005/8/layout/hierarchy3"/>
    <dgm:cxn modelId="{B896763B-7B3C-4ACA-9F3D-9C15B3D2C845}" type="parOf" srcId="{7AEFD23E-ECF4-4073-8BB0-7417B260481B}" destId="{64E9BC57-9848-40A3-94C8-22BB9E56F4A2}" srcOrd="2" destOrd="0" parTransId="{690AA958-907B-4B8F-BBFC-2294F21F2EBB}" sibTransId="{B2392013-081B-46BA-ABDB-E6726DBAA8A7}"/>
    <dgm:cxn modelId="{88F08344-0564-47C1-8272-9486775644FA}" type="parOf" srcId="{C03AEE9F-450E-418C-9726-470B9044F1A1}" destId="{7AEFD23E-ECF4-4073-8BB0-7417B260481B}" srcOrd="0" destOrd="0" parTransId="{8D9D7A64-ECF2-406C-B07E-6FC34614573B}" sibTransId="{251FE9C3-C852-400B-9803-FD5DC52D7545}"/>
    <dgm:cxn modelId="{7D9C4766-2DA6-4A61-BFC8-B122C3F97ED3}" type="parOf" srcId="{7AEFD23E-ECF4-4073-8BB0-7417B260481B}" destId="{1B6AAE9D-0A1B-4D52-8DB9-CEF8DA56A007}" srcOrd="1" destOrd="0" parTransId="{EFD81F64-07E9-429F-AE2F-E3724CB32288}" sibTransId="{EFC54C30-60E9-49CA-9D47-EA900C353FEF}"/>
    <dgm:cxn modelId="{6B675468-E061-4A65-9586-D415EDF7A3DA}" type="presOf" srcId="{76A75782-EBB9-4391-B35F-90F30F7B5803}" destId="{AE5835F1-0ACD-4F2F-9908-E0A87EA5B728}" srcOrd="0" destOrd="0" presId="urn:microsoft.com/office/officeart/2005/8/layout/hierarchy3"/>
    <dgm:cxn modelId="{8B15CA6B-9154-4DB6-979A-1199E25B8482}" type="presOf" srcId="{3DF4CAA8-1681-4385-A8AF-EC63E50AF789}" destId="{684AD7FE-168B-48BD-B006-827634D0A9CF}" srcOrd="0" destOrd="0" presId="urn:microsoft.com/office/officeart/2005/8/layout/hierarchy3"/>
    <dgm:cxn modelId="{28891052-EA0D-443F-8B1D-6E2C0F32C593}" type="presOf" srcId="{C03AEE9F-450E-418C-9726-470B9044F1A1}" destId="{8B2F7DBC-2F8A-43D4-8911-370BBD574A4F}" srcOrd="0" destOrd="0" presId="urn:microsoft.com/office/officeart/2005/8/layout/hierarchy3"/>
    <dgm:cxn modelId="{DEACD973-EDC9-43A1-AD1F-92DA0CF560F5}" type="presOf" srcId="{785669D4-8CE2-40E2-9A71-78A7212D2F49}" destId="{0E92CF5D-3264-4B32-A695-39C71C397024}" srcOrd="0" destOrd="0" presId="urn:microsoft.com/office/officeart/2005/8/layout/hierarchy3"/>
    <dgm:cxn modelId="{DAE67E54-FF2E-43DF-B3BA-5F4E84E89DEE}" type="parOf" srcId="{C03AEE9F-450E-418C-9726-470B9044F1A1}" destId="{3DF4CAA8-1681-4385-A8AF-EC63E50AF789}" srcOrd="1" destOrd="0" parTransId="{0BF68C6B-72EC-4BB5-8C28-84DC10095B8C}" sibTransId="{6C4D00FD-832B-42FF-8199-79EA239B39B4}"/>
    <dgm:cxn modelId="{B80ACA74-C2F9-4B38-9E84-FD86170E1D74}" type="presOf" srcId="{5EC49C74-39B7-4185-B4DC-AC0488C83DFC}" destId="{4B2EBAA5-1330-4766-BA73-DAE267362AAB}" srcOrd="0" destOrd="0" presId="urn:microsoft.com/office/officeart/2005/8/layout/hierarchy3"/>
    <dgm:cxn modelId="{727FA775-7A80-4047-A173-F0CC4C499123}" type="parOf" srcId="{1CE7CF98-BD42-4DE2-8F21-955902120053}" destId="{FB9A419A-0777-4F0E-9076-9DBC619A4536}" srcOrd="0" destOrd="0" parTransId="{D413D974-1B50-472C-9635-AD2325B8E589}" sibTransId="{7C74D15F-3338-4CD6-A732-A7B25594E4BB}"/>
    <dgm:cxn modelId="{A0423881-A33D-4C72-9643-DBFD190D65E2}" type="presOf" srcId="{B7A3FC64-97C5-40A8-B6DB-D91C35D119D0}" destId="{0CB127CD-0FF8-4574-9C38-D3D5FF1185D6}" srcOrd="0" destOrd="0" presId="urn:microsoft.com/office/officeart/2005/8/layout/hierarchy3"/>
    <dgm:cxn modelId="{1240CF84-6874-433F-8112-36F8B8F03D71}" type="presOf" srcId="{0BC36009-850D-4827-A1A2-09A029F8FC5C}" destId="{83E51C0A-A69E-4978-9E78-386C27F4AFCB}" srcOrd="0" destOrd="0" presId="urn:microsoft.com/office/officeart/2005/8/layout/hierarchy3"/>
    <dgm:cxn modelId="{6FA1B98A-A6D4-455F-9BE5-4B037EA980E9}" type="presOf" srcId="{7AEFD23E-ECF4-4073-8BB0-7417B260481B}" destId="{AACF156D-7D2C-4D5A-BB7F-E2FF6C2E6FD2}" srcOrd="0" destOrd="0" presId="urn:microsoft.com/office/officeart/2005/8/layout/hierarchy3"/>
    <dgm:cxn modelId="{53268991-092F-47FF-8713-ED54CF8C68F3}" type="presOf" srcId="{27385341-D057-4CBA-B85A-E2B5B5739ECE}" destId="{6A0A54A7-073F-4169-A01D-7EF688BD5EA0}" srcOrd="0" destOrd="0" presId="urn:microsoft.com/office/officeart/2005/8/layout/hierarchy3"/>
    <dgm:cxn modelId="{7C12129B-D8F9-451C-8469-E4E2E3B9E919}" type="parOf" srcId="{444AD86D-BA3F-424F-B5C6-CC7B58A5E667}" destId="{0AF58868-6F74-4E01-BD77-07D11976ED7E}" srcOrd="0" destOrd="0" parTransId="{B988B435-E0FF-4B47-B034-7DA42BB4B3E8}" sibTransId="{635698DA-4FD7-4D2D-A95C-9C9F35FA802B}"/>
    <dgm:cxn modelId="{8C6CAD9D-2DC9-4B33-BCDD-1957F0251AEB}" type="parOf" srcId="{7AEFD23E-ECF4-4073-8BB0-7417B260481B}" destId="{74343B91-ADC9-4E2C-B823-F13E419635FC}" srcOrd="0" destOrd="0" parTransId="{7F4C481F-AA3E-43A0-BE76-21FBBA47C840}" sibTransId="{A88E99B1-EC4D-40A0-A67B-4EDEDBDFDFC2}"/>
    <dgm:cxn modelId="{D385C49F-4722-4848-95A4-E37AAD4EB895}" type="parOf" srcId="{3DF4CAA8-1681-4385-A8AF-EC63E50AF789}" destId="{76A75782-EBB9-4391-B35F-90F30F7B5803}" srcOrd="3" destOrd="0" parTransId="{296EDF54-1EC8-453B-98E8-8A123CA436CA}" sibTransId="{1E1A5CED-5D6E-43D8-BE54-2FF1D542E8A5}"/>
    <dgm:cxn modelId="{6166EE9F-1FAE-4963-9BE3-D8F58DCBD5E9}" type="parOf" srcId="{3DF4CAA8-1681-4385-A8AF-EC63E50AF789}" destId="{BC4EF286-E030-4C6C-82AF-1203754E21D7}" srcOrd="1" destOrd="0" parTransId="{27385341-D057-4CBA-B85A-E2B5B5739ECE}" sibTransId="{D49A6368-CA83-4C35-93DD-1EDDA5A17281}"/>
    <dgm:cxn modelId="{81EE22A0-5777-445E-87E0-0C3DA59786CA}" type="presOf" srcId="{EFD81F64-07E9-429F-AE2F-E3724CB32288}" destId="{FC1400AB-139F-421B-BD3D-1264579AA23F}" srcOrd="0" destOrd="0" presId="urn:microsoft.com/office/officeart/2005/8/layout/hierarchy3"/>
    <dgm:cxn modelId="{A15087AF-B82B-4336-8508-D9951E24A235}" type="presOf" srcId="{296EDF54-1EC8-453B-98E8-8A123CA436CA}" destId="{7A8E4694-4753-40E2-A083-587394734108}" srcOrd="0" destOrd="0" presId="urn:microsoft.com/office/officeart/2005/8/layout/hierarchy3"/>
    <dgm:cxn modelId="{4C5BBFAF-AB6E-42B0-AAA6-1266727DC45A}" type="presOf" srcId="{690AA958-907B-4B8F-BBFC-2294F21F2EBB}" destId="{009A8495-C7D5-411D-BA31-BD6041D43FE6}" srcOrd="0" destOrd="0" presId="urn:microsoft.com/office/officeart/2005/8/layout/hierarchy3"/>
    <dgm:cxn modelId="{76CD26B2-4A7C-499C-A6AD-EE1782ABEEF1}" type="presOf" srcId="{444AD86D-BA3F-424F-B5C6-CC7B58A5E667}" destId="{F6E05437-3B63-49A4-AC15-CF6784B7B169}" srcOrd="0" destOrd="0" presId="urn:microsoft.com/office/officeart/2005/8/layout/hierarchy3"/>
    <dgm:cxn modelId="{3FB9D0C5-CB79-47E8-B201-A51700F1105E}" type="presOf" srcId="{FB9A419A-0777-4F0E-9076-9DBC619A4536}" destId="{DAB13A2A-1BEC-449E-A282-208F8CCA4F08}" srcOrd="0" destOrd="0" presId="urn:microsoft.com/office/officeart/2005/8/layout/hierarchy3"/>
    <dgm:cxn modelId="{902BD2CA-FFF2-49F7-A4FC-BBE75A0C347D}" type="parOf" srcId="{7AEFD23E-ECF4-4073-8BB0-7417B260481B}" destId="{B7A3FC64-97C5-40A8-B6DB-D91C35D119D0}" srcOrd="3" destOrd="0" parTransId="{D9D75984-87D0-4490-8112-B71BE3DC9E36}" sibTransId="{2C938A8B-FFB6-48C5-91FE-C3D51234A23C}"/>
    <dgm:cxn modelId="{9CB98BDB-4BD9-41D5-BB09-2450B87EC111}" type="presOf" srcId="{64E9BC57-9848-40A3-94C8-22BB9E56F4A2}" destId="{47E4599B-75F5-42CE-AD43-8ED995AB3F27}" srcOrd="0" destOrd="0" presId="urn:microsoft.com/office/officeart/2005/8/layout/hierarchy3"/>
    <dgm:cxn modelId="{F83A1EDF-620A-4E13-BE3D-AF10E6F12529}" type="presOf" srcId="{D9D75984-87D0-4490-8112-B71BE3DC9E36}" destId="{19032059-4473-4F34-829A-62FB8A311A9F}" srcOrd="0" destOrd="0" presId="urn:microsoft.com/office/officeart/2005/8/layout/hierarchy3"/>
    <dgm:cxn modelId="{A8626CE2-3AA4-443D-AD02-0C7A63809C18}" type="presOf" srcId="{1B6AAE9D-0A1B-4D52-8DB9-CEF8DA56A007}" destId="{C1525D42-4F19-4E77-93D8-56E4DB0ECF40}" srcOrd="0" destOrd="0" presId="urn:microsoft.com/office/officeart/2005/8/layout/hierarchy3"/>
    <dgm:cxn modelId="{65175CF2-4406-45D9-B7C8-6BB261AB755B}" type="parOf" srcId="{C03AEE9F-450E-418C-9726-470B9044F1A1}" destId="{444AD86D-BA3F-424F-B5C6-CC7B58A5E667}" srcOrd="3" destOrd="0" parTransId="{24EC3604-37E1-4E0B-91FB-E7B5EC6A151B}" sibTransId="{4952060D-DD2D-4331-9C5F-2B97AAD46D17}"/>
    <dgm:cxn modelId="{D26058F3-183E-40A1-A9A1-C9BCCF010A07}" type="parOf" srcId="{3DF4CAA8-1681-4385-A8AF-EC63E50AF789}" destId="{1D597F2C-E75A-4DED-BCD3-FEE9BE7F327B}" srcOrd="2" destOrd="0" parTransId="{0BC36009-850D-4827-A1A2-09A029F8FC5C}" sibTransId="{785DE454-5594-4075-A86B-0DC9AF8223C5}"/>
    <dgm:cxn modelId="{439F3097-0DC9-4EEF-BB93-D6528E5E8A13}" type="presParOf" srcId="{8B2F7DBC-2F8A-43D4-8911-370BBD574A4F}" destId="{CBC84039-EB11-4D9C-814B-C9D11BA77076}" srcOrd="0" destOrd="0" presId="urn:microsoft.com/office/officeart/2005/8/layout/hierarchy3"/>
    <dgm:cxn modelId="{D12CED28-3AFB-4E92-85D3-F1D72F634F7E}" type="presParOf" srcId="{CBC84039-EB11-4D9C-814B-C9D11BA77076}" destId="{4EAAFA98-4A6E-4AD9-83B4-EBB52B3BD4E6}" srcOrd="0" destOrd="0" presId="urn:microsoft.com/office/officeart/2005/8/layout/hierarchy3"/>
    <dgm:cxn modelId="{7A2E3A67-5895-418C-A0D4-FCF488A67F72}" type="presParOf" srcId="{4EAAFA98-4A6E-4AD9-83B4-EBB52B3BD4E6}" destId="{AACF156D-7D2C-4D5A-BB7F-E2FF6C2E6FD2}" srcOrd="0" destOrd="0" presId="urn:microsoft.com/office/officeart/2005/8/layout/hierarchy3"/>
    <dgm:cxn modelId="{B455E31E-F76F-420C-8F03-F8B83ED4EC31}" type="presParOf" srcId="{4EAAFA98-4A6E-4AD9-83B4-EBB52B3BD4E6}" destId="{3B33EEAC-0DA4-4580-ACC7-B19E6BBC08B1}" srcOrd="1" destOrd="0" presId="urn:microsoft.com/office/officeart/2005/8/layout/hierarchy3"/>
    <dgm:cxn modelId="{4E8EF226-6254-4AAA-987A-760D158A9E60}" type="presParOf" srcId="{CBC84039-EB11-4D9C-814B-C9D11BA77076}" destId="{B3423CE1-B494-4A31-ACD4-4589356E40AE}" srcOrd="1" destOrd="0" presId="urn:microsoft.com/office/officeart/2005/8/layout/hierarchy3"/>
    <dgm:cxn modelId="{14354F1E-AC04-417B-9867-1E9B7495C5D7}" type="presParOf" srcId="{B3423CE1-B494-4A31-ACD4-4589356E40AE}" destId="{7B73BD04-2EE8-49EA-A02D-43785E36CAA8}" srcOrd="0" destOrd="0" presId="urn:microsoft.com/office/officeart/2005/8/layout/hierarchy3"/>
    <dgm:cxn modelId="{D1288C97-9474-4852-A3DE-82680C6E5A56}" type="presParOf" srcId="{B3423CE1-B494-4A31-ACD4-4589356E40AE}" destId="{8A09C7FA-9FC6-478A-B38A-6B79E9BA9567}" srcOrd="1" destOrd="0" presId="urn:microsoft.com/office/officeart/2005/8/layout/hierarchy3"/>
    <dgm:cxn modelId="{09B2A609-B34D-418C-9DAB-B3A5993E2945}" type="presParOf" srcId="{B3423CE1-B494-4A31-ACD4-4589356E40AE}" destId="{FC1400AB-139F-421B-BD3D-1264579AA23F}" srcOrd="2" destOrd="0" presId="urn:microsoft.com/office/officeart/2005/8/layout/hierarchy3"/>
    <dgm:cxn modelId="{800BD3EB-F98E-4589-ADF7-9EC3E66613C2}" type="presParOf" srcId="{B3423CE1-B494-4A31-ACD4-4589356E40AE}" destId="{C1525D42-4F19-4E77-93D8-56E4DB0ECF40}" srcOrd="3" destOrd="0" presId="urn:microsoft.com/office/officeart/2005/8/layout/hierarchy3"/>
    <dgm:cxn modelId="{F776609E-1BE0-46F5-A0B0-E88D7D4D6EE1}" type="presParOf" srcId="{B3423CE1-B494-4A31-ACD4-4589356E40AE}" destId="{009A8495-C7D5-411D-BA31-BD6041D43FE6}" srcOrd="4" destOrd="0" presId="urn:microsoft.com/office/officeart/2005/8/layout/hierarchy3"/>
    <dgm:cxn modelId="{2BD0BBF3-2B0B-4FBA-882B-427F767D2718}" type="presParOf" srcId="{B3423CE1-B494-4A31-ACD4-4589356E40AE}" destId="{47E4599B-75F5-42CE-AD43-8ED995AB3F27}" srcOrd="5" destOrd="0" presId="urn:microsoft.com/office/officeart/2005/8/layout/hierarchy3"/>
    <dgm:cxn modelId="{965F92D5-07EA-4E59-9CE8-CA099FF6EE2B}" type="presParOf" srcId="{B3423CE1-B494-4A31-ACD4-4589356E40AE}" destId="{19032059-4473-4F34-829A-62FB8A311A9F}" srcOrd="6" destOrd="0" presId="urn:microsoft.com/office/officeart/2005/8/layout/hierarchy3"/>
    <dgm:cxn modelId="{2399E15F-072C-43EA-A859-F74FEA62CCE0}" type="presParOf" srcId="{B3423CE1-B494-4A31-ACD4-4589356E40AE}" destId="{0CB127CD-0FF8-4574-9C38-D3D5FF1185D6}" srcOrd="7" destOrd="0" presId="urn:microsoft.com/office/officeart/2005/8/layout/hierarchy3"/>
    <dgm:cxn modelId="{E12F7275-A690-405D-B0B5-96AA9FD86B5A}" type="presParOf" srcId="{8B2F7DBC-2F8A-43D4-8911-370BBD574A4F}" destId="{F3E94DE2-F087-49B1-97EB-A2E910BBAD9B}" srcOrd="1" destOrd="0" presId="urn:microsoft.com/office/officeart/2005/8/layout/hierarchy3"/>
    <dgm:cxn modelId="{4B6235DF-9878-49C0-B063-939D96F19017}" type="presParOf" srcId="{F3E94DE2-F087-49B1-97EB-A2E910BBAD9B}" destId="{5DA9DBC6-FEDD-48E5-B68C-A6DCA3413F99}" srcOrd="0" destOrd="0" presId="urn:microsoft.com/office/officeart/2005/8/layout/hierarchy3"/>
    <dgm:cxn modelId="{F70D5B6C-C454-4617-960E-8BE370758E73}" type="presParOf" srcId="{5DA9DBC6-FEDD-48E5-B68C-A6DCA3413F99}" destId="{684AD7FE-168B-48BD-B006-827634D0A9CF}" srcOrd="0" destOrd="0" presId="urn:microsoft.com/office/officeart/2005/8/layout/hierarchy3"/>
    <dgm:cxn modelId="{1BD8B1FE-944C-49E4-8BAA-B63CE1DCAE0B}" type="presParOf" srcId="{5DA9DBC6-FEDD-48E5-B68C-A6DCA3413F99}" destId="{C64A340D-30B5-43E0-AFC2-299E55FB5DC7}" srcOrd="1" destOrd="0" presId="urn:microsoft.com/office/officeart/2005/8/layout/hierarchy3"/>
    <dgm:cxn modelId="{3614190B-092B-49C0-8677-724392376809}" type="presParOf" srcId="{F3E94DE2-F087-49B1-97EB-A2E910BBAD9B}" destId="{D04890C9-B509-4B7A-8210-2476052DE256}" srcOrd="1" destOrd="0" presId="urn:microsoft.com/office/officeart/2005/8/layout/hierarchy3"/>
    <dgm:cxn modelId="{42F5581F-1B8F-4DCD-8755-2410FA89295D}" type="presParOf" srcId="{D04890C9-B509-4B7A-8210-2476052DE256}" destId="{4B2EBAA5-1330-4766-BA73-DAE267362AAB}" srcOrd="0" destOrd="0" presId="urn:microsoft.com/office/officeart/2005/8/layout/hierarchy3"/>
    <dgm:cxn modelId="{6E7100D8-79EE-44FE-930D-6221075A8CA9}" type="presParOf" srcId="{D04890C9-B509-4B7A-8210-2476052DE256}" destId="{0E92CF5D-3264-4B32-A695-39C71C397024}" srcOrd="1" destOrd="0" presId="urn:microsoft.com/office/officeart/2005/8/layout/hierarchy3"/>
    <dgm:cxn modelId="{B3FB49CE-CE46-408F-AB78-D9ED4319D85F}" type="presParOf" srcId="{D04890C9-B509-4B7A-8210-2476052DE256}" destId="{6A0A54A7-073F-4169-A01D-7EF688BD5EA0}" srcOrd="2" destOrd="0" presId="urn:microsoft.com/office/officeart/2005/8/layout/hierarchy3"/>
    <dgm:cxn modelId="{45C108E5-3CDC-4BC6-8451-39B7B5B13D32}" type="presParOf" srcId="{D04890C9-B509-4B7A-8210-2476052DE256}" destId="{A7EF5E56-A84B-4A0D-BA4E-C9100DBB6302}" srcOrd="3" destOrd="0" presId="urn:microsoft.com/office/officeart/2005/8/layout/hierarchy3"/>
    <dgm:cxn modelId="{4ABC3707-7903-4AEA-89BA-1938722B03AD}" type="presParOf" srcId="{D04890C9-B509-4B7A-8210-2476052DE256}" destId="{83E51C0A-A69E-4978-9E78-386C27F4AFCB}" srcOrd="4" destOrd="0" presId="urn:microsoft.com/office/officeart/2005/8/layout/hierarchy3"/>
    <dgm:cxn modelId="{C9B6BCB4-8B96-4E0E-97E3-51D1E5DFA67D}" type="presParOf" srcId="{D04890C9-B509-4B7A-8210-2476052DE256}" destId="{94AEBD02-AFEE-43F6-B2B2-41D075D92929}" srcOrd="5" destOrd="0" presId="urn:microsoft.com/office/officeart/2005/8/layout/hierarchy3"/>
    <dgm:cxn modelId="{FF818A3A-3B9D-41AF-AF08-76F8E6BF2771}" type="presParOf" srcId="{D04890C9-B509-4B7A-8210-2476052DE256}" destId="{7A8E4694-4753-40E2-A083-587394734108}" srcOrd="6" destOrd="0" presId="urn:microsoft.com/office/officeart/2005/8/layout/hierarchy3"/>
    <dgm:cxn modelId="{A136A116-0E3D-4E01-8A78-055714D37F7F}" type="presParOf" srcId="{D04890C9-B509-4B7A-8210-2476052DE256}" destId="{AE5835F1-0ACD-4F2F-9908-E0A87EA5B728}" srcOrd="7" destOrd="0" presId="urn:microsoft.com/office/officeart/2005/8/layout/hierarchy3"/>
    <dgm:cxn modelId="{365E942B-913C-4A49-BEFB-FCC5AFE7FC14}" type="presParOf" srcId="{8B2F7DBC-2F8A-43D4-8911-370BBD574A4F}" destId="{80B8824E-AB0A-4023-9741-8EAC3C04BACA}" srcOrd="2" destOrd="0" presId="urn:microsoft.com/office/officeart/2005/8/layout/hierarchy3"/>
    <dgm:cxn modelId="{A0E2721C-228C-4016-929B-E6A5E201CF1D}" type="presParOf" srcId="{80B8824E-AB0A-4023-9741-8EAC3C04BACA}" destId="{96166266-F8E0-4B23-A877-6FE6DF4164BF}" srcOrd="0" destOrd="0" presId="urn:microsoft.com/office/officeart/2005/8/layout/hierarchy3"/>
    <dgm:cxn modelId="{48610234-2752-44D1-AFF5-5B46E080419A}" type="presParOf" srcId="{96166266-F8E0-4B23-A877-6FE6DF4164BF}" destId="{88A42C8D-FFB3-4F5A-BF8F-DE83B61DAE9E}" srcOrd="0" destOrd="0" presId="urn:microsoft.com/office/officeart/2005/8/layout/hierarchy3"/>
    <dgm:cxn modelId="{FC41A2CF-A4C1-4308-906B-F13314EAF9FB}" type="presParOf" srcId="{96166266-F8E0-4B23-A877-6FE6DF4164BF}" destId="{AE23CA46-F5BA-44AF-B847-18EF54984C82}" srcOrd="1" destOrd="0" presId="urn:microsoft.com/office/officeart/2005/8/layout/hierarchy3"/>
    <dgm:cxn modelId="{3595B0C0-2080-450A-910A-473BAF0866EE}" type="presParOf" srcId="{80B8824E-AB0A-4023-9741-8EAC3C04BACA}" destId="{BABA0463-D93E-430B-9809-85F02C706249}" srcOrd="1" destOrd="0" presId="urn:microsoft.com/office/officeart/2005/8/layout/hierarchy3"/>
    <dgm:cxn modelId="{F4E3E66A-8292-4FBF-878D-E6606BE02674}" type="presParOf" srcId="{BABA0463-D93E-430B-9809-85F02C706249}" destId="{28D4470B-79CE-4135-9DF4-1DC606253DB0}" srcOrd="0" destOrd="0" presId="urn:microsoft.com/office/officeart/2005/8/layout/hierarchy3"/>
    <dgm:cxn modelId="{6F59D114-0C0E-47CE-936F-34FA3B67BB0D}" type="presParOf" srcId="{BABA0463-D93E-430B-9809-85F02C706249}" destId="{DAB13A2A-1BEC-449E-A282-208F8CCA4F08}" srcOrd="1" destOrd="0" presId="urn:microsoft.com/office/officeart/2005/8/layout/hierarchy3"/>
    <dgm:cxn modelId="{AF535DD4-B3BE-480D-8485-04D11BE47C6B}" type="presParOf" srcId="{8B2F7DBC-2F8A-43D4-8911-370BBD574A4F}" destId="{4EDC4240-0B3E-42CD-A674-90F0E0BC244E}" srcOrd="3" destOrd="0" presId="urn:microsoft.com/office/officeart/2005/8/layout/hierarchy3"/>
    <dgm:cxn modelId="{BD57880F-CC9A-4F2D-9E0D-23637397A9A2}" type="presParOf" srcId="{4EDC4240-0B3E-42CD-A674-90F0E0BC244E}" destId="{693623AD-087E-4DA4-989F-840711C583B9}" srcOrd="0" destOrd="0" presId="urn:microsoft.com/office/officeart/2005/8/layout/hierarchy3"/>
    <dgm:cxn modelId="{A193330A-CD2C-4470-90E3-146956196259}" type="presParOf" srcId="{693623AD-087E-4DA4-989F-840711C583B9}" destId="{F6E05437-3B63-49A4-AC15-CF6784B7B169}" srcOrd="0" destOrd="0" presId="urn:microsoft.com/office/officeart/2005/8/layout/hierarchy3"/>
    <dgm:cxn modelId="{8AA132AE-499A-4695-BCFD-5E92353EE4B0}" type="presParOf" srcId="{693623AD-087E-4DA4-989F-840711C583B9}" destId="{4E69BF4F-C3A6-403E-9223-BF7A7280D36C}" srcOrd="1" destOrd="0" presId="urn:microsoft.com/office/officeart/2005/8/layout/hierarchy3"/>
    <dgm:cxn modelId="{CD51DE81-9462-4A05-9C7F-CD0545671B87}" type="presParOf" srcId="{4EDC4240-0B3E-42CD-A674-90F0E0BC244E}" destId="{6CB2F4C0-88D7-4F4D-B524-D96E68E405EA}" srcOrd="1" destOrd="0" presId="urn:microsoft.com/office/officeart/2005/8/layout/hierarchy3"/>
    <dgm:cxn modelId="{B2E3C707-B493-44A6-977A-40B73043A9BE}" type="presParOf" srcId="{6CB2F4C0-88D7-4F4D-B524-D96E68E405EA}" destId="{C61F587A-CA65-4900-A4BC-3A50D8A50D79}" srcOrd="0" destOrd="0" presId="urn:microsoft.com/office/officeart/2005/8/layout/hierarchy3"/>
    <dgm:cxn modelId="{858AE5AA-237A-41DA-B41F-90DA2E3F7B44}" type="presParOf" srcId="{6CB2F4C0-88D7-4F4D-B524-D96E68E405EA}" destId="{A7025C7A-6F76-4795-A71F-0E1CFB63C0B9}" srcOrd="1" destOrd="0" presId="urn:microsoft.com/office/officeart/2005/8/layout/hierarchy3"/>
  </dgm:cxnLst>
  <dgm:bg/>
  <dgm:whole>
    <a:ln w="9525">
      <a:noFill/>
    </a:ln>
  </dgm:whole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C03AEE9F-450E-418C-9726-470B9044F1A1}" type="doc">
      <dgm:prSet loTypeId="urn:microsoft.com/office/officeart/2005/8/layout/hierarchy3" loCatId="list" qsTypeId="urn:microsoft.com/office/officeart/2005/8/quickstyle/simple1" qsCatId="simple" csTypeId="urn:microsoft.com/office/officeart/2005/8/colors/accent4_5" csCatId="accent4" phldr="1"/>
      <dgm:spPr bwMode="auto"/>
      <dgm:t>
        <a:bodyPr/>
        <a:lstStyle/>
        <a:p>
          <a:pPr>
            <a:defRPr/>
          </a:pPr>
          <a:endParaRPr lang="de-DE"/>
        </a:p>
      </dgm:t>
    </dgm:pt>
    <dgm:pt modelId="{425ECF9B-E68C-4DEB-BE06-753BACCE7654}" type="node">
      <dgm:prSet phldrT="[Text]"/>
      <dgm:spPr bwMode="auto"/>
      <dgm:t>
        <a:bodyPr/>
        <a:lstStyle/>
        <a:p>
          <a:pPr>
            <a:defRPr/>
          </a:pPr>
          <a:r>
            <a:rPr lang="hr">
              <a:latin typeface="Trebuchet MS"/>
            </a:rPr>
            <a:t>1. Inicijacija</a:t>
          </a:r>
          <a:endParaRPr/>
        </a:p>
      </dgm:t>
    </dgm:pt>
    <dgm:pt modelId="{B5EE7EF4-277F-4979-9A3F-AAB3DE97FF05}" type="parTrans" cxnId="{2D474B5C-BBE2-4A76-8627-6DAB6C9C749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327FA91F-045C-4893-BA3A-10097EC3B686}" type="sibTrans" cxnId="{2D474B5C-BBE2-4A76-8627-6DAB6C9C749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FF4874E-E497-4DE9-B10B-49C5172D7970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Odabir </a:t>
          </a:r>
          <a:endParaRPr lang="de-DE">
            <a:latin typeface="Trebuchet MS"/>
          </a:endParaRPr>
        </a:p>
      </dgm:t>
    </dgm:pt>
    <dgm:pt modelId="{5862775D-A23E-43EB-93F1-31806A1570DD}" type="parTrans" cxnId="{4BCA0903-8EBC-439C-B34B-6009AD2E2A2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83504329-4281-464D-894C-4E370074B75F}" type="sibTrans" cxnId="{4BCA0903-8EBC-439C-B34B-6009AD2E2A2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E78A8A59-2F58-430F-91FD-89FFFD130596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Odabir </a:t>
          </a:r>
          <a:endParaRPr lang="de-DE">
            <a:latin typeface="Trebuchet MS"/>
          </a:endParaRPr>
        </a:p>
      </dgm:t>
    </dgm:pt>
    <dgm:pt modelId="{6149D79E-EF82-49E4-92B9-604BDBD71475}" type="parTrans" cxnId="{DACA475D-B58D-4C1C-BFB8-C3AAF235A33D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C3B71F9-166B-4DD5-A565-ACD4E313745E}" type="sibTrans" cxnId="{DACA475D-B58D-4C1C-BFB8-C3AAF235A33D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F2D4477-5A1D-496E-BF18-97E64196151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Prikupljanje podataka</a:t>
          </a:r>
          <a:endParaRPr/>
        </a:p>
      </dgm:t>
    </dgm:pt>
    <dgm:pt modelId="{9514EADE-D6F9-41B5-BA6D-595865490EF5}" type="parTrans" cxnId="{3CB2C5D6-3765-4BCA-AA55-EBD9C8852E70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4CC11EF6-46F3-4BB0-90CD-E15799CCB621}" type="sibTrans" cxnId="{3CB2C5D6-3765-4BCA-AA55-EBD9C8852E70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213E7080-080A-4D7D-86BD-A304F7421ED7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Identifikacija </a:t>
          </a:r>
          <a:endParaRPr lang="de-DE">
            <a:latin typeface="Trebuchet MS"/>
          </a:endParaRPr>
        </a:p>
      </dgm:t>
    </dgm:pt>
    <dgm:pt modelId="{01A551AD-F0F3-413B-97EB-985ACFEFACD5}" type="parTrans" cxnId="{411B3039-F2B9-4C25-A4BF-8FEB5F86F32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9FABB82C-D766-425F-BA9E-4E21C0DF017D}" type="sibTrans" cxnId="{411B3039-F2B9-4C25-A4BF-8FEB5F86F32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E37C3652-0DF9-4C7C-B71A-7BA40B45140F}" type="node">
      <dgm:prSet phldrT="[Text]"/>
      <dgm:spPr bwMode="auto"/>
      <dgm:t>
        <a:bodyPr/>
        <a:lstStyle/>
        <a:p>
          <a:pPr>
            <a:defRPr/>
          </a:pPr>
          <a:r>
            <a:rPr lang="hr">
              <a:latin typeface="Trebuchet MS"/>
            </a:rPr>
            <a:t>2. Priprema</a:t>
          </a:r>
          <a:endParaRPr/>
        </a:p>
      </dgm:t>
    </dgm:pt>
    <dgm:pt modelId="{0BDB04F6-D1E4-45B3-95C6-5B692BD1A9F1}" type="parTrans" cxnId="{894A6FEE-93AA-467B-ACE4-0847450E3F4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93862815-7CE3-426D-A175-51E490A7E0AD}" type="sibTrans" cxnId="{894A6FEE-93AA-467B-ACE4-0847450E3F4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CF1969E5-B5B9-473B-BBA9-98D20EEB5051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Identifikacija </a:t>
          </a:r>
          <a:endParaRPr lang="de-DE">
            <a:latin typeface="Trebuchet MS"/>
          </a:endParaRPr>
        </a:p>
      </dgm:t>
    </dgm:pt>
    <dgm:pt modelId="{BFBB826C-ED49-4A77-A421-7FA22A411EEC}" type="parTrans" cxnId="{1116FD0D-E788-43F3-BFD8-D2132331D22F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309760AB-32DA-429C-9603-772A11C8842F}" type="sibTrans" cxnId="{1116FD0D-E788-43F3-BFD8-D2132331D22F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05C91C7-F171-41D3-8172-98BB9625A309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Ključni urbani </a:t>
          </a:r>
          <a:r>
            <a:rPr lang="hr">
              <a:latin typeface="Trebuchet MS"/>
            </a:rPr>
            <a:t>sektori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Identifikacija</a:t>
          </a:r>
          <a:endParaRPr lang="de-DE">
            <a:latin typeface="Trebuchet MS"/>
          </a:endParaRPr>
        </a:p>
      </dgm:t>
    </dgm:pt>
    <dgm:pt modelId="{4DD1D14D-1EAD-45A8-B126-13C0FA92B795}" type="parTrans" cxnId="{85706161-3902-4F9E-9FD7-B2CB663F157A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DB06D7D0-6EFB-4367-969A-DF0613A124A6}" type="sibTrans" cxnId="{85706161-3902-4F9E-9FD7-B2CB663F157A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9134F93-C122-4CB4-B5DE-4BF784ACE301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RNTool </a:t>
          </a:r>
          <a:r>
            <a:rPr lang="hr">
              <a:latin typeface="Trebuchet MS"/>
            </a:rPr>
            <a:t>i </a:t>
          </a:r>
          <a:r>
            <a:rPr lang="hr">
              <a:latin typeface="Trebuchet MS"/>
            </a:rPr>
            <a:t>RBTool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Kontekstualizacija</a:t>
          </a:r>
          <a:endParaRPr lang="de-DE">
            <a:latin typeface="Trebuchet MS"/>
          </a:endParaRPr>
        </a:p>
      </dgm:t>
    </dgm:pt>
    <dgm:pt modelId="{9D8C8958-BC6F-41CA-A325-178B75ED1999}" type="parTrans" cxnId="{4FAB35EE-562D-4BF7-BC7D-8FB5387FD54D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090DADA9-638B-49D8-B3FF-E14A4C179EE4}" type="sibTrans" cxnId="{4FAB35EE-562D-4BF7-BC7D-8FB5387FD54D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26D0DEB2-36D6-42A1-B44C-3433D6174F9C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Identifikacija </a:t>
          </a:r>
          <a:endParaRPr lang="de-DE">
            <a:latin typeface="Trebuchet MS"/>
          </a:endParaRPr>
        </a:p>
      </dgm:t>
    </dgm:pt>
    <dgm:pt modelId="{D07C1693-E64C-4408-A9A7-107600D2960E}" type="parTrans" cxnId="{9055CF61-5287-4265-B8E4-FD810F16E64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C94C1673-C6CE-4769-B1E2-2F664FE52145}" type="sibTrans" cxnId="{9055CF61-5287-4265-B8E4-FD810F16E64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B747AED7-BEF1-4379-B25A-79306100D710}" type="node">
      <dgm:prSet phldrT="[Text]"/>
      <dgm:spPr bwMode="auto"/>
      <dgm:t>
        <a:bodyPr/>
        <a:lstStyle/>
        <a:p>
          <a:pPr>
            <a:defRPr/>
          </a:pPr>
          <a:r>
            <a:rPr lang="hr">
              <a:latin typeface="Trebuchet MS"/>
            </a:rPr>
            <a:t>3. Dijagnoza</a:t>
          </a:r>
          <a:endParaRPr/>
        </a:p>
      </dgm:t>
    </dgm:pt>
    <dgm:pt modelId="{A5148C74-C423-44A0-BD50-83A4D39F71B2}" type="parTrans" cxnId="{A58C0DB2-D11A-4046-B7D9-2080B2508E34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6E162765-D951-4D64-95BC-03820D0F6B7A}" type="sibTrans" cxnId="{A58C0DB2-D11A-4046-B7D9-2080B2508E34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0DF6BD3-A535-4C33-A0B0-7C028D0BC491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Procjena </a:t>
          </a:r>
          <a:r>
            <a:rPr lang="hr">
              <a:latin typeface="Trebuchet MS"/>
            </a:rPr>
            <a:t>trenutnog stanja</a:t>
          </a:r>
          <a:endParaRPr/>
        </a:p>
      </dgm:t>
    </dgm:pt>
    <dgm:pt modelId="{9FBBCA5C-CC7E-49A3-B9F9-BCC7A92D0D69}" type="parTrans" cxnId="{6EF2E132-1E62-4958-AA9E-0868D424441C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2E2ADFCC-B94E-47CE-ACF0-9C9725887086}" type="sibTrans" cxnId="{6EF2E132-1E62-4958-AA9E-0868D424441C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913FBD1-A766-4F4F-BE9F-F38EDD1F0995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Slabost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Identifikacija</a:t>
          </a:r>
          <a:endParaRPr lang="de-DE">
            <a:latin typeface="Trebuchet MS"/>
          </a:endParaRPr>
        </a:p>
      </dgm:t>
    </dgm:pt>
    <dgm:pt modelId="{8D340602-1EDB-4EA8-857A-02216E448035}" type="parTrans" cxnId="{CC345AFB-D95A-404E-9A2E-00A9BB880C22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EE2E08AD-1C56-4AF6-BCB3-AF9D63D247AA}" type="sibTrans" cxnId="{CC345AFB-D95A-404E-9A2E-00A9BB880C22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EE2FC04-8970-4695-A458-404C6D27213E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Sažeto izvješće i SWOT analiza</a:t>
          </a:r>
          <a:endParaRPr/>
        </a:p>
      </dgm:t>
    </dgm:pt>
    <dgm:pt modelId="{FBC43B85-89BC-4B8C-BD87-B3E2E45735EE}" type="parTrans" cxnId="{02686746-51F8-4E3C-8F6C-B7F4CA0593C7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A15EF6F0-3323-4F8B-BED8-F111075BC239}" type="sibTrans" cxnId="{02686746-51F8-4E3C-8F6C-B7F4CA0593C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CDB0A6D6-5D4C-4A4A-AFD5-1BD989813219}" type="node">
      <dgm:prSet phldrT="[Text]"/>
      <dgm:spPr bwMode="auto"/>
      <dgm:t>
        <a:bodyPr/>
        <a:lstStyle/>
        <a:p>
          <a:pPr>
            <a:defRPr/>
          </a:pPr>
          <a:r>
            <a:rPr lang="hr">
              <a:latin typeface="Trebuchet MS"/>
            </a:rPr>
            <a:t>4. Strateška </a:t>
          </a:r>
          <a:r>
            <a:rPr lang="hr">
              <a:latin typeface="Trebuchet MS"/>
            </a:rPr>
            <a:t>definicija</a:t>
          </a:r>
          <a:endParaRPr lang="de-DE">
            <a:latin typeface="Trebuchet MS"/>
          </a:endParaRPr>
        </a:p>
      </dgm:t>
    </dgm:pt>
    <dgm:pt modelId="{023C5998-7BE4-4970-809E-59E14CDED238}" type="parTrans" cxnId="{71344ADF-1668-410C-B158-855AFCE7AAF6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EDEA6E3-B03D-45CB-92E7-FCEC8A70AC50}" type="sibTrans" cxnId="{71344ADF-1668-410C-B158-855AFCE7AAF6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FAAB63C5-0892-4E40-AB33-3DD6B552FA8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Postavljanje ciljeva</a:t>
          </a:r>
          <a:endParaRPr lang="de-DE">
            <a:latin typeface="Trebuchet MS"/>
          </a:endParaRPr>
        </a:p>
      </dgm:t>
    </dgm:pt>
    <dgm:pt modelId="{FC5B1856-47D2-467B-A416-47E781A9181A}" type="parTrans" cxnId="{01E785F5-5D87-434B-8346-2F21A56CEA89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DF266604-8F4B-480C-8979-11A023B8B88D}" type="sibTrans" cxnId="{01E785F5-5D87-434B-8346-2F21A56CEA89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9BD62A52-DDF9-49C1-8208-EABEE718D3F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Ograničenja </a:t>
          </a:r>
          <a:r>
            <a:rPr lang="hr">
              <a:latin typeface="Trebuchet MS"/>
            </a:rPr>
            <a:t>i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Ograničenja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Identifikacija</a:t>
          </a:r>
          <a:endParaRPr lang="de-DE">
            <a:latin typeface="Trebuchet MS"/>
          </a:endParaRPr>
        </a:p>
      </dgm:t>
    </dgm:pt>
    <dgm:pt modelId="{AC9E8C12-A28E-4DD2-8239-9AE931D8D749}" type="parTrans" cxnId="{B97EF2AB-F2F2-4B72-941A-94B2FC67EA8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20AADF67-6015-4A40-A5BC-27233D4843B8}" type="sibTrans" cxnId="{B97EF2AB-F2F2-4B72-941A-94B2FC67EA8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D0D3EC9-1E83-4B92-9CA7-F8C33C0E7D05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gm:t>
    </dgm:pt>
    <dgm:pt modelId="{BF1D4132-021E-47C8-9552-35DA5B03BBE1}" type="parTrans" cxnId="{9072D60E-7A61-4DDD-AB42-998976D67CD2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9842490B-7D57-427E-8643-04F2D623715B}" type="sibTrans" cxnId="{9072D60E-7A61-4DDD-AB42-998976D67CD2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D666CF85-45CF-448E-8BDD-2F59FCD6894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gm:t>
    </dgm:pt>
    <dgm:pt modelId="{2B99FEA7-9408-433C-8AF2-49EB5F647280}" type="parTrans" cxnId="{48471BB1-E495-4373-96A2-B13B3698E33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A046F72F-95EB-4E48-9E90-198F9F332F87}" type="sibTrans" cxnId="{48471BB1-E495-4373-96A2-B13B3698E33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5F373AD4-1882-49C7-9AEB-D2F9DBE1497C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gm:t>
    </dgm:pt>
    <dgm:pt modelId="{6087C03F-0244-47DF-B341-120D17601276}" type="parTrans" cxnId="{9275F272-7C47-4F97-9C18-9F93C8317B7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79EE07C-5AB2-4198-8116-991ACD2DFF86}" type="sibTrans" cxnId="{9275F272-7C47-4F97-9C18-9F93C8317B7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E8C6635-9F20-4B4C-BEC0-1BC1A0264C39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gm:t>
    </dgm:pt>
    <dgm:pt modelId="{E170F0DE-E901-4FE8-A0F3-383AB076E8A7}" type="parTrans" cxnId="{90ACCFDF-43DD-4272-AB70-C3A280EC21F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BF27E5C5-DD58-4D43-B6D3-E082393972A0}" type="sibTrans" cxnId="{90ACCFDF-43DD-4272-AB70-C3A280EC21F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AEFD23E-ECF4-4073-8BB0-7417B260481B}" type="node">
      <dgm:prSet phldrT="[Text]"/>
      <dgm:spPr bwMode="auto"/>
      <dgm:t>
        <a:bodyPr/>
        <a:lstStyle/>
        <a:p>
          <a:pPr>
            <a:defRPr/>
          </a:pPr>
          <a:r>
            <a:rPr lang="hr">
              <a:latin typeface="Trebuchet MS"/>
            </a:rPr>
            <a:t>5. Scenariji prilagodbe</a:t>
          </a:r>
          <a:endParaRPr/>
        </a:p>
      </dgm:t>
    </dgm:pt>
    <dgm:pt modelId="{8D9D7A64-ECF2-406C-B07E-6FC34614573B}" type="parTrans" cxnId="{88F08344-0564-47C1-8272-9486775644FA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251FE9C3-C852-400B-9803-FD5DC52D7545}" type="sibTrans" cxnId="{88F08344-0564-47C1-8272-9486775644FA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4343B91-ADC9-4E2C-B823-F13E419635FC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Razvoj scenarija</a:t>
          </a:r>
          <a:endParaRPr/>
        </a:p>
      </dgm:t>
    </dgm:pt>
    <dgm:pt modelId="{7F4C481F-AA3E-43A0-BE76-21FBBA47C840}" type="parTrans" cxnId="{8C6CAD9D-2DC9-4B33-BCDD-1957F0251AE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A88E99B1-EC4D-40A0-A67B-4EDEDBDFDFC2}" type="sibTrans" cxnId="{8C6CAD9D-2DC9-4B33-BCDD-1957F0251AE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B6AAE9D-0A1B-4D52-8DB9-CEF8DA56A007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Odabir </a:t>
          </a:r>
          <a:endParaRPr lang="de-DE">
            <a:latin typeface="Trebuchet MS"/>
          </a:endParaRPr>
        </a:p>
      </dgm:t>
    </dgm:pt>
    <dgm:pt modelId="{EFD81F64-07E9-429F-AE2F-E3724CB32288}" type="parTrans" cxnId="{7D9C4766-2DA6-4A61-BFC8-B122C3F97ED3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EFC54C30-60E9-49CA-9D47-EA900C353FEF}" type="sibTrans" cxnId="{7D9C4766-2DA6-4A61-BFC8-B122C3F97ED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64E9BC57-9848-40A3-94C8-22BB9E56F4A2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Mehanizmi </a:t>
          </a:r>
          <a:endParaRPr lang="de-DE">
            <a:latin typeface="Trebuchet MS"/>
          </a:endParaRPr>
        </a:p>
      </dgm:t>
    </dgm:pt>
    <dgm:pt modelId="{690AA958-907B-4B8F-BBFC-2294F21F2EBB}" type="parTrans" cxnId="{B896763B-7B3C-4ACA-9F3D-9C15B3D2C84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B2392013-081B-46BA-ABDB-E6726DBAA8A7}" type="sibTrans" cxnId="{B896763B-7B3C-4ACA-9F3D-9C15B3D2C84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B7A3FC64-97C5-40A8-B6DB-D91C35D119D0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gm:t>
    </dgm:pt>
    <dgm:pt modelId="{D9D75984-87D0-4490-8112-B71BE3DC9E36}" type="parTrans" cxnId="{902BD2CA-FFF2-49F7-A4FC-BBE75A0C347D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2C938A8B-FFB6-48C5-91FE-C3D51234A23C}" type="sibTrans" cxnId="{902BD2CA-FFF2-49F7-A4FC-BBE75A0C347D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3DF4CAA8-1681-4385-A8AF-EC63E50AF789}" type="node">
      <dgm:prSet phldrT="[Text]"/>
      <dgm:spPr bwMode="auto"/>
      <dgm:t>
        <a:bodyPr/>
        <a:lstStyle/>
        <a:p>
          <a:pPr>
            <a:defRPr/>
          </a:pPr>
          <a:r>
            <a:rPr lang="hr">
              <a:latin typeface="Trebuchet MS"/>
            </a:rPr>
            <a:t>6. Donošenje odluka</a:t>
          </a:r>
          <a:endParaRPr/>
        </a:p>
      </dgm:t>
    </dgm:pt>
    <dgm:pt modelId="{0BF68C6B-72EC-4BB5-8C28-84DC10095B8C}" type="parTrans" cxnId="{DAE67E54-FF2E-43DF-B3BA-5F4E84E89DE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6C4D00FD-832B-42FF-8199-79EA239B39B4}" type="sibTrans" cxnId="{DAE67E54-FF2E-43DF-B3BA-5F4E84E89DE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85669D4-8CE2-40E2-9A71-78A7212D2F49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Procjena scenarija</a:t>
          </a:r>
          <a:endParaRPr/>
        </a:p>
      </dgm:t>
    </dgm:pt>
    <dgm:pt modelId="{5EC49C74-39B7-4185-B4DC-AC0488C83DFC}" type="parTrans" cxnId="{F6F54E19-F4ED-4701-B5F0-38D7A925686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BB7CD0AF-073C-4B5E-9823-0835A88C4BD7}" type="sibTrans" cxnId="{F6F54E19-F4ED-4701-B5F0-38D7A925686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BC4EF286-E030-4C6C-82AF-1203754E21D7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Proces </a:t>
          </a:r>
          <a:endParaRPr lang="de-DE">
            <a:latin typeface="Trebuchet MS"/>
          </a:endParaRPr>
        </a:p>
      </dgm:t>
    </dgm:pt>
    <dgm:pt modelId="{27385341-D057-4CBA-B85A-E2B5B5739ECE}" type="parTrans" cxnId="{6166EE9F-1FAE-4963-9BE3-D8F58DCBD5E9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D49A6368-CA83-4C35-93DD-1EDDA5A17281}" type="sibTrans" cxnId="{6166EE9F-1FAE-4963-9BE3-D8F58DCBD5E9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D597F2C-E75A-4DED-BCD3-FEE9BE7F327B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Odabir </a:t>
          </a:r>
          <a:endParaRPr lang="de-DE">
            <a:latin typeface="Trebuchet MS"/>
          </a:endParaRPr>
        </a:p>
      </dgm:t>
    </dgm:pt>
    <dgm:pt modelId="{0BC36009-850D-4827-A1A2-09A029F8FC5C}" type="parTrans" cxnId="{D26058F3-183E-40A1-A9A1-C9BCCF010A07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85DE454-5594-4075-A86B-0DC9AF8223C5}" type="sibTrans" cxnId="{D26058F3-183E-40A1-A9A1-C9BCCF010A0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6A75782-EBB9-4391-B35F-90F30F7B580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gm:t>
    </dgm:pt>
    <dgm:pt modelId="{296EDF54-1EC8-453B-98E8-8A123CA436CA}" type="parTrans" cxnId="{D385C49F-4722-4848-95A4-E37AAD4EB89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1E1A5CED-5D6E-43D8-BE54-2FF1D542E8A5}" type="sibTrans" cxnId="{D385C49F-4722-4848-95A4-E37AAD4EB89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CE7CF98-BD42-4DE2-8F21-955902120053}" type="node">
      <dgm:prSet phldrT="[Text]"/>
      <dgm:spPr bwMode="auto"/>
      <dgm:t>
        <a:bodyPr/>
        <a:lstStyle/>
        <a:p>
          <a:pPr>
            <a:defRPr/>
          </a:pPr>
          <a:r>
            <a:rPr lang="hr">
              <a:latin typeface="Trebuchet MS"/>
            </a:rPr>
            <a:t>7. Koncept prilagodbe</a:t>
          </a:r>
          <a:endParaRPr/>
        </a:p>
      </dgm:t>
    </dgm:pt>
    <dgm:pt modelId="{B7CF3992-B756-486D-89D3-D6C1F542D4AA}" type="parTrans" cxnId="{148DB238-2462-4009-A0D9-883AC3974F1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F19709DB-9EC7-43BC-90D3-1A2DB53D08A4}" type="sibTrans" cxnId="{148DB238-2462-4009-A0D9-883AC3974F1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FB9A419A-0777-4F0E-9076-9DBC619A4536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Definicija koncepta</a:t>
          </a:r>
          <a:endParaRPr/>
        </a:p>
      </dgm:t>
    </dgm:pt>
    <dgm:pt modelId="{D413D974-1B50-472C-9635-AD2325B8E589}" type="parTrans" cxnId="{727FA775-7A80-4047-A173-F0CC4C499123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C74D15F-3338-4CD6-A732-A7B25594E4BB}" type="sibTrans" cxnId="{727FA775-7A80-4047-A173-F0CC4C49912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44AD86D-BA3F-424F-B5C6-CC7B58A5E667}" type="node">
      <dgm:prSet phldrT="[Text]"/>
      <dgm:spPr bwMode="auto"/>
      <dgm:t>
        <a:bodyPr/>
        <a:lstStyle/>
        <a:p>
          <a:pPr>
            <a:defRPr/>
          </a:pPr>
          <a:r>
            <a:rPr lang="hr">
              <a:latin typeface="Trebuchet MS"/>
            </a:rPr>
            <a:t>8. Implementacija i praćenje</a:t>
          </a:r>
          <a:endParaRPr/>
        </a:p>
      </dgm:t>
    </dgm:pt>
    <dgm:pt modelId="{24EC3604-37E1-4E0B-91FB-E7B5EC6A151B}" type="parTrans" cxnId="{65175CF2-4406-45D9-B7C8-6BB261AB755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952060D-DD2D-4331-9C5F-2B97AAD46D17}" type="sibTrans" cxnId="{65175CF2-4406-45D9-B7C8-6BB261AB755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AF58868-6F74-4E01-BD77-07D11976ED7E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hr">
              <a:latin typeface="Trebuchet MS"/>
            </a:rPr>
            <a:t>Iterativni </a:t>
          </a:r>
          <a:r>
            <a:rPr lang="hr">
              <a:latin typeface="Trebuchet MS"/>
            </a:rPr>
            <a:t>proces</a:t>
          </a:r>
          <a:endParaRPr lang="de-DE">
            <a:latin typeface="Trebuchet MS"/>
          </a:endParaRPr>
        </a:p>
      </dgm:t>
    </dgm:pt>
    <dgm:pt modelId="{B988B435-E0FF-4B47-B034-7DA42BB4B3E8}" type="parTrans" cxnId="{7C12129B-D8F9-451C-8469-E4E2E3B9E919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635698DA-4FD7-4D2D-A95C-9C9F35FA802B}" type="sibTrans" cxnId="{7C12129B-D8F9-451C-8469-E4E2E3B9E919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8B2F7DBC-2F8A-43D4-8911-370BBD574A4F}" type="pres">
      <dgm:prSet presAssocID="{C03AEE9F-450E-418C-9726-470B9044F1A1}" presName="diagram" presStyleCnt="0">
        <dgm:presLayoutVars>
          <dgm:chPref val="1"/>
          <dgm:dir val="norm"/>
          <dgm:animOne val="branch"/>
          <dgm:animLvl val="lvl"/>
          <dgm:resizeHandles val="exact"/>
        </dgm:presLayoutVars>
      </dgm:prSet>
      <dgm:spPr bwMode="auto"/>
    </dgm:pt>
    <dgm:pt modelId="{6B5E1298-18A4-4251-83A5-94025A50D2D7}" type="pres">
      <dgm:prSet presAssocID="{425ECF9B-E68C-4DEB-BE06-753BACCE7654}" presName="root" presStyleCnt="0"/>
      <dgm:spPr bwMode="auto"/>
    </dgm:pt>
    <dgm:pt modelId="{05FF76D2-62B3-4602-822A-056C2F15B3FD}" type="pres">
      <dgm:prSet presAssocID="{425ECF9B-E68C-4DEB-BE06-753BACCE7654}" presName="rootComposite" presStyleCnt="0"/>
      <dgm:spPr bwMode="auto"/>
    </dgm:pt>
    <dgm:pt modelId="{2064B428-D6FF-450E-99F6-A20A6223A246}" type="pres">
      <dgm:prSet custScaleX="156494" presAssocID="{425ECF9B-E68C-4DEB-BE06-753BACCE7654}" presName="rootText" presStyleLbl="node1" presStyleIdx="0" presStyleCnt="8"/>
      <dgm:spPr bwMode="auto"/>
    </dgm:pt>
    <dgm:pt modelId="{48539EB4-A34F-496C-9763-1F7174B0DCB4}" type="pres">
      <dgm:prSet presAssocID="{425ECF9B-E68C-4DEB-BE06-753BACCE7654}" presName="rootConnector" presStyleLbl="node1" presStyleIdx="0" presStyleCnt="8"/>
      <dgm:spPr bwMode="auto"/>
    </dgm:pt>
    <dgm:pt modelId="{5A5C988D-1F6F-400E-BAE6-BC0C56BEEAC8}" type="pres">
      <dgm:prSet presAssocID="{425ECF9B-E68C-4DEB-BE06-753BACCE7654}" presName="childShape" presStyleCnt="0"/>
      <dgm:spPr bwMode="auto"/>
    </dgm:pt>
    <dgm:pt modelId="{16824F44-C728-4F28-A937-02C72ABD06B8}" type="pres">
      <dgm:prSet presAssocID="{5862775D-A23E-43EB-93F1-31806A1570DD}" presName="Name13" presStyleLbl="parChTrans1D2" presStyleIdx="0" presStyleCnt="27"/>
      <dgm:spPr bwMode="auto"/>
    </dgm:pt>
    <dgm:pt modelId="{31787838-3E94-407B-99FB-61CFB93D5960}" type="pres">
      <dgm:prSet custScaleX="148400" presAssocID="{7FF4874E-E497-4DE9-B10B-49C5172D7970}" presName="childText" presStyleLbl="bgAcc1" presStyleIdx="0" presStyleCnt="27">
        <dgm:presLayoutVars>
          <dgm:bulletEnabled val="1"/>
        </dgm:presLayoutVars>
      </dgm:prSet>
      <dgm:spPr bwMode="auto"/>
    </dgm:pt>
    <dgm:pt modelId="{9C3B826E-D88B-43AD-A53F-29502365763F}" type="pres">
      <dgm:prSet presAssocID="{6149D79E-EF82-49E4-92B9-604BDBD71475}" presName="Name13" presStyleLbl="parChTrans1D2" presStyleIdx="1" presStyleCnt="27"/>
      <dgm:spPr bwMode="auto"/>
    </dgm:pt>
    <dgm:pt modelId="{E85A2DEA-6320-4929-A957-E8F25F3B9C9C}" type="pres">
      <dgm:prSet custScaleX="148400" presAssocID="{E78A8A59-2F58-430F-91FD-89FFFD130596}" presName="childText" presStyleLbl="bgAcc1" presStyleIdx="1" presStyleCnt="27">
        <dgm:presLayoutVars>
          <dgm:bulletEnabled val="1"/>
        </dgm:presLayoutVars>
      </dgm:prSet>
      <dgm:spPr bwMode="auto"/>
    </dgm:pt>
    <dgm:pt modelId="{03C6BEE8-1390-4EF7-B4D5-08B46578D4F7}" type="pres">
      <dgm:prSet presAssocID="{9514EADE-D6F9-41B5-BA6D-595865490EF5}" presName="Name13" presStyleLbl="parChTrans1D2" presStyleIdx="2" presStyleCnt="27"/>
      <dgm:spPr bwMode="auto"/>
    </dgm:pt>
    <dgm:pt modelId="{CC8234B8-0456-407E-908D-8B345D19E10E}" type="pres">
      <dgm:prSet custScaleX="148400" presAssocID="{7F2D4477-5A1D-496E-BF18-97E641961513}" presName="childText" presStyleLbl="bgAcc1" presStyleIdx="2" presStyleCnt="27">
        <dgm:presLayoutVars>
          <dgm:bulletEnabled val="1"/>
        </dgm:presLayoutVars>
      </dgm:prSet>
      <dgm:spPr bwMode="auto"/>
    </dgm:pt>
    <dgm:pt modelId="{E423DFFA-BA49-49A5-98E5-6015BCBE6FAD}" type="pres">
      <dgm:prSet presAssocID="{01A551AD-F0F3-413B-97EB-985ACFEFACD5}" presName="Name13" presStyleLbl="parChTrans1D2" presStyleIdx="3" presStyleCnt="27"/>
      <dgm:spPr bwMode="auto"/>
    </dgm:pt>
    <dgm:pt modelId="{373423A7-632B-41B4-9705-62C115EF74AE}" type="pres">
      <dgm:prSet custScaleX="148400" presAssocID="{213E7080-080A-4D7D-86BD-A304F7421ED7}" presName="childText" presStyleLbl="bgAcc1" presStyleIdx="3" presStyleCnt="27">
        <dgm:presLayoutVars>
          <dgm:bulletEnabled val="1"/>
        </dgm:presLayoutVars>
      </dgm:prSet>
      <dgm:spPr bwMode="auto"/>
    </dgm:pt>
    <dgm:pt modelId="{58FC0601-953A-42AE-B8A5-F61472458C8C}" type="pres">
      <dgm:prSet presAssocID="{6087C03F-0244-47DF-B341-120D17601276}" presName="Name13" presStyleLbl="parChTrans1D2" presStyleIdx="4" presStyleCnt="27"/>
      <dgm:spPr bwMode="auto"/>
    </dgm:pt>
    <dgm:pt modelId="{136BBFC7-3EED-4FC6-A910-9875540788D8}" type="pres">
      <dgm:prSet custScaleX="148400" presAssocID="{5F373AD4-1882-49C7-9AEB-D2F9DBE1497C}" presName="childText" presStyleLbl="bgAcc1" presStyleIdx="4" presStyleCnt="27">
        <dgm:presLayoutVars>
          <dgm:bulletEnabled val="1"/>
        </dgm:presLayoutVars>
      </dgm:prSet>
      <dgm:spPr bwMode="auto"/>
    </dgm:pt>
    <dgm:pt modelId="{0E449B4C-07B9-4E14-899C-941AE8CA1D00}" type="pres">
      <dgm:prSet presAssocID="{E37C3652-0DF9-4C7C-B71A-7BA40B45140F}" presName="root" presStyleCnt="0"/>
      <dgm:spPr bwMode="auto"/>
    </dgm:pt>
    <dgm:pt modelId="{EDA88EDE-5BF5-4698-BE5B-0F7FDBFA3CC7}" type="pres">
      <dgm:prSet presAssocID="{E37C3652-0DF9-4C7C-B71A-7BA40B45140F}" presName="rootComposite" presStyleCnt="0"/>
      <dgm:spPr bwMode="auto"/>
    </dgm:pt>
    <dgm:pt modelId="{3FE28C86-D1EA-4B63-BBE8-8561C8075E0C}" type="pres">
      <dgm:prSet custScaleX="156494" presAssocID="{E37C3652-0DF9-4C7C-B71A-7BA40B45140F}" presName="rootText" presStyleLbl="node1" presStyleIdx="1" presStyleCnt="8"/>
      <dgm:spPr bwMode="auto"/>
    </dgm:pt>
    <dgm:pt modelId="{4F8B2599-CBC2-4B55-A8F1-C44F39E56043}" type="pres">
      <dgm:prSet presAssocID="{E37C3652-0DF9-4C7C-B71A-7BA40B45140F}" presName="rootConnector" presStyleLbl="node1" presStyleIdx="1" presStyleCnt="8"/>
      <dgm:spPr bwMode="auto"/>
    </dgm:pt>
    <dgm:pt modelId="{CAA83BE5-DFD1-4A51-A670-E722978F0B9A}" type="pres">
      <dgm:prSet presAssocID="{E37C3652-0DF9-4C7C-B71A-7BA40B45140F}" presName="childShape" presStyleCnt="0"/>
      <dgm:spPr bwMode="auto"/>
    </dgm:pt>
    <dgm:pt modelId="{9344FCF7-C7D4-4CFE-B562-A3347D023C57}" type="pres">
      <dgm:prSet presAssocID="{BFBB826C-ED49-4A77-A421-7FA22A411EEC}" presName="Name13" presStyleLbl="parChTrans1D2" presStyleIdx="5" presStyleCnt="27"/>
      <dgm:spPr bwMode="auto"/>
    </dgm:pt>
    <dgm:pt modelId="{4E73B4C2-9517-4C5A-A1BC-310652F2378C}" type="pres">
      <dgm:prSet custScaleX="148400" presAssocID="{CF1969E5-B5B9-473B-BBA9-98D20EEB5051}" presName="childText" presStyleLbl="bgAcc1" presStyleIdx="5" presStyleCnt="27">
        <dgm:presLayoutVars>
          <dgm:bulletEnabled val="1"/>
        </dgm:presLayoutVars>
      </dgm:prSet>
      <dgm:spPr bwMode="auto"/>
    </dgm:pt>
    <dgm:pt modelId="{545883EB-D83B-4A7B-A567-91709E075A8C}" type="pres">
      <dgm:prSet presAssocID="{4DD1D14D-1EAD-45A8-B126-13C0FA92B795}" presName="Name13" presStyleLbl="parChTrans1D2" presStyleIdx="6" presStyleCnt="27"/>
      <dgm:spPr bwMode="auto"/>
    </dgm:pt>
    <dgm:pt modelId="{28EF1A2B-45BB-4926-959D-A23BE6D82577}" type="pres">
      <dgm:prSet custScaleX="148400" presAssocID="{705C91C7-F171-41D3-8172-98BB9625A309}" presName="childText" presStyleLbl="bgAcc1" presStyleIdx="6" presStyleCnt="27">
        <dgm:presLayoutVars>
          <dgm:bulletEnabled val="1"/>
        </dgm:presLayoutVars>
      </dgm:prSet>
      <dgm:spPr bwMode="auto"/>
    </dgm:pt>
    <dgm:pt modelId="{F6CC5C73-FB73-467F-BACA-79BC32CCA657}" type="pres">
      <dgm:prSet presAssocID="{9D8C8958-BC6F-41CA-A325-178B75ED1999}" presName="Name13" presStyleLbl="parChTrans1D2" presStyleIdx="7" presStyleCnt="27"/>
      <dgm:spPr bwMode="auto"/>
    </dgm:pt>
    <dgm:pt modelId="{178AEB00-EBEB-4942-9600-425CE3E92A06}" type="pres">
      <dgm:prSet custScaleX="148400" presAssocID="{49134F93-C122-4CB4-B5DE-4BF784ACE301}" presName="childText" presStyleLbl="bgAcc1" presStyleIdx="7" presStyleCnt="27">
        <dgm:presLayoutVars>
          <dgm:bulletEnabled val="1"/>
        </dgm:presLayoutVars>
      </dgm:prSet>
      <dgm:spPr bwMode="auto"/>
    </dgm:pt>
    <dgm:pt modelId="{314691A4-C79C-462E-BA92-02D5653FCDDD}" type="pres">
      <dgm:prSet presAssocID="{D07C1693-E64C-4408-A9A7-107600D2960E}" presName="Name13" presStyleLbl="parChTrans1D2" presStyleIdx="8" presStyleCnt="27"/>
      <dgm:spPr bwMode="auto"/>
    </dgm:pt>
    <dgm:pt modelId="{8802D2C5-8464-4BE6-BE65-7E20E6218A51}" type="pres">
      <dgm:prSet custScaleX="148400" presAssocID="{26D0DEB2-36D6-42A1-B44C-3433D6174F9C}" presName="childText" presStyleLbl="bgAcc1" presStyleIdx="8" presStyleCnt="27">
        <dgm:presLayoutVars>
          <dgm:bulletEnabled val="1"/>
        </dgm:presLayoutVars>
      </dgm:prSet>
      <dgm:spPr bwMode="auto"/>
    </dgm:pt>
    <dgm:pt modelId="{179B4BBA-7F40-430A-A986-ACBACA7FBC7C}" type="pres">
      <dgm:prSet presAssocID="{E170F0DE-E901-4FE8-A0F3-383AB076E8A7}" presName="Name13" presStyleLbl="parChTrans1D2" presStyleIdx="9" presStyleCnt="27"/>
      <dgm:spPr bwMode="auto"/>
    </dgm:pt>
    <dgm:pt modelId="{6383085C-4238-4879-9166-1EDC82C1263E}" type="pres">
      <dgm:prSet custScaleX="148400" presAssocID="{0E8C6635-9F20-4B4C-BEC0-1BC1A0264C39}" presName="childText" presStyleLbl="bgAcc1" presStyleIdx="9" presStyleCnt="27">
        <dgm:presLayoutVars>
          <dgm:bulletEnabled val="1"/>
        </dgm:presLayoutVars>
      </dgm:prSet>
      <dgm:spPr bwMode="auto"/>
    </dgm:pt>
    <dgm:pt modelId="{EE2ED66D-826A-44C6-B2B9-766F70AF7D54}" type="pres">
      <dgm:prSet presAssocID="{B747AED7-BEF1-4379-B25A-79306100D710}" presName="root" presStyleCnt="0"/>
      <dgm:spPr bwMode="auto"/>
    </dgm:pt>
    <dgm:pt modelId="{12F80747-C80A-4865-BE5C-95712F7D7FD3}" type="pres">
      <dgm:prSet presAssocID="{B747AED7-BEF1-4379-B25A-79306100D710}" presName="rootComposite" presStyleCnt="0"/>
      <dgm:spPr bwMode="auto"/>
    </dgm:pt>
    <dgm:pt modelId="{96AA5031-9041-46E7-93CE-42BAFE83EF6E}" type="pres">
      <dgm:prSet custScaleX="156494" presAssocID="{B747AED7-BEF1-4379-B25A-79306100D710}" presName="rootText" presStyleLbl="node1" presStyleIdx="2" presStyleCnt="8"/>
      <dgm:spPr bwMode="auto"/>
    </dgm:pt>
    <dgm:pt modelId="{8D9A759C-41EF-42FC-A34C-97F15CA5D2AA}" type="pres">
      <dgm:prSet presAssocID="{B747AED7-BEF1-4379-B25A-79306100D710}" presName="rootConnector" presStyleLbl="node1" presStyleIdx="2" presStyleCnt="8"/>
      <dgm:spPr bwMode="auto"/>
    </dgm:pt>
    <dgm:pt modelId="{94406240-FB91-45C6-921C-009C45F28943}" type="pres">
      <dgm:prSet presAssocID="{B747AED7-BEF1-4379-B25A-79306100D710}" presName="childShape" presStyleCnt="0"/>
      <dgm:spPr bwMode="auto"/>
    </dgm:pt>
    <dgm:pt modelId="{E7AAF74A-9704-477F-8EF5-193B0A1ADB5B}" type="pres">
      <dgm:prSet presAssocID="{9FBBCA5C-CC7E-49A3-B9F9-BCC7A92D0D69}" presName="Name13" presStyleLbl="parChTrans1D2" presStyleIdx="10" presStyleCnt="27"/>
      <dgm:spPr bwMode="auto"/>
    </dgm:pt>
    <dgm:pt modelId="{CF6E29A9-DAF2-4791-AA40-E02A20EC61B7}" type="pres">
      <dgm:prSet custScaleX="148400" presAssocID="{10DF6BD3-A535-4C33-A0B0-7C028D0BC491}" presName="childText" presStyleLbl="bgAcc1" presStyleIdx="10" presStyleCnt="27">
        <dgm:presLayoutVars>
          <dgm:bulletEnabled val="1"/>
        </dgm:presLayoutVars>
      </dgm:prSet>
      <dgm:spPr bwMode="auto"/>
    </dgm:pt>
    <dgm:pt modelId="{F4BEC120-B3D1-4778-A7E8-D33D08F165A1}" type="pres">
      <dgm:prSet presAssocID="{8D340602-1EDB-4EA8-857A-02216E448035}" presName="Name13" presStyleLbl="parChTrans1D2" presStyleIdx="11" presStyleCnt="27"/>
      <dgm:spPr bwMode="auto"/>
    </dgm:pt>
    <dgm:pt modelId="{2A0AC441-1EB0-4E65-85E5-41B80A0AA47F}" type="pres">
      <dgm:prSet custScaleX="148400" presAssocID="{4913FBD1-A766-4F4F-BE9F-F38EDD1F0995}" presName="childText" presStyleLbl="bgAcc1" presStyleIdx="11" presStyleCnt="27">
        <dgm:presLayoutVars>
          <dgm:bulletEnabled val="1"/>
        </dgm:presLayoutVars>
      </dgm:prSet>
      <dgm:spPr bwMode="auto"/>
    </dgm:pt>
    <dgm:pt modelId="{BB0D3FC6-1A28-43CE-801C-0E03FBFE3691}" type="pres">
      <dgm:prSet presAssocID="{FBC43B85-89BC-4B8C-BD87-B3E2E45735EE}" presName="Name13" presStyleLbl="parChTrans1D2" presStyleIdx="12" presStyleCnt="27"/>
      <dgm:spPr bwMode="auto"/>
    </dgm:pt>
    <dgm:pt modelId="{A0895165-4134-4861-A8C2-F67B8F716DCD}" type="pres">
      <dgm:prSet custScaleX="148400" presAssocID="{0EE2FC04-8970-4695-A458-404C6D27213E}" presName="childText" presStyleLbl="bgAcc1" presStyleIdx="12" presStyleCnt="27">
        <dgm:presLayoutVars>
          <dgm:bulletEnabled val="1"/>
        </dgm:presLayoutVars>
      </dgm:prSet>
      <dgm:spPr bwMode="auto"/>
    </dgm:pt>
    <dgm:pt modelId="{A3269252-C361-49F7-BE00-DC01B971B2F4}" type="pres">
      <dgm:prSet presAssocID="{2B99FEA7-9408-433C-8AF2-49EB5F647280}" presName="Name13" presStyleLbl="parChTrans1D2" presStyleIdx="13" presStyleCnt="27"/>
      <dgm:spPr bwMode="auto"/>
    </dgm:pt>
    <dgm:pt modelId="{036708B7-1134-48D0-9514-AB1188C86B5B}" type="pres">
      <dgm:prSet custScaleX="148400" presAssocID="{D666CF85-45CF-448E-8BDD-2F59FCD68943}" presName="childText" presStyleLbl="bgAcc1" presStyleIdx="13" presStyleCnt="27">
        <dgm:presLayoutVars>
          <dgm:bulletEnabled val="1"/>
        </dgm:presLayoutVars>
      </dgm:prSet>
      <dgm:spPr bwMode="auto"/>
    </dgm:pt>
    <dgm:pt modelId="{AE72F3CB-E8F0-4217-8C87-8B8C5C8B5B8E}" type="pres">
      <dgm:prSet presAssocID="{CDB0A6D6-5D4C-4A4A-AFD5-1BD989813219}" presName="root" presStyleCnt="0"/>
      <dgm:spPr bwMode="auto"/>
    </dgm:pt>
    <dgm:pt modelId="{B028915B-189A-4B88-B7E3-6340D5EC4D3F}" type="pres">
      <dgm:prSet presAssocID="{CDB0A6D6-5D4C-4A4A-AFD5-1BD989813219}" presName="rootComposite" presStyleCnt="0"/>
      <dgm:spPr bwMode="auto"/>
    </dgm:pt>
    <dgm:pt modelId="{F2A196C6-1734-4D5E-81EB-5393D72E019A}" type="pres">
      <dgm:prSet custScaleX="156494" presAssocID="{CDB0A6D6-5D4C-4A4A-AFD5-1BD989813219}" presName="rootText" presStyleLbl="node1" presStyleIdx="3" presStyleCnt="8"/>
      <dgm:spPr bwMode="auto"/>
    </dgm:pt>
    <dgm:pt modelId="{91CD8CD8-A7D1-4587-98E2-31E115D00853}" type="pres">
      <dgm:prSet presAssocID="{CDB0A6D6-5D4C-4A4A-AFD5-1BD989813219}" presName="rootConnector" presStyleLbl="node1" presStyleIdx="3" presStyleCnt="8"/>
      <dgm:spPr bwMode="auto"/>
    </dgm:pt>
    <dgm:pt modelId="{9C878DB5-963D-4672-8579-53EE09D02F71}" type="pres">
      <dgm:prSet presAssocID="{CDB0A6D6-5D4C-4A4A-AFD5-1BD989813219}" presName="childShape" presStyleCnt="0"/>
      <dgm:spPr bwMode="auto"/>
    </dgm:pt>
    <dgm:pt modelId="{A2A87F6F-B1F2-4740-BF6F-AFD4BE7C1C82}" type="pres">
      <dgm:prSet presAssocID="{FC5B1856-47D2-467B-A416-47E781A9181A}" presName="Name13" presStyleLbl="parChTrans1D2" presStyleIdx="14" presStyleCnt="27"/>
      <dgm:spPr bwMode="auto"/>
    </dgm:pt>
    <dgm:pt modelId="{F06C772F-434A-465C-A571-2357317F0B8F}" type="pres">
      <dgm:prSet custScaleX="148400" presAssocID="{FAAB63C5-0892-4E40-AB33-3DD6B552FA83}" presName="childText" presStyleLbl="bgAcc1" presStyleIdx="14" presStyleCnt="27">
        <dgm:presLayoutVars>
          <dgm:bulletEnabled val="1"/>
        </dgm:presLayoutVars>
      </dgm:prSet>
      <dgm:spPr bwMode="auto"/>
    </dgm:pt>
    <dgm:pt modelId="{55DF3851-558D-46EC-A4F8-FFE5B754AD7E}" type="pres">
      <dgm:prSet presAssocID="{AC9E8C12-A28E-4DD2-8239-9AE931D8D749}" presName="Name13" presStyleLbl="parChTrans1D2" presStyleIdx="15" presStyleCnt="27"/>
      <dgm:spPr bwMode="auto"/>
    </dgm:pt>
    <dgm:pt modelId="{4B304268-E5A3-4B01-9A02-1AB102DDFC33}" type="pres">
      <dgm:prSet custScaleX="148400" presAssocID="{9BD62A52-DDF9-49C1-8208-EABEE718D3F3}" presName="childText" presStyleLbl="bgAcc1" presStyleIdx="15" presStyleCnt="27">
        <dgm:presLayoutVars>
          <dgm:bulletEnabled val="1"/>
        </dgm:presLayoutVars>
      </dgm:prSet>
      <dgm:spPr bwMode="auto"/>
    </dgm:pt>
    <dgm:pt modelId="{1B390BC8-CF50-4D06-84D9-2E325A99CD62}" type="pres">
      <dgm:prSet presAssocID="{BF1D4132-021E-47C8-9552-35DA5B03BBE1}" presName="Name13" presStyleLbl="parChTrans1D2" presStyleIdx="16" presStyleCnt="27"/>
      <dgm:spPr bwMode="auto"/>
    </dgm:pt>
    <dgm:pt modelId="{1363FEC3-C063-40DE-88CB-2607F68D6DDE}" type="pres">
      <dgm:prSet custScaleX="148400" presAssocID="{0D0D3EC9-1E83-4B92-9CA7-F8C33C0E7D05}" presName="childText" presStyleLbl="bgAcc1" presStyleIdx="16" presStyleCnt="27">
        <dgm:presLayoutVars>
          <dgm:bulletEnabled val="1"/>
        </dgm:presLayoutVars>
      </dgm:prSet>
      <dgm:spPr bwMode="auto"/>
    </dgm:pt>
    <dgm:pt modelId="{CBC84039-EB11-4D9C-814B-C9D11BA77076}" type="pres">
      <dgm:prSet presAssocID="{7AEFD23E-ECF4-4073-8BB0-7417B260481B}" presName="root" presStyleCnt="0"/>
      <dgm:spPr bwMode="auto"/>
    </dgm:pt>
    <dgm:pt modelId="{4EAAFA98-4A6E-4AD9-83B4-EBB52B3BD4E6}" type="pres">
      <dgm:prSet presAssocID="{7AEFD23E-ECF4-4073-8BB0-7417B260481B}" presName="rootComposite" presStyleCnt="0"/>
      <dgm:spPr bwMode="auto"/>
    </dgm:pt>
    <dgm:pt modelId="{AACF156D-7D2C-4D5A-BB7F-E2FF6C2E6FD2}" type="pres">
      <dgm:prSet custScaleX="156494" presAssocID="{7AEFD23E-ECF4-4073-8BB0-7417B260481B}" presName="rootText" presStyleLbl="node1" presStyleIdx="4" presStyleCnt="8"/>
      <dgm:spPr bwMode="auto"/>
    </dgm:pt>
    <dgm:pt modelId="{3B33EEAC-0DA4-4580-ACC7-B19E6BBC08B1}" type="pres">
      <dgm:prSet presAssocID="{7AEFD23E-ECF4-4073-8BB0-7417B260481B}" presName="rootConnector" presStyleLbl="node1" presStyleIdx="4" presStyleCnt="8"/>
      <dgm:spPr bwMode="auto"/>
    </dgm:pt>
    <dgm:pt modelId="{B3423CE1-B494-4A31-ACD4-4589356E40AE}" type="pres">
      <dgm:prSet presAssocID="{7AEFD23E-ECF4-4073-8BB0-7417B260481B}" presName="childShape" presStyleCnt="0"/>
      <dgm:spPr bwMode="auto"/>
    </dgm:pt>
    <dgm:pt modelId="{7B73BD04-2EE8-49EA-A02D-43785E36CAA8}" type="pres">
      <dgm:prSet presAssocID="{7F4C481F-AA3E-43A0-BE76-21FBBA47C840}" presName="Name13" presStyleLbl="parChTrans1D2" presStyleIdx="17" presStyleCnt="27"/>
      <dgm:spPr bwMode="auto"/>
    </dgm:pt>
    <dgm:pt modelId="{8A09C7FA-9FC6-478A-B38A-6B79E9BA9567}" type="pres">
      <dgm:prSet custScaleX="148400" presAssocID="{74343B91-ADC9-4E2C-B823-F13E419635FC}" presName="childText" presStyleLbl="bgAcc1" presStyleIdx="17" presStyleCnt="27">
        <dgm:presLayoutVars>
          <dgm:bulletEnabled val="1"/>
        </dgm:presLayoutVars>
      </dgm:prSet>
      <dgm:spPr bwMode="auto"/>
    </dgm:pt>
    <dgm:pt modelId="{FC1400AB-139F-421B-BD3D-1264579AA23F}" type="pres">
      <dgm:prSet presAssocID="{EFD81F64-07E9-429F-AE2F-E3724CB32288}" presName="Name13" presStyleLbl="parChTrans1D2" presStyleIdx="18" presStyleCnt="27"/>
      <dgm:spPr bwMode="auto"/>
    </dgm:pt>
    <dgm:pt modelId="{C1525D42-4F19-4E77-93D8-56E4DB0ECF40}" type="pres">
      <dgm:prSet custScaleX="148400" presAssocID="{1B6AAE9D-0A1B-4D52-8DB9-CEF8DA56A007}" presName="childText" presStyleLbl="bgAcc1" presStyleIdx="18" presStyleCnt="27">
        <dgm:presLayoutVars>
          <dgm:bulletEnabled val="1"/>
        </dgm:presLayoutVars>
      </dgm:prSet>
      <dgm:spPr bwMode="auto"/>
    </dgm:pt>
    <dgm:pt modelId="{009A8495-C7D5-411D-BA31-BD6041D43FE6}" type="pres">
      <dgm:prSet presAssocID="{690AA958-907B-4B8F-BBFC-2294F21F2EBB}" presName="Name13" presStyleLbl="parChTrans1D2" presStyleIdx="19" presStyleCnt="27"/>
      <dgm:spPr bwMode="auto"/>
    </dgm:pt>
    <dgm:pt modelId="{47E4599B-75F5-42CE-AD43-8ED995AB3F27}" type="pres">
      <dgm:prSet custScaleX="148400" presAssocID="{64E9BC57-9848-40A3-94C8-22BB9E56F4A2}" presName="childText" presStyleLbl="bgAcc1" presStyleIdx="19" presStyleCnt="27">
        <dgm:presLayoutVars>
          <dgm:bulletEnabled val="1"/>
        </dgm:presLayoutVars>
      </dgm:prSet>
      <dgm:spPr bwMode="auto"/>
    </dgm:pt>
    <dgm:pt modelId="{19032059-4473-4F34-829A-62FB8A311A9F}" type="pres">
      <dgm:prSet presAssocID="{D9D75984-87D0-4490-8112-B71BE3DC9E36}" presName="Name13" presStyleLbl="parChTrans1D2" presStyleIdx="20" presStyleCnt="27"/>
      <dgm:spPr bwMode="auto"/>
    </dgm:pt>
    <dgm:pt modelId="{0CB127CD-0FF8-4574-9C38-D3D5FF1185D6}" type="pres">
      <dgm:prSet custScaleX="148400" presAssocID="{B7A3FC64-97C5-40A8-B6DB-D91C35D119D0}" presName="childText" presStyleLbl="bgAcc1" presStyleIdx="20" presStyleCnt="27">
        <dgm:presLayoutVars>
          <dgm:bulletEnabled val="1"/>
        </dgm:presLayoutVars>
      </dgm:prSet>
      <dgm:spPr bwMode="auto"/>
    </dgm:pt>
    <dgm:pt modelId="{F3E94DE2-F087-49B1-97EB-A2E910BBAD9B}" type="pres">
      <dgm:prSet presAssocID="{3DF4CAA8-1681-4385-A8AF-EC63E50AF789}" presName="root" presStyleCnt="0"/>
      <dgm:spPr bwMode="auto"/>
    </dgm:pt>
    <dgm:pt modelId="{5DA9DBC6-FEDD-48E5-B68C-A6DCA3413F99}" type="pres">
      <dgm:prSet presAssocID="{3DF4CAA8-1681-4385-A8AF-EC63E50AF789}" presName="rootComposite" presStyleCnt="0"/>
      <dgm:spPr bwMode="auto"/>
    </dgm:pt>
    <dgm:pt modelId="{684AD7FE-168B-48BD-B006-827634D0A9CF}" type="pres">
      <dgm:prSet custLinFactNeighborX="87" custScaleX="156494" presAssocID="{3DF4CAA8-1681-4385-A8AF-EC63E50AF789}" presName="rootText" presStyleLbl="node1" presStyleIdx="5" presStyleCnt="8"/>
      <dgm:spPr bwMode="auto"/>
    </dgm:pt>
    <dgm:pt modelId="{C64A340D-30B5-43E0-AFC2-299E55FB5DC7}" type="pres">
      <dgm:prSet presAssocID="{3DF4CAA8-1681-4385-A8AF-EC63E50AF789}" presName="rootConnector" presStyleLbl="node1" presStyleIdx="5" presStyleCnt="8"/>
      <dgm:spPr bwMode="auto"/>
    </dgm:pt>
    <dgm:pt modelId="{D04890C9-B509-4B7A-8210-2476052DE256}" type="pres">
      <dgm:prSet presAssocID="{3DF4CAA8-1681-4385-A8AF-EC63E50AF789}" presName="childShape" presStyleCnt="0"/>
      <dgm:spPr bwMode="auto"/>
    </dgm:pt>
    <dgm:pt modelId="{4B2EBAA5-1330-4766-BA73-DAE267362AAB}" type="pres">
      <dgm:prSet presAssocID="{5EC49C74-39B7-4185-B4DC-AC0488C83DFC}" presName="Name13" presStyleLbl="parChTrans1D2" presStyleIdx="21" presStyleCnt="27"/>
      <dgm:spPr bwMode="auto"/>
    </dgm:pt>
    <dgm:pt modelId="{0E92CF5D-3264-4B32-A695-39C71C397024}" type="pres">
      <dgm:prSet custLinFactNeighborX="109" custScaleX="148400" presAssocID="{785669D4-8CE2-40E2-9A71-78A7212D2F49}" presName="childText" presStyleLbl="bgAcc1" presStyleIdx="21" presStyleCnt="27">
        <dgm:presLayoutVars>
          <dgm:bulletEnabled val="1"/>
        </dgm:presLayoutVars>
      </dgm:prSet>
      <dgm:spPr bwMode="auto"/>
    </dgm:pt>
    <dgm:pt modelId="{6A0A54A7-073F-4169-A01D-7EF688BD5EA0}" type="pres">
      <dgm:prSet presAssocID="{27385341-D057-4CBA-B85A-E2B5B5739ECE}" presName="Name13" presStyleLbl="parChTrans1D2" presStyleIdx="22" presStyleCnt="27"/>
      <dgm:spPr bwMode="auto"/>
    </dgm:pt>
    <dgm:pt modelId="{A7EF5E56-A84B-4A0D-BA4E-C9100DBB6302}" type="pres">
      <dgm:prSet custLinFactNeighborX="109" custScaleX="148400" presAssocID="{BC4EF286-E030-4C6C-82AF-1203754E21D7}" presName="childText" presStyleLbl="bgAcc1" presStyleIdx="22" presStyleCnt="27">
        <dgm:presLayoutVars>
          <dgm:bulletEnabled val="1"/>
        </dgm:presLayoutVars>
      </dgm:prSet>
      <dgm:spPr bwMode="auto"/>
    </dgm:pt>
    <dgm:pt modelId="{83E51C0A-A69E-4978-9E78-386C27F4AFCB}" type="pres">
      <dgm:prSet presAssocID="{0BC36009-850D-4827-A1A2-09A029F8FC5C}" presName="Name13" presStyleLbl="parChTrans1D2" presStyleIdx="23" presStyleCnt="27"/>
      <dgm:spPr bwMode="auto"/>
    </dgm:pt>
    <dgm:pt modelId="{94AEBD02-AFEE-43F6-B2B2-41D075D92929}" type="pres">
      <dgm:prSet custLinFactNeighborX="109" custScaleX="148400" presAssocID="{1D597F2C-E75A-4DED-BCD3-FEE9BE7F327B}" presName="childText" presStyleLbl="bgAcc1" presStyleIdx="23" presStyleCnt="27">
        <dgm:presLayoutVars>
          <dgm:bulletEnabled val="1"/>
        </dgm:presLayoutVars>
      </dgm:prSet>
      <dgm:spPr bwMode="auto"/>
    </dgm:pt>
    <dgm:pt modelId="{7A8E4694-4753-40E2-A083-587394734108}" type="pres">
      <dgm:prSet presAssocID="{296EDF54-1EC8-453B-98E8-8A123CA436CA}" presName="Name13" presStyleLbl="parChTrans1D2" presStyleIdx="24" presStyleCnt="27"/>
      <dgm:spPr bwMode="auto"/>
    </dgm:pt>
    <dgm:pt modelId="{AE5835F1-0ACD-4F2F-9908-E0A87EA5B728}" type="pres">
      <dgm:prSet custScaleX="148400" presAssocID="{76A75782-EBB9-4391-B35F-90F30F7B5803}" presName="childText" presStyleLbl="bgAcc1" presStyleIdx="24" presStyleCnt="27">
        <dgm:presLayoutVars>
          <dgm:bulletEnabled val="1"/>
        </dgm:presLayoutVars>
      </dgm:prSet>
      <dgm:spPr bwMode="auto"/>
    </dgm:pt>
    <dgm:pt modelId="{80B8824E-AB0A-4023-9741-8EAC3C04BACA}" type="pres">
      <dgm:prSet presAssocID="{1CE7CF98-BD42-4DE2-8F21-955902120053}" presName="root" presStyleCnt="0"/>
      <dgm:spPr bwMode="auto"/>
    </dgm:pt>
    <dgm:pt modelId="{96166266-F8E0-4B23-A877-6FE6DF4164BF}" type="pres">
      <dgm:prSet presAssocID="{1CE7CF98-BD42-4DE2-8F21-955902120053}" presName="rootComposite" presStyleCnt="0"/>
      <dgm:spPr bwMode="auto"/>
    </dgm:pt>
    <dgm:pt modelId="{88A42C8D-FFB3-4F5A-BF8F-DE83B61DAE9E}" type="pres">
      <dgm:prSet custScaleX="156494" presAssocID="{1CE7CF98-BD42-4DE2-8F21-955902120053}" presName="rootText" presStyleLbl="node1" presStyleIdx="6" presStyleCnt="8"/>
      <dgm:spPr bwMode="auto"/>
    </dgm:pt>
    <dgm:pt modelId="{AE23CA46-F5BA-44AF-B847-18EF54984C82}" type="pres">
      <dgm:prSet presAssocID="{1CE7CF98-BD42-4DE2-8F21-955902120053}" presName="rootConnector" presStyleLbl="node1" presStyleIdx="6" presStyleCnt="8"/>
      <dgm:spPr bwMode="auto"/>
    </dgm:pt>
    <dgm:pt modelId="{BABA0463-D93E-430B-9809-85F02C706249}" type="pres">
      <dgm:prSet presAssocID="{1CE7CF98-BD42-4DE2-8F21-955902120053}" presName="childShape" presStyleCnt="0"/>
      <dgm:spPr bwMode="auto"/>
    </dgm:pt>
    <dgm:pt modelId="{28D4470B-79CE-4135-9DF4-1DC606253DB0}" type="pres">
      <dgm:prSet presAssocID="{D413D974-1B50-472C-9635-AD2325B8E589}" presName="Name13" presStyleLbl="parChTrans1D2" presStyleIdx="25" presStyleCnt="27"/>
      <dgm:spPr bwMode="auto"/>
    </dgm:pt>
    <dgm:pt modelId="{DAB13A2A-1BEC-449E-A282-208F8CCA4F08}" type="pres">
      <dgm:prSet custScaleX="148400" presAssocID="{FB9A419A-0777-4F0E-9076-9DBC619A4536}" presName="childText" presStyleLbl="bgAcc1" presStyleIdx="25" presStyleCnt="27">
        <dgm:presLayoutVars>
          <dgm:bulletEnabled val="1"/>
        </dgm:presLayoutVars>
      </dgm:prSet>
      <dgm:spPr bwMode="auto"/>
    </dgm:pt>
    <dgm:pt modelId="{4EDC4240-0B3E-42CD-A674-90F0E0BC244E}" type="pres">
      <dgm:prSet presAssocID="{444AD86D-BA3F-424F-B5C6-CC7B58A5E667}" presName="root" presStyleCnt="0"/>
      <dgm:spPr bwMode="auto"/>
    </dgm:pt>
    <dgm:pt modelId="{693623AD-087E-4DA4-989F-840711C583B9}" type="pres">
      <dgm:prSet presAssocID="{444AD86D-BA3F-424F-B5C6-CC7B58A5E667}" presName="rootComposite" presStyleCnt="0"/>
      <dgm:spPr bwMode="auto"/>
    </dgm:pt>
    <dgm:pt modelId="{F6E05437-3B63-49A4-AC15-CF6784B7B169}" type="pres">
      <dgm:prSet custScaleX="156494" presAssocID="{444AD86D-BA3F-424F-B5C6-CC7B58A5E667}" presName="rootText" presStyleLbl="node1" presStyleIdx="7" presStyleCnt="8"/>
      <dgm:spPr bwMode="auto"/>
    </dgm:pt>
    <dgm:pt modelId="{4E69BF4F-C3A6-403E-9223-BF7A7280D36C}" type="pres">
      <dgm:prSet presAssocID="{444AD86D-BA3F-424F-B5C6-CC7B58A5E667}" presName="rootConnector" presStyleLbl="node1" presStyleIdx="7" presStyleCnt="8"/>
      <dgm:spPr bwMode="auto"/>
    </dgm:pt>
    <dgm:pt modelId="{6CB2F4C0-88D7-4F4D-B524-D96E68E405EA}" type="pres">
      <dgm:prSet presAssocID="{444AD86D-BA3F-424F-B5C6-CC7B58A5E667}" presName="childShape" presStyleCnt="0"/>
      <dgm:spPr bwMode="auto"/>
    </dgm:pt>
    <dgm:pt modelId="{C61F587A-CA65-4900-A4BC-3A50D8A50D79}" type="pres">
      <dgm:prSet presAssocID="{B988B435-E0FF-4B47-B034-7DA42BB4B3E8}" presName="Name13" presStyleLbl="parChTrans1D2" presStyleIdx="26" presStyleCnt="27"/>
      <dgm:spPr bwMode="auto"/>
    </dgm:pt>
    <dgm:pt modelId="{A7025C7A-6F76-4795-A71F-0E1CFB63C0B9}" type="pres">
      <dgm:prSet custScaleX="148400" presAssocID="{0AF58868-6F74-4E01-BD77-07D11976ED7E}" presName="childText" presStyleLbl="bgAcc1" presStyleIdx="26" presStyleCnt="27">
        <dgm:presLayoutVars>
          <dgm:bulletEnabled val="1"/>
        </dgm:presLayoutVars>
      </dgm:prSet>
      <dgm:spPr bwMode="auto"/>
    </dgm:pt>
  </dgm:ptLst>
  <dgm:cxnLst>
    <dgm:cxn modelId="{4BCA0903-8EBC-439C-B34B-6009AD2E2A2B}" type="parOf" srcId="{425ECF9B-E68C-4DEB-BE06-753BACCE7654}" destId="{7FF4874E-E497-4DE9-B10B-49C5172D7970}" srcOrd="0" destOrd="0" parTransId="{5862775D-A23E-43EB-93F1-31806A1570DD}" sibTransId="{83504329-4281-464D-894C-4E370074B75F}"/>
    <dgm:cxn modelId="{65443603-E774-4FFA-AAAA-6A5A514ACB15}" type="presOf" srcId="{01A551AD-F0F3-413B-97EB-985ACFEFACD5}" destId="{E423DFFA-BA49-49A5-98E5-6015BCBE6FAD}" srcOrd="0" destOrd="0" presId="urn:microsoft.com/office/officeart/2005/8/layout/hierarchy3"/>
    <dgm:cxn modelId="{31607203-6575-4D5F-9CDA-B7CB55076C77}" type="presOf" srcId="{BC4EF286-E030-4C6C-82AF-1203754E21D7}" destId="{A7EF5E56-A84B-4A0D-BA4E-C9100DBB6302}" srcOrd="0" destOrd="0" presId="urn:microsoft.com/office/officeart/2005/8/layout/hierarchy3"/>
    <dgm:cxn modelId="{17999C03-391A-4709-9CBD-37DCA9F21762}" type="presOf" srcId="{1CE7CF98-BD42-4DE2-8F21-955902120053}" destId="{88A42C8D-FFB3-4F5A-BF8F-DE83B61DAE9E}" srcOrd="0" destOrd="0" presId="urn:microsoft.com/office/officeart/2005/8/layout/hierarchy3"/>
    <dgm:cxn modelId="{C2EB8F0A-4414-4432-AF5E-B18494EB960E}" type="presOf" srcId="{D413D974-1B50-472C-9635-AD2325B8E589}" destId="{28D4470B-79CE-4135-9DF4-1DC606253DB0}" srcOrd="0" destOrd="0" presId="urn:microsoft.com/office/officeart/2005/8/layout/hierarchy3"/>
    <dgm:cxn modelId="{F3E0E60D-1F84-4688-9974-FA76DF567127}" type="presOf" srcId="{9514EADE-D6F9-41B5-BA6D-595865490EF5}" destId="{03C6BEE8-1390-4EF7-B4D5-08B46578D4F7}" srcOrd="0" destOrd="0" presId="urn:microsoft.com/office/officeart/2005/8/layout/hierarchy3"/>
    <dgm:cxn modelId="{1116FD0D-E788-43F3-BFD8-D2132331D22F}" type="parOf" srcId="{E37C3652-0DF9-4C7C-B71A-7BA40B45140F}" destId="{CF1969E5-B5B9-473B-BBA9-98D20EEB5051}" srcOrd="0" destOrd="0" parTransId="{BFBB826C-ED49-4A77-A421-7FA22A411EEC}" sibTransId="{309760AB-32DA-429C-9603-772A11C8842F}"/>
    <dgm:cxn modelId="{6C68970E-62E8-4023-BDAC-56D78ECE3898}" type="presOf" srcId="{6149D79E-EF82-49E4-92B9-604BDBD71475}" destId="{9C3B826E-D88B-43AD-A53F-29502365763F}" srcOrd="0" destOrd="0" presId="urn:microsoft.com/office/officeart/2005/8/layout/hierarchy3"/>
    <dgm:cxn modelId="{9072D60E-7A61-4DDD-AB42-998976D67CD2}" type="parOf" srcId="{CDB0A6D6-5D4C-4A4A-AFD5-1BD989813219}" destId="{0D0D3EC9-1E83-4B92-9CA7-F8C33C0E7D05}" srcOrd="2" destOrd="0" parTransId="{BF1D4132-021E-47C8-9552-35DA5B03BBE1}" sibTransId="{9842490B-7D57-427E-8643-04F2D623715B}"/>
    <dgm:cxn modelId="{84A43611-E224-4C76-902A-AADCF41914C3}" type="presOf" srcId="{E78A8A59-2F58-430F-91FD-89FFFD130596}" destId="{E85A2DEA-6320-4929-A957-E8F25F3B9C9C}" srcOrd="0" destOrd="0" presId="urn:microsoft.com/office/officeart/2005/8/layout/hierarchy3"/>
    <dgm:cxn modelId="{82033516-4F07-41CA-8DCB-0BF63543A8F5}" type="presOf" srcId="{7FF4874E-E497-4DE9-B10B-49C5172D7970}" destId="{31787838-3E94-407B-99FB-61CFB93D5960}" srcOrd="0" destOrd="0" presId="urn:microsoft.com/office/officeart/2005/8/layout/hierarchy3"/>
    <dgm:cxn modelId="{CB383918-2A0E-4AA1-8880-BB1077CBE410}" type="presOf" srcId="{FAAB63C5-0892-4E40-AB33-3DD6B552FA83}" destId="{F06C772F-434A-465C-A571-2357317F0B8F}" srcOrd="0" destOrd="0" presId="urn:microsoft.com/office/officeart/2005/8/layout/hierarchy3"/>
    <dgm:cxn modelId="{CECE3918-6B9C-4B62-9F1D-E6CE60210AA5}" type="presOf" srcId="{2B99FEA7-9408-433C-8AF2-49EB5F647280}" destId="{A3269252-C361-49F7-BE00-DC01B971B2F4}" srcOrd="0" destOrd="0" presId="urn:microsoft.com/office/officeart/2005/8/layout/hierarchy3"/>
    <dgm:cxn modelId="{F6F54E19-F4ED-4701-B5F0-38D7A925686B}" type="parOf" srcId="{3DF4CAA8-1681-4385-A8AF-EC63E50AF789}" destId="{785669D4-8CE2-40E2-9A71-78A7212D2F49}" srcOrd="0" destOrd="0" parTransId="{5EC49C74-39B7-4185-B4DC-AC0488C83DFC}" sibTransId="{BB7CD0AF-073C-4B5E-9823-0835A88C4BD7}"/>
    <dgm:cxn modelId="{7FB4671A-21B6-46A9-B935-764341BA3122}" type="presOf" srcId="{6087C03F-0244-47DF-B341-120D17601276}" destId="{58FC0601-953A-42AE-B8A5-F61472458C8C}" srcOrd="0" destOrd="0" presId="urn:microsoft.com/office/officeart/2005/8/layout/hierarchy3"/>
    <dgm:cxn modelId="{E75F3C1B-945E-465A-8FFC-91A6D6DE0E96}" type="presOf" srcId="{CF1969E5-B5B9-473B-BBA9-98D20EEB5051}" destId="{4E73B4C2-9517-4C5A-A1BC-310652F2378C}" srcOrd="0" destOrd="0" presId="urn:microsoft.com/office/officeart/2005/8/layout/hierarchy3"/>
    <dgm:cxn modelId="{7CA9181C-5398-4530-A8BA-5E6FAB1C554A}" type="presOf" srcId="{7F4C481F-AA3E-43A0-BE76-21FBBA47C840}" destId="{7B73BD04-2EE8-49EA-A02D-43785E36CAA8}" srcOrd="0" destOrd="0" presId="urn:microsoft.com/office/officeart/2005/8/layout/hierarchy3"/>
    <dgm:cxn modelId="{E752481D-3454-420C-A374-8D5CF1AC83E0}" type="presOf" srcId="{FBC43B85-89BC-4B8C-BD87-B3E2E45735EE}" destId="{BB0D3FC6-1A28-43CE-801C-0E03FBFE3691}" srcOrd="0" destOrd="0" presId="urn:microsoft.com/office/officeart/2005/8/layout/hierarchy3"/>
    <dgm:cxn modelId="{546BC422-1417-4C9A-AE09-04F5C1957CCB}" type="presOf" srcId="{9D8C8958-BC6F-41CA-A325-178B75ED1999}" destId="{F6CC5C73-FB73-467F-BACA-79BC32CCA657}" srcOrd="0" destOrd="0" presId="urn:microsoft.com/office/officeart/2005/8/layout/hierarchy3"/>
    <dgm:cxn modelId="{32947827-8728-4220-8DAD-20A3A84DE7C9}" type="presOf" srcId="{4913FBD1-A766-4F4F-BE9F-F38EDD1F0995}" destId="{2A0AC441-1EB0-4E65-85E5-41B80A0AA47F}" srcOrd="0" destOrd="0" presId="urn:microsoft.com/office/officeart/2005/8/layout/hierarchy3"/>
    <dgm:cxn modelId="{99E0DF2B-6BF3-46F1-8D87-4079DE2CE500}" type="presOf" srcId="{74343B91-ADC9-4E2C-B823-F13E419635FC}" destId="{8A09C7FA-9FC6-478A-B38A-6B79E9BA9567}" srcOrd="0" destOrd="0" presId="urn:microsoft.com/office/officeart/2005/8/layout/hierarchy3"/>
    <dgm:cxn modelId="{08221C2D-A9F6-4C67-A89F-20982D544B98}" type="presOf" srcId="{10DF6BD3-A535-4C33-A0B0-7C028D0BC491}" destId="{CF6E29A9-DAF2-4791-AA40-E02A20EC61B7}" srcOrd="0" destOrd="0" presId="urn:microsoft.com/office/officeart/2005/8/layout/hierarchy3"/>
    <dgm:cxn modelId="{6EF2E132-1E62-4958-AA9E-0868D424441C}" type="parOf" srcId="{B747AED7-BEF1-4379-B25A-79306100D710}" destId="{10DF6BD3-A535-4C33-A0B0-7C028D0BC491}" srcOrd="0" destOrd="0" parTransId="{9FBBCA5C-CC7E-49A3-B9F9-BCC7A92D0D69}" sibTransId="{2E2ADFCC-B94E-47CE-ACF0-9C9725887086}"/>
    <dgm:cxn modelId="{ED883134-1F55-44FF-8543-B65E7D91EF3E}" type="presOf" srcId="{B988B435-E0FF-4B47-B034-7DA42BB4B3E8}" destId="{C61F587A-CA65-4900-A4BC-3A50D8A50D79}" srcOrd="0" destOrd="0" presId="urn:microsoft.com/office/officeart/2005/8/layout/hierarchy3"/>
    <dgm:cxn modelId="{148DB238-2462-4009-A0D9-883AC3974F13}" type="parOf" srcId="{C03AEE9F-450E-418C-9726-470B9044F1A1}" destId="{1CE7CF98-BD42-4DE2-8F21-955902120053}" srcOrd="6" destOrd="0" parTransId="{B7CF3992-B756-486D-89D3-D6C1F542D4AA}" sibTransId="{F19709DB-9EC7-43BC-90D3-1A2DB53D08A4}"/>
    <dgm:cxn modelId="{411B3039-F2B9-4C25-A4BF-8FEB5F86F32B}" type="parOf" srcId="{425ECF9B-E68C-4DEB-BE06-753BACCE7654}" destId="{213E7080-080A-4D7D-86BD-A304F7421ED7}" srcOrd="3" destOrd="0" parTransId="{01A551AD-F0F3-413B-97EB-985ACFEFACD5}" sibTransId="{9FABB82C-D766-425F-BA9E-4E21C0DF017D}"/>
    <dgm:cxn modelId="{3ACDA33A-A5B6-40A3-903A-876B1AF18DA7}" type="presOf" srcId="{1D597F2C-E75A-4DED-BCD3-FEE9BE7F327B}" destId="{94AEBD02-AFEE-43F6-B2B2-41D075D92929}" srcOrd="0" destOrd="0" presId="urn:microsoft.com/office/officeart/2005/8/layout/hierarchy3"/>
    <dgm:cxn modelId="{0624143B-4CD3-4C60-A534-DBA28059FC3F}" type="presOf" srcId="{0AF58868-6F74-4E01-BD77-07D11976ED7E}" destId="{A7025C7A-6F76-4795-A71F-0E1CFB63C0B9}" srcOrd="0" destOrd="0" presId="urn:microsoft.com/office/officeart/2005/8/layout/hierarchy3"/>
    <dgm:cxn modelId="{B896763B-7B3C-4ACA-9F3D-9C15B3D2C845}" type="parOf" srcId="{7AEFD23E-ECF4-4073-8BB0-7417B260481B}" destId="{64E9BC57-9848-40A3-94C8-22BB9E56F4A2}" srcOrd="2" destOrd="0" parTransId="{690AA958-907B-4B8F-BBFC-2294F21F2EBB}" sibTransId="{B2392013-081B-46BA-ABDB-E6726DBAA8A7}"/>
    <dgm:cxn modelId="{2D474B5C-BBE2-4A76-8627-6DAB6C9C7497}" type="parOf" srcId="{C03AEE9F-450E-418C-9726-470B9044F1A1}" destId="{425ECF9B-E68C-4DEB-BE06-753BACCE7654}" srcOrd="0" destOrd="0" parTransId="{B5EE7EF4-277F-4979-9A3F-AAB3DE97FF05}" sibTransId="{327FA91F-045C-4893-BA3A-10097EC3B686}"/>
    <dgm:cxn modelId="{DACA475D-B58D-4C1C-BFB8-C3AAF235A33D}" type="parOf" srcId="{425ECF9B-E68C-4DEB-BE06-753BACCE7654}" destId="{E78A8A59-2F58-430F-91FD-89FFFD130596}" srcOrd="1" destOrd="0" parTransId="{6149D79E-EF82-49E4-92B9-604BDBD71475}" sibTransId="{7C3B71F9-166B-4DD5-A565-ACD4E313745E}"/>
    <dgm:cxn modelId="{85706161-3902-4F9E-9FD7-B2CB663F157A}" type="parOf" srcId="{E37C3652-0DF9-4C7C-B71A-7BA40B45140F}" destId="{705C91C7-F171-41D3-8172-98BB9625A309}" srcOrd="1" destOrd="0" parTransId="{4DD1D14D-1EAD-45A8-B126-13C0FA92B795}" sibTransId="{DB06D7D0-6EFB-4367-969A-DF0613A124A6}"/>
    <dgm:cxn modelId="{9055CF61-5287-4265-B8E4-FD810F16E64B}" type="parOf" srcId="{E37C3652-0DF9-4C7C-B71A-7BA40B45140F}" destId="{26D0DEB2-36D6-42A1-B44C-3433D6174F9C}" srcOrd="3" destOrd="0" parTransId="{D07C1693-E64C-4408-A9A7-107600D2960E}" sibTransId="{C94C1673-C6CE-4769-B1E2-2F664FE52145}"/>
    <dgm:cxn modelId="{88F08344-0564-47C1-8272-9486775644FA}" type="parOf" srcId="{C03AEE9F-450E-418C-9726-470B9044F1A1}" destId="{7AEFD23E-ECF4-4073-8BB0-7417B260481B}" srcOrd="4" destOrd="0" parTransId="{8D9D7A64-ECF2-406C-B07E-6FC34614573B}" sibTransId="{251FE9C3-C852-400B-9803-FD5DC52D7545}"/>
    <dgm:cxn modelId="{6F428045-FB27-4980-AAD3-52DD8430C0B0}" type="presOf" srcId="{8D340602-1EDB-4EA8-857A-02216E448035}" destId="{F4BEC120-B3D1-4778-A7E8-D33D08F165A1}" srcOrd="0" destOrd="0" presId="urn:microsoft.com/office/officeart/2005/8/layout/hierarchy3"/>
    <dgm:cxn modelId="{02686746-51F8-4E3C-8F6C-B7F4CA0593C7}" type="parOf" srcId="{B747AED7-BEF1-4379-B25A-79306100D710}" destId="{0EE2FC04-8970-4695-A458-404C6D27213E}" srcOrd="2" destOrd="0" parTransId="{FBC43B85-89BC-4B8C-BD87-B3E2E45735EE}" sibTransId="{A15EF6F0-3323-4F8B-BED8-F111075BC239}"/>
    <dgm:cxn modelId="{7D9C4766-2DA6-4A61-BFC8-B122C3F97ED3}" type="parOf" srcId="{7AEFD23E-ECF4-4073-8BB0-7417B260481B}" destId="{1B6AAE9D-0A1B-4D52-8DB9-CEF8DA56A007}" srcOrd="1" destOrd="0" parTransId="{EFD81F64-07E9-429F-AE2F-E3724CB32288}" sibTransId="{EFC54C30-60E9-49CA-9D47-EA900C353FEF}"/>
    <dgm:cxn modelId="{C5B33467-5C27-44B8-BD69-7237417ADDF6}" type="presOf" srcId="{E37C3652-0DF9-4C7C-B71A-7BA40B45140F}" destId="{3FE28C86-D1EA-4B63-BBE8-8561C8075E0C}" srcOrd="0" destOrd="0" presId="urn:microsoft.com/office/officeart/2005/8/layout/hierarchy3"/>
    <dgm:cxn modelId="{DC419647-5A6A-42FB-9730-1B88DB5F49E4}" type="presOf" srcId="{705C91C7-F171-41D3-8172-98BB9625A309}" destId="{28EF1A2B-45BB-4926-959D-A23BE6D82577}" srcOrd="0" destOrd="0" presId="urn:microsoft.com/office/officeart/2005/8/layout/hierarchy3"/>
    <dgm:cxn modelId="{E8461F48-6FF5-4523-BD46-A831CBE7457C}" type="presOf" srcId="{CDB0A6D6-5D4C-4A4A-AFD5-1BD989813219}" destId="{F2A196C6-1734-4D5E-81EB-5393D72E019A}" srcOrd="0" destOrd="0" presId="urn:microsoft.com/office/officeart/2005/8/layout/hierarchy3"/>
    <dgm:cxn modelId="{6B675468-E061-4A65-9586-D415EDF7A3DA}" type="presOf" srcId="{76A75782-EBB9-4391-B35F-90F30F7B5803}" destId="{AE5835F1-0ACD-4F2F-9908-E0A87EA5B728}" srcOrd="0" destOrd="0" presId="urn:microsoft.com/office/officeart/2005/8/layout/hierarchy3"/>
    <dgm:cxn modelId="{8B15CA6B-9154-4DB6-979A-1199E25B8482}" type="presOf" srcId="{3DF4CAA8-1681-4385-A8AF-EC63E50AF789}" destId="{684AD7FE-168B-48BD-B006-827634D0A9CF}" srcOrd="0" destOrd="0" presId="urn:microsoft.com/office/officeart/2005/8/layout/hierarchy3"/>
    <dgm:cxn modelId="{EECBE36B-6111-4667-B024-5CA43BE937EB}" type="presOf" srcId="{0EE2FC04-8970-4695-A458-404C6D27213E}" destId="{A0895165-4134-4861-A8C2-F67B8F716DCD}" srcOrd="0" destOrd="0" presId="urn:microsoft.com/office/officeart/2005/8/layout/hierarchy3"/>
    <dgm:cxn modelId="{28891052-EA0D-443F-8B1D-6E2C0F32C593}" type="presOf" srcId="{C03AEE9F-450E-418C-9726-470B9044F1A1}" destId="{8B2F7DBC-2F8A-43D4-8911-370BBD574A4F}" srcOrd="0" destOrd="0" presId="urn:microsoft.com/office/officeart/2005/8/layout/hierarchy3"/>
    <dgm:cxn modelId="{9275F272-7C47-4F97-9C18-9F93C8317B7B}" type="parOf" srcId="{425ECF9B-E68C-4DEB-BE06-753BACCE7654}" destId="{5F373AD4-1882-49C7-9AEB-D2F9DBE1497C}" srcOrd="4" destOrd="0" parTransId="{6087C03F-0244-47DF-B341-120D17601276}" sibTransId="{779EE07C-5AB2-4198-8116-991ACD2DFF86}"/>
    <dgm:cxn modelId="{55022253-7C96-456E-8D50-34785A882D8B}" type="presOf" srcId="{9FBBCA5C-CC7E-49A3-B9F9-BCC7A92D0D69}" destId="{E7AAF74A-9704-477F-8EF5-193B0A1ADB5B}" srcOrd="0" destOrd="0" presId="urn:microsoft.com/office/officeart/2005/8/layout/hierarchy3"/>
    <dgm:cxn modelId="{DEACD973-EDC9-43A1-AD1F-92DA0CF560F5}" type="presOf" srcId="{785669D4-8CE2-40E2-9A71-78A7212D2F49}" destId="{0E92CF5D-3264-4B32-A695-39C71C397024}" srcOrd="0" destOrd="0" presId="urn:microsoft.com/office/officeart/2005/8/layout/hierarchy3"/>
    <dgm:cxn modelId="{DAE67E54-FF2E-43DF-B3BA-5F4E84E89DEE}" type="parOf" srcId="{C03AEE9F-450E-418C-9726-470B9044F1A1}" destId="{3DF4CAA8-1681-4385-A8AF-EC63E50AF789}" srcOrd="5" destOrd="0" parTransId="{0BF68C6B-72EC-4BB5-8C28-84DC10095B8C}" sibTransId="{6C4D00FD-832B-42FF-8199-79EA239B39B4}"/>
    <dgm:cxn modelId="{B80ACA74-C2F9-4B38-9E84-FD86170E1D74}" type="presOf" srcId="{5EC49C74-39B7-4185-B4DC-AC0488C83DFC}" destId="{4B2EBAA5-1330-4766-BA73-DAE267362AAB}" srcOrd="0" destOrd="0" presId="urn:microsoft.com/office/officeart/2005/8/layout/hierarchy3"/>
    <dgm:cxn modelId="{727FA775-7A80-4047-A173-F0CC4C499123}" type="parOf" srcId="{1CE7CF98-BD42-4DE2-8F21-955902120053}" destId="{FB9A419A-0777-4F0E-9076-9DBC619A4536}" srcOrd="0" destOrd="0" parTransId="{D413D974-1B50-472C-9635-AD2325B8E589}" sibTransId="{7C74D15F-3338-4CD6-A732-A7B25594E4BB}"/>
    <dgm:cxn modelId="{38B4D059-67DF-4E78-B2D4-BEB4041A06DC}" type="presOf" srcId="{5862775D-A23E-43EB-93F1-31806A1570DD}" destId="{16824F44-C728-4F28-A937-02C72ABD06B8}" srcOrd="0" destOrd="0" presId="urn:microsoft.com/office/officeart/2005/8/layout/hierarchy3"/>
    <dgm:cxn modelId="{CBC5FD80-75B2-4C7C-8AC2-F89DCCF84689}" type="presOf" srcId="{E170F0DE-E901-4FE8-A0F3-383AB076E8A7}" destId="{179B4BBA-7F40-430A-A986-ACBACA7FBC7C}" srcOrd="0" destOrd="0" presId="urn:microsoft.com/office/officeart/2005/8/layout/hierarchy3"/>
    <dgm:cxn modelId="{A0423881-A33D-4C72-9643-DBFD190D65E2}" type="presOf" srcId="{B7A3FC64-97C5-40A8-B6DB-D91C35D119D0}" destId="{0CB127CD-0FF8-4574-9C38-D3D5FF1185D6}" srcOrd="0" destOrd="0" presId="urn:microsoft.com/office/officeart/2005/8/layout/hierarchy3"/>
    <dgm:cxn modelId="{1240CF84-6874-433F-8112-36F8B8F03D71}" type="presOf" srcId="{0BC36009-850D-4827-A1A2-09A029F8FC5C}" destId="{83E51C0A-A69E-4978-9E78-386C27F4AFCB}" srcOrd="0" destOrd="0" presId="urn:microsoft.com/office/officeart/2005/8/layout/hierarchy3"/>
    <dgm:cxn modelId="{6FA1B98A-A6D4-455F-9BE5-4B037EA980E9}" type="presOf" srcId="{7AEFD23E-ECF4-4073-8BB0-7417B260481B}" destId="{AACF156D-7D2C-4D5A-BB7F-E2FF6C2E6FD2}" srcOrd="0" destOrd="0" presId="urn:microsoft.com/office/officeart/2005/8/layout/hierarchy3"/>
    <dgm:cxn modelId="{5BBACA8E-8AD9-474F-A327-30FF72DD399D}" type="presOf" srcId="{FC5B1856-47D2-467B-A416-47E781A9181A}" destId="{A2A87F6F-B1F2-4740-BF6F-AFD4BE7C1C82}" srcOrd="0" destOrd="0" presId="urn:microsoft.com/office/officeart/2005/8/layout/hierarchy3"/>
    <dgm:cxn modelId="{53268991-092F-47FF-8713-ED54CF8C68F3}" type="presOf" srcId="{27385341-D057-4CBA-B85A-E2B5B5739ECE}" destId="{6A0A54A7-073F-4169-A01D-7EF688BD5EA0}" srcOrd="0" destOrd="0" presId="urn:microsoft.com/office/officeart/2005/8/layout/hierarchy3"/>
    <dgm:cxn modelId="{620D1E93-64CD-4B1A-9FF7-5C56D6BDCB40}" type="presOf" srcId="{BFBB826C-ED49-4A77-A421-7FA22A411EEC}" destId="{9344FCF7-C7D4-4CFE-B562-A3347D023C57}" srcOrd="0" destOrd="0" presId="urn:microsoft.com/office/officeart/2005/8/layout/hierarchy3"/>
    <dgm:cxn modelId="{E7A1BE93-6F66-4266-8B9C-0937634F79DC}" type="presOf" srcId="{7F2D4477-5A1D-496E-BF18-97E641961513}" destId="{CC8234B8-0456-407E-908D-8B345D19E10E}" srcOrd="0" destOrd="0" presId="urn:microsoft.com/office/officeart/2005/8/layout/hierarchy3"/>
    <dgm:cxn modelId="{B869CD94-1C1C-450D-A39A-ACB809BCAA61}" type="presOf" srcId="{D07C1693-E64C-4408-A9A7-107600D2960E}" destId="{314691A4-C79C-462E-BA92-02D5653FCDDD}" srcOrd="0" destOrd="0" presId="urn:microsoft.com/office/officeart/2005/8/layout/hierarchy3"/>
    <dgm:cxn modelId="{AB8AA998-EFA5-4631-A712-4E5BFC6A66CD}" type="presOf" srcId="{4DD1D14D-1EAD-45A8-B126-13C0FA92B795}" destId="{545883EB-D83B-4A7B-A567-91709E075A8C}" srcOrd="0" destOrd="0" presId="urn:microsoft.com/office/officeart/2005/8/layout/hierarchy3"/>
    <dgm:cxn modelId="{7C12129B-D8F9-451C-8469-E4E2E3B9E919}" type="parOf" srcId="{444AD86D-BA3F-424F-B5C6-CC7B58A5E667}" destId="{0AF58868-6F74-4E01-BD77-07D11976ED7E}" srcOrd="0" destOrd="0" parTransId="{B988B435-E0FF-4B47-B034-7DA42BB4B3E8}" sibTransId="{635698DA-4FD7-4D2D-A95C-9C9F35FA802B}"/>
    <dgm:cxn modelId="{8C6CAD9D-2DC9-4B33-BCDD-1957F0251AEB}" type="parOf" srcId="{7AEFD23E-ECF4-4073-8BB0-7417B260481B}" destId="{74343B91-ADC9-4E2C-B823-F13E419635FC}" srcOrd="0" destOrd="0" parTransId="{7F4C481F-AA3E-43A0-BE76-21FBBA47C840}" sibTransId="{A88E99B1-EC4D-40A0-A67B-4EDEDBDFDFC2}"/>
    <dgm:cxn modelId="{D385C49F-4722-4848-95A4-E37AAD4EB895}" type="parOf" srcId="{3DF4CAA8-1681-4385-A8AF-EC63E50AF789}" destId="{76A75782-EBB9-4391-B35F-90F30F7B5803}" srcOrd="3" destOrd="0" parTransId="{296EDF54-1EC8-453B-98E8-8A123CA436CA}" sibTransId="{1E1A5CED-5D6E-43D8-BE54-2FF1D542E8A5}"/>
    <dgm:cxn modelId="{6166EE9F-1FAE-4963-9BE3-D8F58DCBD5E9}" type="parOf" srcId="{3DF4CAA8-1681-4385-A8AF-EC63E50AF789}" destId="{BC4EF286-E030-4C6C-82AF-1203754E21D7}" srcOrd="1" destOrd="0" parTransId="{27385341-D057-4CBA-B85A-E2B5B5739ECE}" sibTransId="{D49A6368-CA83-4C35-93DD-1EDDA5A17281}"/>
    <dgm:cxn modelId="{81EE22A0-5777-445E-87E0-0C3DA59786CA}" type="presOf" srcId="{EFD81F64-07E9-429F-AE2F-E3724CB32288}" destId="{FC1400AB-139F-421B-BD3D-1264579AA23F}" srcOrd="0" destOrd="0" presId="urn:microsoft.com/office/officeart/2005/8/layout/hierarchy3"/>
    <dgm:cxn modelId="{4DFA86A8-70CD-41F3-A078-F318A1F1D21B}" type="presOf" srcId="{B747AED7-BEF1-4379-B25A-79306100D710}" destId="{96AA5031-9041-46E7-93CE-42BAFE83EF6E}" srcOrd="0" destOrd="0" presId="urn:microsoft.com/office/officeart/2005/8/layout/hierarchy3"/>
    <dgm:cxn modelId="{B97EF2AB-F2F2-4B72-941A-94B2FC67EA8B}" type="parOf" srcId="{CDB0A6D6-5D4C-4A4A-AFD5-1BD989813219}" destId="{9BD62A52-DDF9-49C1-8208-EABEE718D3F3}" srcOrd="1" destOrd="0" parTransId="{AC9E8C12-A28E-4DD2-8239-9AE931D8D749}" sibTransId="{20AADF67-6015-4A40-A5BC-27233D4843B8}"/>
    <dgm:cxn modelId="{B30728AD-DE5F-4C4F-96A2-8561B19BC98F}" type="presOf" srcId="{9BD62A52-DDF9-49C1-8208-EABEE718D3F3}" destId="{4B304268-E5A3-4B01-9A02-1AB102DDFC33}" srcOrd="0" destOrd="0" presId="urn:microsoft.com/office/officeart/2005/8/layout/hierarchy3"/>
    <dgm:cxn modelId="{A15087AF-B82B-4336-8508-D9951E24A235}" type="presOf" srcId="{296EDF54-1EC8-453B-98E8-8A123CA436CA}" destId="{7A8E4694-4753-40E2-A083-587394734108}" srcOrd="0" destOrd="0" presId="urn:microsoft.com/office/officeart/2005/8/layout/hierarchy3"/>
    <dgm:cxn modelId="{4C5BBFAF-AB6E-42B0-AAA6-1266727DC45A}" type="presOf" srcId="{690AA958-907B-4B8F-BBFC-2294F21F2EBB}" destId="{009A8495-C7D5-411D-BA31-BD6041D43FE6}" srcOrd="0" destOrd="0" presId="urn:microsoft.com/office/officeart/2005/8/layout/hierarchy3"/>
    <dgm:cxn modelId="{48471BB1-E495-4373-96A2-B13B3698E335}" type="parOf" srcId="{B747AED7-BEF1-4379-B25A-79306100D710}" destId="{D666CF85-45CF-448E-8BDD-2F59FCD68943}" srcOrd="3" destOrd="0" parTransId="{2B99FEA7-9408-433C-8AF2-49EB5F647280}" sibTransId="{A046F72F-95EB-4E48-9E90-198F9F332F87}"/>
    <dgm:cxn modelId="{A58C0DB2-D11A-4046-B7D9-2080B2508E34}" type="parOf" srcId="{C03AEE9F-450E-418C-9726-470B9044F1A1}" destId="{B747AED7-BEF1-4379-B25A-79306100D710}" srcOrd="2" destOrd="0" parTransId="{A5148C74-C423-44A0-BD50-83A4D39F71B2}" sibTransId="{6E162765-D951-4D64-95BC-03820D0F6B7A}"/>
    <dgm:cxn modelId="{76CD26B2-4A7C-499C-A6AD-EE1782ABEEF1}" type="presOf" srcId="{444AD86D-BA3F-424F-B5C6-CC7B58A5E667}" destId="{F6E05437-3B63-49A4-AC15-CF6784B7B169}" srcOrd="0" destOrd="0" presId="urn:microsoft.com/office/officeart/2005/8/layout/hierarchy3"/>
    <dgm:cxn modelId="{999ABAB3-3A9E-4C03-BC7F-E9E6CE578ABC}" type="presOf" srcId="{0E8C6635-9F20-4B4C-BEC0-1BC1A0264C39}" destId="{6383085C-4238-4879-9166-1EDC82C1263E}" srcOrd="0" destOrd="0" presId="urn:microsoft.com/office/officeart/2005/8/layout/hierarchy3"/>
    <dgm:cxn modelId="{13FC1EB4-0E4C-4613-A2BE-141D9D164672}" type="presOf" srcId="{425ECF9B-E68C-4DEB-BE06-753BACCE7654}" destId="{2064B428-D6FF-450E-99F6-A20A6223A246}" srcOrd="0" destOrd="0" presId="urn:microsoft.com/office/officeart/2005/8/layout/hierarchy3"/>
    <dgm:cxn modelId="{3FB9D0C5-CB79-47E8-B201-A51700F1105E}" type="presOf" srcId="{FB9A419A-0777-4F0E-9076-9DBC619A4536}" destId="{DAB13A2A-1BEC-449E-A282-208F8CCA4F08}" srcOrd="0" destOrd="0" presId="urn:microsoft.com/office/officeart/2005/8/layout/hierarchy3"/>
    <dgm:cxn modelId="{C39260CA-BE31-4285-8FB5-D5A87ECDDF22}" type="presOf" srcId="{D666CF85-45CF-448E-8BDD-2F59FCD68943}" destId="{036708B7-1134-48D0-9514-AB1188C86B5B}" srcOrd="0" destOrd="0" presId="urn:microsoft.com/office/officeart/2005/8/layout/hierarchy3"/>
    <dgm:cxn modelId="{902BD2CA-FFF2-49F7-A4FC-BBE75A0C347D}" type="parOf" srcId="{7AEFD23E-ECF4-4073-8BB0-7417B260481B}" destId="{B7A3FC64-97C5-40A8-B6DB-D91C35D119D0}" srcOrd="3" destOrd="0" parTransId="{D9D75984-87D0-4490-8112-B71BE3DC9E36}" sibTransId="{2C938A8B-FFB6-48C5-91FE-C3D51234A23C}"/>
    <dgm:cxn modelId="{8E5871D5-C094-42DF-A134-DACE65EA9444}" type="presOf" srcId="{AC9E8C12-A28E-4DD2-8239-9AE931D8D749}" destId="{55DF3851-558D-46EC-A4F8-FFE5B754AD7E}" srcOrd="0" destOrd="0" presId="urn:microsoft.com/office/officeart/2005/8/layout/hierarchy3"/>
    <dgm:cxn modelId="{3CB2C5D6-3765-4BCA-AA55-EBD9C8852E70}" type="parOf" srcId="{425ECF9B-E68C-4DEB-BE06-753BACCE7654}" destId="{7F2D4477-5A1D-496E-BF18-97E641961513}" srcOrd="2" destOrd="0" parTransId="{9514EADE-D6F9-41B5-BA6D-595865490EF5}" sibTransId="{4CC11EF6-46F3-4BB0-90CD-E15799CCB621}"/>
    <dgm:cxn modelId="{9CB98BDB-4BD9-41D5-BB09-2450B87EC111}" type="presOf" srcId="{64E9BC57-9848-40A3-94C8-22BB9E56F4A2}" destId="{47E4599B-75F5-42CE-AD43-8ED995AB3F27}" srcOrd="0" destOrd="0" presId="urn:microsoft.com/office/officeart/2005/8/layout/hierarchy3"/>
    <dgm:cxn modelId="{F83A1EDF-620A-4E13-BE3D-AF10E6F12529}" type="presOf" srcId="{D9D75984-87D0-4490-8112-B71BE3DC9E36}" destId="{19032059-4473-4F34-829A-62FB8A311A9F}" srcOrd="0" destOrd="0" presId="urn:microsoft.com/office/officeart/2005/8/layout/hierarchy3"/>
    <dgm:cxn modelId="{71344ADF-1668-410C-B158-855AFCE7AAF6}" type="parOf" srcId="{C03AEE9F-450E-418C-9726-470B9044F1A1}" destId="{CDB0A6D6-5D4C-4A4A-AFD5-1BD989813219}" srcOrd="3" destOrd="0" parTransId="{023C5998-7BE4-4970-809E-59E14CDED238}" sibTransId="{1EDEA6E3-B03D-45CB-92E7-FCEC8A70AC50}"/>
    <dgm:cxn modelId="{90ACCFDF-43DD-4272-AB70-C3A280EC21F5}" type="parOf" srcId="{E37C3652-0DF9-4C7C-B71A-7BA40B45140F}" destId="{0E8C6635-9F20-4B4C-BEC0-1BC1A0264C39}" srcOrd="4" destOrd="0" parTransId="{E170F0DE-E901-4FE8-A0F3-383AB076E8A7}" sibTransId="{BF27E5C5-DD58-4D43-B6D3-E082393972A0}"/>
    <dgm:cxn modelId="{C80964E1-7BF4-4D79-BD97-B4CD5C46C33C}" type="presOf" srcId="{26D0DEB2-36D6-42A1-B44C-3433D6174F9C}" destId="{8802D2C5-8464-4BE6-BE65-7E20E6218A51}" srcOrd="0" destOrd="0" presId="urn:microsoft.com/office/officeart/2005/8/layout/hierarchy3"/>
    <dgm:cxn modelId="{A8626CE2-3AA4-443D-AD02-0C7A63809C18}" type="presOf" srcId="{1B6AAE9D-0A1B-4D52-8DB9-CEF8DA56A007}" destId="{C1525D42-4F19-4E77-93D8-56E4DB0ECF40}" srcOrd="0" destOrd="0" presId="urn:microsoft.com/office/officeart/2005/8/layout/hierarchy3"/>
    <dgm:cxn modelId="{4FAB35EE-562D-4BF7-BC7D-8FB5387FD54D}" type="parOf" srcId="{E37C3652-0DF9-4C7C-B71A-7BA40B45140F}" destId="{49134F93-C122-4CB4-B5DE-4BF784ACE301}" srcOrd="2" destOrd="0" parTransId="{9D8C8958-BC6F-41CA-A325-178B75ED1999}" sibTransId="{090DADA9-638B-49D8-B3FF-E14A4C179EE4}"/>
    <dgm:cxn modelId="{894A6FEE-93AA-467B-ACE4-0847450E3F4E}" type="parOf" srcId="{C03AEE9F-450E-418C-9726-470B9044F1A1}" destId="{E37C3652-0DF9-4C7C-B71A-7BA40B45140F}" srcOrd="1" destOrd="0" parTransId="{0BDB04F6-D1E4-45B3-95C6-5B692BD1A9F1}" sibTransId="{93862815-7CE3-426D-A175-51E490A7E0AD}"/>
    <dgm:cxn modelId="{FE502BEF-D5A1-4530-AB9A-E891CA71FE1F}" type="presOf" srcId="{213E7080-080A-4D7D-86BD-A304F7421ED7}" destId="{373423A7-632B-41B4-9705-62C115EF74AE}" srcOrd="0" destOrd="0" presId="urn:microsoft.com/office/officeart/2005/8/layout/hierarchy3"/>
    <dgm:cxn modelId="{E31E09F1-5027-467A-981C-0EB7FA9C8F0A}" type="presOf" srcId="{5F373AD4-1882-49C7-9AEB-D2F9DBE1497C}" destId="{136BBFC7-3EED-4FC6-A910-9875540788D8}" srcOrd="0" destOrd="0" presId="urn:microsoft.com/office/officeart/2005/8/layout/hierarchy3"/>
    <dgm:cxn modelId="{65175CF2-4406-45D9-B7C8-6BB261AB755B}" type="parOf" srcId="{C03AEE9F-450E-418C-9726-470B9044F1A1}" destId="{444AD86D-BA3F-424F-B5C6-CC7B58A5E667}" srcOrd="7" destOrd="0" parTransId="{24EC3604-37E1-4E0B-91FB-E7B5EC6A151B}" sibTransId="{4952060D-DD2D-4331-9C5F-2B97AAD46D17}"/>
    <dgm:cxn modelId="{D26058F3-183E-40A1-A9A1-C9BCCF010A07}" type="parOf" srcId="{3DF4CAA8-1681-4385-A8AF-EC63E50AF789}" destId="{1D597F2C-E75A-4DED-BCD3-FEE9BE7F327B}" srcOrd="2" destOrd="0" parTransId="{0BC36009-850D-4827-A1A2-09A029F8FC5C}" sibTransId="{785DE454-5594-4075-A86B-0DC9AF8223C5}"/>
    <dgm:cxn modelId="{01E785F5-5D87-434B-8346-2F21A56CEA89}" type="parOf" srcId="{CDB0A6D6-5D4C-4A4A-AFD5-1BD989813219}" destId="{FAAB63C5-0892-4E40-AB33-3DD6B552FA83}" srcOrd="0" destOrd="0" parTransId="{FC5B1856-47D2-467B-A416-47E781A9181A}" sibTransId="{DF266604-8F4B-480C-8979-11A023B8B88D}"/>
    <dgm:cxn modelId="{75B2B4F6-2902-4AAD-A09C-01E57789E082}" type="presOf" srcId="{49134F93-C122-4CB4-B5DE-4BF784ACE301}" destId="{178AEB00-EBEB-4942-9600-425CE3E92A06}" srcOrd="0" destOrd="0" presId="urn:microsoft.com/office/officeart/2005/8/layout/hierarchy3"/>
    <dgm:cxn modelId="{C00AF4F8-0FBA-42CB-90E0-97C764B67A88}" type="presOf" srcId="{BF1D4132-021E-47C8-9552-35DA5B03BBE1}" destId="{1B390BC8-CF50-4D06-84D9-2E325A99CD62}" srcOrd="0" destOrd="0" presId="urn:microsoft.com/office/officeart/2005/8/layout/hierarchy3"/>
    <dgm:cxn modelId="{CC345AFB-D95A-404E-9A2E-00A9BB880C22}" type="parOf" srcId="{B747AED7-BEF1-4379-B25A-79306100D710}" destId="{4913FBD1-A766-4F4F-BE9F-F38EDD1F0995}" srcOrd="1" destOrd="0" parTransId="{8D340602-1EDB-4EA8-857A-02216E448035}" sibTransId="{EE2E08AD-1C56-4AF6-BCB3-AF9D63D247AA}"/>
    <dgm:cxn modelId="{AAFD26FE-355C-4726-BC5C-35C6D88E6D76}" type="presOf" srcId="{0D0D3EC9-1E83-4B92-9CA7-F8C33C0E7D05}" destId="{1363FEC3-C063-40DE-88CB-2607F68D6DDE}" srcOrd="0" destOrd="0" presId="urn:microsoft.com/office/officeart/2005/8/layout/hierarchy3"/>
    <dgm:cxn modelId="{752E672D-E764-46D0-91E3-88CA6929990F}" type="presParOf" srcId="{8B2F7DBC-2F8A-43D4-8911-370BBD574A4F}" destId="{6B5E1298-18A4-4251-83A5-94025A50D2D7}" srcOrd="0" destOrd="0" presId="urn:microsoft.com/office/officeart/2005/8/layout/hierarchy3"/>
    <dgm:cxn modelId="{3D169BF4-AE33-459C-8D6C-913CA90F8CA3}" type="presParOf" srcId="{6B5E1298-18A4-4251-83A5-94025A50D2D7}" destId="{05FF76D2-62B3-4602-822A-056C2F15B3FD}" srcOrd="0" destOrd="0" presId="urn:microsoft.com/office/officeart/2005/8/layout/hierarchy3"/>
    <dgm:cxn modelId="{A5586919-61C1-42E0-B360-ECD22A98B599}" type="presParOf" srcId="{05FF76D2-62B3-4602-822A-056C2F15B3FD}" destId="{2064B428-D6FF-450E-99F6-A20A6223A246}" srcOrd="0" destOrd="0" presId="urn:microsoft.com/office/officeart/2005/8/layout/hierarchy3"/>
    <dgm:cxn modelId="{BD7CC0C5-CDCC-4E1F-98DD-2457864EC992}" type="presParOf" srcId="{05FF76D2-62B3-4602-822A-056C2F15B3FD}" destId="{48539EB4-A34F-496C-9763-1F7174B0DCB4}" srcOrd="1" destOrd="0" presId="urn:microsoft.com/office/officeart/2005/8/layout/hierarchy3"/>
    <dgm:cxn modelId="{E86BF142-C3E9-4B33-BCBC-77F69AD5A915}" type="presParOf" srcId="{6B5E1298-18A4-4251-83A5-94025A50D2D7}" destId="{5A5C988D-1F6F-400E-BAE6-BC0C56BEEAC8}" srcOrd="1" destOrd="0" presId="urn:microsoft.com/office/officeart/2005/8/layout/hierarchy3"/>
    <dgm:cxn modelId="{32D708E6-444F-499A-86C4-55824FDA26A7}" type="presParOf" srcId="{5A5C988D-1F6F-400E-BAE6-BC0C56BEEAC8}" destId="{16824F44-C728-4F28-A937-02C72ABD06B8}" srcOrd="0" destOrd="0" presId="urn:microsoft.com/office/officeart/2005/8/layout/hierarchy3"/>
    <dgm:cxn modelId="{B988EA66-9683-430B-9BAE-81574BA4660A}" type="presParOf" srcId="{5A5C988D-1F6F-400E-BAE6-BC0C56BEEAC8}" destId="{31787838-3E94-407B-99FB-61CFB93D5960}" srcOrd="1" destOrd="0" presId="urn:microsoft.com/office/officeart/2005/8/layout/hierarchy3"/>
    <dgm:cxn modelId="{2E4EE7D2-33F0-4C64-B27A-4C133B1CA1A9}" type="presParOf" srcId="{5A5C988D-1F6F-400E-BAE6-BC0C56BEEAC8}" destId="{9C3B826E-D88B-43AD-A53F-29502365763F}" srcOrd="2" destOrd="0" presId="urn:microsoft.com/office/officeart/2005/8/layout/hierarchy3"/>
    <dgm:cxn modelId="{04EDBE78-5FF6-4273-BAF2-F2B7565F4C16}" type="presParOf" srcId="{5A5C988D-1F6F-400E-BAE6-BC0C56BEEAC8}" destId="{E85A2DEA-6320-4929-A957-E8F25F3B9C9C}" srcOrd="3" destOrd="0" presId="urn:microsoft.com/office/officeart/2005/8/layout/hierarchy3"/>
    <dgm:cxn modelId="{EC4151D4-0C51-42F7-AD13-5B3F46DC475A}" type="presParOf" srcId="{5A5C988D-1F6F-400E-BAE6-BC0C56BEEAC8}" destId="{03C6BEE8-1390-4EF7-B4D5-08B46578D4F7}" srcOrd="4" destOrd="0" presId="urn:microsoft.com/office/officeart/2005/8/layout/hierarchy3"/>
    <dgm:cxn modelId="{2849D081-1D23-4A86-ACBC-105496F1517B}" type="presParOf" srcId="{5A5C988D-1F6F-400E-BAE6-BC0C56BEEAC8}" destId="{CC8234B8-0456-407E-908D-8B345D19E10E}" srcOrd="5" destOrd="0" presId="urn:microsoft.com/office/officeart/2005/8/layout/hierarchy3"/>
    <dgm:cxn modelId="{DB0D3B43-5BC0-4FB9-8FB2-AD7B93520AE0}" type="presParOf" srcId="{5A5C988D-1F6F-400E-BAE6-BC0C56BEEAC8}" destId="{E423DFFA-BA49-49A5-98E5-6015BCBE6FAD}" srcOrd="6" destOrd="0" presId="urn:microsoft.com/office/officeart/2005/8/layout/hierarchy3"/>
    <dgm:cxn modelId="{83B3600D-E4B3-4DE9-9669-75DBFDE7D907}" type="presParOf" srcId="{5A5C988D-1F6F-400E-BAE6-BC0C56BEEAC8}" destId="{373423A7-632B-41B4-9705-62C115EF74AE}" srcOrd="7" destOrd="0" presId="urn:microsoft.com/office/officeart/2005/8/layout/hierarchy3"/>
    <dgm:cxn modelId="{492A4D6E-9C3A-41C8-A5D1-FEDDFDD812DE}" type="presParOf" srcId="{5A5C988D-1F6F-400E-BAE6-BC0C56BEEAC8}" destId="{58FC0601-953A-42AE-B8A5-F61472458C8C}" srcOrd="8" destOrd="0" presId="urn:microsoft.com/office/officeart/2005/8/layout/hierarchy3"/>
    <dgm:cxn modelId="{F47543E1-662E-416F-88F5-4D2B6309E8F6}" type="presParOf" srcId="{5A5C988D-1F6F-400E-BAE6-BC0C56BEEAC8}" destId="{136BBFC7-3EED-4FC6-A910-9875540788D8}" srcOrd="9" destOrd="0" presId="urn:microsoft.com/office/officeart/2005/8/layout/hierarchy3"/>
    <dgm:cxn modelId="{39BECF91-0C35-470A-95F7-B89E207C30E1}" type="presParOf" srcId="{8B2F7DBC-2F8A-43D4-8911-370BBD574A4F}" destId="{0E449B4C-07B9-4E14-899C-941AE8CA1D00}" srcOrd="1" destOrd="0" presId="urn:microsoft.com/office/officeart/2005/8/layout/hierarchy3"/>
    <dgm:cxn modelId="{3FEED820-3AF5-4BD0-8358-43E1271F7A2E}" type="presParOf" srcId="{0E449B4C-07B9-4E14-899C-941AE8CA1D00}" destId="{EDA88EDE-5BF5-4698-BE5B-0F7FDBFA3CC7}" srcOrd="0" destOrd="0" presId="urn:microsoft.com/office/officeart/2005/8/layout/hierarchy3"/>
    <dgm:cxn modelId="{9F51ABA3-6396-474B-ADD0-520E07FE75F7}" type="presParOf" srcId="{EDA88EDE-5BF5-4698-BE5B-0F7FDBFA3CC7}" destId="{3FE28C86-D1EA-4B63-BBE8-8561C8075E0C}" srcOrd="0" destOrd="0" presId="urn:microsoft.com/office/officeart/2005/8/layout/hierarchy3"/>
    <dgm:cxn modelId="{30A97208-E2A4-4B91-82F0-BED31F4F0FA7}" type="presParOf" srcId="{EDA88EDE-5BF5-4698-BE5B-0F7FDBFA3CC7}" destId="{4F8B2599-CBC2-4B55-A8F1-C44F39E56043}" srcOrd="1" destOrd="0" presId="urn:microsoft.com/office/officeart/2005/8/layout/hierarchy3"/>
    <dgm:cxn modelId="{B2B03024-7022-46EE-92C7-9F8C507883C4}" type="presParOf" srcId="{0E449B4C-07B9-4E14-899C-941AE8CA1D00}" destId="{CAA83BE5-DFD1-4A51-A670-E722978F0B9A}" srcOrd="1" destOrd="0" presId="urn:microsoft.com/office/officeart/2005/8/layout/hierarchy3"/>
    <dgm:cxn modelId="{8777C08E-010D-4466-A2A7-2154FCCD0356}" type="presParOf" srcId="{CAA83BE5-DFD1-4A51-A670-E722978F0B9A}" destId="{9344FCF7-C7D4-4CFE-B562-A3347D023C57}" srcOrd="0" destOrd="0" presId="urn:microsoft.com/office/officeart/2005/8/layout/hierarchy3"/>
    <dgm:cxn modelId="{9F0358D1-9451-4FD5-A1D6-5279C38FD171}" type="presParOf" srcId="{CAA83BE5-DFD1-4A51-A670-E722978F0B9A}" destId="{4E73B4C2-9517-4C5A-A1BC-310652F2378C}" srcOrd="1" destOrd="0" presId="urn:microsoft.com/office/officeart/2005/8/layout/hierarchy3"/>
    <dgm:cxn modelId="{AD7F3646-EC8B-47AB-B7CB-BBCE48D4DD86}" type="presParOf" srcId="{CAA83BE5-DFD1-4A51-A670-E722978F0B9A}" destId="{545883EB-D83B-4A7B-A567-91709E075A8C}" srcOrd="2" destOrd="0" presId="urn:microsoft.com/office/officeart/2005/8/layout/hierarchy3"/>
    <dgm:cxn modelId="{8534D7CE-3FE4-4FF7-A6D3-5DD7480F69CC}" type="presParOf" srcId="{CAA83BE5-DFD1-4A51-A670-E722978F0B9A}" destId="{28EF1A2B-45BB-4926-959D-A23BE6D82577}" srcOrd="3" destOrd="0" presId="urn:microsoft.com/office/officeart/2005/8/layout/hierarchy3"/>
    <dgm:cxn modelId="{1CD892FF-3E0D-435A-955A-DFA952B4DC8A}" type="presParOf" srcId="{CAA83BE5-DFD1-4A51-A670-E722978F0B9A}" destId="{F6CC5C73-FB73-467F-BACA-79BC32CCA657}" srcOrd="4" destOrd="0" presId="urn:microsoft.com/office/officeart/2005/8/layout/hierarchy3"/>
    <dgm:cxn modelId="{3022FC5F-1458-45F7-94DC-DA63CA4331AE}" type="presParOf" srcId="{CAA83BE5-DFD1-4A51-A670-E722978F0B9A}" destId="{178AEB00-EBEB-4942-9600-425CE3E92A06}" srcOrd="5" destOrd="0" presId="urn:microsoft.com/office/officeart/2005/8/layout/hierarchy3"/>
    <dgm:cxn modelId="{A3BA7621-DB59-4DB0-AADC-50AA78D29343}" type="presParOf" srcId="{CAA83BE5-DFD1-4A51-A670-E722978F0B9A}" destId="{314691A4-C79C-462E-BA92-02D5653FCDDD}" srcOrd="6" destOrd="0" presId="urn:microsoft.com/office/officeart/2005/8/layout/hierarchy3"/>
    <dgm:cxn modelId="{7BED05D0-4BBD-4D18-9FFB-F156B5D6A913}" type="presParOf" srcId="{CAA83BE5-DFD1-4A51-A670-E722978F0B9A}" destId="{8802D2C5-8464-4BE6-BE65-7E20E6218A51}" srcOrd="7" destOrd="0" presId="urn:microsoft.com/office/officeart/2005/8/layout/hierarchy3"/>
    <dgm:cxn modelId="{D7DA3B4F-8869-4119-A8E9-EFBD3A869D4F}" type="presParOf" srcId="{CAA83BE5-DFD1-4A51-A670-E722978F0B9A}" destId="{179B4BBA-7F40-430A-A986-ACBACA7FBC7C}" srcOrd="8" destOrd="0" presId="urn:microsoft.com/office/officeart/2005/8/layout/hierarchy3"/>
    <dgm:cxn modelId="{3A7F918B-D988-4E2D-B82D-A455BC965E80}" type="presParOf" srcId="{CAA83BE5-DFD1-4A51-A670-E722978F0B9A}" destId="{6383085C-4238-4879-9166-1EDC82C1263E}" srcOrd="9" destOrd="0" presId="urn:microsoft.com/office/officeart/2005/8/layout/hierarchy3"/>
    <dgm:cxn modelId="{F9AA0E6B-F8A6-4F11-8296-125CD335F7CC}" type="presParOf" srcId="{8B2F7DBC-2F8A-43D4-8911-370BBD574A4F}" destId="{EE2ED66D-826A-44C6-B2B9-766F70AF7D54}" srcOrd="2" destOrd="0" presId="urn:microsoft.com/office/officeart/2005/8/layout/hierarchy3"/>
    <dgm:cxn modelId="{D79A66C4-6F1B-450D-9170-39641613944B}" type="presParOf" srcId="{EE2ED66D-826A-44C6-B2B9-766F70AF7D54}" destId="{12F80747-C80A-4865-BE5C-95712F7D7FD3}" srcOrd="0" destOrd="0" presId="urn:microsoft.com/office/officeart/2005/8/layout/hierarchy3"/>
    <dgm:cxn modelId="{17E6A660-438D-42E7-A9DC-DBC7561FDA4B}" type="presParOf" srcId="{12F80747-C80A-4865-BE5C-95712F7D7FD3}" destId="{96AA5031-9041-46E7-93CE-42BAFE83EF6E}" srcOrd="0" destOrd="0" presId="urn:microsoft.com/office/officeart/2005/8/layout/hierarchy3"/>
    <dgm:cxn modelId="{23E6896D-5617-41C4-9766-11EEEA1E092A}" type="presParOf" srcId="{12F80747-C80A-4865-BE5C-95712F7D7FD3}" destId="{8D9A759C-41EF-42FC-A34C-97F15CA5D2AA}" srcOrd="1" destOrd="0" presId="urn:microsoft.com/office/officeart/2005/8/layout/hierarchy3"/>
    <dgm:cxn modelId="{D289785A-78B5-4D99-BC12-B00EF3B61CA1}" type="presParOf" srcId="{EE2ED66D-826A-44C6-B2B9-766F70AF7D54}" destId="{94406240-FB91-45C6-921C-009C45F28943}" srcOrd="1" destOrd="0" presId="urn:microsoft.com/office/officeart/2005/8/layout/hierarchy3"/>
    <dgm:cxn modelId="{1F78BAE9-45A7-4C5D-B108-4B4E43B17F92}" type="presParOf" srcId="{94406240-FB91-45C6-921C-009C45F28943}" destId="{E7AAF74A-9704-477F-8EF5-193B0A1ADB5B}" srcOrd="0" destOrd="0" presId="urn:microsoft.com/office/officeart/2005/8/layout/hierarchy3"/>
    <dgm:cxn modelId="{6AD1A2C5-D07E-4A67-85FB-C48399835145}" type="presParOf" srcId="{94406240-FB91-45C6-921C-009C45F28943}" destId="{CF6E29A9-DAF2-4791-AA40-E02A20EC61B7}" srcOrd="1" destOrd="0" presId="urn:microsoft.com/office/officeart/2005/8/layout/hierarchy3"/>
    <dgm:cxn modelId="{00942D39-92DD-404B-AE18-9C9397F6AE9B}" type="presParOf" srcId="{94406240-FB91-45C6-921C-009C45F28943}" destId="{F4BEC120-B3D1-4778-A7E8-D33D08F165A1}" srcOrd="2" destOrd="0" presId="urn:microsoft.com/office/officeart/2005/8/layout/hierarchy3"/>
    <dgm:cxn modelId="{245556B7-732F-479B-AF85-664987361638}" type="presParOf" srcId="{94406240-FB91-45C6-921C-009C45F28943}" destId="{2A0AC441-1EB0-4E65-85E5-41B80A0AA47F}" srcOrd="3" destOrd="0" presId="urn:microsoft.com/office/officeart/2005/8/layout/hierarchy3"/>
    <dgm:cxn modelId="{8B75FCC2-8901-4C1C-8AC1-00794706831B}" type="presParOf" srcId="{94406240-FB91-45C6-921C-009C45F28943}" destId="{BB0D3FC6-1A28-43CE-801C-0E03FBFE3691}" srcOrd="4" destOrd="0" presId="urn:microsoft.com/office/officeart/2005/8/layout/hierarchy3"/>
    <dgm:cxn modelId="{E8D50D2E-F31E-4D31-A4D6-8B61A7C7C2E6}" type="presParOf" srcId="{94406240-FB91-45C6-921C-009C45F28943}" destId="{A0895165-4134-4861-A8C2-F67B8F716DCD}" srcOrd="5" destOrd="0" presId="urn:microsoft.com/office/officeart/2005/8/layout/hierarchy3"/>
    <dgm:cxn modelId="{9E351CFF-A038-43F2-BF49-F2D8355871E9}" type="presParOf" srcId="{94406240-FB91-45C6-921C-009C45F28943}" destId="{A3269252-C361-49F7-BE00-DC01B971B2F4}" srcOrd="6" destOrd="0" presId="urn:microsoft.com/office/officeart/2005/8/layout/hierarchy3"/>
    <dgm:cxn modelId="{098230B1-9260-4083-A0DE-6D1C344CA74C}" type="presParOf" srcId="{94406240-FB91-45C6-921C-009C45F28943}" destId="{036708B7-1134-48D0-9514-AB1188C86B5B}" srcOrd="7" destOrd="0" presId="urn:microsoft.com/office/officeart/2005/8/layout/hierarchy3"/>
    <dgm:cxn modelId="{D0EACA9D-CF0D-40DB-ADAC-FF76945B4C0B}" type="presParOf" srcId="{8B2F7DBC-2F8A-43D4-8911-370BBD574A4F}" destId="{AE72F3CB-E8F0-4217-8C87-8B8C5C8B5B8E}" srcOrd="3" destOrd="0" presId="urn:microsoft.com/office/officeart/2005/8/layout/hierarchy3"/>
    <dgm:cxn modelId="{39A2E6DC-4FE3-4DBF-85AA-EF522316A578}" type="presParOf" srcId="{AE72F3CB-E8F0-4217-8C87-8B8C5C8B5B8E}" destId="{B028915B-189A-4B88-B7E3-6340D5EC4D3F}" srcOrd="0" destOrd="0" presId="urn:microsoft.com/office/officeart/2005/8/layout/hierarchy3"/>
    <dgm:cxn modelId="{53B4C25D-846D-4BA2-A1DC-5EA896636856}" type="presParOf" srcId="{B028915B-189A-4B88-B7E3-6340D5EC4D3F}" destId="{F2A196C6-1734-4D5E-81EB-5393D72E019A}" srcOrd="0" destOrd="0" presId="urn:microsoft.com/office/officeart/2005/8/layout/hierarchy3"/>
    <dgm:cxn modelId="{3199F2F7-840E-4B6A-A5B7-46A48CC0A692}" type="presParOf" srcId="{B028915B-189A-4B88-B7E3-6340D5EC4D3F}" destId="{91CD8CD8-A7D1-4587-98E2-31E115D00853}" srcOrd="1" destOrd="0" presId="urn:microsoft.com/office/officeart/2005/8/layout/hierarchy3"/>
    <dgm:cxn modelId="{485BFA3B-534A-438C-AF6F-5CD70E2772D5}" type="presParOf" srcId="{AE72F3CB-E8F0-4217-8C87-8B8C5C8B5B8E}" destId="{9C878DB5-963D-4672-8579-53EE09D02F71}" srcOrd="1" destOrd="0" presId="urn:microsoft.com/office/officeart/2005/8/layout/hierarchy3"/>
    <dgm:cxn modelId="{60DD90AD-F163-4DF6-BA7B-2EE23EFD9ECF}" type="presParOf" srcId="{9C878DB5-963D-4672-8579-53EE09D02F71}" destId="{A2A87F6F-B1F2-4740-BF6F-AFD4BE7C1C82}" srcOrd="0" destOrd="0" presId="urn:microsoft.com/office/officeart/2005/8/layout/hierarchy3"/>
    <dgm:cxn modelId="{A5288070-68E6-4CB2-9FE2-5765ED44BB57}" type="presParOf" srcId="{9C878DB5-963D-4672-8579-53EE09D02F71}" destId="{F06C772F-434A-465C-A571-2357317F0B8F}" srcOrd="1" destOrd="0" presId="urn:microsoft.com/office/officeart/2005/8/layout/hierarchy3"/>
    <dgm:cxn modelId="{B73A7E27-8EA7-48E7-84D9-648AF160784F}" type="presParOf" srcId="{9C878DB5-963D-4672-8579-53EE09D02F71}" destId="{55DF3851-558D-46EC-A4F8-FFE5B754AD7E}" srcOrd="2" destOrd="0" presId="urn:microsoft.com/office/officeart/2005/8/layout/hierarchy3"/>
    <dgm:cxn modelId="{6144B920-F405-44C2-AFC5-2D355712A78C}" type="presParOf" srcId="{9C878DB5-963D-4672-8579-53EE09D02F71}" destId="{4B304268-E5A3-4B01-9A02-1AB102DDFC33}" srcOrd="3" destOrd="0" presId="urn:microsoft.com/office/officeart/2005/8/layout/hierarchy3"/>
    <dgm:cxn modelId="{F7070B90-56EB-4E91-A3F5-47BCD558E549}" type="presParOf" srcId="{9C878DB5-963D-4672-8579-53EE09D02F71}" destId="{1B390BC8-CF50-4D06-84D9-2E325A99CD62}" srcOrd="4" destOrd="0" presId="urn:microsoft.com/office/officeart/2005/8/layout/hierarchy3"/>
    <dgm:cxn modelId="{CAD05605-AF4F-4772-9E2E-C5FB2A0EF018}" type="presParOf" srcId="{9C878DB5-963D-4672-8579-53EE09D02F71}" destId="{1363FEC3-C063-40DE-88CB-2607F68D6DDE}" srcOrd="5" destOrd="0" presId="urn:microsoft.com/office/officeart/2005/8/layout/hierarchy3"/>
    <dgm:cxn modelId="{439F3097-0DC9-4EEF-BB93-D6528E5E8A13}" type="presParOf" srcId="{8B2F7DBC-2F8A-43D4-8911-370BBD574A4F}" destId="{CBC84039-EB11-4D9C-814B-C9D11BA77076}" srcOrd="4" destOrd="0" presId="urn:microsoft.com/office/officeart/2005/8/layout/hierarchy3"/>
    <dgm:cxn modelId="{D12CED28-3AFB-4E92-85D3-F1D72F634F7E}" type="presParOf" srcId="{CBC84039-EB11-4D9C-814B-C9D11BA77076}" destId="{4EAAFA98-4A6E-4AD9-83B4-EBB52B3BD4E6}" srcOrd="0" destOrd="0" presId="urn:microsoft.com/office/officeart/2005/8/layout/hierarchy3"/>
    <dgm:cxn modelId="{7A2E3A67-5895-418C-A0D4-FCF488A67F72}" type="presParOf" srcId="{4EAAFA98-4A6E-4AD9-83B4-EBB52B3BD4E6}" destId="{AACF156D-7D2C-4D5A-BB7F-E2FF6C2E6FD2}" srcOrd="0" destOrd="0" presId="urn:microsoft.com/office/officeart/2005/8/layout/hierarchy3"/>
    <dgm:cxn modelId="{B455E31E-F76F-420C-8F03-F8B83ED4EC31}" type="presParOf" srcId="{4EAAFA98-4A6E-4AD9-83B4-EBB52B3BD4E6}" destId="{3B33EEAC-0DA4-4580-ACC7-B19E6BBC08B1}" srcOrd="1" destOrd="0" presId="urn:microsoft.com/office/officeart/2005/8/layout/hierarchy3"/>
    <dgm:cxn modelId="{4E8EF226-6254-4AAA-987A-760D158A9E60}" type="presParOf" srcId="{CBC84039-EB11-4D9C-814B-C9D11BA77076}" destId="{B3423CE1-B494-4A31-ACD4-4589356E40AE}" srcOrd="1" destOrd="0" presId="urn:microsoft.com/office/officeart/2005/8/layout/hierarchy3"/>
    <dgm:cxn modelId="{14354F1E-AC04-417B-9867-1E9B7495C5D7}" type="presParOf" srcId="{B3423CE1-B494-4A31-ACD4-4589356E40AE}" destId="{7B73BD04-2EE8-49EA-A02D-43785E36CAA8}" srcOrd="0" destOrd="0" presId="urn:microsoft.com/office/officeart/2005/8/layout/hierarchy3"/>
    <dgm:cxn modelId="{D1288C97-9474-4852-A3DE-82680C6E5A56}" type="presParOf" srcId="{B3423CE1-B494-4A31-ACD4-4589356E40AE}" destId="{8A09C7FA-9FC6-478A-B38A-6B79E9BA9567}" srcOrd="1" destOrd="0" presId="urn:microsoft.com/office/officeart/2005/8/layout/hierarchy3"/>
    <dgm:cxn modelId="{09B2A609-B34D-418C-9DAB-B3A5993E2945}" type="presParOf" srcId="{B3423CE1-B494-4A31-ACD4-4589356E40AE}" destId="{FC1400AB-139F-421B-BD3D-1264579AA23F}" srcOrd="2" destOrd="0" presId="urn:microsoft.com/office/officeart/2005/8/layout/hierarchy3"/>
    <dgm:cxn modelId="{800BD3EB-F98E-4589-ADF7-9EC3E66613C2}" type="presParOf" srcId="{B3423CE1-B494-4A31-ACD4-4589356E40AE}" destId="{C1525D42-4F19-4E77-93D8-56E4DB0ECF40}" srcOrd="3" destOrd="0" presId="urn:microsoft.com/office/officeart/2005/8/layout/hierarchy3"/>
    <dgm:cxn modelId="{F776609E-1BE0-46F5-A0B0-E88D7D4D6EE1}" type="presParOf" srcId="{B3423CE1-B494-4A31-ACD4-4589356E40AE}" destId="{009A8495-C7D5-411D-BA31-BD6041D43FE6}" srcOrd="4" destOrd="0" presId="urn:microsoft.com/office/officeart/2005/8/layout/hierarchy3"/>
    <dgm:cxn modelId="{2BD0BBF3-2B0B-4FBA-882B-427F767D2718}" type="presParOf" srcId="{B3423CE1-B494-4A31-ACD4-4589356E40AE}" destId="{47E4599B-75F5-42CE-AD43-8ED995AB3F27}" srcOrd="5" destOrd="0" presId="urn:microsoft.com/office/officeart/2005/8/layout/hierarchy3"/>
    <dgm:cxn modelId="{965F92D5-07EA-4E59-9CE8-CA099FF6EE2B}" type="presParOf" srcId="{B3423CE1-B494-4A31-ACD4-4589356E40AE}" destId="{19032059-4473-4F34-829A-62FB8A311A9F}" srcOrd="6" destOrd="0" presId="urn:microsoft.com/office/officeart/2005/8/layout/hierarchy3"/>
    <dgm:cxn modelId="{2399E15F-072C-43EA-A859-F74FEA62CCE0}" type="presParOf" srcId="{B3423CE1-B494-4A31-ACD4-4589356E40AE}" destId="{0CB127CD-0FF8-4574-9C38-D3D5FF1185D6}" srcOrd="7" destOrd="0" presId="urn:microsoft.com/office/officeart/2005/8/layout/hierarchy3"/>
    <dgm:cxn modelId="{E12F7275-A690-405D-B0B5-96AA9FD86B5A}" type="presParOf" srcId="{8B2F7DBC-2F8A-43D4-8911-370BBD574A4F}" destId="{F3E94DE2-F087-49B1-97EB-A2E910BBAD9B}" srcOrd="5" destOrd="0" presId="urn:microsoft.com/office/officeart/2005/8/layout/hierarchy3"/>
    <dgm:cxn modelId="{4B6235DF-9878-49C0-B063-939D96F19017}" type="presParOf" srcId="{F3E94DE2-F087-49B1-97EB-A2E910BBAD9B}" destId="{5DA9DBC6-FEDD-48E5-B68C-A6DCA3413F99}" srcOrd="0" destOrd="0" presId="urn:microsoft.com/office/officeart/2005/8/layout/hierarchy3"/>
    <dgm:cxn modelId="{F70D5B6C-C454-4617-960E-8BE370758E73}" type="presParOf" srcId="{5DA9DBC6-FEDD-48E5-B68C-A6DCA3413F99}" destId="{684AD7FE-168B-48BD-B006-827634D0A9CF}" srcOrd="0" destOrd="0" presId="urn:microsoft.com/office/officeart/2005/8/layout/hierarchy3"/>
    <dgm:cxn modelId="{1BD8B1FE-944C-49E4-8BAA-B63CE1DCAE0B}" type="presParOf" srcId="{5DA9DBC6-FEDD-48E5-B68C-A6DCA3413F99}" destId="{C64A340D-30B5-43E0-AFC2-299E55FB5DC7}" srcOrd="1" destOrd="0" presId="urn:microsoft.com/office/officeart/2005/8/layout/hierarchy3"/>
    <dgm:cxn modelId="{3614190B-092B-49C0-8677-724392376809}" type="presParOf" srcId="{F3E94DE2-F087-49B1-97EB-A2E910BBAD9B}" destId="{D04890C9-B509-4B7A-8210-2476052DE256}" srcOrd="1" destOrd="0" presId="urn:microsoft.com/office/officeart/2005/8/layout/hierarchy3"/>
    <dgm:cxn modelId="{42F5581F-1B8F-4DCD-8755-2410FA89295D}" type="presParOf" srcId="{D04890C9-B509-4B7A-8210-2476052DE256}" destId="{4B2EBAA5-1330-4766-BA73-DAE267362AAB}" srcOrd="0" destOrd="0" presId="urn:microsoft.com/office/officeart/2005/8/layout/hierarchy3"/>
    <dgm:cxn modelId="{6E7100D8-79EE-44FE-930D-6221075A8CA9}" type="presParOf" srcId="{D04890C9-B509-4B7A-8210-2476052DE256}" destId="{0E92CF5D-3264-4B32-A695-39C71C397024}" srcOrd="1" destOrd="0" presId="urn:microsoft.com/office/officeart/2005/8/layout/hierarchy3"/>
    <dgm:cxn modelId="{B3FB49CE-CE46-408F-AB78-D9ED4319D85F}" type="presParOf" srcId="{D04890C9-B509-4B7A-8210-2476052DE256}" destId="{6A0A54A7-073F-4169-A01D-7EF688BD5EA0}" srcOrd="2" destOrd="0" presId="urn:microsoft.com/office/officeart/2005/8/layout/hierarchy3"/>
    <dgm:cxn modelId="{45C108E5-3CDC-4BC6-8451-39B7B5B13D32}" type="presParOf" srcId="{D04890C9-B509-4B7A-8210-2476052DE256}" destId="{A7EF5E56-A84B-4A0D-BA4E-C9100DBB6302}" srcOrd="3" destOrd="0" presId="urn:microsoft.com/office/officeart/2005/8/layout/hierarchy3"/>
    <dgm:cxn modelId="{4ABC3707-7903-4AEA-89BA-1938722B03AD}" type="presParOf" srcId="{D04890C9-B509-4B7A-8210-2476052DE256}" destId="{83E51C0A-A69E-4978-9E78-386C27F4AFCB}" srcOrd="4" destOrd="0" presId="urn:microsoft.com/office/officeart/2005/8/layout/hierarchy3"/>
    <dgm:cxn modelId="{C9B6BCB4-8B96-4E0E-97E3-51D1E5DFA67D}" type="presParOf" srcId="{D04890C9-B509-4B7A-8210-2476052DE256}" destId="{94AEBD02-AFEE-43F6-B2B2-41D075D92929}" srcOrd="5" destOrd="0" presId="urn:microsoft.com/office/officeart/2005/8/layout/hierarchy3"/>
    <dgm:cxn modelId="{FF818A3A-3B9D-41AF-AF08-76F8E6BF2771}" type="presParOf" srcId="{D04890C9-B509-4B7A-8210-2476052DE256}" destId="{7A8E4694-4753-40E2-A083-587394734108}" srcOrd="6" destOrd="0" presId="urn:microsoft.com/office/officeart/2005/8/layout/hierarchy3"/>
    <dgm:cxn modelId="{A136A116-0E3D-4E01-8A78-055714D37F7F}" type="presParOf" srcId="{D04890C9-B509-4B7A-8210-2476052DE256}" destId="{AE5835F1-0ACD-4F2F-9908-E0A87EA5B728}" srcOrd="7" destOrd="0" presId="urn:microsoft.com/office/officeart/2005/8/layout/hierarchy3"/>
    <dgm:cxn modelId="{365E942B-913C-4A49-BEFB-FCC5AFE7FC14}" type="presParOf" srcId="{8B2F7DBC-2F8A-43D4-8911-370BBD574A4F}" destId="{80B8824E-AB0A-4023-9741-8EAC3C04BACA}" srcOrd="6" destOrd="0" presId="urn:microsoft.com/office/officeart/2005/8/layout/hierarchy3"/>
    <dgm:cxn modelId="{A0E2721C-228C-4016-929B-E6A5E201CF1D}" type="presParOf" srcId="{80B8824E-AB0A-4023-9741-8EAC3C04BACA}" destId="{96166266-F8E0-4B23-A877-6FE6DF4164BF}" srcOrd="0" destOrd="0" presId="urn:microsoft.com/office/officeart/2005/8/layout/hierarchy3"/>
    <dgm:cxn modelId="{48610234-2752-44D1-AFF5-5B46E080419A}" type="presParOf" srcId="{96166266-F8E0-4B23-A877-6FE6DF4164BF}" destId="{88A42C8D-FFB3-4F5A-BF8F-DE83B61DAE9E}" srcOrd="0" destOrd="0" presId="urn:microsoft.com/office/officeart/2005/8/layout/hierarchy3"/>
    <dgm:cxn modelId="{FC41A2CF-A4C1-4308-906B-F13314EAF9FB}" type="presParOf" srcId="{96166266-F8E0-4B23-A877-6FE6DF4164BF}" destId="{AE23CA46-F5BA-44AF-B847-18EF54984C82}" srcOrd="1" destOrd="0" presId="urn:microsoft.com/office/officeart/2005/8/layout/hierarchy3"/>
    <dgm:cxn modelId="{3595B0C0-2080-450A-910A-473BAF0866EE}" type="presParOf" srcId="{80B8824E-AB0A-4023-9741-8EAC3C04BACA}" destId="{BABA0463-D93E-430B-9809-85F02C706249}" srcOrd="1" destOrd="0" presId="urn:microsoft.com/office/officeart/2005/8/layout/hierarchy3"/>
    <dgm:cxn modelId="{F4E3E66A-8292-4FBF-878D-E6606BE02674}" type="presParOf" srcId="{BABA0463-D93E-430B-9809-85F02C706249}" destId="{28D4470B-79CE-4135-9DF4-1DC606253DB0}" srcOrd="0" destOrd="0" presId="urn:microsoft.com/office/officeart/2005/8/layout/hierarchy3"/>
    <dgm:cxn modelId="{6F59D114-0C0E-47CE-936F-34FA3B67BB0D}" type="presParOf" srcId="{BABA0463-D93E-430B-9809-85F02C706249}" destId="{DAB13A2A-1BEC-449E-A282-208F8CCA4F08}" srcOrd="1" destOrd="0" presId="urn:microsoft.com/office/officeart/2005/8/layout/hierarchy3"/>
    <dgm:cxn modelId="{AF535DD4-B3BE-480D-8485-04D11BE47C6B}" type="presParOf" srcId="{8B2F7DBC-2F8A-43D4-8911-370BBD574A4F}" destId="{4EDC4240-0B3E-42CD-A674-90F0E0BC244E}" srcOrd="7" destOrd="0" presId="urn:microsoft.com/office/officeart/2005/8/layout/hierarchy3"/>
    <dgm:cxn modelId="{BD57880F-CC9A-4F2D-9E0D-23637397A9A2}" type="presParOf" srcId="{4EDC4240-0B3E-42CD-A674-90F0E0BC244E}" destId="{693623AD-087E-4DA4-989F-840711C583B9}" srcOrd="0" destOrd="0" presId="urn:microsoft.com/office/officeart/2005/8/layout/hierarchy3"/>
    <dgm:cxn modelId="{A193330A-CD2C-4470-90E3-146956196259}" type="presParOf" srcId="{693623AD-087E-4DA4-989F-840711C583B9}" destId="{F6E05437-3B63-49A4-AC15-CF6784B7B169}" srcOrd="0" destOrd="0" presId="urn:microsoft.com/office/officeart/2005/8/layout/hierarchy3"/>
    <dgm:cxn modelId="{8AA132AE-499A-4695-BCFD-5E92353EE4B0}" type="presParOf" srcId="{693623AD-087E-4DA4-989F-840711C583B9}" destId="{4E69BF4F-C3A6-403E-9223-BF7A7280D36C}" srcOrd="1" destOrd="0" presId="urn:microsoft.com/office/officeart/2005/8/layout/hierarchy3"/>
    <dgm:cxn modelId="{CD51DE81-9462-4A05-9C7F-CD0545671B87}" type="presParOf" srcId="{4EDC4240-0B3E-42CD-A674-90F0E0BC244E}" destId="{6CB2F4C0-88D7-4F4D-B524-D96E68E405EA}" srcOrd="1" destOrd="0" presId="urn:microsoft.com/office/officeart/2005/8/layout/hierarchy3"/>
    <dgm:cxn modelId="{B2E3C707-B493-44A6-977A-40B73043A9BE}" type="presParOf" srcId="{6CB2F4C0-88D7-4F4D-B524-D96E68E405EA}" destId="{C61F587A-CA65-4900-A4BC-3A50D8A50D79}" srcOrd="0" destOrd="0" presId="urn:microsoft.com/office/officeart/2005/8/layout/hierarchy3"/>
    <dgm:cxn modelId="{858AE5AA-237A-41DA-B41F-90DA2E3F7B44}" type="presParOf" srcId="{6CB2F4C0-88D7-4F4D-B524-D96E68E405EA}" destId="{A7025C7A-6F76-4795-A71F-0E1CFB63C0B9}" srcOrd="1" destOrd="0" presId="urn:microsoft.com/office/officeart/2005/8/layout/hierarchy3"/>
  </dgm:cxnLst>
  <dgm:bg/>
  <dgm:whole>
    <a:ln w="9525">
      <a:noFill/>
    </a:ln>
  </dgm:whole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rawing1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423141379" name=""/>
      <dsp:cNvGrpSpPr/>
    </dsp:nvGrpSpPr>
    <dsp:grpSpPr bwMode="auto">
      <a:xfrm rot="0">
        <a:off x="0" y="0"/>
        <a:ext cx="7799968" cy="3148284"/>
        <a:chOff x="0" y="0"/>
        <a:chExt cx="7799968" cy="3148284"/>
      </a:xfrm>
    </dsp:grpSpPr>
    <dsp:sp modelId="{2064B428-D6FF-450E-99F6-A20A6223A246}">
      <dsp:nvSpPr>
        <dsp:cNvPr id="0" name=""/>
        <dsp:cNvSpPr/>
      </dsp:nvSpPr>
      <dsp:spPr bwMode="auto">
        <a:xfrm rot="0" flipH="0" flipV="0">
          <a:off x="856023" y="0"/>
          <a:ext cx="1359138" cy="434246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0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1. Inicijacija</a:t>
          </a:r>
          <a:endParaRPr/>
        </a:p>
      </dsp:txBody>
      <dsp:txXfrm rot="0">
        <a:off x="868741" y="12718"/>
        <a:ext cx="1333700" cy="408808"/>
      </dsp:txXfrm>
    </dsp:sp>
    <dsp:sp modelId="{16824F44-C728-4F28-A937-02C72ABD06B8}">
      <dsp:nvSpPr>
        <dsp:cNvPr id="423141380" name=""/>
        <dsp:cNvSpPr/>
      </dsp:nvSpPr>
      <dsp:spPr bwMode="auto">
        <a:xfrm rot="0" flipH="0" flipV="0">
          <a:off x="991937" y="434246"/>
          <a:ext cx="135913" cy="32568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5684"/>
              </a:lnTo>
              <a:lnTo>
                <a:pt x="135913" y="32568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31787838-3E94-407B-99FB-61CFB93D5960}">
      <dsp:nvSpPr>
        <dsp:cNvPr id="0" name=""/>
        <dsp:cNvSpPr/>
      </dsp:nvSpPr>
      <dsp:spPr bwMode="auto">
        <a:xfrm rot="0" flipH="0" flipV="0">
          <a:off x="1127850" y="54280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Odabir </a:t>
          </a:r>
          <a:endParaRPr lang="de-DE">
            <a:latin typeface="Trebuchet MS"/>
          </a:endParaRPr>
        </a:p>
      </dsp:txBody>
      <dsp:txXfrm rot="0">
        <a:off x="1140569" y="555526"/>
        <a:ext cx="1005636" cy="408808"/>
      </dsp:txXfrm>
    </dsp:sp>
    <dsp:sp modelId="{9C3B826E-D88B-43AD-A53F-29502365763F}">
      <dsp:nvSpPr>
        <dsp:cNvPr id="423141381" name=""/>
        <dsp:cNvSpPr/>
      </dsp:nvSpPr>
      <dsp:spPr bwMode="auto">
        <a:xfrm rot="0" flipH="0" flipV="0">
          <a:off x="991937" y="434246"/>
          <a:ext cx="135913" cy="86849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868492"/>
              </a:lnTo>
              <a:lnTo>
                <a:pt x="135913" y="86849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E85A2DEA-6320-4929-A957-E8F25F3B9C9C}">
      <dsp:nvSpPr>
        <dsp:cNvPr id="0" name=""/>
        <dsp:cNvSpPr/>
      </dsp:nvSpPr>
      <dsp:spPr bwMode="auto">
        <a:xfrm rot="0" flipH="0" flipV="0">
          <a:off x="1127850" y="1085615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Odabir </a:t>
          </a:r>
          <a:endParaRPr lang="de-DE">
            <a:latin typeface="Trebuchet MS"/>
          </a:endParaRPr>
        </a:p>
      </dsp:txBody>
      <dsp:txXfrm rot="0">
        <a:off x="1140569" y="1098333"/>
        <a:ext cx="1005636" cy="408808"/>
      </dsp:txXfrm>
    </dsp:sp>
    <dsp:sp modelId="{03C6BEE8-1390-4EF7-B4D5-08B46578D4F7}">
      <dsp:nvSpPr>
        <dsp:cNvPr id="423141382" name=""/>
        <dsp:cNvSpPr/>
      </dsp:nvSpPr>
      <dsp:spPr bwMode="auto">
        <a:xfrm rot="0" flipH="0" flipV="0">
          <a:off x="991937" y="434246"/>
          <a:ext cx="135913" cy="1411299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411299"/>
              </a:lnTo>
              <a:lnTo>
                <a:pt x="135913" y="1411299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C8234B8-0456-407E-908D-8B345D19E10E}">
      <dsp:nvSpPr>
        <dsp:cNvPr id="0" name=""/>
        <dsp:cNvSpPr/>
      </dsp:nvSpPr>
      <dsp:spPr bwMode="auto">
        <a:xfrm rot="0" flipH="0" flipV="0">
          <a:off x="1127850" y="1628422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5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Prikupljanje podataka</a:t>
          </a:r>
          <a:endParaRPr/>
        </a:p>
      </dsp:txBody>
      <dsp:txXfrm rot="0">
        <a:off x="1140569" y="1641141"/>
        <a:ext cx="1005636" cy="408808"/>
      </dsp:txXfrm>
    </dsp:sp>
    <dsp:sp modelId="{E423DFFA-BA49-49A5-98E5-6015BCBE6FAD}">
      <dsp:nvSpPr>
        <dsp:cNvPr id="423141383" name=""/>
        <dsp:cNvSpPr/>
      </dsp:nvSpPr>
      <dsp:spPr bwMode="auto">
        <a:xfrm rot="0" flipH="0" flipV="0">
          <a:off x="991937" y="434246"/>
          <a:ext cx="135913" cy="195410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954107"/>
              </a:lnTo>
              <a:lnTo>
                <a:pt x="135913" y="195410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373423A7-632B-41B4-9705-62C115EF74AE}">
      <dsp:nvSpPr>
        <dsp:cNvPr id="0" name=""/>
        <dsp:cNvSpPr/>
      </dsp:nvSpPr>
      <dsp:spPr bwMode="auto">
        <a:xfrm rot="0" flipH="0" flipV="0">
          <a:off x="1127850" y="2171230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7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Identifikacija </a:t>
          </a:r>
          <a:endParaRPr lang="de-DE">
            <a:latin typeface="Trebuchet MS"/>
          </a:endParaRPr>
        </a:p>
      </dsp:txBody>
      <dsp:txXfrm rot="0">
        <a:off x="1140569" y="2183948"/>
        <a:ext cx="1005636" cy="408808"/>
      </dsp:txXfrm>
    </dsp:sp>
    <dsp:sp modelId="{58FC0601-953A-42AE-B8A5-F61472458C8C}">
      <dsp:nvSpPr>
        <dsp:cNvPr id="423141384" name=""/>
        <dsp:cNvSpPr/>
      </dsp:nvSpPr>
      <dsp:spPr bwMode="auto">
        <a:xfrm rot="0" flipH="0" flipV="0">
          <a:off x="991937" y="434246"/>
          <a:ext cx="135913" cy="249691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496914"/>
              </a:lnTo>
              <a:lnTo>
                <a:pt x="135913" y="249691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136BBFC7-3EED-4FC6-A910-9875540788D8}">
      <dsp:nvSpPr>
        <dsp:cNvPr id="0" name=""/>
        <dsp:cNvSpPr/>
      </dsp:nvSpPr>
      <dsp:spPr bwMode="auto">
        <a:xfrm rot="0" flipH="0" flipV="0">
          <a:off x="1127850" y="271403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sp:txBody>
      <dsp:txXfrm rot="0">
        <a:off x="1140569" y="2726756"/>
        <a:ext cx="1005636" cy="408808"/>
      </dsp:txXfrm>
    </dsp:sp>
    <dsp:sp modelId="{3FE28C86-D1EA-4B63-BBE8-8561C8075E0C}">
      <dsp:nvSpPr>
        <dsp:cNvPr id="0" name=""/>
        <dsp:cNvSpPr/>
      </dsp:nvSpPr>
      <dsp:spPr bwMode="auto">
        <a:xfrm rot="0" flipH="0" flipV="0">
          <a:off x="2432284" y="0"/>
          <a:ext cx="1359138" cy="434246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13333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2. Priprema</a:t>
          </a:r>
          <a:endParaRPr/>
        </a:p>
      </dsp:txBody>
      <dsp:txXfrm rot="0">
        <a:off x="2445003" y="12718"/>
        <a:ext cx="1333700" cy="408808"/>
      </dsp:txXfrm>
    </dsp:sp>
    <dsp:sp modelId="{9344FCF7-C7D4-4CFE-B562-A3347D023C57}">
      <dsp:nvSpPr>
        <dsp:cNvPr id="423141385" name=""/>
        <dsp:cNvSpPr/>
      </dsp:nvSpPr>
      <dsp:spPr bwMode="auto">
        <a:xfrm rot="0" flipH="0" flipV="0">
          <a:off x="2568198" y="434246"/>
          <a:ext cx="135913" cy="32568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5684"/>
              </a:lnTo>
              <a:lnTo>
                <a:pt x="135913" y="32568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E73B4C2-9517-4C5A-A1BC-310652F2378C}">
      <dsp:nvSpPr>
        <dsp:cNvPr id="0" name=""/>
        <dsp:cNvSpPr/>
      </dsp:nvSpPr>
      <dsp:spPr bwMode="auto">
        <a:xfrm rot="0" flipH="0" flipV="0">
          <a:off x="2704112" y="54280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2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Identifikacija </a:t>
          </a:r>
          <a:endParaRPr lang="de-DE">
            <a:latin typeface="Trebuchet MS"/>
          </a:endParaRPr>
        </a:p>
      </dsp:txBody>
      <dsp:txXfrm rot="0">
        <a:off x="2716830" y="555526"/>
        <a:ext cx="1005636" cy="408808"/>
      </dsp:txXfrm>
    </dsp:sp>
    <dsp:sp modelId="{545883EB-D83B-4A7B-A567-91709E075A8C}">
      <dsp:nvSpPr>
        <dsp:cNvPr id="423141386" name=""/>
        <dsp:cNvSpPr/>
      </dsp:nvSpPr>
      <dsp:spPr bwMode="auto">
        <a:xfrm rot="0" flipH="0" flipV="0">
          <a:off x="2568198" y="434246"/>
          <a:ext cx="135913" cy="86849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868492"/>
              </a:lnTo>
              <a:lnTo>
                <a:pt x="135913" y="86849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28EF1A2B-45BB-4926-959D-A23BE6D82577}">
      <dsp:nvSpPr>
        <dsp:cNvPr id="0" name=""/>
        <dsp:cNvSpPr/>
      </dsp:nvSpPr>
      <dsp:spPr bwMode="auto">
        <a:xfrm rot="0" flipH="0" flipV="0">
          <a:off x="2704112" y="1085615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5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Ključni urbani </a:t>
          </a:r>
          <a:r>
            <a:rPr lang="hr">
              <a:latin typeface="Trebuchet MS"/>
            </a:rPr>
            <a:t>sektori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Identifikacija</a:t>
          </a:r>
          <a:endParaRPr lang="de-DE">
            <a:latin typeface="Trebuchet MS"/>
          </a:endParaRPr>
        </a:p>
      </dsp:txBody>
      <dsp:txXfrm rot="0">
        <a:off x="2716830" y="1098333"/>
        <a:ext cx="1005636" cy="408808"/>
      </dsp:txXfrm>
    </dsp:sp>
    <dsp:sp modelId="{F6CC5C73-FB73-467F-BACA-79BC32CCA657}">
      <dsp:nvSpPr>
        <dsp:cNvPr id="423141387" name=""/>
        <dsp:cNvSpPr/>
      </dsp:nvSpPr>
      <dsp:spPr bwMode="auto">
        <a:xfrm rot="0" flipH="0" flipV="0">
          <a:off x="2568198" y="434246"/>
          <a:ext cx="135913" cy="1411299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411299"/>
              </a:lnTo>
              <a:lnTo>
                <a:pt x="135913" y="1411299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178AEB00-EBEB-4942-9600-425CE3E92A06}">
      <dsp:nvSpPr>
        <dsp:cNvPr id="0" name=""/>
        <dsp:cNvSpPr/>
      </dsp:nvSpPr>
      <dsp:spPr bwMode="auto">
        <a:xfrm rot="0" flipH="0" flipV="0">
          <a:off x="2704112" y="1628422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7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RNTool </a:t>
          </a:r>
          <a:r>
            <a:rPr lang="hr">
              <a:latin typeface="Trebuchet MS"/>
            </a:rPr>
            <a:t>i </a:t>
          </a:r>
          <a:r>
            <a:rPr lang="hr">
              <a:latin typeface="Trebuchet MS"/>
            </a:rPr>
            <a:t>RBTool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Kontekstualizacija</a:t>
          </a:r>
          <a:endParaRPr lang="de-DE">
            <a:latin typeface="Trebuchet MS"/>
          </a:endParaRPr>
        </a:p>
      </dsp:txBody>
      <dsp:txXfrm rot="0">
        <a:off x="2716830" y="1641141"/>
        <a:ext cx="1005636" cy="408808"/>
      </dsp:txXfrm>
    </dsp:sp>
    <dsp:sp modelId="{314691A4-C79C-462E-BA92-02D5653FCDDD}">
      <dsp:nvSpPr>
        <dsp:cNvPr id="423141388" name=""/>
        <dsp:cNvSpPr/>
      </dsp:nvSpPr>
      <dsp:spPr bwMode="auto">
        <a:xfrm rot="0" flipH="0" flipV="0">
          <a:off x="2568198" y="434246"/>
          <a:ext cx="135913" cy="195410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954107"/>
              </a:lnTo>
              <a:lnTo>
                <a:pt x="135913" y="195410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8802D2C5-8464-4BE6-BE65-7E20E6218A51}">
      <dsp:nvSpPr>
        <dsp:cNvPr id="0" name=""/>
        <dsp:cNvSpPr/>
      </dsp:nvSpPr>
      <dsp:spPr bwMode="auto">
        <a:xfrm rot="0" flipH="0" flipV="0">
          <a:off x="2704112" y="2171230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Identifikacija </a:t>
          </a:r>
          <a:endParaRPr lang="de-DE">
            <a:latin typeface="Trebuchet MS"/>
          </a:endParaRPr>
        </a:p>
      </dsp:txBody>
      <dsp:txXfrm rot="0">
        <a:off x="2716830" y="2183948"/>
        <a:ext cx="1005636" cy="408808"/>
      </dsp:txXfrm>
    </dsp:sp>
    <dsp:sp modelId="{179B4BBA-7F40-430A-A986-ACBACA7FBC7C}">
      <dsp:nvSpPr>
        <dsp:cNvPr id="423141389" name=""/>
        <dsp:cNvSpPr/>
      </dsp:nvSpPr>
      <dsp:spPr bwMode="auto">
        <a:xfrm rot="0" flipH="0" flipV="0">
          <a:off x="2568198" y="434246"/>
          <a:ext cx="135913" cy="249691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496914"/>
              </a:lnTo>
              <a:lnTo>
                <a:pt x="135913" y="249691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6383085C-4238-4879-9166-1EDC82C1263E}">
      <dsp:nvSpPr>
        <dsp:cNvPr id="0" name=""/>
        <dsp:cNvSpPr/>
      </dsp:nvSpPr>
      <dsp:spPr bwMode="auto">
        <a:xfrm rot="0" flipH="0" flipV="0">
          <a:off x="2704112" y="271403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2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sp:txBody>
      <dsp:txXfrm rot="0">
        <a:off x="2716830" y="2726756"/>
        <a:ext cx="1005636" cy="408808"/>
      </dsp:txXfrm>
    </dsp:sp>
    <dsp:sp modelId="{96AA5031-9041-46E7-93CE-42BAFE83EF6E}">
      <dsp:nvSpPr>
        <dsp:cNvPr id="0" name=""/>
        <dsp:cNvSpPr/>
      </dsp:nvSpPr>
      <dsp:spPr bwMode="auto">
        <a:xfrm rot="0" flipH="0" flipV="0">
          <a:off x="4008545" y="0"/>
          <a:ext cx="1359138" cy="434246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26666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3. Dijagnoza</a:t>
          </a:r>
          <a:endParaRPr/>
        </a:p>
      </dsp:txBody>
      <dsp:txXfrm rot="0">
        <a:off x="4021264" y="12718"/>
        <a:ext cx="1333700" cy="408808"/>
      </dsp:txXfrm>
    </dsp:sp>
    <dsp:sp modelId="{E7AAF74A-9704-477F-8EF5-193B0A1ADB5B}">
      <dsp:nvSpPr>
        <dsp:cNvPr id="423141390" name=""/>
        <dsp:cNvSpPr/>
      </dsp:nvSpPr>
      <dsp:spPr bwMode="auto">
        <a:xfrm rot="0" flipH="0" flipV="0">
          <a:off x="4144459" y="434246"/>
          <a:ext cx="135913" cy="32568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5684"/>
              </a:lnTo>
              <a:lnTo>
                <a:pt x="135913" y="32568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F6E29A9-DAF2-4791-AA40-E02A20EC61B7}">
      <dsp:nvSpPr>
        <dsp:cNvPr id="0" name=""/>
        <dsp:cNvSpPr/>
      </dsp:nvSpPr>
      <dsp:spPr bwMode="auto">
        <a:xfrm rot="0" flipH="0" flipV="0">
          <a:off x="4280373" y="54280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5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Procjena </a:t>
          </a:r>
          <a:r>
            <a:rPr lang="hr">
              <a:latin typeface="Trebuchet MS"/>
            </a:rPr>
            <a:t>trenutnog stanja</a:t>
          </a:r>
          <a:endParaRPr/>
        </a:p>
      </dsp:txBody>
      <dsp:txXfrm rot="0">
        <a:off x="4293091" y="555526"/>
        <a:ext cx="1005636" cy="408808"/>
      </dsp:txXfrm>
    </dsp:sp>
    <dsp:sp modelId="{F4BEC120-B3D1-4778-A7E8-D33D08F165A1}">
      <dsp:nvSpPr>
        <dsp:cNvPr id="423141391" name=""/>
        <dsp:cNvSpPr/>
      </dsp:nvSpPr>
      <dsp:spPr bwMode="auto">
        <a:xfrm rot="0" flipH="0" flipV="0">
          <a:off x="4144459" y="434246"/>
          <a:ext cx="145376" cy="86849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868492"/>
              </a:lnTo>
              <a:lnTo>
                <a:pt x="145376" y="86849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2A0AC441-1EB0-4E65-85E5-41B80A0AA47F}">
      <dsp:nvSpPr>
        <dsp:cNvPr id="0" name=""/>
        <dsp:cNvSpPr/>
      </dsp:nvSpPr>
      <dsp:spPr bwMode="auto">
        <a:xfrm rot="0" flipH="0" flipV="0">
          <a:off x="4289836" y="1085615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7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Slabost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Identifikacija</a:t>
          </a:r>
          <a:endParaRPr lang="de-DE">
            <a:latin typeface="Trebuchet MS"/>
          </a:endParaRPr>
        </a:p>
      </dsp:txBody>
      <dsp:txXfrm rot="0">
        <a:off x="4302554" y="1098333"/>
        <a:ext cx="1005636" cy="408808"/>
      </dsp:txXfrm>
    </dsp:sp>
    <dsp:sp modelId="{BB0D3FC6-1A28-43CE-801C-0E03FBFE3691}">
      <dsp:nvSpPr>
        <dsp:cNvPr id="423141392" name=""/>
        <dsp:cNvSpPr/>
      </dsp:nvSpPr>
      <dsp:spPr bwMode="auto">
        <a:xfrm rot="0" flipH="0" flipV="0">
          <a:off x="4144459" y="434246"/>
          <a:ext cx="135913" cy="1411299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411299"/>
              </a:lnTo>
              <a:lnTo>
                <a:pt x="135913" y="1411299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0895165-4134-4861-A8C2-F67B8F716DCD}">
      <dsp:nvSpPr>
        <dsp:cNvPr id="0" name=""/>
        <dsp:cNvSpPr/>
      </dsp:nvSpPr>
      <dsp:spPr bwMode="auto">
        <a:xfrm rot="0" flipH="0" flipV="0">
          <a:off x="4280373" y="1628422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Sažeto izvješće i SWOT analiza</a:t>
          </a:r>
          <a:endParaRPr/>
        </a:p>
      </dsp:txBody>
      <dsp:txXfrm rot="0">
        <a:off x="4293091" y="1641141"/>
        <a:ext cx="1005636" cy="408808"/>
      </dsp:txXfrm>
    </dsp:sp>
    <dsp:sp modelId="{A3269252-C361-49F7-BE00-DC01B971B2F4}">
      <dsp:nvSpPr>
        <dsp:cNvPr id="423141393" name=""/>
        <dsp:cNvSpPr/>
      </dsp:nvSpPr>
      <dsp:spPr bwMode="auto">
        <a:xfrm rot="0" flipH="0" flipV="0">
          <a:off x="4144459" y="434246"/>
          <a:ext cx="135913" cy="195410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954107"/>
              </a:lnTo>
              <a:lnTo>
                <a:pt x="135913" y="195410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36708B7-1134-48D0-9514-AB1188C86B5B}">
      <dsp:nvSpPr>
        <dsp:cNvPr id="0" name=""/>
        <dsp:cNvSpPr/>
      </dsp:nvSpPr>
      <dsp:spPr bwMode="auto">
        <a:xfrm rot="0" flipH="0" flipV="0">
          <a:off x="4280373" y="2171230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2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sp:txBody>
      <dsp:txXfrm rot="0">
        <a:off x="4293091" y="2183948"/>
        <a:ext cx="1005636" cy="408808"/>
      </dsp:txXfrm>
    </dsp:sp>
    <dsp:sp modelId="{F2A196C6-1734-4D5E-81EB-5393D72E019A}">
      <dsp:nvSpPr>
        <dsp:cNvPr id="0" name=""/>
        <dsp:cNvSpPr/>
      </dsp:nvSpPr>
      <dsp:spPr bwMode="auto">
        <a:xfrm rot="0" flipH="0" flipV="0">
          <a:off x="5584806" y="0"/>
          <a:ext cx="1359138" cy="434246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40000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4. Strateška </a:t>
          </a:r>
          <a:r>
            <a:rPr lang="hr">
              <a:latin typeface="Trebuchet MS"/>
            </a:rPr>
            <a:t>definicija</a:t>
          </a:r>
          <a:endParaRPr lang="de-DE">
            <a:latin typeface="Trebuchet MS"/>
          </a:endParaRPr>
        </a:p>
      </dsp:txBody>
      <dsp:txXfrm rot="0">
        <a:off x="5597525" y="12718"/>
        <a:ext cx="1333700" cy="408808"/>
      </dsp:txXfrm>
    </dsp:sp>
    <dsp:sp modelId="{A2A87F6F-B1F2-4740-BF6F-AFD4BE7C1C82}">
      <dsp:nvSpPr>
        <dsp:cNvPr id="423141394" name=""/>
        <dsp:cNvSpPr/>
      </dsp:nvSpPr>
      <dsp:spPr bwMode="auto">
        <a:xfrm rot="0" flipH="0" flipV="0">
          <a:off x="5720720" y="434246"/>
          <a:ext cx="135913" cy="32568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5684"/>
              </a:lnTo>
              <a:lnTo>
                <a:pt x="135913" y="32568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F06C772F-434A-465C-A571-2357317F0B8F}">
      <dsp:nvSpPr>
        <dsp:cNvPr id="0" name=""/>
        <dsp:cNvSpPr/>
      </dsp:nvSpPr>
      <dsp:spPr bwMode="auto">
        <a:xfrm rot="0" flipH="0" flipV="0">
          <a:off x="5856634" y="54280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5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Postavljanje ciljeva</a:t>
          </a:r>
          <a:endParaRPr lang="de-DE">
            <a:latin typeface="Trebuchet MS"/>
          </a:endParaRPr>
        </a:p>
      </dsp:txBody>
      <dsp:txXfrm rot="0">
        <a:off x="5869352" y="555526"/>
        <a:ext cx="1005636" cy="408808"/>
      </dsp:txXfrm>
    </dsp:sp>
    <dsp:sp modelId="{55DF3851-558D-46EC-A4F8-FFE5B754AD7E}">
      <dsp:nvSpPr>
        <dsp:cNvPr id="423141395" name=""/>
        <dsp:cNvSpPr/>
      </dsp:nvSpPr>
      <dsp:spPr bwMode="auto">
        <a:xfrm rot="0" flipH="0" flipV="0">
          <a:off x="5720720" y="434246"/>
          <a:ext cx="135913" cy="86849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868492"/>
              </a:lnTo>
              <a:lnTo>
                <a:pt x="135913" y="86849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B304268-E5A3-4B01-9A02-1AB102DDFC33}">
      <dsp:nvSpPr>
        <dsp:cNvPr id="0" name=""/>
        <dsp:cNvSpPr/>
      </dsp:nvSpPr>
      <dsp:spPr bwMode="auto">
        <a:xfrm rot="0" flipH="0" flipV="0">
          <a:off x="5856634" y="1085615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7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Ograničenja </a:t>
          </a:r>
          <a:r>
            <a:rPr lang="hr">
              <a:latin typeface="Trebuchet MS"/>
            </a:rPr>
            <a:t>i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Ograničenja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Identifikacija</a:t>
          </a:r>
          <a:endParaRPr lang="de-DE">
            <a:latin typeface="Trebuchet MS"/>
          </a:endParaRPr>
        </a:p>
      </dsp:txBody>
      <dsp:txXfrm rot="0">
        <a:off x="5869352" y="1098333"/>
        <a:ext cx="1005636" cy="408808"/>
      </dsp:txXfrm>
    </dsp:sp>
    <dsp:sp modelId="{1B390BC8-CF50-4D06-84D9-2E325A99CD62}">
      <dsp:nvSpPr>
        <dsp:cNvPr id="423141396" name=""/>
        <dsp:cNvSpPr/>
      </dsp:nvSpPr>
      <dsp:spPr bwMode="auto">
        <a:xfrm rot="0" flipH="0" flipV="0">
          <a:off x="5720720" y="434246"/>
          <a:ext cx="135913" cy="1411299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411299"/>
              </a:lnTo>
              <a:lnTo>
                <a:pt x="135913" y="1411299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1363FEC3-C063-40DE-88CB-2607F68D6DDE}">
      <dsp:nvSpPr>
        <dsp:cNvPr id="0" name=""/>
        <dsp:cNvSpPr/>
      </dsp:nvSpPr>
      <dsp:spPr bwMode="auto">
        <a:xfrm rot="0" flipH="0" flipV="0">
          <a:off x="5856634" y="1628422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4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sp:txBody>
      <dsp:txXfrm rot="0">
        <a:off x="5869352" y="1641141"/>
        <a:ext cx="1005636" cy="408808"/>
      </dsp:txXfrm>
    </dsp:sp>
  </dsp:spTree>
</dsp:drawing>
</file>

<file path=ppt/diagrams/drawing2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105503207" name=""/>
      <dsp:cNvGrpSpPr/>
    </dsp:nvGrpSpPr>
    <dsp:grpSpPr bwMode="auto">
      <a:xfrm rot="0">
        <a:off x="0" y="0"/>
        <a:ext cx="7161176" cy="2627543"/>
        <a:chOff x="0" y="0"/>
        <a:chExt cx="7161176" cy="2627543"/>
      </a:xfrm>
    </dsp:grpSpPr>
    <dsp:sp modelId="{AACF156D-7D2C-4D5A-BB7F-E2FF6C2E6FD2}">
      <dsp:nvSpPr>
        <dsp:cNvPr id="0" name=""/>
        <dsp:cNvSpPr/>
      </dsp:nvSpPr>
      <dsp:spPr bwMode="auto">
        <a:xfrm rot="0" flipH="0" flipV="0">
          <a:off x="510847" y="0"/>
          <a:ext cx="1370649" cy="437923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0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5. Scenariji prilagodbe</a:t>
          </a:r>
          <a:endParaRPr/>
        </a:p>
      </dsp:txBody>
      <dsp:txXfrm rot="0">
        <a:off x="523673" y="12826"/>
        <a:ext cx="1344996" cy="412271"/>
      </dsp:txXfrm>
    </dsp:sp>
    <dsp:sp modelId="{7B73BD04-2EE8-49EA-A02D-43785E36CAA8}">
      <dsp:nvSpPr>
        <dsp:cNvPr id="105503208" name=""/>
        <dsp:cNvSpPr/>
      </dsp:nvSpPr>
      <dsp:spPr bwMode="auto">
        <a:xfrm rot="0" flipH="0" flipV="0">
          <a:off x="647911" y="437923"/>
          <a:ext cx="137064" cy="32844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8442"/>
              </a:lnTo>
              <a:lnTo>
                <a:pt x="137064" y="32844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8A09C7FA-9FC6-478A-B38A-6B79E9BA9567}">
      <dsp:nvSpPr>
        <dsp:cNvPr id="0" name=""/>
        <dsp:cNvSpPr/>
      </dsp:nvSpPr>
      <dsp:spPr bwMode="auto">
        <a:xfrm rot="0" flipH="0" flipV="0">
          <a:off x="784976" y="547404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Razvoj scenarija</a:t>
          </a:r>
          <a:endParaRPr/>
        </a:p>
      </dsp:txBody>
      <dsp:txXfrm rot="0">
        <a:off x="797803" y="560231"/>
        <a:ext cx="1014153" cy="412271"/>
      </dsp:txXfrm>
    </dsp:sp>
    <dsp:sp modelId="{FC1400AB-139F-421B-BD3D-1264579AA23F}">
      <dsp:nvSpPr>
        <dsp:cNvPr id="105503209" name=""/>
        <dsp:cNvSpPr/>
      </dsp:nvSpPr>
      <dsp:spPr bwMode="auto">
        <a:xfrm rot="0" flipH="0" flipV="0">
          <a:off x="647911" y="437923"/>
          <a:ext cx="137064" cy="87584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875847"/>
              </a:lnTo>
              <a:lnTo>
                <a:pt x="137064" y="87584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1525D42-4F19-4E77-93D8-56E4DB0ECF40}">
      <dsp:nvSpPr>
        <dsp:cNvPr id="0" name=""/>
        <dsp:cNvSpPr/>
      </dsp:nvSpPr>
      <dsp:spPr bwMode="auto">
        <a:xfrm rot="0" flipH="0" flipV="0">
          <a:off x="784976" y="1094809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4444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Odabir </a:t>
          </a:r>
          <a:endParaRPr lang="de-DE">
            <a:latin typeface="Trebuchet MS"/>
          </a:endParaRPr>
        </a:p>
      </dsp:txBody>
      <dsp:txXfrm rot="0">
        <a:off x="797803" y="1107635"/>
        <a:ext cx="1014153" cy="412271"/>
      </dsp:txXfrm>
    </dsp:sp>
    <dsp:sp modelId="{009A8495-C7D5-411D-BA31-BD6041D43FE6}">
      <dsp:nvSpPr>
        <dsp:cNvPr id="105503210" name=""/>
        <dsp:cNvSpPr/>
      </dsp:nvSpPr>
      <dsp:spPr bwMode="auto">
        <a:xfrm rot="0" flipH="0" flipV="0">
          <a:off x="647911" y="437923"/>
          <a:ext cx="137064" cy="142325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423252"/>
              </a:lnTo>
              <a:lnTo>
                <a:pt x="137064" y="142325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7E4599B-75F5-42CE-AD43-8ED995AB3F27}">
      <dsp:nvSpPr>
        <dsp:cNvPr id="0" name=""/>
        <dsp:cNvSpPr/>
      </dsp:nvSpPr>
      <dsp:spPr bwMode="auto">
        <a:xfrm rot="0" flipH="0" flipV="0">
          <a:off x="784976" y="1642214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8888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Mehanizmi </a:t>
          </a:r>
          <a:endParaRPr lang="de-DE">
            <a:latin typeface="Trebuchet MS"/>
          </a:endParaRPr>
        </a:p>
      </dsp:txBody>
      <dsp:txXfrm rot="0">
        <a:off x="797803" y="1655040"/>
        <a:ext cx="1014153" cy="412271"/>
      </dsp:txXfrm>
    </dsp:sp>
    <dsp:sp modelId="{19032059-4473-4F34-829A-62FB8A311A9F}">
      <dsp:nvSpPr>
        <dsp:cNvPr id="105503211" name=""/>
        <dsp:cNvSpPr/>
      </dsp:nvSpPr>
      <dsp:spPr bwMode="auto">
        <a:xfrm rot="0" flipH="0" flipV="0">
          <a:off x="647911" y="437923"/>
          <a:ext cx="137064" cy="197065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970657"/>
              </a:lnTo>
              <a:lnTo>
                <a:pt x="137064" y="197065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CB127CD-0FF8-4574-9C38-D3D5FF1185D6}">
      <dsp:nvSpPr>
        <dsp:cNvPr id="0" name=""/>
        <dsp:cNvSpPr/>
      </dsp:nvSpPr>
      <dsp:spPr bwMode="auto">
        <a:xfrm rot="0" flipH="0" flipV="0">
          <a:off x="784976" y="2189619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3333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sp:txBody>
      <dsp:txXfrm rot="0">
        <a:off x="797803" y="2202445"/>
        <a:ext cx="1014153" cy="412271"/>
      </dsp:txXfrm>
    </dsp:sp>
    <dsp:sp modelId="{684AD7FE-168B-48BD-B006-827634D0A9CF}">
      <dsp:nvSpPr>
        <dsp:cNvPr id="0" name=""/>
        <dsp:cNvSpPr/>
      </dsp:nvSpPr>
      <dsp:spPr bwMode="auto">
        <a:xfrm rot="0" flipH="0" flipV="0">
          <a:off x="2101219" y="0"/>
          <a:ext cx="1370649" cy="437923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13333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6. Donošenje odluka</a:t>
          </a:r>
          <a:endParaRPr/>
        </a:p>
      </dsp:txBody>
      <dsp:txXfrm rot="0">
        <a:off x="2114046" y="12826"/>
        <a:ext cx="1344996" cy="412271"/>
      </dsp:txXfrm>
    </dsp:sp>
    <dsp:sp modelId="{4B2EBAA5-1330-4766-BA73-DAE267362AAB}">
      <dsp:nvSpPr>
        <dsp:cNvPr id="105503212" name=""/>
        <dsp:cNvSpPr/>
      </dsp:nvSpPr>
      <dsp:spPr bwMode="auto">
        <a:xfrm rot="0" flipH="0" flipV="0">
          <a:off x="2238284" y="437923"/>
          <a:ext cx="137066" cy="32844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8442"/>
              </a:lnTo>
              <a:lnTo>
                <a:pt x="137066" y="32844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E92CF5D-3264-4B32-A695-39C71C397024}">
      <dsp:nvSpPr>
        <dsp:cNvPr id="0" name=""/>
        <dsp:cNvSpPr/>
      </dsp:nvSpPr>
      <dsp:spPr bwMode="auto">
        <a:xfrm rot="0" flipH="0" flipV="0">
          <a:off x="2375351" y="547404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7777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Procjena scenarija</a:t>
          </a:r>
          <a:endParaRPr/>
        </a:p>
      </dsp:txBody>
      <dsp:txXfrm rot="0">
        <a:off x="2388177" y="560231"/>
        <a:ext cx="1014153" cy="412271"/>
      </dsp:txXfrm>
    </dsp:sp>
    <dsp:sp modelId="{6A0A54A7-073F-4169-A01D-7EF688BD5EA0}">
      <dsp:nvSpPr>
        <dsp:cNvPr id="105503213" name=""/>
        <dsp:cNvSpPr/>
      </dsp:nvSpPr>
      <dsp:spPr bwMode="auto">
        <a:xfrm rot="0" flipH="0" flipV="0">
          <a:off x="2238284" y="437923"/>
          <a:ext cx="137066" cy="87584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875847"/>
              </a:lnTo>
              <a:lnTo>
                <a:pt x="137066" y="87584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7EF5E56-A84B-4A0D-BA4E-C9100DBB6302}">
      <dsp:nvSpPr>
        <dsp:cNvPr id="0" name=""/>
        <dsp:cNvSpPr/>
      </dsp:nvSpPr>
      <dsp:spPr bwMode="auto">
        <a:xfrm rot="0" flipH="0" flipV="0">
          <a:off x="2375351" y="1094809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2222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Proces </a:t>
          </a:r>
          <a:endParaRPr lang="de-DE">
            <a:latin typeface="Trebuchet MS"/>
          </a:endParaRPr>
        </a:p>
      </dsp:txBody>
      <dsp:txXfrm rot="0">
        <a:off x="2388177" y="1107635"/>
        <a:ext cx="1014153" cy="412271"/>
      </dsp:txXfrm>
    </dsp:sp>
    <dsp:sp modelId="{83E51C0A-A69E-4978-9E78-386C27F4AFCB}">
      <dsp:nvSpPr>
        <dsp:cNvPr id="105503214" name=""/>
        <dsp:cNvSpPr/>
      </dsp:nvSpPr>
      <dsp:spPr bwMode="auto">
        <a:xfrm rot="0" flipH="0" flipV="0">
          <a:off x="2238284" y="437923"/>
          <a:ext cx="137066" cy="142325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423252"/>
              </a:lnTo>
              <a:lnTo>
                <a:pt x="137066" y="142325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94AEBD02-AFEE-43F6-B2B2-41D075D92929}">
      <dsp:nvSpPr>
        <dsp:cNvPr id="0" name=""/>
        <dsp:cNvSpPr/>
      </dsp:nvSpPr>
      <dsp:spPr bwMode="auto">
        <a:xfrm rot="0" flipH="0" flipV="0">
          <a:off x="2375351" y="1642214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6666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Odabir </a:t>
          </a:r>
          <a:endParaRPr lang="de-DE">
            <a:latin typeface="Trebuchet MS"/>
          </a:endParaRPr>
        </a:p>
      </dsp:txBody>
      <dsp:txXfrm rot="0">
        <a:off x="2388177" y="1655040"/>
        <a:ext cx="1014153" cy="412271"/>
      </dsp:txXfrm>
    </dsp:sp>
    <dsp:sp modelId="{7A8E4694-4753-40E2-A083-587394734108}">
      <dsp:nvSpPr>
        <dsp:cNvPr id="105503215" name=""/>
        <dsp:cNvSpPr/>
      </dsp:nvSpPr>
      <dsp:spPr bwMode="auto">
        <a:xfrm rot="0" flipH="0" flipV="0">
          <a:off x="2238284" y="437923"/>
          <a:ext cx="136302" cy="197065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970657"/>
              </a:lnTo>
              <a:lnTo>
                <a:pt x="136302" y="197065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E5835F1-0ACD-4F2F-9908-E0A87EA5B728}">
      <dsp:nvSpPr>
        <dsp:cNvPr id="0" name=""/>
        <dsp:cNvSpPr/>
      </dsp:nvSpPr>
      <dsp:spPr bwMode="auto">
        <a:xfrm rot="0" flipH="0" flipV="0">
          <a:off x="2374587" y="2189619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1111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sp:txBody>
      <dsp:txXfrm rot="0">
        <a:off x="2387414" y="2202445"/>
        <a:ext cx="1014153" cy="412271"/>
      </dsp:txXfrm>
    </dsp:sp>
    <dsp:sp modelId="{88A42C8D-FFB3-4F5A-BF8F-DE83B61DAE9E}">
      <dsp:nvSpPr>
        <dsp:cNvPr id="0" name=""/>
        <dsp:cNvSpPr/>
      </dsp:nvSpPr>
      <dsp:spPr bwMode="auto">
        <a:xfrm rot="0" flipH="0" flipV="0">
          <a:off x="3690068" y="0"/>
          <a:ext cx="1370649" cy="437923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26666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7. Koncept prilagodbe</a:t>
          </a:r>
          <a:endParaRPr/>
        </a:p>
      </dsp:txBody>
      <dsp:txXfrm rot="0">
        <a:off x="3702895" y="12826"/>
        <a:ext cx="1344996" cy="412271"/>
      </dsp:txXfrm>
    </dsp:sp>
    <dsp:sp modelId="{28D4470B-79CE-4135-9DF4-1DC606253DB0}">
      <dsp:nvSpPr>
        <dsp:cNvPr id="105503216" name=""/>
        <dsp:cNvSpPr/>
      </dsp:nvSpPr>
      <dsp:spPr bwMode="auto">
        <a:xfrm rot="0" flipH="0" flipV="0">
          <a:off x="3827133" y="437923"/>
          <a:ext cx="137064" cy="32844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8442"/>
              </a:lnTo>
              <a:lnTo>
                <a:pt x="137064" y="32844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DAB13A2A-1BEC-449E-A282-208F8CCA4F08}">
      <dsp:nvSpPr>
        <dsp:cNvPr id="0" name=""/>
        <dsp:cNvSpPr/>
      </dsp:nvSpPr>
      <dsp:spPr bwMode="auto">
        <a:xfrm rot="0" flipH="0" flipV="0">
          <a:off x="3964198" y="547404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5555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Definicija koncepta</a:t>
          </a:r>
          <a:endParaRPr/>
        </a:p>
      </dsp:txBody>
      <dsp:txXfrm rot="0">
        <a:off x="3977025" y="560231"/>
        <a:ext cx="1014153" cy="412271"/>
      </dsp:txXfrm>
    </dsp:sp>
    <dsp:sp modelId="{F6E05437-3B63-49A4-AC15-CF6784B7B169}">
      <dsp:nvSpPr>
        <dsp:cNvPr id="0" name=""/>
        <dsp:cNvSpPr/>
      </dsp:nvSpPr>
      <dsp:spPr bwMode="auto">
        <a:xfrm rot="0" flipH="0" flipV="0">
          <a:off x="5279679" y="0"/>
          <a:ext cx="1370649" cy="437923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40000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8. Implementacija i praćenje</a:t>
          </a:r>
          <a:endParaRPr/>
        </a:p>
      </dsp:txBody>
      <dsp:txXfrm rot="0">
        <a:off x="5292506" y="12826"/>
        <a:ext cx="1344996" cy="412271"/>
      </dsp:txXfrm>
    </dsp:sp>
    <dsp:sp modelId="{C61F587A-CA65-4900-A4BC-3A50D8A50D79}">
      <dsp:nvSpPr>
        <dsp:cNvPr id="105503217" name=""/>
        <dsp:cNvSpPr/>
      </dsp:nvSpPr>
      <dsp:spPr bwMode="auto">
        <a:xfrm rot="0" flipH="0" flipV="0">
          <a:off x="5416744" y="437923"/>
          <a:ext cx="137064" cy="32844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8442"/>
              </a:lnTo>
              <a:lnTo>
                <a:pt x="137064" y="32844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7025C7A-6F76-4795-A71F-0E1CFB63C0B9}">
      <dsp:nvSpPr>
        <dsp:cNvPr id="0" name=""/>
        <dsp:cNvSpPr/>
      </dsp:nvSpPr>
      <dsp:spPr bwMode="auto">
        <a:xfrm rot="0" flipH="0" flipV="0">
          <a:off x="5553809" y="547404"/>
          <a:ext cx="1039806" cy="437923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4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Iterativni </a:t>
          </a:r>
          <a:r>
            <a:rPr lang="hr">
              <a:latin typeface="Trebuchet MS"/>
            </a:rPr>
            <a:t>proces</a:t>
          </a:r>
          <a:endParaRPr lang="de-DE">
            <a:latin typeface="Trebuchet MS"/>
          </a:endParaRPr>
        </a:p>
      </dsp:txBody>
      <dsp:txXfrm rot="0">
        <a:off x="5566636" y="560231"/>
        <a:ext cx="1014153" cy="412271"/>
      </dsp:txXfrm>
    </dsp:sp>
  </dsp:spTree>
</dsp:drawing>
</file>

<file path=ppt/diagrams/drawing3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494826610" name=""/>
      <dsp:cNvGrpSpPr/>
    </dsp:nvGrpSpPr>
    <dsp:grpSpPr bwMode="auto">
      <a:xfrm rot="0">
        <a:off x="0" y="0"/>
        <a:ext cx="8635705" cy="3168571"/>
        <a:chOff x="0" y="0"/>
        <a:chExt cx="8635705" cy="3168571"/>
      </a:xfrm>
    </dsp:grpSpPr>
    <dsp:sp modelId="{2064B428-D6FF-450E-99F6-A20A6223A246}">
      <dsp:nvSpPr>
        <dsp:cNvPr id="0" name=""/>
        <dsp:cNvSpPr/>
      </dsp:nvSpPr>
      <dsp:spPr bwMode="auto">
        <a:xfrm rot="0" flipH="0" flipV="0">
          <a:off x="0" y="487386"/>
          <a:ext cx="947078" cy="302592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0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1. Inicijacija</a:t>
          </a:r>
          <a:endParaRPr/>
        </a:p>
      </dsp:txBody>
      <dsp:txXfrm rot="0">
        <a:off x="8862" y="496249"/>
        <a:ext cx="929353" cy="284867"/>
      </dsp:txXfrm>
    </dsp:sp>
    <dsp:sp modelId="{16824F44-C728-4F28-A937-02C72ABD06B8}">
      <dsp:nvSpPr>
        <dsp:cNvPr id="494826611" name=""/>
        <dsp:cNvSpPr/>
      </dsp:nvSpPr>
      <dsp:spPr bwMode="auto">
        <a:xfrm rot="0" flipH="0" flipV="0">
          <a:off x="94707" y="789979"/>
          <a:ext cx="94707" cy="22694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26944"/>
              </a:lnTo>
              <a:lnTo>
                <a:pt x="94707" y="22694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31787838-3E94-407B-99FB-61CFB93D5960}">
      <dsp:nvSpPr>
        <dsp:cNvPr id="0" name=""/>
        <dsp:cNvSpPr/>
      </dsp:nvSpPr>
      <dsp:spPr bwMode="auto">
        <a:xfrm rot="0" flipH="0" flipV="0">
          <a:off x="189415" y="865627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Odabir </a:t>
          </a:r>
          <a:endParaRPr lang="de-DE">
            <a:latin typeface="Trebuchet MS"/>
          </a:endParaRPr>
        </a:p>
      </dsp:txBody>
      <dsp:txXfrm rot="0">
        <a:off x="198278" y="874490"/>
        <a:ext cx="700750" cy="284867"/>
      </dsp:txXfrm>
    </dsp:sp>
    <dsp:sp modelId="{9C3B826E-D88B-43AD-A53F-29502365763F}">
      <dsp:nvSpPr>
        <dsp:cNvPr id="494826612" name=""/>
        <dsp:cNvSpPr/>
      </dsp:nvSpPr>
      <dsp:spPr bwMode="auto">
        <a:xfrm rot="0" flipH="0" flipV="0">
          <a:off x="94707" y="789979"/>
          <a:ext cx="94707" cy="60518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605185"/>
              </a:lnTo>
              <a:lnTo>
                <a:pt x="94707" y="605185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E85A2DEA-6320-4929-A957-E8F25F3B9C9C}">
      <dsp:nvSpPr>
        <dsp:cNvPr id="0" name=""/>
        <dsp:cNvSpPr/>
      </dsp:nvSpPr>
      <dsp:spPr bwMode="auto">
        <a:xfrm rot="0" flipH="0" flipV="0">
          <a:off x="189415" y="1243868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538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Odabir </a:t>
          </a:r>
          <a:endParaRPr lang="de-DE">
            <a:latin typeface="Trebuchet MS"/>
          </a:endParaRPr>
        </a:p>
      </dsp:txBody>
      <dsp:txXfrm rot="0">
        <a:off x="198278" y="1252731"/>
        <a:ext cx="700750" cy="284867"/>
      </dsp:txXfrm>
    </dsp:sp>
    <dsp:sp modelId="{03C6BEE8-1390-4EF7-B4D5-08B46578D4F7}">
      <dsp:nvSpPr>
        <dsp:cNvPr id="494826613" name=""/>
        <dsp:cNvSpPr/>
      </dsp:nvSpPr>
      <dsp:spPr bwMode="auto">
        <a:xfrm rot="0" flipH="0" flipV="0">
          <a:off x="94707" y="789979"/>
          <a:ext cx="94707" cy="983426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983426"/>
              </a:lnTo>
              <a:lnTo>
                <a:pt x="94707" y="983426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C8234B8-0456-407E-908D-8B345D19E10E}">
      <dsp:nvSpPr>
        <dsp:cNvPr id="0" name=""/>
        <dsp:cNvSpPr/>
      </dsp:nvSpPr>
      <dsp:spPr bwMode="auto">
        <a:xfrm rot="0" flipH="0" flipV="0">
          <a:off x="189415" y="1622109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076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Prikupljanje podataka</a:t>
          </a:r>
          <a:endParaRPr/>
        </a:p>
      </dsp:txBody>
      <dsp:txXfrm rot="0">
        <a:off x="198278" y="1630972"/>
        <a:ext cx="700750" cy="284867"/>
      </dsp:txXfrm>
    </dsp:sp>
    <dsp:sp modelId="{E423DFFA-BA49-49A5-98E5-6015BCBE6FAD}">
      <dsp:nvSpPr>
        <dsp:cNvPr id="494826614" name=""/>
        <dsp:cNvSpPr/>
      </dsp:nvSpPr>
      <dsp:spPr bwMode="auto">
        <a:xfrm rot="0" flipH="0" flipV="0">
          <a:off x="94707" y="789979"/>
          <a:ext cx="94707" cy="136166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361667"/>
              </a:lnTo>
              <a:lnTo>
                <a:pt x="94707" y="136166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373423A7-632B-41B4-9705-62C115EF74AE}">
      <dsp:nvSpPr>
        <dsp:cNvPr id="0" name=""/>
        <dsp:cNvSpPr/>
      </dsp:nvSpPr>
      <dsp:spPr bwMode="auto">
        <a:xfrm rot="0" flipH="0" flipV="0">
          <a:off x="189415" y="2000350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4615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Identifikacija </a:t>
          </a:r>
          <a:endParaRPr lang="de-DE">
            <a:latin typeface="Trebuchet MS"/>
          </a:endParaRPr>
        </a:p>
      </dsp:txBody>
      <dsp:txXfrm rot="0">
        <a:off x="198278" y="2009213"/>
        <a:ext cx="700750" cy="284867"/>
      </dsp:txXfrm>
    </dsp:sp>
    <dsp:sp modelId="{58FC0601-953A-42AE-B8A5-F61472458C8C}">
      <dsp:nvSpPr>
        <dsp:cNvPr id="494826615" name=""/>
        <dsp:cNvSpPr/>
      </dsp:nvSpPr>
      <dsp:spPr bwMode="auto">
        <a:xfrm rot="0" flipH="0" flipV="0">
          <a:off x="94707" y="789979"/>
          <a:ext cx="94707" cy="173990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739907"/>
              </a:lnTo>
              <a:lnTo>
                <a:pt x="94707" y="173990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136BBFC7-3EED-4FC6-A910-9875540788D8}">
      <dsp:nvSpPr>
        <dsp:cNvPr id="0" name=""/>
        <dsp:cNvSpPr/>
      </dsp:nvSpPr>
      <dsp:spPr bwMode="auto">
        <a:xfrm rot="0" flipH="0" flipV="0">
          <a:off x="189415" y="2378591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6153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sp:txBody>
      <dsp:txXfrm rot="0">
        <a:off x="198278" y="2387453"/>
        <a:ext cx="700750" cy="284867"/>
      </dsp:txXfrm>
    </dsp:sp>
    <dsp:sp modelId="{3FE28C86-D1EA-4B63-BBE8-8561C8075E0C}">
      <dsp:nvSpPr>
        <dsp:cNvPr id="0" name=""/>
        <dsp:cNvSpPr/>
      </dsp:nvSpPr>
      <dsp:spPr bwMode="auto">
        <a:xfrm rot="0" flipH="0" flipV="0">
          <a:off x="1098375" y="487386"/>
          <a:ext cx="947078" cy="302592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5714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2. Priprema</a:t>
          </a:r>
          <a:endParaRPr/>
        </a:p>
      </dsp:txBody>
      <dsp:txXfrm rot="0">
        <a:off x="1107237" y="496249"/>
        <a:ext cx="929353" cy="284867"/>
      </dsp:txXfrm>
    </dsp:sp>
    <dsp:sp modelId="{9344FCF7-C7D4-4CFE-B562-A3347D023C57}">
      <dsp:nvSpPr>
        <dsp:cNvPr id="494826616" name=""/>
        <dsp:cNvSpPr/>
      </dsp:nvSpPr>
      <dsp:spPr bwMode="auto">
        <a:xfrm rot="0" flipH="0" flipV="0">
          <a:off x="1193083" y="789979"/>
          <a:ext cx="94707" cy="22694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26944"/>
              </a:lnTo>
              <a:lnTo>
                <a:pt x="94707" y="22694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E73B4C2-9517-4C5A-A1BC-310652F2378C}">
      <dsp:nvSpPr>
        <dsp:cNvPr id="0" name=""/>
        <dsp:cNvSpPr/>
      </dsp:nvSpPr>
      <dsp:spPr bwMode="auto">
        <a:xfrm rot="0" flipH="0" flipV="0">
          <a:off x="1287790" y="865627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7692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Identifikacija </a:t>
          </a:r>
          <a:endParaRPr lang="de-DE">
            <a:latin typeface="Trebuchet MS"/>
          </a:endParaRPr>
        </a:p>
      </dsp:txBody>
      <dsp:txXfrm rot="0">
        <a:off x="1296653" y="874490"/>
        <a:ext cx="700750" cy="284867"/>
      </dsp:txXfrm>
    </dsp:sp>
    <dsp:sp modelId="{545883EB-D83B-4A7B-A567-91709E075A8C}">
      <dsp:nvSpPr>
        <dsp:cNvPr id="494826617" name=""/>
        <dsp:cNvSpPr/>
      </dsp:nvSpPr>
      <dsp:spPr bwMode="auto">
        <a:xfrm rot="0" flipH="0" flipV="0">
          <a:off x="1193083" y="789979"/>
          <a:ext cx="94707" cy="60518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605185"/>
              </a:lnTo>
              <a:lnTo>
                <a:pt x="94707" y="605185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28EF1A2B-45BB-4926-959D-A23BE6D82577}">
      <dsp:nvSpPr>
        <dsp:cNvPr id="0" name=""/>
        <dsp:cNvSpPr/>
      </dsp:nvSpPr>
      <dsp:spPr bwMode="auto">
        <a:xfrm rot="0" flipH="0" flipV="0">
          <a:off x="1287790" y="1243868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923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Ključni urbani </a:t>
          </a:r>
          <a:r>
            <a:rPr lang="hr">
              <a:latin typeface="Trebuchet MS"/>
            </a:rPr>
            <a:t>sektori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Identifikacija</a:t>
          </a:r>
          <a:endParaRPr lang="de-DE">
            <a:latin typeface="Trebuchet MS"/>
          </a:endParaRPr>
        </a:p>
      </dsp:txBody>
      <dsp:txXfrm rot="0">
        <a:off x="1296653" y="1252731"/>
        <a:ext cx="700750" cy="284867"/>
      </dsp:txXfrm>
    </dsp:sp>
    <dsp:sp modelId="{F6CC5C73-FB73-467F-BACA-79BC32CCA657}">
      <dsp:nvSpPr>
        <dsp:cNvPr id="494826618" name=""/>
        <dsp:cNvSpPr/>
      </dsp:nvSpPr>
      <dsp:spPr bwMode="auto">
        <a:xfrm rot="0" flipH="0" flipV="0">
          <a:off x="1193083" y="789979"/>
          <a:ext cx="94707" cy="983426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983426"/>
              </a:lnTo>
              <a:lnTo>
                <a:pt x="94707" y="983426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178AEB00-EBEB-4942-9600-425CE3E92A06}">
      <dsp:nvSpPr>
        <dsp:cNvPr id="0" name=""/>
        <dsp:cNvSpPr/>
      </dsp:nvSpPr>
      <dsp:spPr bwMode="auto">
        <a:xfrm rot="0" flipH="0" flipV="0">
          <a:off x="1287790" y="1622109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0769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RNTool </a:t>
          </a:r>
          <a:r>
            <a:rPr lang="hr">
              <a:latin typeface="Trebuchet MS"/>
            </a:rPr>
            <a:t>i </a:t>
          </a:r>
          <a:r>
            <a:rPr lang="hr">
              <a:latin typeface="Trebuchet MS"/>
            </a:rPr>
            <a:t>RBTool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Kontekstualizacija</a:t>
          </a:r>
          <a:endParaRPr lang="de-DE">
            <a:latin typeface="Trebuchet MS"/>
          </a:endParaRPr>
        </a:p>
      </dsp:txBody>
      <dsp:txXfrm rot="0">
        <a:off x="1296653" y="1630972"/>
        <a:ext cx="700750" cy="284867"/>
      </dsp:txXfrm>
    </dsp:sp>
    <dsp:sp modelId="{314691A4-C79C-462E-BA92-02D5653FCDDD}">
      <dsp:nvSpPr>
        <dsp:cNvPr id="494826619" name=""/>
        <dsp:cNvSpPr/>
      </dsp:nvSpPr>
      <dsp:spPr bwMode="auto">
        <a:xfrm rot="0" flipH="0" flipV="0">
          <a:off x="1193083" y="789979"/>
          <a:ext cx="94707" cy="136166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361667"/>
              </a:lnTo>
              <a:lnTo>
                <a:pt x="94707" y="136166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8802D2C5-8464-4BE6-BE65-7E20E6218A51}">
      <dsp:nvSpPr>
        <dsp:cNvPr id="0" name=""/>
        <dsp:cNvSpPr/>
      </dsp:nvSpPr>
      <dsp:spPr bwMode="auto">
        <a:xfrm rot="0" flipH="0" flipV="0">
          <a:off x="1287790" y="2000350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2307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Identifikacija </a:t>
          </a:r>
          <a:endParaRPr lang="de-DE">
            <a:latin typeface="Trebuchet MS"/>
          </a:endParaRPr>
        </a:p>
      </dsp:txBody>
      <dsp:txXfrm rot="0">
        <a:off x="1296653" y="2009213"/>
        <a:ext cx="700750" cy="284867"/>
      </dsp:txXfrm>
    </dsp:sp>
    <dsp:sp modelId="{179B4BBA-7F40-430A-A986-ACBACA7FBC7C}">
      <dsp:nvSpPr>
        <dsp:cNvPr id="494826620" name=""/>
        <dsp:cNvSpPr/>
      </dsp:nvSpPr>
      <dsp:spPr bwMode="auto">
        <a:xfrm rot="0" flipH="0" flipV="0">
          <a:off x="1193083" y="789979"/>
          <a:ext cx="94707" cy="173990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739907"/>
              </a:lnTo>
              <a:lnTo>
                <a:pt x="94707" y="173990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6383085C-4238-4879-9166-1EDC82C1263E}">
      <dsp:nvSpPr>
        <dsp:cNvPr id="0" name=""/>
        <dsp:cNvSpPr/>
      </dsp:nvSpPr>
      <dsp:spPr bwMode="auto">
        <a:xfrm rot="0" flipH="0" flipV="0">
          <a:off x="1287790" y="2378591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3846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sp:txBody>
      <dsp:txXfrm rot="0">
        <a:off x="1296653" y="2387453"/>
        <a:ext cx="700750" cy="284867"/>
      </dsp:txXfrm>
    </dsp:sp>
    <dsp:sp modelId="{96AA5031-9041-46E7-93CE-42BAFE83EF6E}">
      <dsp:nvSpPr>
        <dsp:cNvPr id="0" name=""/>
        <dsp:cNvSpPr/>
      </dsp:nvSpPr>
      <dsp:spPr bwMode="auto">
        <a:xfrm rot="0" flipH="0" flipV="0">
          <a:off x="2196750" y="487386"/>
          <a:ext cx="947078" cy="302592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11428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3. Dijagnoza</a:t>
          </a:r>
          <a:endParaRPr/>
        </a:p>
      </dsp:txBody>
      <dsp:txXfrm rot="0">
        <a:off x="2205612" y="496249"/>
        <a:ext cx="929353" cy="284867"/>
      </dsp:txXfrm>
    </dsp:sp>
    <dsp:sp modelId="{E7AAF74A-9704-477F-8EF5-193B0A1ADB5B}">
      <dsp:nvSpPr>
        <dsp:cNvPr id="494826621" name=""/>
        <dsp:cNvSpPr/>
      </dsp:nvSpPr>
      <dsp:spPr bwMode="auto">
        <a:xfrm rot="0" flipH="0" flipV="0">
          <a:off x="2291458" y="789979"/>
          <a:ext cx="94707" cy="22694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26944"/>
              </a:lnTo>
              <a:lnTo>
                <a:pt x="94707" y="22694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F6E29A9-DAF2-4791-AA40-E02A20EC61B7}">
      <dsp:nvSpPr>
        <dsp:cNvPr id="0" name=""/>
        <dsp:cNvSpPr/>
      </dsp:nvSpPr>
      <dsp:spPr bwMode="auto">
        <a:xfrm rot="0" flipH="0" flipV="0">
          <a:off x="2386166" y="865627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5384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Procjena </a:t>
          </a:r>
          <a:r>
            <a:rPr lang="hr">
              <a:latin typeface="Trebuchet MS"/>
            </a:rPr>
            <a:t>trenutnog stanja</a:t>
          </a:r>
          <a:endParaRPr/>
        </a:p>
      </dsp:txBody>
      <dsp:txXfrm rot="0">
        <a:off x="2395028" y="874490"/>
        <a:ext cx="700750" cy="284867"/>
      </dsp:txXfrm>
    </dsp:sp>
    <dsp:sp modelId="{F4BEC120-B3D1-4778-A7E8-D33D08F165A1}">
      <dsp:nvSpPr>
        <dsp:cNvPr id="494826622" name=""/>
        <dsp:cNvSpPr/>
      </dsp:nvSpPr>
      <dsp:spPr bwMode="auto">
        <a:xfrm rot="0" flipH="0" flipV="0">
          <a:off x="2291458" y="789979"/>
          <a:ext cx="94707" cy="60518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605185"/>
              </a:lnTo>
              <a:lnTo>
                <a:pt x="94707" y="605185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2A0AC441-1EB0-4E65-85E5-41B80A0AA47F}">
      <dsp:nvSpPr>
        <dsp:cNvPr id="0" name=""/>
        <dsp:cNvSpPr/>
      </dsp:nvSpPr>
      <dsp:spPr bwMode="auto">
        <a:xfrm rot="0" flipH="0" flipV="0">
          <a:off x="2386166" y="1243868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6923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Slabost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Identifikacija</a:t>
          </a:r>
          <a:endParaRPr lang="de-DE">
            <a:latin typeface="Trebuchet MS"/>
          </a:endParaRPr>
        </a:p>
      </dsp:txBody>
      <dsp:txXfrm rot="0">
        <a:off x="2395028" y="1252731"/>
        <a:ext cx="700750" cy="284867"/>
      </dsp:txXfrm>
    </dsp:sp>
    <dsp:sp modelId="{BB0D3FC6-1A28-43CE-801C-0E03FBFE3691}">
      <dsp:nvSpPr>
        <dsp:cNvPr id="494826623" name=""/>
        <dsp:cNvSpPr/>
      </dsp:nvSpPr>
      <dsp:spPr bwMode="auto">
        <a:xfrm rot="0" flipH="0" flipV="0">
          <a:off x="2291458" y="789979"/>
          <a:ext cx="94707" cy="983426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983426"/>
              </a:lnTo>
              <a:lnTo>
                <a:pt x="94707" y="983426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0895165-4134-4861-A8C2-F67B8F716DCD}">
      <dsp:nvSpPr>
        <dsp:cNvPr id="0" name=""/>
        <dsp:cNvSpPr/>
      </dsp:nvSpPr>
      <dsp:spPr bwMode="auto">
        <a:xfrm rot="0" flipH="0" flipV="0">
          <a:off x="2386166" y="1622109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8461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Sažeto izvješće i SWOT analiza</a:t>
          </a:r>
          <a:endParaRPr/>
        </a:p>
      </dsp:txBody>
      <dsp:txXfrm rot="0">
        <a:off x="2395028" y="1630972"/>
        <a:ext cx="700750" cy="284867"/>
      </dsp:txXfrm>
    </dsp:sp>
    <dsp:sp modelId="{A3269252-C361-49F7-BE00-DC01B971B2F4}">
      <dsp:nvSpPr>
        <dsp:cNvPr id="494826624" name=""/>
        <dsp:cNvSpPr/>
      </dsp:nvSpPr>
      <dsp:spPr bwMode="auto">
        <a:xfrm rot="0" flipH="0" flipV="0">
          <a:off x="2291458" y="789979"/>
          <a:ext cx="94707" cy="136166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361667"/>
              </a:lnTo>
              <a:lnTo>
                <a:pt x="94707" y="136166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36708B7-1134-48D0-9514-AB1188C86B5B}">
      <dsp:nvSpPr>
        <dsp:cNvPr id="0" name=""/>
        <dsp:cNvSpPr/>
      </dsp:nvSpPr>
      <dsp:spPr bwMode="auto">
        <a:xfrm rot="0" flipH="0" flipV="0">
          <a:off x="2386166" y="2000350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sp:txBody>
      <dsp:txXfrm rot="0">
        <a:off x="2395028" y="2009213"/>
        <a:ext cx="700750" cy="284867"/>
      </dsp:txXfrm>
    </dsp:sp>
    <dsp:sp modelId="{F2A196C6-1734-4D5E-81EB-5393D72E019A}">
      <dsp:nvSpPr>
        <dsp:cNvPr id="0" name=""/>
        <dsp:cNvSpPr/>
      </dsp:nvSpPr>
      <dsp:spPr bwMode="auto">
        <a:xfrm rot="0" flipH="0" flipV="0">
          <a:off x="3295125" y="487386"/>
          <a:ext cx="947078" cy="302592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17142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4. Strateška </a:t>
          </a:r>
          <a:r>
            <a:rPr lang="hr">
              <a:latin typeface="Trebuchet MS"/>
            </a:rPr>
            <a:t>definicija</a:t>
          </a:r>
          <a:endParaRPr lang="de-DE">
            <a:latin typeface="Trebuchet MS"/>
          </a:endParaRPr>
        </a:p>
      </dsp:txBody>
      <dsp:txXfrm rot="0">
        <a:off x="3303988" y="496249"/>
        <a:ext cx="929353" cy="284867"/>
      </dsp:txXfrm>
    </dsp:sp>
    <dsp:sp modelId="{A2A87F6F-B1F2-4740-BF6F-AFD4BE7C1C82}">
      <dsp:nvSpPr>
        <dsp:cNvPr id="494826625" name=""/>
        <dsp:cNvSpPr/>
      </dsp:nvSpPr>
      <dsp:spPr bwMode="auto">
        <a:xfrm rot="0" flipH="0" flipV="0">
          <a:off x="3389833" y="789979"/>
          <a:ext cx="94707" cy="22694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26944"/>
              </a:lnTo>
              <a:lnTo>
                <a:pt x="94707" y="22694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F06C772F-434A-465C-A571-2357317F0B8F}">
      <dsp:nvSpPr>
        <dsp:cNvPr id="0" name=""/>
        <dsp:cNvSpPr/>
      </dsp:nvSpPr>
      <dsp:spPr bwMode="auto">
        <a:xfrm rot="0" flipH="0" flipV="0">
          <a:off x="3484541" y="865627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1538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Postavljanje ciljeva</a:t>
          </a:r>
          <a:endParaRPr lang="de-DE">
            <a:latin typeface="Trebuchet MS"/>
          </a:endParaRPr>
        </a:p>
      </dsp:txBody>
      <dsp:txXfrm rot="0">
        <a:off x="3493403" y="874490"/>
        <a:ext cx="700750" cy="284867"/>
      </dsp:txXfrm>
    </dsp:sp>
    <dsp:sp modelId="{55DF3851-558D-46EC-A4F8-FFE5B754AD7E}">
      <dsp:nvSpPr>
        <dsp:cNvPr id="494826626" name=""/>
        <dsp:cNvSpPr/>
      </dsp:nvSpPr>
      <dsp:spPr bwMode="auto">
        <a:xfrm rot="0" flipH="0" flipV="0">
          <a:off x="3389833" y="789979"/>
          <a:ext cx="94707" cy="60518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605185"/>
              </a:lnTo>
              <a:lnTo>
                <a:pt x="94707" y="605185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B304268-E5A3-4B01-9A02-1AB102DDFC33}">
      <dsp:nvSpPr>
        <dsp:cNvPr id="0" name=""/>
        <dsp:cNvSpPr/>
      </dsp:nvSpPr>
      <dsp:spPr bwMode="auto">
        <a:xfrm rot="0" flipH="0" flipV="0">
          <a:off x="3484541" y="1243868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3076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Ograničenja </a:t>
          </a:r>
          <a:r>
            <a:rPr lang="hr">
              <a:latin typeface="Trebuchet MS"/>
            </a:rPr>
            <a:t>i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Ograničenja</a:t>
          </a:r>
          <a:r>
            <a:rPr lang="hr">
              <a:latin typeface="Trebuchet MS"/>
            </a:rPr>
            <a:t> </a:t>
          </a:r>
          <a:r>
            <a:rPr lang="hr">
              <a:latin typeface="Trebuchet MS"/>
            </a:rPr>
            <a:t>Identifikacija</a:t>
          </a:r>
          <a:endParaRPr lang="de-DE">
            <a:latin typeface="Trebuchet MS"/>
          </a:endParaRPr>
        </a:p>
      </dsp:txBody>
      <dsp:txXfrm rot="0">
        <a:off x="3493403" y="1252731"/>
        <a:ext cx="700750" cy="284867"/>
      </dsp:txXfrm>
    </dsp:sp>
    <dsp:sp modelId="{1B390BC8-CF50-4D06-84D9-2E325A99CD62}">
      <dsp:nvSpPr>
        <dsp:cNvPr id="494826627" name=""/>
        <dsp:cNvSpPr/>
      </dsp:nvSpPr>
      <dsp:spPr bwMode="auto">
        <a:xfrm rot="0" flipH="0" flipV="0">
          <a:off x="3389833" y="789979"/>
          <a:ext cx="94707" cy="983426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983426"/>
              </a:lnTo>
              <a:lnTo>
                <a:pt x="94707" y="983426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1363FEC3-C063-40DE-88CB-2607F68D6DDE}">
      <dsp:nvSpPr>
        <dsp:cNvPr id="0" name=""/>
        <dsp:cNvSpPr/>
      </dsp:nvSpPr>
      <dsp:spPr bwMode="auto">
        <a:xfrm rot="0" flipH="0" flipV="0">
          <a:off x="3484541" y="1622109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4615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sp:txBody>
      <dsp:txXfrm rot="0">
        <a:off x="3493403" y="1630972"/>
        <a:ext cx="700750" cy="284867"/>
      </dsp:txXfrm>
    </dsp:sp>
    <dsp:sp modelId="{AACF156D-7D2C-4D5A-BB7F-E2FF6C2E6FD2}">
      <dsp:nvSpPr>
        <dsp:cNvPr id="0" name=""/>
        <dsp:cNvSpPr/>
      </dsp:nvSpPr>
      <dsp:spPr bwMode="auto">
        <a:xfrm rot="0" flipH="0" flipV="0">
          <a:off x="4393500" y="487386"/>
          <a:ext cx="947078" cy="302592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22857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5. Scenariji prilagodbe</a:t>
          </a:r>
          <a:endParaRPr/>
        </a:p>
      </dsp:txBody>
      <dsp:txXfrm rot="0">
        <a:off x="4402363" y="496249"/>
        <a:ext cx="929353" cy="284867"/>
      </dsp:txXfrm>
    </dsp:sp>
    <dsp:sp modelId="{7B73BD04-2EE8-49EA-A02D-43785E36CAA8}">
      <dsp:nvSpPr>
        <dsp:cNvPr id="494826628" name=""/>
        <dsp:cNvSpPr/>
      </dsp:nvSpPr>
      <dsp:spPr bwMode="auto">
        <a:xfrm rot="0" flipH="0" flipV="0">
          <a:off x="4488208" y="789979"/>
          <a:ext cx="94707" cy="22694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26944"/>
              </a:lnTo>
              <a:lnTo>
                <a:pt x="94707" y="22694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8A09C7FA-9FC6-478A-B38A-6B79E9BA9567}">
      <dsp:nvSpPr>
        <dsp:cNvPr id="0" name=""/>
        <dsp:cNvSpPr/>
      </dsp:nvSpPr>
      <dsp:spPr bwMode="auto">
        <a:xfrm rot="0" flipH="0" flipV="0">
          <a:off x="4582916" y="865627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6153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Razvoj scenarija</a:t>
          </a:r>
          <a:endParaRPr/>
        </a:p>
      </dsp:txBody>
      <dsp:txXfrm rot="0">
        <a:off x="4591779" y="874490"/>
        <a:ext cx="700750" cy="284867"/>
      </dsp:txXfrm>
    </dsp:sp>
    <dsp:sp modelId="{FC1400AB-139F-421B-BD3D-1264579AA23F}">
      <dsp:nvSpPr>
        <dsp:cNvPr id="494826629" name=""/>
        <dsp:cNvSpPr/>
      </dsp:nvSpPr>
      <dsp:spPr bwMode="auto">
        <a:xfrm rot="0" flipH="0" flipV="0">
          <a:off x="4488208" y="789979"/>
          <a:ext cx="94707" cy="60518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605185"/>
              </a:lnTo>
              <a:lnTo>
                <a:pt x="94707" y="605185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1525D42-4F19-4E77-93D8-56E4DB0ECF40}">
      <dsp:nvSpPr>
        <dsp:cNvPr id="0" name=""/>
        <dsp:cNvSpPr/>
      </dsp:nvSpPr>
      <dsp:spPr bwMode="auto">
        <a:xfrm rot="0" flipH="0" flipV="0">
          <a:off x="4582916" y="1243868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7692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Odabir </a:t>
          </a:r>
          <a:endParaRPr lang="de-DE">
            <a:latin typeface="Trebuchet MS"/>
          </a:endParaRPr>
        </a:p>
      </dsp:txBody>
      <dsp:txXfrm rot="0">
        <a:off x="4591779" y="1252731"/>
        <a:ext cx="700750" cy="284867"/>
      </dsp:txXfrm>
    </dsp:sp>
    <dsp:sp modelId="{009A8495-C7D5-411D-BA31-BD6041D43FE6}">
      <dsp:nvSpPr>
        <dsp:cNvPr id="494826630" name=""/>
        <dsp:cNvSpPr/>
      </dsp:nvSpPr>
      <dsp:spPr bwMode="auto">
        <a:xfrm rot="0" flipH="0" flipV="0">
          <a:off x="4488208" y="789979"/>
          <a:ext cx="94707" cy="983426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983426"/>
              </a:lnTo>
              <a:lnTo>
                <a:pt x="94707" y="983426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7E4599B-75F5-42CE-AD43-8ED995AB3F27}">
      <dsp:nvSpPr>
        <dsp:cNvPr id="0" name=""/>
        <dsp:cNvSpPr/>
      </dsp:nvSpPr>
      <dsp:spPr bwMode="auto">
        <a:xfrm rot="0" flipH="0" flipV="0">
          <a:off x="4582916" y="1622109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923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Mehanizmi </a:t>
          </a:r>
          <a:endParaRPr lang="de-DE">
            <a:latin typeface="Trebuchet MS"/>
          </a:endParaRPr>
        </a:p>
      </dsp:txBody>
      <dsp:txXfrm rot="0">
        <a:off x="4591779" y="1630972"/>
        <a:ext cx="700750" cy="284867"/>
      </dsp:txXfrm>
    </dsp:sp>
    <dsp:sp modelId="{19032059-4473-4F34-829A-62FB8A311A9F}">
      <dsp:nvSpPr>
        <dsp:cNvPr id="494826631" name=""/>
        <dsp:cNvSpPr/>
      </dsp:nvSpPr>
      <dsp:spPr bwMode="auto">
        <a:xfrm rot="0" flipH="0" flipV="0">
          <a:off x="4488208" y="789979"/>
          <a:ext cx="94707" cy="136166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361667"/>
              </a:lnTo>
              <a:lnTo>
                <a:pt x="94707" y="136166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CB127CD-0FF8-4574-9C38-D3D5FF1185D6}">
      <dsp:nvSpPr>
        <dsp:cNvPr id="0" name=""/>
        <dsp:cNvSpPr/>
      </dsp:nvSpPr>
      <dsp:spPr bwMode="auto">
        <a:xfrm rot="0" flipH="0" flipV="0">
          <a:off x="4582916" y="2000350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0769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sp:txBody>
      <dsp:txXfrm rot="0">
        <a:off x="4591779" y="2009213"/>
        <a:ext cx="700750" cy="284867"/>
      </dsp:txXfrm>
    </dsp:sp>
    <dsp:sp modelId="{684AD7FE-168B-48BD-B006-827634D0A9CF}">
      <dsp:nvSpPr>
        <dsp:cNvPr id="0" name=""/>
        <dsp:cNvSpPr/>
      </dsp:nvSpPr>
      <dsp:spPr bwMode="auto">
        <a:xfrm rot="0" flipH="0" flipV="0">
          <a:off x="5492402" y="487386"/>
          <a:ext cx="947078" cy="302592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28571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6. Donošenje odluka</a:t>
          </a:r>
          <a:endParaRPr/>
        </a:p>
      </dsp:txBody>
      <dsp:txXfrm rot="0">
        <a:off x="5501264" y="496249"/>
        <a:ext cx="929353" cy="284867"/>
      </dsp:txXfrm>
    </dsp:sp>
    <dsp:sp modelId="{4B2EBAA5-1330-4766-BA73-DAE267362AAB}">
      <dsp:nvSpPr>
        <dsp:cNvPr id="494826632" name=""/>
        <dsp:cNvSpPr/>
      </dsp:nvSpPr>
      <dsp:spPr bwMode="auto">
        <a:xfrm rot="0" flipH="0" flipV="0">
          <a:off x="5587110" y="789979"/>
          <a:ext cx="94709" cy="22694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26944"/>
              </a:lnTo>
              <a:lnTo>
                <a:pt x="94709" y="22694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E92CF5D-3264-4B32-A695-39C71C397024}">
      <dsp:nvSpPr>
        <dsp:cNvPr id="0" name=""/>
        <dsp:cNvSpPr/>
      </dsp:nvSpPr>
      <dsp:spPr bwMode="auto">
        <a:xfrm rot="0" flipH="0" flipV="0">
          <a:off x="5681819" y="865627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2307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Procjena scenarija</a:t>
          </a:r>
          <a:endParaRPr/>
        </a:p>
      </dsp:txBody>
      <dsp:txXfrm rot="0">
        <a:off x="5690681" y="874490"/>
        <a:ext cx="700750" cy="284867"/>
      </dsp:txXfrm>
    </dsp:sp>
    <dsp:sp modelId="{6A0A54A7-073F-4169-A01D-7EF688BD5EA0}">
      <dsp:nvSpPr>
        <dsp:cNvPr id="494826633" name=""/>
        <dsp:cNvSpPr/>
      </dsp:nvSpPr>
      <dsp:spPr bwMode="auto">
        <a:xfrm rot="0" flipH="0" flipV="0">
          <a:off x="5587110" y="789979"/>
          <a:ext cx="94709" cy="605185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605185"/>
              </a:lnTo>
              <a:lnTo>
                <a:pt x="94709" y="605185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7EF5E56-A84B-4A0D-BA4E-C9100DBB6302}">
      <dsp:nvSpPr>
        <dsp:cNvPr id="0" name=""/>
        <dsp:cNvSpPr/>
      </dsp:nvSpPr>
      <dsp:spPr bwMode="auto">
        <a:xfrm rot="0" flipH="0" flipV="0">
          <a:off x="5681819" y="1243868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3846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Proces </a:t>
          </a:r>
          <a:endParaRPr lang="de-DE">
            <a:latin typeface="Trebuchet MS"/>
          </a:endParaRPr>
        </a:p>
      </dsp:txBody>
      <dsp:txXfrm rot="0">
        <a:off x="5690681" y="1252731"/>
        <a:ext cx="700750" cy="284867"/>
      </dsp:txXfrm>
    </dsp:sp>
    <dsp:sp modelId="{83E51C0A-A69E-4978-9E78-386C27F4AFCB}">
      <dsp:nvSpPr>
        <dsp:cNvPr id="494826634" name=""/>
        <dsp:cNvSpPr/>
      </dsp:nvSpPr>
      <dsp:spPr bwMode="auto">
        <a:xfrm rot="0" flipH="0" flipV="0">
          <a:off x="5587110" y="789979"/>
          <a:ext cx="94709" cy="983426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983426"/>
              </a:lnTo>
              <a:lnTo>
                <a:pt x="94709" y="983426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94AEBD02-AFEE-43F6-B2B2-41D075D92929}">
      <dsp:nvSpPr>
        <dsp:cNvPr id="0" name=""/>
        <dsp:cNvSpPr/>
      </dsp:nvSpPr>
      <dsp:spPr bwMode="auto">
        <a:xfrm rot="0" flipH="0" flipV="0">
          <a:off x="5681819" y="1622109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5384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Odabir </a:t>
          </a:r>
          <a:endParaRPr lang="de-DE">
            <a:latin typeface="Trebuchet MS"/>
          </a:endParaRPr>
        </a:p>
      </dsp:txBody>
      <dsp:txXfrm rot="0">
        <a:off x="5690681" y="1630972"/>
        <a:ext cx="700750" cy="284867"/>
      </dsp:txXfrm>
    </dsp:sp>
    <dsp:sp modelId="{7A8E4694-4753-40E2-A083-587394734108}">
      <dsp:nvSpPr>
        <dsp:cNvPr id="494826635" name=""/>
        <dsp:cNvSpPr/>
      </dsp:nvSpPr>
      <dsp:spPr bwMode="auto">
        <a:xfrm rot="0" flipH="0" flipV="0">
          <a:off x="5587110" y="789979"/>
          <a:ext cx="94181" cy="136166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361667"/>
              </a:lnTo>
              <a:lnTo>
                <a:pt x="94181" y="136166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E5835F1-0ACD-4F2F-9908-E0A87EA5B728}">
      <dsp:nvSpPr>
        <dsp:cNvPr id="0" name=""/>
        <dsp:cNvSpPr/>
      </dsp:nvSpPr>
      <dsp:spPr bwMode="auto">
        <a:xfrm rot="0" flipH="0" flipV="0">
          <a:off x="5681291" y="2000350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6923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solidFill>
                <a:schemeClr val="accent4"/>
              </a:solidFill>
              <a:latin typeface="Trebuchet MS"/>
            </a:rPr>
            <a:t>Participativne </a:t>
          </a:r>
          <a:r>
            <a:rPr lang="hr">
              <a:solidFill>
                <a:schemeClr val="accent4"/>
              </a:solidFill>
              <a:latin typeface="Trebuchet MS"/>
            </a:rPr>
            <a:t>metode</a:t>
          </a:r>
          <a:endParaRPr/>
        </a:p>
      </dsp:txBody>
      <dsp:txXfrm rot="0">
        <a:off x="5690154" y="2009213"/>
        <a:ext cx="700750" cy="284867"/>
      </dsp:txXfrm>
    </dsp:sp>
    <dsp:sp modelId="{88A42C8D-FFB3-4F5A-BF8F-DE83B61DAE9E}">
      <dsp:nvSpPr>
        <dsp:cNvPr id="0" name=""/>
        <dsp:cNvSpPr/>
      </dsp:nvSpPr>
      <dsp:spPr bwMode="auto">
        <a:xfrm rot="0" flipH="0" flipV="0">
          <a:off x="6590251" y="487386"/>
          <a:ext cx="947078" cy="302592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34285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7. Koncept prilagodbe</a:t>
          </a:r>
          <a:endParaRPr/>
        </a:p>
      </dsp:txBody>
      <dsp:txXfrm rot="0">
        <a:off x="6599113" y="496249"/>
        <a:ext cx="929353" cy="284867"/>
      </dsp:txXfrm>
    </dsp:sp>
    <dsp:sp modelId="{28D4470B-79CE-4135-9DF4-1DC606253DB0}">
      <dsp:nvSpPr>
        <dsp:cNvPr id="494826636" name=""/>
        <dsp:cNvSpPr/>
      </dsp:nvSpPr>
      <dsp:spPr bwMode="auto">
        <a:xfrm rot="0" flipH="0" flipV="0">
          <a:off x="6684958" y="789979"/>
          <a:ext cx="94707" cy="22694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26944"/>
              </a:lnTo>
              <a:lnTo>
                <a:pt x="94707" y="22694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DAB13A2A-1BEC-449E-A282-208F8CCA4F08}">
      <dsp:nvSpPr>
        <dsp:cNvPr id="0" name=""/>
        <dsp:cNvSpPr/>
      </dsp:nvSpPr>
      <dsp:spPr bwMode="auto">
        <a:xfrm rot="0" flipH="0" flipV="0">
          <a:off x="6779666" y="865627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8461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Definicija koncepta</a:t>
          </a:r>
          <a:endParaRPr/>
        </a:p>
      </dsp:txBody>
      <dsp:txXfrm rot="0">
        <a:off x="6788529" y="874490"/>
        <a:ext cx="700750" cy="284867"/>
      </dsp:txXfrm>
    </dsp:sp>
    <dsp:sp modelId="{F6E05437-3B63-49A4-AC15-CF6784B7B169}">
      <dsp:nvSpPr>
        <dsp:cNvPr id="0" name=""/>
        <dsp:cNvSpPr/>
      </dsp:nvSpPr>
      <dsp:spPr bwMode="auto">
        <a:xfrm rot="0" flipH="0" flipV="0">
          <a:off x="7688626" y="487386"/>
          <a:ext cx="947078" cy="302592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40000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8. Implementacija i praćenje</a:t>
          </a:r>
          <a:endParaRPr/>
        </a:p>
      </dsp:txBody>
      <dsp:txXfrm rot="0">
        <a:off x="7697488" y="496249"/>
        <a:ext cx="929353" cy="284867"/>
      </dsp:txXfrm>
    </dsp:sp>
    <dsp:sp modelId="{C61F587A-CA65-4900-A4BC-3A50D8A50D79}">
      <dsp:nvSpPr>
        <dsp:cNvPr id="494826637" name=""/>
        <dsp:cNvSpPr/>
      </dsp:nvSpPr>
      <dsp:spPr bwMode="auto">
        <a:xfrm rot="0" flipH="0" flipV="0">
          <a:off x="7783334" y="789979"/>
          <a:ext cx="94707" cy="22694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26944"/>
              </a:lnTo>
              <a:lnTo>
                <a:pt x="94707" y="22694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7025C7A-6F76-4795-A71F-0E1CFB63C0B9}">
      <dsp:nvSpPr>
        <dsp:cNvPr id="0" name=""/>
        <dsp:cNvSpPr/>
      </dsp:nvSpPr>
      <dsp:spPr bwMode="auto">
        <a:xfrm rot="0" flipH="0" flipV="0">
          <a:off x="7878041" y="865627"/>
          <a:ext cx="718476" cy="302592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4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hr">
              <a:latin typeface="Trebuchet MS"/>
            </a:rPr>
            <a:t>Iterativni </a:t>
          </a:r>
          <a:r>
            <a:rPr lang="hr">
              <a:latin typeface="Trebuchet MS"/>
            </a:rPr>
            <a:t>proces</a:t>
          </a:r>
          <a:endParaRPr lang="de-DE">
            <a:latin typeface="Trebuchet MS"/>
          </a:endParaRPr>
        </a:p>
      </dsp:txBody>
      <dsp:txXfrm rot="0">
        <a:off x="7886904" y="874490"/>
        <a:ext cx="700750" cy="2848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 type="node">
          <dgm:prSet phldr="1"/>
        </dgm:pt>
        <dgm:pt modelId="11" type="node">
          <dgm:prSet phldr="1"/>
        </dgm:pt>
        <dgm:pt modelId="12" type="node">
          <dgm:prSet phldr="1"/>
        </dgm:pt>
        <dgm:pt modelId="2" type="node">
          <dgm:prSet phldr="1"/>
        </dgm:pt>
        <dgm:pt modelId="21" type="node">
          <dgm:prSet phldr="1"/>
        </dgm:pt>
        <dgm:pt modelId="22" type="node">
          <dgm:prSet phldr="1"/>
        </dgm:pt>
      </dgm:ptLst>
      <dgm:cxnLst>
        <dgm:cxn modelId="4" type="parOf" srcId="0" destId="1" srcOrd="0" destOrd="0"/>
        <dgm:cxn modelId="5" type="parOf" srcId="1" destId="11" srcOrd="0" destOrd="0"/>
        <dgm:cxn modelId="6" type="parOf" srcId="1" destId="12" srcOrd="1" destOrd="0"/>
        <dgm:cxn modelId="7" type="parOf" srcId="0" destId="2" srcOrd="1" destOrd="0"/>
        <dgm:cxn modelId="8" type="parOf" srcId="2" destId="21" srcOrd="0" destOrd="0"/>
        <dgm:cxn modelId="9" type="parOf" srcId="2" destId="22" srcOrd="1" destOrd="0"/>
      </dgm:cxnLst>
      <dgm:bg/>
      <dgm:whole/>
    </dgm:dataModel>
  </dgm:sampData>
  <dgm:styleData>
    <dgm:dataModel>
      <dgm:ptLst>
        <dgm:pt modelId="0" type="doc"/>
        <dgm:pt modelId="1" type="node"/>
        <dgm:pt modelId="11" type="node"/>
        <dgm:pt modelId="2" type="node"/>
        <dgm:pt modelId="21" type="node"/>
      </dgm:ptLst>
      <dgm:cxnLst>
        <dgm:cxn modelId="4" type="parOf" srcId="0" destId="1" srcOrd="0" destOrd="0"/>
        <dgm:cxn modelId="5" type="parOf" srcId="0" destId="2" srcOrd="1" destOrd="0"/>
        <dgm:cxn modelId="13" type="parOf" srcId="1" destId="11" srcOrd="0" destOrd="0"/>
        <dgm:cxn modelId="23" type="parOf" srcId="2" destId="21" srcOrd="0" destOrd="0"/>
      </dgm:cxnLst>
      <dgm:bg/>
      <dgm:whole/>
    </dgm:dataModel>
  </dgm:styleData>
  <dgm:clrData>
    <dgm:dataModel>
      <dgm:ptLst>
        <dgm:pt modelId="0" type="doc"/>
        <dgm:pt modelId="1" type="node"/>
        <dgm:pt modelId="11" type="node"/>
        <dgm:pt modelId="2" type="node"/>
        <dgm:pt modelId="21" type="node"/>
        <dgm:pt modelId="3" type="node"/>
        <dgm:pt modelId="31" type="node"/>
        <dgm:pt modelId="4" type="node"/>
        <dgm:pt modelId="41" type="node"/>
      </dgm:ptLst>
      <dgm:cxnLst>
        <dgm:cxn modelId="5" type="parOf" srcId="0" destId="1" srcOrd="0" destOrd="0"/>
        <dgm:cxn modelId="6" type="parOf" srcId="0" destId="2" srcOrd="1" destOrd="0"/>
        <dgm:cxn modelId="7" type="parOf" srcId="0" destId="3" srcOrd="2" destOrd="0"/>
        <dgm:cxn modelId="8" type="parOf" srcId="0" destId="4" srcOrd="3" destOrd="0"/>
        <dgm:cxn modelId="13" type="parOf" srcId="1" destId="11" srcOrd="0" destOrd="0"/>
        <dgm:cxn modelId="23" type="parOf" srcId="2" destId="21" srcOrd="0" destOrd="0"/>
        <dgm:cxn modelId="33" type="parOf" srcId="3" destId="31" srcOrd="0" destOrd="0"/>
        <dgm:cxn modelId="43" type="parOf" srcId="4" destId="41" srcOrd="0" destOrd="0"/>
      </dgm:cxnLst>
      <dgm:bg/>
      <dgm:whole/>
    </dgm:dataModel>
  </dgm:clrData>
  <dgm:layoutNode name="diagram">
    <dgm:shape rot="0.000000" type="none" r:blip="" blipPhldr="0" lkTxEntry="0" zOrderOff="0" hideGeom="0">
      <dgm:adjLst/>
    </dgm:shape>
    <dgm:presOf/>
    <dgm:constrLst>
      <dgm:constr type="primFontSz" for="des" forName="rootText" ptType="all" refPtType="all" refType="none" refFor="self" op="equ" fact="1.000000" val="65"/>
      <dgm:constr type="primFontSz" for="des" forName="childText" ptType="all" refPtType="all" refType="none" refFor="self" op="equ" fact="1.000000" val="65"/>
      <dgm:constr type="w" for="des" forName="rootComposite" ptType="all" refPtType="all" refType="w" refFor="self" op="none" fact="1.000000" val="0"/>
      <dgm:constr type="h" for="des" forName="rootComposite" ptType="all" refPtType="all" refType="w" refFor="self" op="none" fact="0.500000" val="0"/>
      <dgm:constr type="w" for="des" forName="childText" ptType="all" refPtType="all" refType="w" refFor="des" refForName="rootComposite" op="none" fact="0.800000" val="0"/>
      <dgm:constr type="h" for="des" forName="childText" ptType="all" refPtType="all" refType="h" refFor="des" refForName="rootComposite" op="none" fact="1.000000" val="0"/>
      <dgm:constr type="sibSp" for="self" ptType="all" refPtType="all" refType="w" refFor="des" refForName="rootComposite" op="none" fact="0.250000" val="0"/>
      <dgm:constr type="sibSp" for="des" forName="childShape" ptType="all" refPtType="all" refType="h" refFor="des" refForName="childText" op="none" fact="0.250000" val="0"/>
      <dgm:constr type="sp" for="des" forName="root" ptType="all" refPtType="all" refType="h" refFor="des" refForName="childText" op="none" fact="0.250000" val="0"/>
    </dgm:constrLst>
    <dgm:ruleLst/>
    <dgm:varLst>
      <dgm:chPref val="1"/>
      <dgm:dir val="norm"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forEach name="Name3" axis="ch">
      <dgm:forEach name="Name4" axis="self" ptType="node" cnt="1">
        <dgm:layoutNode name="root">
          <dgm:shape rot="0.000000" type="none" r:blip="" blipPhldr="0" lkTxEntry="0" zOrderOff="0" hideGeom="0">
            <dgm:adjLst/>
          </dgm:shape>
          <dgm:presOf/>
          <dgm:constrLst>
            <dgm:constr type="alignOff" for="self" ptType="all" refPtType="all" refType="none" refFor="self" op="none" fact="1.000000" val="0.20000000000000001"/>
          </dgm:constrLst>
          <dgm:ruleLst/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layoutNode name="rootComposite">
            <dgm:alg type="composite"/>
            <dgm:shape rot="0.000000" type="none" r:blip="" blipPhldr="0" lkTxEntry="0" zOrderOff="0" hideGeom="0">
              <dgm:adjLst/>
            </dgm:shape>
            <dgm:presOf axis="self" ptType="node" cnt="1"/>
            <dgm:ruleLst/>
            <dgm:choose name="Name8">
              <dgm:if name="Name9" func="var" arg="dir" op="equ" val="norm">
                <dgm:constrLst>
                  <dgm:constr type="l" for="ch" forName="rootText" ptType="all" refPtType="all" refType="none" refFor="self" op="none" fact="1.000000" val="0"/>
                  <dgm:constr type="t" for="ch" forName="rootText" ptType="all" refPtType="all" refType="none" refFor="self" op="none" fact="1.000000" val="0"/>
                  <dgm:constr type="w" for="ch" forName="rootText" ptType="all" refPtType="all" refType="w" refFor="self" op="none" fact="1.000000" val="0"/>
                  <dgm:constr type="h" for="ch" forName="rootText" ptType="all" refPtType="all" refType="h" refFor="self" op="none" fact="1.000000" val="0"/>
                  <dgm:constr type="l" for="ch" forName="rootConnector" ptType="all" refPtType="all" refType="none" refFor="self" op="none" fact="1.000000" val="0"/>
                  <dgm:constr type="t" for="ch" forName="rootConnector" ptType="all" refPtType="all" refType="none" refFor="self" op="none" fact="1.000000" val="0"/>
                  <dgm:constr type="w" for="ch" forName="rootConnector" ptType="all" refPtType="all" refType="w" refFor="ch" refForName="rootText" op="none" fact="0.200000" val="0"/>
                  <dgm:constr type="h" for="ch" forName="rootConnector" ptType="all" refPtType="all" refType="h" refFor="ch" refForName="rootText" op="none" fact="1.000000" val="0"/>
                </dgm:constrLst>
              </dgm:if>
              <dgm:else name="Name10">
                <dgm:constrLst>
                  <dgm:constr type="l" for="ch" forName="rootText" ptType="all" refPtType="all" refType="none" refFor="self" op="none" fact="1.000000" val="0"/>
                  <dgm:constr type="t" for="ch" forName="rootText" ptType="all" refPtType="all" refType="none" refFor="self" op="none" fact="1.000000" val="0"/>
                  <dgm:constr type="w" for="ch" forName="rootText" ptType="all" refPtType="all" refType="w" refFor="self" op="none" fact="1.000000" val="0"/>
                  <dgm:constr type="h" for="ch" forName="rootText" ptType="all" refPtType="all" refType="h" refFor="self" op="none" fact="1.000000" val="0"/>
                  <dgm:constr type="r" for="ch" forName="rootConnector" ptType="all" refPtType="all" refType="w" refFor="self" op="none" fact="1.000000" val="0"/>
                  <dgm:constr type="t" for="ch" forName="rootConnector" ptType="all" refPtType="all" refType="none" refFor="self" op="none" fact="1.000000" val="0"/>
                  <dgm:constr type="w" for="ch" forName="rootConnector" ptType="all" refPtType="all" refType="w" refFor="ch" refForName="rootText" op="none" fact="0.200000" val="0"/>
                  <dgm:constr type="h" for="ch" forName="rootConnector" ptType="all" refPtType="all" refType="h" refFor="ch" refForName="rootText" op="none" fact="1.000000" val="0"/>
                </dgm:constrLst>
              </dgm:else>
            </dgm:choose>
            <dgm:layoutNode name="rootText" styleLbl="node1">
              <dgm:alg type="tx"/>
              <dgm:shape rot="0.000000" type="roundRect" r:blip="" blipPhldr="0" lkTxEntry="0" zOrderOff="0" hideGeom="0">
                <dgm:adjLst>
                  <dgm:adj idx="1" val="0.100000"/>
                </dgm:adjLst>
              </dgm:shape>
              <dgm:presOf axis="self" ptType="node" cnt="1"/>
              <dgm:constrLst>
                <dgm:constr type="tMarg" for="self" ptType="all" refPtType="all" refType="primFontSz" refFor="self" op="none" fact="0.100000" val="0"/>
                <dgm:constr type="bMarg" for="self" ptType="all" refPtType="all" refType="primFontSz" refFor="self" op="none" fact="0.100000" val="0"/>
                <dgm:constr type="lMarg" for="self" ptType="all" refPtType="all" refType="primFontSz" refFor="self" op="none" fact="0.150000" val="0"/>
                <dgm:constr type="rMarg" for="self" ptType="all" refPtType="all" refType="primFontSz" refFor="self" op="none" fact="0.150000" val="0"/>
              </dgm:constrLst>
              <dgm:ruleLst>
                <dgm:rule type="primFontSz" for="self" ptType="all" val="5" fact="NaN" max="NaN"/>
              </dgm:ruleLst>
            </dgm:layoutNode>
            <dgm:layoutNode name="rootConnector" moveWith="rootText">
              <dgm:alg type="sp"/>
              <dgm:shape rot="0.000000" type="roundRect" r:blip="" blipPhldr="0" lkTxEntry="0" zOrderOff="0" hideGeom="1">
                <dgm:adjLst>
                  <dgm:adj idx="1" val="0.100000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rot="0.000000" type="none" r:blip="" blipPhldr="0" lkTxEntry="0" zOrderOff="0" hideGeom="0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shape rot="0.000000" type="conn" r:blip="" blipPhldr="0" lkTxEntry="0" zOrderOff="0" hideGeom="0">
                    <dgm:adjLst/>
                  </dgm:shape>
                  <dgm:presOf axis="self"/>
                  <dgm:constrLst>
                    <dgm:constr type="begPad" for="self" ptType="all" refPtType="all" refType="none" refFor="self" op="none" fact="1.000000" val="0"/>
                    <dgm:constr type="endPad" for="self" ptType="all" refPtType="all" refType="none" refFor="self" op="none" fact="1.000000" val="0"/>
                  </dgm:constrLst>
                  <dgm:ruleLst/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</dgm:layoutNode>
              </dgm:forEach>
              <dgm:forEach name="Name17" axis="self" ptType="node">
                <dgm:layoutNode name="childText" styleLbl="bgAcc1">
                  <dgm:alg type="tx"/>
                  <dgm:shape rot="0.000000" type="roundRect" r:blip="" blipPhldr="0" lkTxEntry="0" zOrderOff="0" hideGeom="0">
                    <dgm:adjLst>
                      <dgm:adj idx="1" val="0.100000"/>
                    </dgm:adjLst>
                  </dgm:shape>
                  <dgm:presOf axis="self desOrSelf" ptType="node node" st="1 1" cnt="1 0"/>
                  <dgm:constrLst>
                    <dgm:constr type="tMarg" for="self" ptType="all" refPtType="all" refType="primFontSz" refFor="self" op="none" fact="0.100000" val="0"/>
                    <dgm:constr type="bMarg" for="self" ptType="all" refPtType="all" refType="primFontSz" refFor="self" op="none" fact="0.100000" val="0"/>
                    <dgm:constr type="lMarg" for="self" ptType="all" refPtType="all" refType="primFontSz" refFor="self" op="none" fact="0.150000" val="0"/>
                    <dgm:constr type="rMarg" for="self" ptType="all" refPtType="all" refType="primFontSz" refFor="self" op="none" fact="0.150000" val="0"/>
                  </dgm:constrLst>
                  <dgm:ruleLst>
                    <dgm:rule type="primFontSz" for="self" ptType="all" val="5" fact="NaN" max="NaN"/>
                  </dgm:ruleLst>
                  <dgm:varLst>
                    <dgm:bulletEnabled val="1"/>
                  </dgm:var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 type="node">
          <dgm:prSet phldr="1"/>
        </dgm:pt>
        <dgm:pt modelId="11" type="node">
          <dgm:prSet phldr="1"/>
        </dgm:pt>
        <dgm:pt modelId="12" type="node">
          <dgm:prSet phldr="1"/>
        </dgm:pt>
        <dgm:pt modelId="2" type="node">
          <dgm:prSet phldr="1"/>
        </dgm:pt>
        <dgm:pt modelId="21" type="node">
          <dgm:prSet phldr="1"/>
        </dgm:pt>
        <dgm:pt modelId="22" type="node">
          <dgm:prSet phldr="1"/>
        </dgm:pt>
      </dgm:ptLst>
      <dgm:cxnLst>
        <dgm:cxn modelId="4" type="parOf" srcId="0" destId="1" srcOrd="0" destOrd="0"/>
        <dgm:cxn modelId="5" type="parOf" srcId="1" destId="11" srcOrd="0" destOrd="0"/>
        <dgm:cxn modelId="6" type="parOf" srcId="1" destId="12" srcOrd="1" destOrd="0"/>
        <dgm:cxn modelId="7" type="parOf" srcId="0" destId="2" srcOrd="1" destOrd="0"/>
        <dgm:cxn modelId="8" type="parOf" srcId="2" destId="21" srcOrd="0" destOrd="0"/>
        <dgm:cxn modelId="9" type="parOf" srcId="2" destId="22" srcOrd="1" destOrd="0"/>
      </dgm:cxnLst>
      <dgm:bg/>
      <dgm:whole/>
    </dgm:dataModel>
  </dgm:sampData>
  <dgm:styleData>
    <dgm:dataModel>
      <dgm:ptLst>
        <dgm:pt modelId="0" type="doc"/>
        <dgm:pt modelId="1" type="node"/>
        <dgm:pt modelId="11" type="node"/>
        <dgm:pt modelId="2" type="node"/>
        <dgm:pt modelId="21" type="node"/>
      </dgm:ptLst>
      <dgm:cxnLst>
        <dgm:cxn modelId="4" type="parOf" srcId="0" destId="1" srcOrd="0" destOrd="0"/>
        <dgm:cxn modelId="5" type="parOf" srcId="0" destId="2" srcOrd="1" destOrd="0"/>
        <dgm:cxn modelId="13" type="parOf" srcId="1" destId="11" srcOrd="0" destOrd="0"/>
        <dgm:cxn modelId="23" type="parOf" srcId="2" destId="21" srcOrd="0" destOrd="0"/>
      </dgm:cxnLst>
      <dgm:bg/>
      <dgm:whole/>
    </dgm:dataModel>
  </dgm:styleData>
  <dgm:clrData>
    <dgm:dataModel>
      <dgm:ptLst>
        <dgm:pt modelId="0" type="doc"/>
        <dgm:pt modelId="1" type="node"/>
        <dgm:pt modelId="11" type="node"/>
        <dgm:pt modelId="2" type="node"/>
        <dgm:pt modelId="21" type="node"/>
        <dgm:pt modelId="3" type="node"/>
        <dgm:pt modelId="31" type="node"/>
        <dgm:pt modelId="4" type="node"/>
        <dgm:pt modelId="41" type="node"/>
      </dgm:ptLst>
      <dgm:cxnLst>
        <dgm:cxn modelId="5" type="parOf" srcId="0" destId="1" srcOrd="0" destOrd="0"/>
        <dgm:cxn modelId="6" type="parOf" srcId="0" destId="2" srcOrd="1" destOrd="0"/>
        <dgm:cxn modelId="7" type="parOf" srcId="0" destId="3" srcOrd="2" destOrd="0"/>
        <dgm:cxn modelId="8" type="parOf" srcId="0" destId="4" srcOrd="3" destOrd="0"/>
        <dgm:cxn modelId="13" type="parOf" srcId="1" destId="11" srcOrd="0" destOrd="0"/>
        <dgm:cxn modelId="23" type="parOf" srcId="2" destId="21" srcOrd="0" destOrd="0"/>
        <dgm:cxn modelId="33" type="parOf" srcId="3" destId="31" srcOrd="0" destOrd="0"/>
        <dgm:cxn modelId="43" type="parOf" srcId="4" destId="41" srcOrd="0" destOrd="0"/>
      </dgm:cxnLst>
      <dgm:bg/>
      <dgm:whole/>
    </dgm:dataModel>
  </dgm:clrData>
  <dgm:layoutNode name="diagram">
    <dgm:shape rot="0.000000" type="none" r:blip="" blipPhldr="0" lkTxEntry="0" zOrderOff="0" hideGeom="0">
      <dgm:adjLst/>
    </dgm:shape>
    <dgm:presOf/>
    <dgm:constrLst>
      <dgm:constr type="primFontSz" for="des" forName="rootText" ptType="all" refPtType="all" refType="none" refFor="self" op="equ" fact="1.000000" val="65"/>
      <dgm:constr type="primFontSz" for="des" forName="childText" ptType="all" refPtType="all" refType="none" refFor="self" op="equ" fact="1.000000" val="65"/>
      <dgm:constr type="w" for="des" forName="rootComposite" ptType="all" refPtType="all" refType="w" refFor="self" op="none" fact="1.000000" val="0"/>
      <dgm:constr type="h" for="des" forName="rootComposite" ptType="all" refPtType="all" refType="w" refFor="self" op="none" fact="0.500000" val="0"/>
      <dgm:constr type="w" for="des" forName="childText" ptType="all" refPtType="all" refType="w" refFor="des" refForName="rootComposite" op="none" fact="0.800000" val="0"/>
      <dgm:constr type="h" for="des" forName="childText" ptType="all" refPtType="all" refType="h" refFor="des" refForName="rootComposite" op="none" fact="1.000000" val="0"/>
      <dgm:constr type="sibSp" for="self" ptType="all" refPtType="all" refType="w" refFor="des" refForName="rootComposite" op="none" fact="0.250000" val="0"/>
      <dgm:constr type="sibSp" for="des" forName="childShape" ptType="all" refPtType="all" refType="h" refFor="des" refForName="childText" op="none" fact="0.250000" val="0"/>
      <dgm:constr type="sp" for="des" forName="root" ptType="all" refPtType="all" refType="h" refFor="des" refForName="childText" op="none" fact="0.250000" val="0"/>
    </dgm:constrLst>
    <dgm:ruleLst/>
    <dgm:varLst>
      <dgm:chPref val="1"/>
      <dgm:dir val="norm"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forEach name="Name3" axis="ch">
      <dgm:forEach name="Name4" axis="self" ptType="node" cnt="1">
        <dgm:layoutNode name="root">
          <dgm:shape rot="0.000000" type="none" r:blip="" blipPhldr="0" lkTxEntry="0" zOrderOff="0" hideGeom="0">
            <dgm:adjLst/>
          </dgm:shape>
          <dgm:presOf/>
          <dgm:constrLst>
            <dgm:constr type="alignOff" for="self" ptType="all" refPtType="all" refType="none" refFor="self" op="none" fact="1.000000" val="0.20000000000000001"/>
          </dgm:constrLst>
          <dgm:ruleLst/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layoutNode name="rootComposite">
            <dgm:alg type="composite"/>
            <dgm:shape rot="0.000000" type="none" r:blip="" blipPhldr="0" lkTxEntry="0" zOrderOff="0" hideGeom="0">
              <dgm:adjLst/>
            </dgm:shape>
            <dgm:presOf axis="self" ptType="node" cnt="1"/>
            <dgm:ruleLst/>
            <dgm:choose name="Name8">
              <dgm:if name="Name9" func="var" arg="dir" op="equ" val="norm">
                <dgm:constrLst>
                  <dgm:constr type="l" for="ch" forName="rootText" ptType="all" refPtType="all" refType="none" refFor="self" op="none" fact="1.000000" val="0"/>
                  <dgm:constr type="t" for="ch" forName="rootText" ptType="all" refPtType="all" refType="none" refFor="self" op="none" fact="1.000000" val="0"/>
                  <dgm:constr type="w" for="ch" forName="rootText" ptType="all" refPtType="all" refType="w" refFor="self" op="none" fact="1.000000" val="0"/>
                  <dgm:constr type="h" for="ch" forName="rootText" ptType="all" refPtType="all" refType="h" refFor="self" op="none" fact="1.000000" val="0"/>
                  <dgm:constr type="l" for="ch" forName="rootConnector" ptType="all" refPtType="all" refType="none" refFor="self" op="none" fact="1.000000" val="0"/>
                  <dgm:constr type="t" for="ch" forName="rootConnector" ptType="all" refPtType="all" refType="none" refFor="self" op="none" fact="1.000000" val="0"/>
                  <dgm:constr type="w" for="ch" forName="rootConnector" ptType="all" refPtType="all" refType="w" refFor="ch" refForName="rootText" op="none" fact="0.200000" val="0"/>
                  <dgm:constr type="h" for="ch" forName="rootConnector" ptType="all" refPtType="all" refType="h" refFor="ch" refForName="rootText" op="none" fact="1.000000" val="0"/>
                </dgm:constrLst>
              </dgm:if>
              <dgm:else name="Name10">
                <dgm:constrLst>
                  <dgm:constr type="l" for="ch" forName="rootText" ptType="all" refPtType="all" refType="none" refFor="self" op="none" fact="1.000000" val="0"/>
                  <dgm:constr type="t" for="ch" forName="rootText" ptType="all" refPtType="all" refType="none" refFor="self" op="none" fact="1.000000" val="0"/>
                  <dgm:constr type="w" for="ch" forName="rootText" ptType="all" refPtType="all" refType="w" refFor="self" op="none" fact="1.000000" val="0"/>
                  <dgm:constr type="h" for="ch" forName="rootText" ptType="all" refPtType="all" refType="h" refFor="self" op="none" fact="1.000000" val="0"/>
                  <dgm:constr type="r" for="ch" forName="rootConnector" ptType="all" refPtType="all" refType="w" refFor="self" op="none" fact="1.000000" val="0"/>
                  <dgm:constr type="t" for="ch" forName="rootConnector" ptType="all" refPtType="all" refType="none" refFor="self" op="none" fact="1.000000" val="0"/>
                  <dgm:constr type="w" for="ch" forName="rootConnector" ptType="all" refPtType="all" refType="w" refFor="ch" refForName="rootText" op="none" fact="0.200000" val="0"/>
                  <dgm:constr type="h" for="ch" forName="rootConnector" ptType="all" refPtType="all" refType="h" refFor="ch" refForName="rootText" op="none" fact="1.000000" val="0"/>
                </dgm:constrLst>
              </dgm:else>
            </dgm:choose>
            <dgm:layoutNode name="rootText" styleLbl="node1">
              <dgm:alg type="tx"/>
              <dgm:shape rot="0.000000" type="roundRect" r:blip="" blipPhldr="0" lkTxEntry="0" zOrderOff="0" hideGeom="0">
                <dgm:adjLst>
                  <dgm:adj idx="1" val="0.100000"/>
                </dgm:adjLst>
              </dgm:shape>
              <dgm:presOf axis="self" ptType="node" cnt="1"/>
              <dgm:constrLst>
                <dgm:constr type="tMarg" for="self" ptType="all" refPtType="all" refType="primFontSz" refFor="self" op="none" fact="0.100000" val="0"/>
                <dgm:constr type="bMarg" for="self" ptType="all" refPtType="all" refType="primFontSz" refFor="self" op="none" fact="0.100000" val="0"/>
                <dgm:constr type="lMarg" for="self" ptType="all" refPtType="all" refType="primFontSz" refFor="self" op="none" fact="0.150000" val="0"/>
                <dgm:constr type="rMarg" for="self" ptType="all" refPtType="all" refType="primFontSz" refFor="self" op="none" fact="0.150000" val="0"/>
              </dgm:constrLst>
              <dgm:ruleLst>
                <dgm:rule type="primFontSz" for="self" ptType="all" val="5" fact="NaN" max="NaN"/>
              </dgm:ruleLst>
            </dgm:layoutNode>
            <dgm:layoutNode name="rootConnector" moveWith="rootText">
              <dgm:alg type="sp"/>
              <dgm:shape rot="0.000000" type="roundRect" r:blip="" blipPhldr="0" lkTxEntry="0" zOrderOff="0" hideGeom="1">
                <dgm:adjLst>
                  <dgm:adj idx="1" val="0.100000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rot="0.000000" type="none" r:blip="" blipPhldr="0" lkTxEntry="0" zOrderOff="0" hideGeom="0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shape rot="0.000000" type="conn" r:blip="" blipPhldr="0" lkTxEntry="0" zOrderOff="0" hideGeom="0">
                    <dgm:adjLst/>
                  </dgm:shape>
                  <dgm:presOf axis="self"/>
                  <dgm:constrLst>
                    <dgm:constr type="begPad" for="self" ptType="all" refPtType="all" refType="none" refFor="self" op="none" fact="1.000000" val="0"/>
                    <dgm:constr type="endPad" for="self" ptType="all" refPtType="all" refType="none" refFor="self" op="none" fact="1.000000" val="0"/>
                  </dgm:constrLst>
                  <dgm:ruleLst/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</dgm:layoutNode>
              </dgm:forEach>
              <dgm:forEach name="Name17" axis="self" ptType="node">
                <dgm:layoutNode name="childText" styleLbl="bgAcc1">
                  <dgm:alg type="tx"/>
                  <dgm:shape rot="0.000000" type="roundRect" r:blip="" blipPhldr="0" lkTxEntry="0" zOrderOff="0" hideGeom="0">
                    <dgm:adjLst>
                      <dgm:adj idx="1" val="0.100000"/>
                    </dgm:adjLst>
                  </dgm:shape>
                  <dgm:presOf axis="self desOrSelf" ptType="node node" st="1 1" cnt="1 0"/>
                  <dgm:constrLst>
                    <dgm:constr type="tMarg" for="self" ptType="all" refPtType="all" refType="primFontSz" refFor="self" op="none" fact="0.100000" val="0"/>
                    <dgm:constr type="bMarg" for="self" ptType="all" refPtType="all" refType="primFontSz" refFor="self" op="none" fact="0.100000" val="0"/>
                    <dgm:constr type="lMarg" for="self" ptType="all" refPtType="all" refType="primFontSz" refFor="self" op="none" fact="0.150000" val="0"/>
                    <dgm:constr type="rMarg" for="self" ptType="all" refPtType="all" refType="primFontSz" refFor="self" op="none" fact="0.150000" val="0"/>
                  </dgm:constrLst>
                  <dgm:ruleLst>
                    <dgm:rule type="primFontSz" for="self" ptType="all" val="5" fact="NaN" max="NaN"/>
                  </dgm:ruleLst>
                  <dgm:varLst>
                    <dgm:bulletEnabled val="1"/>
                  </dgm:var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 type="node">
          <dgm:prSet phldr="1"/>
        </dgm:pt>
        <dgm:pt modelId="11" type="node">
          <dgm:prSet phldr="1"/>
        </dgm:pt>
        <dgm:pt modelId="12" type="node">
          <dgm:prSet phldr="1"/>
        </dgm:pt>
        <dgm:pt modelId="2" type="node">
          <dgm:prSet phldr="1"/>
        </dgm:pt>
        <dgm:pt modelId="21" type="node">
          <dgm:prSet phldr="1"/>
        </dgm:pt>
        <dgm:pt modelId="22" type="node">
          <dgm:prSet phldr="1"/>
        </dgm:pt>
      </dgm:ptLst>
      <dgm:cxnLst>
        <dgm:cxn modelId="4" type="parOf" srcId="0" destId="1" srcOrd="0" destOrd="0"/>
        <dgm:cxn modelId="5" type="parOf" srcId="1" destId="11" srcOrd="0" destOrd="0"/>
        <dgm:cxn modelId="6" type="parOf" srcId="1" destId="12" srcOrd="1" destOrd="0"/>
        <dgm:cxn modelId="7" type="parOf" srcId="0" destId="2" srcOrd="1" destOrd="0"/>
        <dgm:cxn modelId="8" type="parOf" srcId="2" destId="21" srcOrd="0" destOrd="0"/>
        <dgm:cxn modelId="9" type="parOf" srcId="2" destId="22" srcOrd="1" destOrd="0"/>
      </dgm:cxnLst>
      <dgm:bg/>
      <dgm:whole/>
    </dgm:dataModel>
  </dgm:sampData>
  <dgm:styleData>
    <dgm:dataModel>
      <dgm:ptLst>
        <dgm:pt modelId="0" type="doc"/>
        <dgm:pt modelId="1" type="node"/>
        <dgm:pt modelId="11" type="node"/>
        <dgm:pt modelId="2" type="node"/>
        <dgm:pt modelId="21" type="node"/>
      </dgm:ptLst>
      <dgm:cxnLst>
        <dgm:cxn modelId="4" type="parOf" srcId="0" destId="1" srcOrd="0" destOrd="0"/>
        <dgm:cxn modelId="5" type="parOf" srcId="0" destId="2" srcOrd="1" destOrd="0"/>
        <dgm:cxn modelId="13" type="parOf" srcId="1" destId="11" srcOrd="0" destOrd="0"/>
        <dgm:cxn modelId="23" type="parOf" srcId="2" destId="21" srcOrd="0" destOrd="0"/>
      </dgm:cxnLst>
      <dgm:bg/>
      <dgm:whole/>
    </dgm:dataModel>
  </dgm:styleData>
  <dgm:clrData>
    <dgm:dataModel>
      <dgm:ptLst>
        <dgm:pt modelId="0" type="doc"/>
        <dgm:pt modelId="1" type="node"/>
        <dgm:pt modelId="11" type="node"/>
        <dgm:pt modelId="2" type="node"/>
        <dgm:pt modelId="21" type="node"/>
        <dgm:pt modelId="3" type="node"/>
        <dgm:pt modelId="31" type="node"/>
        <dgm:pt modelId="4" type="node"/>
        <dgm:pt modelId="41" type="node"/>
      </dgm:ptLst>
      <dgm:cxnLst>
        <dgm:cxn modelId="5" type="parOf" srcId="0" destId="1" srcOrd="0" destOrd="0"/>
        <dgm:cxn modelId="6" type="parOf" srcId="0" destId="2" srcOrd="1" destOrd="0"/>
        <dgm:cxn modelId="7" type="parOf" srcId="0" destId="3" srcOrd="2" destOrd="0"/>
        <dgm:cxn modelId="8" type="parOf" srcId="0" destId="4" srcOrd="3" destOrd="0"/>
        <dgm:cxn modelId="13" type="parOf" srcId="1" destId="11" srcOrd="0" destOrd="0"/>
        <dgm:cxn modelId="23" type="parOf" srcId="2" destId="21" srcOrd="0" destOrd="0"/>
        <dgm:cxn modelId="33" type="parOf" srcId="3" destId="31" srcOrd="0" destOrd="0"/>
        <dgm:cxn modelId="43" type="parOf" srcId="4" destId="41" srcOrd="0" destOrd="0"/>
      </dgm:cxnLst>
      <dgm:bg/>
      <dgm:whole/>
    </dgm:dataModel>
  </dgm:clrData>
  <dgm:layoutNode name="diagram">
    <dgm:shape rot="0.000000" type="none" r:blip="" blipPhldr="0" lkTxEntry="0" zOrderOff="0" hideGeom="0">
      <dgm:adjLst/>
    </dgm:shape>
    <dgm:presOf/>
    <dgm:constrLst>
      <dgm:constr type="primFontSz" for="des" forName="rootText" ptType="all" refPtType="all" refType="none" refFor="self" op="equ" fact="1.000000" val="65"/>
      <dgm:constr type="primFontSz" for="des" forName="childText" ptType="all" refPtType="all" refType="none" refFor="self" op="equ" fact="1.000000" val="65"/>
      <dgm:constr type="w" for="des" forName="rootComposite" ptType="all" refPtType="all" refType="w" refFor="self" op="none" fact="1.000000" val="0"/>
      <dgm:constr type="h" for="des" forName="rootComposite" ptType="all" refPtType="all" refType="w" refFor="self" op="none" fact="0.500000" val="0"/>
      <dgm:constr type="w" for="des" forName="childText" ptType="all" refPtType="all" refType="w" refFor="des" refForName="rootComposite" op="none" fact="0.800000" val="0"/>
      <dgm:constr type="h" for="des" forName="childText" ptType="all" refPtType="all" refType="h" refFor="des" refForName="rootComposite" op="none" fact="1.000000" val="0"/>
      <dgm:constr type="sibSp" for="self" ptType="all" refPtType="all" refType="w" refFor="des" refForName="rootComposite" op="none" fact="0.250000" val="0"/>
      <dgm:constr type="sibSp" for="des" forName="childShape" ptType="all" refPtType="all" refType="h" refFor="des" refForName="childText" op="none" fact="0.250000" val="0"/>
      <dgm:constr type="sp" for="des" forName="root" ptType="all" refPtType="all" refType="h" refFor="des" refForName="childText" op="none" fact="0.250000" val="0"/>
    </dgm:constrLst>
    <dgm:ruleLst/>
    <dgm:varLst>
      <dgm:chPref val="1"/>
      <dgm:dir val="norm"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forEach name="Name3" axis="ch">
      <dgm:forEach name="Name4" axis="self" ptType="node" cnt="1">
        <dgm:layoutNode name="root">
          <dgm:shape rot="0.000000" type="none" r:blip="" blipPhldr="0" lkTxEntry="0" zOrderOff="0" hideGeom="0">
            <dgm:adjLst/>
          </dgm:shape>
          <dgm:presOf/>
          <dgm:constrLst>
            <dgm:constr type="alignOff" for="self" ptType="all" refPtType="all" refType="none" refFor="self" op="none" fact="1.000000" val="0.20000000000000001"/>
          </dgm:constrLst>
          <dgm:ruleLst/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layoutNode name="rootComposite">
            <dgm:alg type="composite"/>
            <dgm:shape rot="0.000000" type="none" r:blip="" blipPhldr="0" lkTxEntry="0" zOrderOff="0" hideGeom="0">
              <dgm:adjLst/>
            </dgm:shape>
            <dgm:presOf axis="self" ptType="node" cnt="1"/>
            <dgm:ruleLst/>
            <dgm:choose name="Name8">
              <dgm:if name="Name9" func="var" arg="dir" op="equ" val="norm">
                <dgm:constrLst>
                  <dgm:constr type="l" for="ch" forName="rootText" ptType="all" refPtType="all" refType="none" refFor="self" op="none" fact="1.000000" val="0"/>
                  <dgm:constr type="t" for="ch" forName="rootText" ptType="all" refPtType="all" refType="none" refFor="self" op="none" fact="1.000000" val="0"/>
                  <dgm:constr type="w" for="ch" forName="rootText" ptType="all" refPtType="all" refType="w" refFor="self" op="none" fact="1.000000" val="0"/>
                  <dgm:constr type="h" for="ch" forName="rootText" ptType="all" refPtType="all" refType="h" refFor="self" op="none" fact="1.000000" val="0"/>
                  <dgm:constr type="l" for="ch" forName="rootConnector" ptType="all" refPtType="all" refType="none" refFor="self" op="none" fact="1.000000" val="0"/>
                  <dgm:constr type="t" for="ch" forName="rootConnector" ptType="all" refPtType="all" refType="none" refFor="self" op="none" fact="1.000000" val="0"/>
                  <dgm:constr type="w" for="ch" forName="rootConnector" ptType="all" refPtType="all" refType="w" refFor="ch" refForName="rootText" op="none" fact="0.200000" val="0"/>
                  <dgm:constr type="h" for="ch" forName="rootConnector" ptType="all" refPtType="all" refType="h" refFor="ch" refForName="rootText" op="none" fact="1.000000" val="0"/>
                </dgm:constrLst>
              </dgm:if>
              <dgm:else name="Name10">
                <dgm:constrLst>
                  <dgm:constr type="l" for="ch" forName="rootText" ptType="all" refPtType="all" refType="none" refFor="self" op="none" fact="1.000000" val="0"/>
                  <dgm:constr type="t" for="ch" forName="rootText" ptType="all" refPtType="all" refType="none" refFor="self" op="none" fact="1.000000" val="0"/>
                  <dgm:constr type="w" for="ch" forName="rootText" ptType="all" refPtType="all" refType="w" refFor="self" op="none" fact="1.000000" val="0"/>
                  <dgm:constr type="h" for="ch" forName="rootText" ptType="all" refPtType="all" refType="h" refFor="self" op="none" fact="1.000000" val="0"/>
                  <dgm:constr type="r" for="ch" forName="rootConnector" ptType="all" refPtType="all" refType="w" refFor="self" op="none" fact="1.000000" val="0"/>
                  <dgm:constr type="t" for="ch" forName="rootConnector" ptType="all" refPtType="all" refType="none" refFor="self" op="none" fact="1.000000" val="0"/>
                  <dgm:constr type="w" for="ch" forName="rootConnector" ptType="all" refPtType="all" refType="w" refFor="ch" refForName="rootText" op="none" fact="0.200000" val="0"/>
                  <dgm:constr type="h" for="ch" forName="rootConnector" ptType="all" refPtType="all" refType="h" refFor="ch" refForName="rootText" op="none" fact="1.000000" val="0"/>
                </dgm:constrLst>
              </dgm:else>
            </dgm:choose>
            <dgm:layoutNode name="rootText" styleLbl="node1">
              <dgm:alg type="tx"/>
              <dgm:shape rot="0.000000" type="roundRect" r:blip="" blipPhldr="0" lkTxEntry="0" zOrderOff="0" hideGeom="0">
                <dgm:adjLst>
                  <dgm:adj idx="1" val="0.100000"/>
                </dgm:adjLst>
              </dgm:shape>
              <dgm:presOf axis="self" ptType="node" cnt="1"/>
              <dgm:constrLst>
                <dgm:constr type="tMarg" for="self" ptType="all" refPtType="all" refType="primFontSz" refFor="self" op="none" fact="0.100000" val="0"/>
                <dgm:constr type="bMarg" for="self" ptType="all" refPtType="all" refType="primFontSz" refFor="self" op="none" fact="0.100000" val="0"/>
                <dgm:constr type="lMarg" for="self" ptType="all" refPtType="all" refType="primFontSz" refFor="self" op="none" fact="0.150000" val="0"/>
                <dgm:constr type="rMarg" for="self" ptType="all" refPtType="all" refType="primFontSz" refFor="self" op="none" fact="0.150000" val="0"/>
              </dgm:constrLst>
              <dgm:ruleLst>
                <dgm:rule type="primFontSz" for="self" ptType="all" val="5" fact="NaN" max="NaN"/>
              </dgm:ruleLst>
            </dgm:layoutNode>
            <dgm:layoutNode name="rootConnector" moveWith="rootText">
              <dgm:alg type="sp"/>
              <dgm:shape rot="0.000000" type="roundRect" r:blip="" blipPhldr="0" lkTxEntry="0" zOrderOff="0" hideGeom="1">
                <dgm:adjLst>
                  <dgm:adj idx="1" val="0.100000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rot="0.000000" type="none" r:blip="" blipPhldr="0" lkTxEntry="0" zOrderOff="0" hideGeom="0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shape rot="0.000000" type="conn" r:blip="" blipPhldr="0" lkTxEntry="0" zOrderOff="0" hideGeom="0">
                    <dgm:adjLst/>
                  </dgm:shape>
                  <dgm:presOf axis="self"/>
                  <dgm:constrLst>
                    <dgm:constr type="begPad" for="self" ptType="all" refPtType="all" refType="none" refFor="self" op="none" fact="1.000000" val="0"/>
                    <dgm:constr type="endPad" for="self" ptType="all" refPtType="all" refType="none" refFor="self" op="none" fact="1.000000" val="0"/>
                  </dgm:constrLst>
                  <dgm:ruleLst/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</dgm:layoutNode>
              </dgm:forEach>
              <dgm:forEach name="Name17" axis="self" ptType="node">
                <dgm:layoutNode name="childText" styleLbl="bgAcc1">
                  <dgm:alg type="tx"/>
                  <dgm:shape rot="0.000000" type="roundRect" r:blip="" blipPhldr="0" lkTxEntry="0" zOrderOff="0" hideGeom="0">
                    <dgm:adjLst>
                      <dgm:adj idx="1" val="0.100000"/>
                    </dgm:adjLst>
                  </dgm:shape>
                  <dgm:presOf axis="self desOrSelf" ptType="node node" st="1 1" cnt="1 0"/>
                  <dgm:constrLst>
                    <dgm:constr type="tMarg" for="self" ptType="all" refPtType="all" refType="primFontSz" refFor="self" op="none" fact="0.100000" val="0"/>
                    <dgm:constr type="bMarg" for="self" ptType="all" refPtType="all" refType="primFontSz" refFor="self" op="none" fact="0.100000" val="0"/>
                    <dgm:constr type="lMarg" for="self" ptType="all" refPtType="all" refType="primFontSz" refFor="self" op="none" fact="0.150000" val="0"/>
                    <dgm:constr type="rMarg" for="self" ptType="all" refPtType="all" refType="primFontSz" refFor="self" op="none" fact="0.150000" val="0"/>
                  </dgm:constrLst>
                  <dgm:ruleLst>
                    <dgm:rule type="primFontSz" for="self" ptType="all" val="5" fact="NaN" max="NaN"/>
                  </dgm:ruleLst>
                  <dgm:varLst>
                    <dgm:bulletEnabled val="1"/>
                  </dgm:var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3211176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92104527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0582712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3121307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79638040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47190537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 ?>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 ?>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 ?>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 ?>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 ?>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 ?>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 ?>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 ?>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 ?>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 ?>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 ?>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 ?>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 ?>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 ?>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 ?>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 ?>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5815002" name="Google Shape;104;g356110b305c_0_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8762725" name="Google Shape;105;g356110b305c_0_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defRPr/>
            </a:pPr>
            <a:r>
              <a:rPr sz="1100" b="0" i="0" u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 </a:t>
            </a:r>
            <a:endParaRPr/>
          </a:p>
        </p:txBody>
      </p:sp>
      <p:sp>
        <p:nvSpPr>
          <p:cNvPr id="2025537991" name="Google Shape;106;g356110b305c_0_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28991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2200527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6161493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399514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5140821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4587554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965562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1393137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2724505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041546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02260986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9316035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0003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6742782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5006441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921561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2122477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464555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976373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8924448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0628583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217392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05067441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1085269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423604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97011251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924285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579892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9576544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3198290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78571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2396249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hr"/>
              <a:t>Odgovor </a:t>
            </a:r>
            <a:r>
              <a:rPr lang="hr"/>
              <a:t>:</a:t>
            </a:r>
            <a:endParaRPr/>
          </a:p>
          <a:p>
            <a:pPr>
              <a:defRPr/>
            </a:pPr>
            <a:r>
              <a:rPr lang="hr"/>
              <a:t>Vlasnik zgrade / upravitelj imovine → ovlast donošenja odluka</a:t>
            </a:r>
            <a:endParaRPr/>
          </a:p>
          <a:p>
            <a:pPr>
              <a:defRPr/>
            </a:pPr>
            <a:r>
              <a:rPr lang="hr"/>
              <a:t>Stanari / najmoprimci → pružaju uvid u udobnost i svakodnevne probleme</a:t>
            </a:r>
            <a:endParaRPr/>
          </a:p>
          <a:p>
            <a:pPr>
              <a:defRPr/>
            </a:pPr>
            <a:r>
              <a:rPr lang="hr"/>
              <a:t>Općinski predstavnici → usklađuju se s propisima i poticajima</a:t>
            </a:r>
            <a:endParaRPr/>
          </a:p>
          <a:p>
            <a:pPr>
              <a:defRPr/>
            </a:pPr>
            <a:r>
              <a:rPr lang="hr"/>
              <a:t>Tehnički stručnjaci (arhitekti, energetski menadžeri) → pružaju stručnu procjenu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27373179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380452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3632871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0441521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873841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3375961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hr"/>
              <a:t>Trebam </a:t>
            </a:r>
            <a:r>
              <a:rPr lang="hr"/>
              <a:t>li </a:t>
            </a:r>
            <a:r>
              <a:rPr lang="hr"/>
              <a:t>dodati</a:t>
            </a:r>
            <a:r>
              <a:rPr lang="hr"/>
              <a:t> </a:t>
            </a:r>
            <a:r>
              <a:rPr lang="hr"/>
              <a:t>primjeri</a:t>
            </a:r>
            <a:r>
              <a:rPr lang="hr"/>
              <a:t> </a:t>
            </a:r>
            <a:r>
              <a:rPr lang="hr"/>
              <a:t>iz</a:t>
            </a:r>
            <a:r>
              <a:rPr lang="hr"/>
              <a:t> </a:t>
            </a:r>
            <a:r>
              <a:rPr lang="hr"/>
              <a:t>Schnifis </a:t>
            </a:r>
            <a:r>
              <a:rPr lang="hr"/>
              <a:t>? </a:t>
            </a:r>
            <a:r>
              <a:rPr lang="hr"/>
              <a:t>Trebam </a:t>
            </a:r>
            <a:r>
              <a:rPr lang="hr"/>
              <a:t>li </a:t>
            </a:r>
            <a:r>
              <a:rPr lang="hr"/>
              <a:t>prevesti</a:t>
            </a:r>
            <a:r>
              <a:rPr lang="hr"/>
              <a:t> </a:t>
            </a:r>
            <a:r>
              <a:rPr lang="hr"/>
              <a:t>to</a:t>
            </a:r>
            <a:r>
              <a:rPr lang="hr"/>
              <a:t> </a:t>
            </a:r>
            <a:r>
              <a:rPr lang="hr"/>
              <a:t>do</a:t>
            </a:r>
            <a:r>
              <a:rPr lang="hr"/>
              <a:t> </a:t>
            </a:r>
            <a:r>
              <a:rPr lang="hr"/>
              <a:t>engleski </a:t>
            </a:r>
            <a:r>
              <a:rPr lang="hr"/>
              <a:t>?</a:t>
            </a:r>
            <a:endParaRPr/>
          </a:p>
        </p:txBody>
      </p:sp>
      <p:sp>
        <p:nvSpPr>
          <p:cNvPr id="18524136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536797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42029098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4634206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038695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41207189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4507197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4EF4FBD-8D63-A4FB-15F6-C90CEF34486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E96D47C-1084-72DF-DCEB-BF29C72C741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997525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9457728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9297683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008157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0263419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1448326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076CE1B-96BB-9601-D751-7BC0E6C0918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9390B65-07C1-AFA5-7021-BDD728B28AE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E7A6CA9-6A96-B79B-999B-4DE31CEE502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288209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3463092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hr"/>
              <a:t>Prilagoditi</a:t>
            </a:r>
            <a:r>
              <a:rPr lang="hr"/>
              <a:t> </a:t>
            </a:r>
            <a:r>
              <a:rPr lang="hr"/>
              <a:t>do</a:t>
            </a:r>
            <a:r>
              <a:rPr lang="hr"/>
              <a:t> </a:t>
            </a:r>
            <a:r>
              <a:rPr lang="hr"/>
              <a:t>RBTool</a:t>
            </a:r>
            <a:endParaRPr/>
          </a:p>
        </p:txBody>
      </p:sp>
      <p:sp>
        <p:nvSpPr>
          <p:cNvPr id="211861434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290158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5002340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2474080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290889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41127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hr"/>
              <a:t>Odgovor </a:t>
            </a:r>
            <a:r>
              <a:rPr lang="hr"/>
              <a:t>:</a:t>
            </a:r>
            <a:endParaRPr/>
          </a:p>
          <a:p>
            <a:pPr>
              <a:defRPr/>
            </a:pPr>
            <a:r>
              <a:rPr lang="hr"/>
              <a:t>Izvješće o dijagnozi trebalo bi sažeti trenutno stanje </a:t>
            </a:r>
            <a:r>
              <a:rPr lang="hr"/>
              <a:t>susjedstava </a:t>
            </a:r>
            <a:r>
              <a:rPr lang="hr"/>
              <a:t>i zgrada, istaknuti ključne snage i slabosti, identificirati ranjivosti i uključiti preporuke za djelovanje. Često uključuje SWOT analizu i doprinos dionika kako bi se usmjerile strategije prilagodbe temeljene na dokazima.</a:t>
            </a:r>
            <a:endParaRPr/>
          </a:p>
        </p:txBody>
      </p:sp>
      <p:sp>
        <p:nvSpPr>
          <p:cNvPr id="36407946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240508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43527914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6306392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466802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1132476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hr"/>
              <a:t>Trebalo bi</a:t>
            </a:r>
            <a:r>
              <a:rPr lang="hr"/>
              <a:t> </a:t>
            </a:r>
            <a:r>
              <a:rPr lang="hr"/>
              <a:t>mi</a:t>
            </a:r>
            <a:r>
              <a:rPr lang="hr"/>
              <a:t> </a:t>
            </a:r>
            <a:r>
              <a:rPr lang="hr"/>
              <a:t>spomenuti</a:t>
            </a:r>
            <a:r>
              <a:rPr lang="hr"/>
              <a:t> </a:t>
            </a:r>
            <a:r>
              <a:rPr lang="hr"/>
              <a:t>PGS radionice </a:t>
            </a:r>
            <a:r>
              <a:rPr lang="hr"/>
              <a:t>?</a:t>
            </a:r>
            <a:endParaRPr/>
          </a:p>
        </p:txBody>
      </p:sp>
      <p:sp>
        <p:nvSpPr>
          <p:cNvPr id="149101951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00231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4266114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hr"/>
              <a:t>Prilagoditi</a:t>
            </a:r>
            <a:r>
              <a:rPr lang="hr"/>
              <a:t> </a:t>
            </a:r>
            <a:r>
              <a:rPr lang="hr"/>
              <a:t>do</a:t>
            </a:r>
            <a:r>
              <a:rPr lang="hr"/>
              <a:t> </a:t>
            </a:r>
            <a:r>
              <a:rPr lang="hr"/>
              <a:t>RBTool</a:t>
            </a:r>
            <a:endParaRPr/>
          </a:p>
        </p:txBody>
      </p:sp>
      <p:sp>
        <p:nvSpPr>
          <p:cNvPr id="186788676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252475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5752149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hr"/>
              <a:t>Prilagoditi</a:t>
            </a:r>
            <a:r>
              <a:rPr lang="hr"/>
              <a:t> </a:t>
            </a:r>
            <a:r>
              <a:rPr lang="hr"/>
              <a:t>do</a:t>
            </a:r>
            <a:r>
              <a:rPr lang="hr"/>
              <a:t> </a:t>
            </a:r>
            <a:r>
              <a:rPr lang="hr"/>
              <a:t>RBTool</a:t>
            </a:r>
            <a:endParaRPr/>
          </a:p>
        </p:txBody>
      </p:sp>
      <p:sp>
        <p:nvSpPr>
          <p:cNvPr id="208264901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743286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03225563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hr" b="1"/>
              <a:t>Odgovor: </a:t>
            </a:r>
            <a:br>
              <a:rPr lang="en-US"/>
            </a:br>
            <a:r>
              <a:rPr lang="hr"/>
              <a:t>Na </a:t>
            </a:r>
            <a:r>
              <a:rPr lang="hr" b="1"/>
              <a:t>razini zgrade </a:t>
            </a:r>
            <a:r>
              <a:rPr lang="hr"/>
              <a:t>, realni ciljevi prilagodbe mogu uključivati mjere kao što su:</a:t>
            </a:r>
            <a:endParaRPr/>
          </a:p>
          <a:p>
            <a:pPr>
              <a:defRPr/>
            </a:pPr>
            <a:r>
              <a:rPr lang="hr"/>
              <a:t>Povećanje udjela zgrada sa zelenim krovovima radi poboljšanja zadržavanja vode.</a:t>
            </a:r>
            <a:endParaRPr/>
          </a:p>
          <a:p>
            <a:pPr>
              <a:defRPr/>
            </a:pPr>
            <a:r>
              <a:rPr lang="hr"/>
              <a:t>Osiguravanje predimenzioniranih oluka i odvodnih cijevi za bolju odvodnju.</a:t>
            </a:r>
            <a:endParaRPr/>
          </a:p>
          <a:p>
            <a:pPr>
              <a:defRPr/>
            </a:pPr>
            <a:r>
              <a:rPr lang="hr"/>
              <a:t>Smanjenje broja ulaza ispod razine zemlje bez zaštitnih elemenata.</a:t>
            </a:r>
            <a:endParaRPr/>
          </a:p>
          <a:p>
            <a:pPr>
              <a:defRPr/>
            </a:pPr>
            <a:r>
              <a:rPr lang="hr"/>
              <a:t>Na </a:t>
            </a:r>
            <a:r>
              <a:rPr lang="hr" b="1"/>
              <a:t>urbanoj razini </a:t>
            </a:r>
            <a:r>
              <a:rPr lang="hr"/>
              <a:t>, ciljevi se mogu usredotočiti na:</a:t>
            </a:r>
            <a:endParaRPr/>
          </a:p>
          <a:p>
            <a:pPr>
              <a:defRPr/>
            </a:pPr>
            <a:r>
              <a:rPr lang="hr"/>
              <a:t>Povećanje kapaciteta površinske infiltracije širenjem propusnih područja.</a:t>
            </a:r>
            <a:endParaRPr/>
          </a:p>
          <a:p>
            <a:pPr>
              <a:defRPr/>
            </a:pPr>
            <a:r>
              <a:rPr lang="hr"/>
              <a:t>Poboljšanje odvodnih sustava na razini cijelog okruga.</a:t>
            </a:r>
            <a:endParaRPr/>
          </a:p>
          <a:p>
            <a:pPr>
              <a:defRPr/>
            </a:pPr>
            <a:r>
              <a:rPr lang="hr"/>
              <a:t>Poboljšanje urbanog hlađenja sadnjom drveća i zelenim koridorima.</a:t>
            </a:r>
            <a:endParaRPr/>
          </a:p>
          <a:p>
            <a:pPr>
              <a:defRPr/>
            </a:pPr>
            <a:r>
              <a:rPr lang="hr" b="1"/>
              <a:t>Ograničenja koja mogu ograničiti ove ciljeve uključuju:</a:t>
            </a:r>
            <a:endParaRPr lang="en-US"/>
          </a:p>
          <a:p>
            <a:pPr>
              <a:defRPr/>
            </a:pPr>
            <a:r>
              <a:rPr lang="hr" b="1"/>
              <a:t>Pravni: </a:t>
            </a:r>
            <a:r>
              <a:rPr lang="hr"/>
              <a:t>građevinski propisi, pravila o kulturnoj baštini, zaštićene zone.</a:t>
            </a:r>
            <a:endParaRPr/>
          </a:p>
          <a:p>
            <a:pPr>
              <a:defRPr/>
            </a:pPr>
            <a:r>
              <a:rPr lang="hr" b="1"/>
              <a:t>Tehnički: </a:t>
            </a:r>
            <a:r>
              <a:rPr lang="hr"/>
              <a:t>nosivost konstrukcije, zastarjela infrastruktura, uvjeti tla.</a:t>
            </a:r>
            <a:endParaRPr/>
          </a:p>
          <a:p>
            <a:pPr>
              <a:defRPr/>
            </a:pPr>
            <a:r>
              <a:rPr lang="hr" b="1"/>
              <a:t>Financije: </a:t>
            </a:r>
            <a:r>
              <a:rPr lang="hr"/>
              <a:t>pristupačnost za stanovnike, dostupnost subvencija, zabrinutost zbog povrata ulaganja.</a:t>
            </a:r>
            <a:endParaRPr/>
          </a:p>
          <a:p>
            <a:pPr>
              <a:defRPr/>
            </a:pPr>
            <a:r>
              <a:rPr lang="hr" b="1"/>
              <a:t>Okoliš: </a:t>
            </a:r>
            <a:r>
              <a:rPr lang="hr"/>
              <a:t>topografija, razina podzemnih voda, mikroklima.</a:t>
            </a:r>
            <a:endParaRPr/>
          </a:p>
          <a:p>
            <a:pPr>
              <a:defRPr/>
            </a:pPr>
            <a:r>
              <a:rPr lang="hr" b="1"/>
              <a:t>Na temelju dionika: </a:t>
            </a:r>
            <a:r>
              <a:rPr lang="hr"/>
              <a:t>prihvaćanje od strane stanovnika, modeli vlasništva, konkurentske namjene zemljišta.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202675417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095274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9364192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9019554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29795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6043914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0487452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958852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95047433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hr"/>
              <a:t>Prilagoditi</a:t>
            </a:r>
            <a:r>
              <a:rPr lang="hr"/>
              <a:t> </a:t>
            </a:r>
            <a:r>
              <a:rPr lang="hr"/>
              <a:t>do</a:t>
            </a:r>
            <a:r>
              <a:rPr lang="hr"/>
              <a:t> </a:t>
            </a:r>
            <a:r>
              <a:rPr lang="hr"/>
              <a:t>RBTool</a:t>
            </a:r>
            <a:endParaRPr/>
          </a:p>
        </p:txBody>
      </p:sp>
      <p:sp>
        <p:nvSpPr>
          <p:cNvPr id="73722867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825099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2362615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hr"/>
              <a:t>Odgovor </a:t>
            </a:r>
            <a:r>
              <a:rPr lang="hr"/>
              <a:t>:</a:t>
            </a:r>
            <a:endParaRPr/>
          </a:p>
          <a:p>
            <a:pPr>
              <a:defRPr/>
            </a:pPr>
            <a:r>
              <a:rPr lang="hr"/>
              <a:t>Omogućuje usporedbu troškova, performansi i vremenskog okvira</a:t>
            </a:r>
            <a:endParaRPr/>
          </a:p>
          <a:p>
            <a:pPr>
              <a:defRPr/>
            </a:pPr>
            <a:r>
              <a:rPr lang="hr"/>
              <a:t>Nudi fleksibilnost ako je jedan scenarij blokiran (pravni, tehnički, financijski problemi)</a:t>
            </a:r>
            <a:endParaRPr/>
          </a:p>
          <a:p>
            <a:pPr>
              <a:defRPr/>
            </a:pPr>
            <a:r>
              <a:rPr lang="hr"/>
              <a:t>Potiče kreativnost i inovativnost (tvrde naspram mekih mjera)</a:t>
            </a:r>
            <a:endParaRPr/>
          </a:p>
          <a:p>
            <a:pPr>
              <a:defRPr/>
            </a:pPr>
            <a:r>
              <a:rPr lang="hr"/>
              <a:t>Jača sudjelovanje dionika nudeći alternative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185237691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73074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89342431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786557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385845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8709884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5559060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BA1A950-E1E0-0BFA-6E34-96CEF84522A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EB51F8E-02E9-6676-032A-A2119EDE851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FAD68F2-9457-1A83-55A5-E83809F46DC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730917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81889898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70239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90576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4579786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5734640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685803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433370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hr"/>
              <a:t>Odgovor </a:t>
            </a:r>
            <a:r>
              <a:rPr lang="hr"/>
              <a:t>:</a:t>
            </a:r>
            <a:endParaRPr/>
          </a:p>
          <a:p>
            <a:pPr>
              <a:defRPr/>
            </a:pPr>
            <a:r>
              <a:rPr lang="hr" b="1"/>
              <a:t>Trošak </a:t>
            </a:r>
            <a:r>
              <a:rPr lang="hr"/>
              <a:t>: Koji je scenarij pristupačniji ili ima jače mogućnosti financiranja?</a:t>
            </a:r>
            <a:endParaRPr/>
          </a:p>
          <a:p>
            <a:pPr>
              <a:defRPr/>
            </a:pPr>
            <a:r>
              <a:rPr lang="hr" b="1"/>
              <a:t>Vremenski okvir </a:t>
            </a:r>
            <a:r>
              <a:rPr lang="hr"/>
              <a:t>: Što se može implementirati brže ili s manje prekida?</a:t>
            </a:r>
            <a:endParaRPr/>
          </a:p>
          <a:p>
            <a:pPr>
              <a:defRPr/>
            </a:pPr>
            <a:r>
              <a:rPr lang="hr" b="1"/>
              <a:t>Sinergije </a:t>
            </a:r>
            <a:r>
              <a:rPr lang="hr"/>
              <a:t>: Što nudi više uzajamnih koristi (npr. zeleni krovovi = poplava + smanjenje topline)?</a:t>
            </a:r>
            <a:endParaRPr/>
          </a:p>
          <a:p>
            <a:pPr>
              <a:defRPr/>
            </a:pPr>
            <a:r>
              <a:rPr lang="hr" b="1"/>
              <a:t>Prihvaćanje dionika </a:t>
            </a:r>
            <a:r>
              <a:rPr lang="hr"/>
              <a:t>: Što više podržavaju korisnici/vlasnici zgrade?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41537992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4611254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02087465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0075083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756426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5723353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1281787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45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640806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933950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4487873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388220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6164141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9146305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47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419081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09665307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0506292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48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492310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52635252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b="1"/>
          </a:p>
        </p:txBody>
      </p:sp>
      <p:sp>
        <p:nvSpPr>
          <p:cNvPr id="165034215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49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131986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8480004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3519537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50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Start" preserve="0" showMasterPhAnim="0" showMasterSp="0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223482360" name="Google Shape;15;p15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979188074" name="Google Shape;16;p15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3027986" name="Google Shape;35;p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06722103" name="Google Shape;36;p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00600156" name="Google Shape;37;p7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5889872" name="Google Shape;39;p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89394576" name="Google Shape;40;p8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69189217" name="Google Shape;41;p8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3186869" name="Google Shape;42;p8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6199008" name="Google Shape;44;p9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88715997" name="Google Shape;45;p9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939823" name="Google Shape;47;p10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665023953" name="Google Shape;48;p10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27974929" name="Google Shape;49;p10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542970164" name="Google Shape;50;p10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13031490" name="Google Shape;51;p10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19018197" name="Google Shape;52;p10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3935068" name="Google Shape;54;p11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284082397" name="Google Shape;55;p11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72982131" name="Google Shape;56;p11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898496721" name="Google Shape;57;p11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00090351" name="Google Shape;58;p11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15420607" name="Google Shape;59;p11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_2" preserve="0" showMasterPhAnim="0" showMasterSp="1" userDrawn="1">
  <p:cSld name="Chapterbreak_2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8867767" name="Google Shape;61;p12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65630130" name="Google Shape;62;p12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940931626" name="Google Shape;63;p12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" preserve="0" showMasterPhAnim="0" showMasterSp="1" userDrawn="1">
  <p:cSld name="Chapterbreak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4864961" name="Google Shape;65;p13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2214875" name="Google Shape;66;p13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991186112" name="Google Shape;67;p13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098382836" name="Google Shape;69;p14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966111196" name="Google Shape;70;p14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841736477" name="Google Shape;71;p14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961236861" name="Google Shape;72;p14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15826303" name="Google Shape;73;p14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028304889" name="Google Shape;74;p14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98005580" name="Google Shape;75;p14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8758390" name="Google Shape;77;p16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20591267" name="Google Shape;78;p16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63073256" name="Google Shape;79;p16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55716277" name="Google Shape;80;p16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49625869" name="Google Shape;81;p16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24471429" name="Google Shape;82;p16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2147152647" name="Google Shape;83;p16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721608554" name="Google Shape;84;p1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536030122" name="Google Shape;85;p16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744308895" name="Google Shape;87;p17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501497530" name="Google Shape;88;p17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293356473" name="Google Shape;89;p17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28547758" name="Google Shape;90;p17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0806608" name="Google Shape;91;p17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37462125" name="Google Shape;92;p17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18494312" name="Google Shape;93;p17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13513399" name="Google Shape;94;p17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58418521" name="Google Shape;95;p17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322105970" name="Google Shape;96;p17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000161" name="Google Shape;98;p1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16194658" name="Google Shape;99;p1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7713316" name="Google Shape;101;p19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53641145" name="Google Shape;102;p19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2092624" name="Google Shape;10;p5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17618864" name="Google Shape;11;p5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48346722" name="Google Shape;12;p5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42577518" name="Google Shape;13;p5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microsoft.com/office/2007/relationships/diagramDrawing" Target="../diagrams/drawing1.xml" /><Relationship Id="rId4" Type="http://schemas.openxmlformats.org/officeDocument/2006/relationships/diagramData" Target="../diagrams/data1.xml" /><Relationship Id="rId5" Type="http://schemas.openxmlformats.org/officeDocument/2006/relationships/diagramColors" Target="../diagrams/colors1.xml" /><Relationship Id="rId6" Type="http://schemas.openxmlformats.org/officeDocument/2006/relationships/diagramLayout" Target="../diagrams/layout1.xml" /><Relationship Id="rId7" Type="http://schemas.openxmlformats.org/officeDocument/2006/relationships/diagramQuickStyle" Target="../diagrams/quickStyle1.xml" 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microsoft.com/office/2007/relationships/diagramDrawing" Target="../diagrams/drawing2.xml" /><Relationship Id="rId4" Type="http://schemas.openxmlformats.org/officeDocument/2006/relationships/diagramData" Target="../diagrams/data2.xml" /><Relationship Id="rId5" Type="http://schemas.openxmlformats.org/officeDocument/2006/relationships/diagramColors" Target="../diagrams/colors2.xml" /><Relationship Id="rId6" Type="http://schemas.openxmlformats.org/officeDocument/2006/relationships/diagramLayout" Target="../diagrams/layout2.xml" /><Relationship Id="rId7" Type="http://schemas.openxmlformats.org/officeDocument/2006/relationships/diagramQuickStyle" Target="../diagrams/quickStyle2.xml" 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Relationship Id="rId4" Type="http://schemas.openxmlformats.org/officeDocument/2006/relationships/image" Target="../media/image15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Relationship Id="rId4" Type="http://schemas.openxmlformats.org/officeDocument/2006/relationships/image" Target="../media/image19.jp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jpg"/><Relationship Id="rId8" Type="http://schemas.openxmlformats.org/officeDocument/2006/relationships/image" Target="../media/image23.png"/><Relationship Id="rId9" Type="http://schemas.openxmlformats.org/officeDocument/2006/relationships/image" Target="../media/image24.jpg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2" Type="http://schemas.openxmlformats.org/officeDocument/2006/relationships/image" Target="../media/image27.jpg"/><Relationship Id="rId13" Type="http://schemas.openxmlformats.org/officeDocument/2006/relationships/image" Target="../media/image28.jpg"/><Relationship Id="rId14" Type="http://schemas.openxmlformats.org/officeDocument/2006/relationships/image" Target="../media/image29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media1.svg"/><Relationship Id="rId6" Type="http://schemas.openxmlformats.org/officeDocument/2006/relationships/image" Target="../media/image33.png"/><Relationship Id="rId7" Type="http://schemas.openxmlformats.org/officeDocument/2006/relationships/image" Target="../media/media2.svg"/><Relationship Id="rId8" Type="http://schemas.openxmlformats.org/officeDocument/2006/relationships/image" Target="../media/image34.png"/><Relationship Id="rId9" Type="http://schemas.openxmlformats.org/officeDocument/2006/relationships/image" Target="../media/image35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6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6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7.pn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7.pn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7.pn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8.png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8.png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9.png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9.png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9.png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microsoft.com/office/2007/relationships/diagramDrawing" Target="../diagrams/drawing3.xml" /><Relationship Id="rId4" Type="http://schemas.openxmlformats.org/officeDocument/2006/relationships/diagramData" Target="../diagrams/data3.xml" /><Relationship Id="rId5" Type="http://schemas.openxmlformats.org/officeDocument/2006/relationships/diagramColors" Target="../diagrams/colors3.xml" /><Relationship Id="rId6" Type="http://schemas.openxmlformats.org/officeDocument/2006/relationships/diagramLayout" Target="../diagrams/layout3.xml" /><Relationship Id="rId7" Type="http://schemas.openxmlformats.org/officeDocument/2006/relationships/diagramQuickStyle" Target="../diagrams/quickStyl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1377062" name="Google Shape;108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hr" sz="2400" b="1"/>
              <a:t>SuPeRBE materijal za obuku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1439403662" name="Google Shape;109;g356110b305c_0_8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Klimatske promjene i izgrađeni okoliš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0735482" name="Google Shape;110;g356110b305c_0_8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Osnove klimatskih promjena</a:t>
            </a:r>
            <a:r>
              <a:rPr lang="hr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6433300" name="Google Shape;111;g356110b305c_0_8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hr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Razina kompetencije: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123805855" name="Google Shape;112;g356110b305c_0_8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991019777" name="Google Shape;113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hr" sz="1000"/>
              <a:t>Aktivnost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hr" sz="1000"/>
              <a:t>SuPeRBE </a:t>
            </a:r>
            <a:r>
              <a:rPr lang="hr" sz="1000"/>
              <a:t>(CE0200768)</a:t>
            </a:r>
            <a:endParaRPr sz="1000"/>
          </a:p>
        </p:txBody>
      </p:sp>
      <p:sp>
        <p:nvSpPr>
          <p:cNvPr id="922333912" name="Google Shape;114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hr" sz="3000" b="1"/>
              <a:t>SuPeRBE materijal za obuku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1290255558" name="Google Shape;116;g356110b305c_0_8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11 Donošenje odluka za prilagodbu klimatskim promjenama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0430989" name="Google Shape;117;g356110b305c_0_8"/>
          <p:cNvSpPr txBox="1"/>
          <p:nvPr/>
        </p:nvSpPr>
        <p:spPr bwMode="auto">
          <a:xfrm>
            <a:off x="5379439" y="3812929"/>
            <a:ext cx="3789186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hr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Razina kompetencije: </a:t>
            </a:r>
            <a:r>
              <a:rPr lang="hr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1, 2, </a:t>
            </a:r>
            <a:r>
              <a:rPr lang="hr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3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86110277" name="Google Shape;118;g356110b305c_0_8"/>
          <p:cNvSpPr txBox="1"/>
          <p:nvPr/>
        </p:nvSpPr>
        <p:spPr bwMode="auto"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endParaRPr lang="hr"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11.1 Donošenje odluka o prilagodbi klimatskim promjenama u malim urbanim razmjerima i razmjerima zgrada.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0724547" name="Google Shape;119;g356110b305c_0_8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Makro područje stručnosti: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8891343" name="Google Shape;120;g356110b305c_0_8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endParaRPr lang="hr" sz="17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Područje stručnosti: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5855894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Uvod: zašto prilagodba urbanim razmjerima i razmjerima zgrada?</a:t>
            </a:r>
            <a:endParaRPr/>
          </a:p>
        </p:txBody>
      </p:sp>
      <p:sp>
        <p:nvSpPr>
          <p:cNvPr id="330907487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5463840" cy="1781898"/>
          </a:xfrm>
        </p:spPr>
        <p:txBody>
          <a:bodyPr/>
          <a:lstStyle/>
          <a:p>
            <a:pPr lvl="0">
              <a:defRPr/>
            </a:pPr>
            <a:endParaRPr lang="en-US" sz="1600"/>
          </a:p>
          <a:p>
            <a:pPr lvl="0"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hr" sz="1600" b="1">
                <a:solidFill>
                  <a:schemeClr val="accent4"/>
                </a:solidFill>
              </a:rPr>
              <a:t>Klimatske opasnosti</a:t>
            </a:r>
            <a:r>
              <a:rPr lang="hr" sz="1600"/>
              <a:t>, uključujući toplinske valove, oluje, poplave i suše, sve su češće i jače.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Dok pojedinačne zgrade mogu biti izravno izložene opasnostima, čitavai kvartovi suočavaju se s </a:t>
            </a:r>
            <a:r>
              <a:rPr lang="hr" sz="1600" b="1">
                <a:solidFill>
                  <a:schemeClr val="accent4"/>
                </a:solidFill>
              </a:rPr>
              <a:t>međusobno povezanim ranjivostima </a:t>
            </a:r>
            <a:r>
              <a:rPr lang="hr" sz="1600"/>
              <a:t>koje se ne mogu riješiti izolirano.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Trenutni alati uglavnom se odnose na pojedinačne zgrade, ali im nedostaje integracija u šire, sistemske strategije prilagodbe na razini kvarta ili grada.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grpSp>
        <p:nvGrpSpPr>
          <p:cNvPr id="1095412624" name="Group 19"/>
          <p:cNvGrpSpPr/>
          <p:nvPr/>
        </p:nvGrpSpPr>
        <p:grpSpPr bwMode="auto">
          <a:xfrm>
            <a:off x="6090827" y="1251907"/>
            <a:ext cx="2491022" cy="1866371"/>
            <a:chOff x="381403" y="3005190"/>
            <a:chExt cx="2491022" cy="1866371"/>
          </a:xfrm>
        </p:grpSpPr>
        <p:sp>
          <p:nvSpPr>
            <p:cNvPr id="2" name="Google Shape;174;p3"/>
            <p:cNvSpPr txBox="1"/>
            <p:nvPr/>
          </p:nvSpPr>
          <p:spPr bwMode="auto">
            <a:xfrm>
              <a:off x="950024" y="3536092"/>
              <a:ext cx="1011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Poplave B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" name="Google Shape;180;p3"/>
            <p:cNvSpPr txBox="1"/>
            <p:nvPr/>
          </p:nvSpPr>
          <p:spPr bwMode="auto">
            <a:xfrm>
              <a:off x="950025" y="3009023"/>
              <a:ext cx="1922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Obilne oborine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5" name="Google Shape;182;p3" title="ChatGPT Image 12 ago 2025, 10_55_32.png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06719" y="3005190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185;p3" title="ChatGPT Image 12 ago 2025, 10_57_27.png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406719" y="3429904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175;p3"/>
            <p:cNvSpPr txBox="1"/>
            <p:nvPr/>
          </p:nvSpPr>
          <p:spPr bwMode="auto">
            <a:xfrm>
              <a:off x="947017" y="3970863"/>
              <a:ext cx="148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C Ekstremna vrućina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9" name="Google Shape;186;p3" title="ChatGPT Image 12 ago 2025, 10_58_21.png"/>
            <p:cNvPicPr/>
            <p:nvPr/>
          </p:nvPicPr>
          <p:blipFill rotWithShape="1">
            <a:blip r:embed="rId5">
              <a:alphaModFix/>
            </a:blip>
            <a:srcRect l="66215" t="6785" r="10066" b="59322"/>
            <a:stretch/>
          </p:blipFill>
          <p:spPr bwMode="auto">
            <a:xfrm>
              <a:off x="381403" y="3842468"/>
              <a:ext cx="543302" cy="5176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Google Shape;176;p3"/>
            <p:cNvSpPr txBox="1"/>
            <p:nvPr/>
          </p:nvSpPr>
          <p:spPr bwMode="auto">
            <a:xfrm>
              <a:off x="950028" y="4399593"/>
              <a:ext cx="1226099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D Suše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1" name="Google Shape;187;p3" title="ChatGPT Image 12 ago 2025, 10_58_21.png"/>
            <p:cNvPicPr/>
            <p:nvPr/>
          </p:nvPicPr>
          <p:blipFill rotWithShape="1">
            <a:blip r:embed="rId5">
              <a:alphaModFix/>
            </a:blip>
            <a:srcRect l="11409" t="52082" r="65322" b="11003"/>
            <a:stretch/>
          </p:blipFill>
          <p:spPr bwMode="auto">
            <a:xfrm>
              <a:off x="406719" y="4296918"/>
              <a:ext cx="543302" cy="5746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27530601" name="Group 20"/>
          <p:cNvGrpSpPr/>
          <p:nvPr/>
        </p:nvGrpSpPr>
        <p:grpSpPr bwMode="auto">
          <a:xfrm>
            <a:off x="6125283" y="3130471"/>
            <a:ext cx="2180570" cy="1316987"/>
            <a:chOff x="3136614" y="3083808"/>
            <a:chExt cx="2180570" cy="1316987"/>
          </a:xfrm>
        </p:grpSpPr>
        <p:sp>
          <p:nvSpPr>
            <p:cNvPr id="12" name="Google Shape;177;p3"/>
            <p:cNvSpPr txBox="1"/>
            <p:nvPr/>
          </p:nvSpPr>
          <p:spPr bwMode="auto">
            <a:xfrm>
              <a:off x="3664489" y="3083808"/>
              <a:ext cx="1055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E oluje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3" name="Google Shape;184;p3" title="ChatGPT Image 12 ago 2025, 11_12_37.png"/>
            <p:cNvPicPr/>
            <p:nvPr/>
          </p:nvPicPr>
          <p:blipFill rotWithShape="1">
            <a:blip r:embed="rId6">
              <a:alphaModFix/>
            </a:blip>
            <a:srcRect l="13134" t="12485" r="0" b="17471"/>
            <a:stretch/>
          </p:blipFill>
          <p:spPr bwMode="auto">
            <a:xfrm>
              <a:off x="3181673" y="3120978"/>
              <a:ext cx="471944" cy="3805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78;p3"/>
            <p:cNvSpPr txBox="1"/>
            <p:nvPr/>
          </p:nvSpPr>
          <p:spPr bwMode="auto">
            <a:xfrm>
              <a:off x="3664472" y="3514571"/>
              <a:ext cx="1226099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F Šumski požar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7" name="Google Shape;183;p3" title="ChatGPT Image 12 ago 2025, 11_12_31.png"/>
            <p:cNvPicPr/>
            <p:nvPr/>
          </p:nvPicPr>
          <p:blipFill rotWithShape="1">
            <a:blip r:embed="rId7">
              <a:alphaModFix/>
            </a:blip>
            <a:srcRect l="5963" t="13619" r="12351" b="0"/>
            <a:stretch/>
          </p:blipFill>
          <p:spPr bwMode="auto">
            <a:xfrm>
              <a:off x="3136614" y="3501550"/>
              <a:ext cx="471945" cy="4693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Google Shape;179;p3"/>
            <p:cNvSpPr txBox="1"/>
            <p:nvPr/>
          </p:nvSpPr>
          <p:spPr bwMode="auto">
            <a:xfrm>
              <a:off x="3662684" y="3957754"/>
              <a:ext cx="1654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G Masovni pokret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9" name="Google Shape;188;p3" title="ChatGPT Image 12 ago 2025, 11_45_50.png"/>
            <p:cNvPicPr/>
            <p:nvPr/>
          </p:nvPicPr>
          <p:blipFill rotWithShape="1">
            <a:blip r:embed="rId8">
              <a:alphaModFix/>
            </a:blip>
            <a:srcRect l="8471" t="10434" r="11266" b="11257"/>
            <a:stretch/>
          </p:blipFill>
          <p:spPr bwMode="auto">
            <a:xfrm>
              <a:off x="3184848" y="3990478"/>
              <a:ext cx="426886" cy="4103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4794533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Razumijevanje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zašto je prilagodba potrebna na urbanim i građevinskim razinama</a:t>
            </a:r>
            <a:endParaRPr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79754384" name="Picture 14" descr="A black and white line drawing of two buildings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848010" y="1804449"/>
            <a:ext cx="1727199" cy="1727199"/>
          </a:xfrm>
          <a:prstGeom prst="rect">
            <a:avLst/>
          </a:prstGeom>
        </p:spPr>
      </p:pic>
      <p:sp>
        <p:nvSpPr>
          <p:cNvPr id="1694559837" name="Zástupný text 2"/>
          <p:cNvSpPr txBox="1"/>
          <p:nvPr/>
        </p:nvSpPr>
        <p:spPr bwMode="auto">
          <a:xfrm>
            <a:off x="142875" y="1409700"/>
            <a:ext cx="6319839" cy="264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514350" indent="-285750">
              <a:buFont typeface="Arial"/>
              <a:buChar char="•"/>
              <a:defRPr/>
            </a:pPr>
            <a:r>
              <a:rPr lang="hr" sz="1600" b="1">
                <a:solidFill>
                  <a:schemeClr val="accent4"/>
                </a:solidFill>
              </a:rPr>
              <a:t>SuPeRBE​ Model donošenja odluka </a:t>
            </a:r>
            <a:r>
              <a:rPr lang="hr" sz="1600"/>
              <a:t>, podržan po the </a:t>
            </a:r>
            <a:r>
              <a:rPr lang="hr" sz="1600" b="1">
                <a:solidFill>
                  <a:schemeClr val="accent4"/>
                </a:solidFill>
              </a:rPr>
              <a:t>RBTool </a:t>
            </a:r>
            <a:r>
              <a:rPr lang="hr" sz="1600"/>
              <a:t>( za zgrade ) i </a:t>
            </a:r>
            <a:r>
              <a:rPr lang="hr" sz="1600" b="1">
                <a:solidFill>
                  <a:schemeClr val="accent4"/>
                </a:solidFill>
              </a:rPr>
              <a:t>RNTool </a:t>
            </a:r>
            <a:r>
              <a:rPr lang="hr" sz="1600"/>
              <a:t>( za susjedstva ), pruža strukturiran , korak- po -korak okvir za procjena zgrada i </a:t>
            </a:r>
            <a:r>
              <a:rPr lang="hr-HR" sz="1600"/>
              <a:t>ranjivosti na urbanoj razini, identificiranje slabosti i definiranje učinkovitih </a:t>
            </a:r>
            <a:r>
              <a:rPr lang="hr-HR" sz="1600"/>
              <a:t>višeskalarnih</a:t>
            </a:r>
            <a:r>
              <a:rPr lang="hr-HR" sz="1600"/>
              <a:t> intervencija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Donošenje odluka na razini kvarta vodi i oblikuje akcije prilagodbe na široj razini, istovremeno pružajući smjernice koje određuju/utječu na DM na razini zgrade.</a:t>
            </a:r>
            <a:endParaRPr/>
          </a:p>
          <a:p>
            <a:pPr marL="228600" indent="0">
              <a:defRPr/>
            </a:pPr>
            <a:endParaRPr lang="de-DE" sz="1600"/>
          </a:p>
          <a:p>
            <a:pPr marL="514350" indent="-285750">
              <a:buFont typeface="Arial"/>
              <a:buChar char="•"/>
              <a:defRPr/>
            </a:pPr>
            <a:r>
              <a:rPr lang="hr-HR" sz="1600"/>
              <a:t>Prilagodba je iterativni i </a:t>
            </a:r>
            <a:r>
              <a:rPr lang="hr-HR" sz="1600"/>
              <a:t>participativan</a:t>
            </a:r>
            <a:r>
              <a:rPr lang="hr-HR" sz="1600"/>
              <a:t> proces koji kombinira tehničku analizu s doprinosom dionika kako bi se osiguralo da su mjere izvedive, </a:t>
            </a:r>
            <a:r>
              <a:rPr lang="hr-HR" sz="1600"/>
              <a:t>uključive</a:t>
            </a:r>
            <a:r>
              <a:rPr lang="hr-HR" sz="1600"/>
              <a:t> i specifične za kontekst.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78101089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Uvod: </a:t>
            </a:r>
            <a:r>
              <a:rPr lang="hr" sz="2000"/>
              <a:t>SuPeRBE </a:t>
            </a:r>
            <a:r>
              <a:rPr lang="hr" sz="2000"/>
              <a:t>model donošenja odluka</a:t>
            </a:r>
            <a:endParaRPr/>
          </a:p>
        </p:txBody>
      </p:sp>
      <p:sp>
        <p:nvSpPr>
          <p:cNvPr id="103916248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Razumijevanje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zašto je prilagodba potrebna na urbanim i građevinskim razinama</a:t>
            </a:r>
            <a:endParaRPr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3491308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Ključni koncepti prije početka:</a:t>
            </a:r>
            <a:endParaRPr/>
          </a:p>
        </p:txBody>
      </p:sp>
      <p:graphicFrame>
        <p:nvGraphicFramePr>
          <p:cNvPr id="901752869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1857144" y="1090651"/>
          <a:ext cx="5337718" cy="354162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2668859"/>
                <a:gridCol w="2668859"/>
              </a:tblGrid>
              <a:tr h="174330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hr" b="1">
                          <a:solidFill>
                            <a:schemeClr val="tx1"/>
                          </a:solidFill>
                          <a:latin typeface="Trebuchet MS"/>
                        </a:rPr>
                        <a:t>Opasnost: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hr" b="0">
                          <a:solidFill>
                            <a:schemeClr val="tx1"/>
                          </a:solidFill>
                          <a:latin typeface="Trebuchet MS"/>
                        </a:rPr>
                        <a:t>Događaji povezani s klimom​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hr" b="0">
                          <a:solidFill>
                            <a:schemeClr val="tx1"/>
                          </a:solidFill>
                          <a:latin typeface="Trebuchet MS"/>
                        </a:rPr>
                        <a:t>Npr. Poplava, </a:t>
                      </a:r>
                      <a:r>
                        <a:rPr lang="hr" b="0">
                          <a:solidFill>
                            <a:schemeClr val="tx1"/>
                          </a:solidFill>
                          <a:latin typeface="Trebuchet MS"/>
                        </a:rPr>
                        <a:t>oluja </a:t>
                      </a:r>
                      <a:r>
                        <a:rPr lang="hr" b="0">
                          <a:solidFill>
                            <a:schemeClr val="tx1"/>
                          </a:solidFill>
                          <a:latin typeface="Trebuchet MS"/>
                        </a:rPr>
                        <a:t>.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hr" b="1">
                          <a:solidFill>
                            <a:schemeClr val="tx1"/>
                          </a:solidFill>
                          <a:latin typeface="Trebuchet MS"/>
                        </a:rPr>
                        <a:t>Izlaganje </a:t>
                      </a:r>
                      <a:r>
                        <a:rPr lang="hr" b="1">
                          <a:solidFill>
                            <a:schemeClr val="tx1"/>
                          </a:solidFill>
                          <a:latin typeface="Trebuchet MS"/>
                        </a:rPr>
                        <a:t>: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hr" b="0">
                          <a:solidFill>
                            <a:schemeClr val="tx1"/>
                          </a:solidFill>
                          <a:latin typeface="Trebuchet MS"/>
                        </a:rPr>
                        <a:t>Što</a:t>
                      </a:r>
                      <a:r>
                        <a:rPr lang="hr" b="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hr" b="0">
                          <a:solidFill>
                            <a:schemeClr val="tx1"/>
                          </a:solidFill>
                          <a:latin typeface="Trebuchet MS"/>
                        </a:rPr>
                        <a:t>je </a:t>
                      </a:r>
                      <a:r>
                        <a:rPr lang="hr" b="0">
                          <a:solidFill>
                            <a:schemeClr val="tx1"/>
                          </a:solidFill>
                          <a:latin typeface="Trebuchet MS"/>
                        </a:rPr>
                        <a:t>u </a:t>
                      </a:r>
                      <a:r>
                        <a:rPr lang="hr" b="0">
                          <a:solidFill>
                            <a:schemeClr val="tx1"/>
                          </a:solidFill>
                          <a:latin typeface="Trebuchet MS"/>
                        </a:rPr>
                        <a:t>opasnosti </a:t>
                      </a:r>
                      <a:r>
                        <a:rPr lang="hr" b="0">
                          <a:solidFill>
                            <a:schemeClr val="tx1"/>
                          </a:solidFill>
                          <a:latin typeface="Trebuchet MS"/>
                        </a:rPr>
                        <a:t>. </a:t>
                      </a:r>
                      <a:b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</a:br>
                      <a:r>
                        <a:rPr lang="hr" b="0">
                          <a:solidFill>
                            <a:schemeClr val="tx1"/>
                          </a:solidFill>
                          <a:latin typeface="Trebuchet MS"/>
                        </a:rPr>
                        <a:t>Npr: </a:t>
                      </a:r>
                      <a:r>
                        <a:rPr lang="nn-NO" b="0">
                          <a:solidFill>
                            <a:schemeClr val="tx1"/>
                          </a:solidFill>
                          <a:latin typeface="Trebuchet MS"/>
                        </a:rPr>
                        <a:t>Podrum sklon poplavama (razmjeri zgrade), kritična infrastruktura (</a:t>
                      </a:r>
                      <a:r>
                        <a:rPr lang="hr-HR" b="0">
                          <a:solidFill>
                            <a:schemeClr val="tx1"/>
                          </a:solidFill>
                          <a:latin typeface="Trebuchet MS"/>
                        </a:rPr>
                        <a:t>na razini zgrada)</a:t>
                      </a:r>
                      <a:endParaRPr lang="hr" b="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FFFCD"/>
                    </a:solidFill>
                  </a:tcPr>
                </a:tc>
              </a:tr>
              <a:tr h="1743308">
                <a:tc>
                  <a:txBody>
                    <a:bodyPr/>
                    <a:p>
                      <a:pPr algn="ctr">
                        <a:defRPr/>
                      </a:pPr>
                      <a:endParaRPr lang="de-DE" b="1">
                        <a:solidFill>
                          <a:schemeClr val="tx1"/>
                        </a:solidFill>
                        <a:latin typeface="Trebuchet MS"/>
                      </a:endParaRPr>
                    </a:p>
                    <a:p>
                      <a:pPr algn="ctr">
                        <a:defRPr/>
                      </a:pPr>
                      <a:r>
                        <a:rPr lang="hr" b="1">
                          <a:solidFill>
                            <a:schemeClr val="tx1"/>
                          </a:solidFill>
                          <a:latin typeface="Trebuchet MS"/>
                        </a:rPr>
                        <a:t>Ranjivost </a:t>
                      </a:r>
                      <a:r>
                        <a:rPr lang="hr" b="1">
                          <a:solidFill>
                            <a:schemeClr val="tx1"/>
                          </a:solidFill>
                          <a:latin typeface="Trebuchet MS"/>
                        </a:rPr>
                        <a:t>: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hr"/>
                        <a:t>Koliko je osjetljiv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hr"/>
                        <a:t>izloženi element.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hr">
                          <a:solidFill>
                            <a:schemeClr val="tx1"/>
                          </a:solidFill>
                          <a:latin typeface="Trebuchet MS"/>
                        </a:rPr>
                        <a:t>Npr. </a:t>
                      </a:r>
                      <a:r>
                        <a:rPr lang="hr"/>
                        <a:t>Stari sustav odvodnje ( na razini zgrada), </a:t>
                      </a:r>
                      <a:br>
                        <a:rPr lang="de-DE"/>
                      </a:br>
                      <a:r>
                        <a:rPr lang="hr"/>
                        <a:t>nedovoljno zelenih prostora ( na razini kvarta)</a:t>
                      </a:r>
                      <a:endParaRPr lang="de-DE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DE" b="1">
                        <a:solidFill>
                          <a:schemeClr val="tx1"/>
                        </a:solidFill>
                        <a:latin typeface="Trebuchet MS"/>
                      </a:endParaRPr>
                    </a:p>
                    <a:p>
                      <a:pPr algn="ctr">
                        <a:defRPr/>
                      </a:pPr>
                      <a:r>
                        <a:rPr lang="hr" b="1">
                          <a:solidFill>
                            <a:schemeClr val="tx1"/>
                          </a:solidFill>
                          <a:latin typeface="Trebuchet MS"/>
                        </a:rPr>
                        <a:t>Adaptivni </a:t>
                      </a:r>
                      <a:r>
                        <a:rPr lang="hr" b="1">
                          <a:solidFill>
                            <a:schemeClr val="tx1"/>
                          </a:solidFill>
                          <a:latin typeface="Trebuchet MS"/>
                        </a:rPr>
                        <a:t>Kapacitet </a:t>
                      </a:r>
                      <a:r>
                        <a:rPr lang="hr" b="1">
                          <a:solidFill>
                            <a:schemeClr val="tx1"/>
                          </a:solidFill>
                          <a:latin typeface="Trebuchet MS"/>
                        </a:rPr>
                        <a:t>: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hr"/>
                        <a:t>Sposobnost suočavanja, oporavka,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hr"/>
                        <a:t> </a:t>
                      </a:r>
                      <a:r>
                        <a:rPr lang="hr" b="0"/>
                        <a:t>ili prilagoditi. </a:t>
                      </a:r>
                      <a:r>
                        <a:rPr lang="hr" b="0">
                          <a:solidFill>
                            <a:schemeClr val="tx1"/>
                          </a:solidFill>
                          <a:latin typeface="Trebuchet MS"/>
                        </a:rPr>
                        <a:t>Npr. </a:t>
                      </a:r>
                      <a:r>
                        <a:rPr lang="hr" b="0"/>
                        <a:t>Zeleni krov / kišni vrt → apsorbira dio oborina.</a:t>
                      </a:r>
                      <a:endParaRPr lang="de-DE" b="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68200455" name="Oval 3"/>
          <p:cNvSpPr/>
          <p:nvPr/>
        </p:nvSpPr>
        <p:spPr bwMode="auto">
          <a:xfrm>
            <a:off x="3732757" y="2079321"/>
            <a:ext cx="1448230" cy="1354997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hr-HR">
                <a:solidFill>
                  <a:schemeClr val="tx1"/>
                </a:solidFill>
                <a:latin typeface="Trebuchet MS"/>
              </a:rPr>
              <a:t>Klimatski rizik nas svim razinama</a:t>
            </a:r>
            <a:endParaRPr lang="de-DE">
              <a:solidFill>
                <a:schemeClr val="tx1"/>
              </a:solidFill>
              <a:latin typeface="Trebuchet MS"/>
            </a:endParaRPr>
          </a:p>
        </p:txBody>
      </p:sp>
      <p:sp>
        <p:nvSpPr>
          <p:cNvPr id="84559196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Razumijevanje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zašto je prilagodba potrebna na urbanim i građevinskim razinama</a:t>
            </a:r>
            <a:endParaRPr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217796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Okvir </a:t>
            </a:r>
            <a:r>
              <a:rPr lang="hr" sz="2000"/>
              <a:t>SuPeRBE</a:t>
            </a:r>
            <a:r>
              <a:rPr lang="hr" sz="2000"/>
              <a:t>​</a:t>
            </a:r>
            <a:endParaRPr lang="en-GB"/>
          </a:p>
        </p:txBody>
      </p:sp>
      <p:sp>
        <p:nvSpPr>
          <p:cNvPr id="662709813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0913"/>
            <a:ext cx="8556625" cy="4017168"/>
          </a:xfrm>
        </p:spPr>
        <p:txBody>
          <a:bodyPr/>
          <a:lstStyle/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Svrha: </a:t>
            </a:r>
            <a:br>
              <a:rPr lang="de-DE" sz="1600"/>
            </a:br>
            <a:r>
              <a:rPr lang="hr" sz="1600">
                <a:solidFill>
                  <a:schemeClr val="tx1"/>
                </a:solidFill>
                <a:latin typeface="Arial"/>
              </a:rPr>
              <a:t>Metoda donošenja </a:t>
            </a:r>
            <a:r>
              <a:rPr lang="hr" sz="1600">
                <a:solidFill>
                  <a:schemeClr val="tx1"/>
                </a:solidFill>
                <a:latin typeface="Arial"/>
              </a:rPr>
              <a:t>odluka </a:t>
            </a:r>
            <a:r>
              <a:rPr lang="hr" sz="1600">
                <a:solidFill>
                  <a:schemeClr val="tx1"/>
                </a:solidFill>
                <a:latin typeface="Arial"/>
              </a:rPr>
              <a:t>(DM) pruža </a:t>
            </a:r>
            <a:r>
              <a:rPr lang="hr" sz="1600"/>
              <a:t>strukturiran </a:t>
            </a:r>
            <a:r>
              <a:rPr lang="hr" sz="1600" b="1"/>
              <a:t>, korak-po-korak proces </a:t>
            </a:r>
            <a:r>
              <a:rPr lang="hr" sz="1600"/>
              <a:t>prilagodbe klimatskim promjenama, podržavajući općine i planere u </a:t>
            </a:r>
            <a:r>
              <a:rPr lang="hr" sz="1600" b="1"/>
              <a:t>procjeni rizika, određivanju prioriteta akcija i provedbi adaptivnih mjera </a:t>
            </a:r>
            <a:r>
              <a:rPr lang="hr" sz="1600"/>
              <a:t>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endParaRPr lang="en-US" sz="1600"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Područje primjene: </a:t>
            </a:r>
            <a:br>
              <a:rPr lang="en-US" sz="1600"/>
            </a:br>
            <a:r>
              <a:rPr lang="hr" sz="1600"/>
              <a:t>Na temelju </a:t>
            </a:r>
            <a:r>
              <a:rPr lang="hr" sz="1600" b="1"/>
              <a:t>norme DIN EN ISO 14091 </a:t>
            </a:r>
            <a:r>
              <a:rPr lang="hr" sz="1600"/>
              <a:t>i </a:t>
            </a:r>
            <a:r>
              <a:rPr lang="hr" sz="1600" b="1"/>
              <a:t>sustava procjene RBE-CE, </a:t>
            </a:r>
            <a:r>
              <a:rPr lang="hr" sz="1600"/>
              <a:t>DM omogućuje međusektorsku, višerazinsku evaluaciju. Radi uz </a:t>
            </a:r>
            <a:r>
              <a:rPr lang="hr" sz="1600" b="1"/>
              <a:t>RB alat </a:t>
            </a:r>
            <a:r>
              <a:rPr lang="hr" sz="1600"/>
              <a:t>za procjenu na razini zgrade i </a:t>
            </a:r>
            <a:r>
              <a:rPr lang="hr" sz="1600" b="1"/>
              <a:t>RN alat </a:t>
            </a:r>
            <a:r>
              <a:rPr lang="hr" sz="1600"/>
              <a:t>za procjenu na razini grada.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endParaRPr lang="en-US" sz="1600"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Ključne snage: </a:t>
            </a:r>
            <a:br>
              <a:rPr lang="en-US" sz="1600"/>
            </a:br>
            <a:r>
              <a:rPr lang="hr" sz="1600" b="1"/>
              <a:t>-Iterativno i fleksibilno </a:t>
            </a:r>
            <a:r>
              <a:rPr lang="hr" sz="1600"/>
              <a:t>: podržava kontinuirano učenje i prilagodbu. </a:t>
            </a:r>
            <a:br>
              <a:rPr lang="en-US" sz="1600"/>
            </a:br>
            <a:r>
              <a:rPr lang="hr" sz="1600" b="1"/>
              <a:t>-Participativno: </a:t>
            </a:r>
            <a:r>
              <a:rPr lang="hr" sz="1600"/>
              <a:t>uključuje dionike u svakoj fazi. </a:t>
            </a:r>
            <a:br>
              <a:rPr lang="en-US" sz="1600"/>
            </a:br>
            <a:r>
              <a:rPr lang="hr" sz="1600" b="1"/>
              <a:t>-Razmjerljivo: </a:t>
            </a:r>
            <a:r>
              <a:rPr lang="hr" sz="1600"/>
              <a:t>primjenjivo u svim gradovima i kontekstima upravljanja.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81429792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Razumijevanje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zašto je prilagodba potrebna na urbanim i građevinskim razinama</a:t>
            </a:r>
            <a:endParaRPr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5090969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Okvir </a:t>
            </a:r>
            <a:r>
              <a:rPr lang="hr" sz="2000"/>
              <a:t>SuPeRBE</a:t>
            </a:r>
            <a:r>
              <a:rPr lang="hr" sz="2000"/>
              <a:t>​</a:t>
            </a:r>
            <a:endParaRPr lang="en-GB"/>
          </a:p>
        </p:txBody>
      </p:sp>
      <p:graphicFrame>
        <p:nvGraphicFramePr>
          <p:cNvPr id="1674521939" name="Diagram 9"/>
          <p:cNvGraphicFramePr>
            <a:graphicFrameLocks xmlns:a="http://schemas.openxmlformats.org/drawingml/2006/main"/>
          </p:cNvGraphicFramePr>
          <p:nvPr/>
        </p:nvGraphicFramePr>
        <p:xfrm rot="0">
          <a:off x="444500" y="1654175"/>
          <a:ext cx="7799968" cy="3148284"/>
          <a:chOff x="0" y="0"/>
          <a:chExt cx="7799968" cy="3148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6" r:qs="rId7" r:cs="rId5"/>
          </a:graphicData>
        </a:graphic>
      </p:graphicFrame>
      <p:sp>
        <p:nvSpPr>
          <p:cNvPr id="433400576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9007"/>
            <a:ext cx="8556625" cy="399892"/>
          </a:xfrm>
        </p:spPr>
        <p:txBody>
          <a:bodyPr/>
          <a:lstStyle/>
          <a:p>
            <a:pPr marL="228600" indent="0">
              <a:defRPr/>
            </a:pPr>
            <a:r>
              <a:rPr lang="hr" sz="1600"/>
              <a:t>Pregled</a:t>
            </a:r>
            <a:r>
              <a:rPr lang="hr" sz="1600"/>
              <a:t> </a:t>
            </a:r>
            <a:r>
              <a:rPr lang="hr" sz="1600"/>
              <a:t>od</a:t>
            </a:r>
            <a:r>
              <a:rPr lang="hr" sz="1600"/>
              <a:t> </a:t>
            </a:r>
            <a:r>
              <a:rPr lang="hr" sz="1600"/>
              <a:t>8 </a:t>
            </a:r>
            <a:r>
              <a:rPr lang="hr" sz="1600"/>
              <a:t>različitih </a:t>
            </a:r>
            <a:r>
              <a:rPr lang="hr" sz="1600"/>
              <a:t>faza</a:t>
            </a:r>
            <a:r>
              <a:rPr lang="hr" sz="1600"/>
              <a:t> </a:t>
            </a:r>
            <a:r>
              <a:rPr lang="hr" sz="1600"/>
              <a:t>od</a:t>
            </a:r>
            <a:r>
              <a:rPr lang="hr" sz="1600"/>
              <a:t> </a:t>
            </a:r>
            <a:r>
              <a:rPr lang="hr" sz="1600"/>
              <a:t>DM </a:t>
            </a:r>
            <a:r>
              <a:rPr lang="hr" sz="1600"/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943659143" name="Arrow: Right 39"/>
          <p:cNvSpPr/>
          <p:nvPr/>
        </p:nvSpPr>
        <p:spPr bwMode="auto">
          <a:xfrm>
            <a:off x="1340240" y="1417092"/>
            <a:ext cx="2882355" cy="19276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810275444" name="Arrow: Right 41"/>
          <p:cNvSpPr/>
          <p:nvPr/>
        </p:nvSpPr>
        <p:spPr bwMode="auto">
          <a:xfrm>
            <a:off x="4474115" y="1410510"/>
            <a:ext cx="2882354" cy="19617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1263536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Razumijevanje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zašto je prilagodba potrebna na urbanim i građevinskim razinama</a:t>
            </a:r>
            <a:endParaRPr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7152832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Okvir </a:t>
            </a:r>
            <a:r>
              <a:rPr lang="hr" sz="2000"/>
              <a:t>SuPeRBE</a:t>
            </a:r>
            <a:r>
              <a:rPr lang="hr" sz="2000"/>
              <a:t>​</a:t>
            </a:r>
            <a:endParaRPr lang="en-GB"/>
          </a:p>
        </p:txBody>
      </p:sp>
      <p:sp>
        <p:nvSpPr>
          <p:cNvPr id="1508360743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0913"/>
            <a:ext cx="8556625" cy="379412"/>
          </a:xfrm>
        </p:spPr>
        <p:txBody>
          <a:bodyPr/>
          <a:lstStyle/>
          <a:p>
            <a:pPr marL="228600" indent="0">
              <a:defRPr/>
            </a:pPr>
            <a:r>
              <a:rPr lang="hr" sz="1600"/>
              <a:t>Pregled</a:t>
            </a:r>
            <a:r>
              <a:rPr lang="hr" sz="1600"/>
              <a:t> </a:t>
            </a:r>
            <a:r>
              <a:rPr lang="hr" sz="1600"/>
              <a:t>od</a:t>
            </a:r>
            <a:r>
              <a:rPr lang="hr" sz="1600"/>
              <a:t> </a:t>
            </a:r>
            <a:r>
              <a:rPr lang="hr" sz="1600"/>
              <a:t>8 </a:t>
            </a:r>
            <a:r>
              <a:rPr lang="hr" sz="1600"/>
              <a:t>različitih </a:t>
            </a:r>
            <a:r>
              <a:rPr lang="hr" sz="1600"/>
              <a:t>faza</a:t>
            </a:r>
            <a:r>
              <a:rPr lang="hr" sz="1600"/>
              <a:t> </a:t>
            </a:r>
            <a:r>
              <a:rPr lang="hr" sz="1600"/>
              <a:t>od</a:t>
            </a:r>
            <a:r>
              <a:rPr lang="hr" sz="1600"/>
              <a:t> </a:t>
            </a:r>
            <a:r>
              <a:rPr lang="hr" sz="1600"/>
              <a:t>DM </a:t>
            </a:r>
            <a:r>
              <a:rPr lang="hr" sz="1600"/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2065920396" name="Arrow: Right 42"/>
          <p:cNvSpPr/>
          <p:nvPr/>
        </p:nvSpPr>
        <p:spPr bwMode="auto">
          <a:xfrm>
            <a:off x="1323510" y="1435554"/>
            <a:ext cx="2968235" cy="17910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06642244" name="Arrow: Right 43"/>
          <p:cNvSpPr/>
          <p:nvPr/>
        </p:nvSpPr>
        <p:spPr bwMode="auto">
          <a:xfrm>
            <a:off x="4491850" y="1425576"/>
            <a:ext cx="2949695" cy="17910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graphicFrame>
        <p:nvGraphicFramePr>
          <p:cNvPr id="1173966079" name="Diagram 1"/>
          <p:cNvGraphicFramePr>
            <a:graphicFrameLocks xmlns:a="http://schemas.openxmlformats.org/drawingml/2006/main"/>
          </p:cNvGraphicFramePr>
          <p:nvPr/>
        </p:nvGraphicFramePr>
        <p:xfrm rot="0">
          <a:off x="779499" y="1641476"/>
          <a:ext cx="7161176" cy="2627543"/>
          <a:chOff x="0" y="0"/>
          <a:chExt cx="7161176" cy="2627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6" r:qs="rId7" r:cs="rId5"/>
          </a:graphicData>
        </a:graphic>
      </p:graphicFrame>
      <p:sp>
        <p:nvSpPr>
          <p:cNvPr id="142550793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Razumijevanje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zašto je prilagodba potrebna na urbanim i građevinskim razinama</a:t>
            </a:r>
            <a:endParaRPr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3283900" name="Rectangle: Rounded Corners 3"/>
          <p:cNvSpPr/>
          <p:nvPr/>
        </p:nvSpPr>
        <p:spPr bwMode="auto">
          <a:xfrm>
            <a:off x="323850" y="1506694"/>
            <a:ext cx="6034204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67846988" name="Title 1"/>
          <p:cNvSpPr txBox="1"/>
          <p:nvPr/>
        </p:nvSpPr>
        <p:spPr bwMode="auto">
          <a:xfrm>
            <a:off x="296864" y="475226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1: Inicijacija</a:t>
            </a:r>
            <a:endParaRPr lang="en-GB"/>
          </a:p>
        </p:txBody>
      </p:sp>
      <p:sp>
        <p:nvSpPr>
          <p:cNvPr id="875677386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6000750" cy="776287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Cilj : </a:t>
            </a:r>
            <a:r>
              <a:rPr lang="hr" sz="1600"/>
              <a:t>Definirati opseg i postaviti temelje za koncept prilagodbe na razini zgrade/ kvarta .</a:t>
            </a:r>
            <a:endParaRPr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210073901" name="Zástupný text 2"/>
          <p:cNvSpPr txBox="1"/>
          <p:nvPr/>
        </p:nvSpPr>
        <p:spPr bwMode="auto">
          <a:xfrm>
            <a:off x="341062" y="1642156"/>
            <a:ext cx="5959474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500" b="1">
                <a:solidFill>
                  <a:schemeClr val="accent4"/>
                </a:solidFill>
                <a:latin typeface="Trebuchet MS"/>
              </a:rPr>
              <a:t>Glavni zadaci: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500" b="1">
                <a:solidFill>
                  <a:schemeClr val="accent4"/>
                </a:solidFill>
                <a:latin typeface="Trebuchet MS"/>
              </a:rPr>
              <a:t>Odabir urbanog područja i zgrada za prilagodbu: </a:t>
            </a:r>
            <a:br>
              <a:rPr lang="en-US" sz="1500" b="1">
                <a:solidFill>
                  <a:schemeClr val="accent4"/>
                </a:solidFill>
                <a:latin typeface="Trebuchet MS"/>
              </a:rPr>
            </a:br>
            <a:r>
              <a:rPr lang="hr" sz="1500">
                <a:latin typeface="Trebuchet MS"/>
              </a:rPr>
              <a:t>- </a:t>
            </a:r>
            <a:r>
              <a:rPr lang="hr" sz="1500">
                <a:latin typeface="Trebuchet MS"/>
              </a:rPr>
              <a:t>Navedite opis: fizički, funkcionalni, društveni aspekti </a:t>
            </a:r>
            <a:br>
              <a:rPr lang="en-US" sz="1500">
                <a:latin typeface="Trebuchet MS"/>
              </a:rPr>
            </a:br>
            <a:r>
              <a:rPr lang="hr" sz="1500">
                <a:latin typeface="Trebuchet MS"/>
              </a:rPr>
              <a:t>- Definirajte granice koristeći kriterije kao što su blizina, vlasništvo, kontekst, razdoblje izgradnje. </a:t>
            </a:r>
            <a:br>
              <a:rPr lang="en-US" sz="1500">
                <a:latin typeface="Trebuchet MS"/>
              </a:rPr>
            </a:br>
            <a:r>
              <a:rPr lang="hr" sz="1500">
                <a:latin typeface="Trebuchet MS"/>
              </a:rPr>
              <a:t>- Navedite resurse, upravljanje, mjere pripravnosti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500" b="1">
                <a:solidFill>
                  <a:schemeClr val="accent4"/>
                </a:solidFill>
                <a:latin typeface="Trebuchet MS"/>
              </a:rPr>
              <a:t>Formiranje Stručnog tima ( Radna skupina </a:t>
            </a:r>
            <a:r>
              <a:rPr lang="hr" sz="1500" b="1">
                <a:solidFill>
                  <a:schemeClr val="accent4"/>
                </a:solidFill>
                <a:latin typeface="Trebuchet MS"/>
              </a:rPr>
              <a:t>SuPeRBE </a:t>
            </a:r>
            <a:r>
              <a:rPr lang="hr" sz="1500" b="1">
                <a:solidFill>
                  <a:schemeClr val="accent4"/>
                </a:solidFill>
                <a:latin typeface="Trebuchet MS"/>
              </a:rPr>
              <a:t>): </a:t>
            </a:r>
            <a:br>
              <a:rPr lang="en-US" sz="1500">
                <a:latin typeface="Trebuchet MS"/>
              </a:rPr>
            </a:br>
            <a:r>
              <a:rPr lang="hr" sz="1500">
                <a:latin typeface="Trebuchet MS"/>
              </a:rPr>
              <a:t>- Imenovani po općina​​ma, SuPeRBE WG upravlja procesom djelujući kao sučelje.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500" b="1">
                <a:solidFill>
                  <a:schemeClr val="accent4"/>
                </a:solidFill>
                <a:latin typeface="Trebuchet MS"/>
              </a:rPr>
              <a:t>Prikupiti ključne podatke : </a:t>
            </a:r>
            <a:br>
              <a:rPr lang="de-DE" sz="1500">
                <a:latin typeface="Trebuchet MS"/>
              </a:rPr>
            </a:br>
            <a:r>
              <a:rPr lang="hr" sz="1500">
                <a:latin typeface="Trebuchet MS"/>
              </a:rPr>
              <a:t>-Prikupiti kvalitativne i kvantitativne informacije o klimatskim profilima, ranjivosti , rizici </a:t>
            </a:r>
            <a:br>
              <a:rPr lang="de-DE" sz="1500">
                <a:latin typeface="Trebuchet MS"/>
              </a:rPr>
            </a:br>
            <a:r>
              <a:rPr lang="hr" sz="1500">
                <a:latin typeface="Trebuchet MS"/>
              </a:rPr>
              <a:t>- </a:t>
            </a:r>
            <a:r>
              <a:rPr lang="hr" sz="1500">
                <a:latin typeface="Trebuchet MS"/>
              </a:rPr>
              <a:t>procjene na licu mjesta </a:t>
            </a:r>
            <a:r>
              <a:rPr lang="hr" sz="1500">
                <a:latin typeface="Trebuchet MS"/>
              </a:rPr>
              <a:t>, </a:t>
            </a:r>
            <a:r>
              <a:rPr lang="hr" sz="1500">
                <a:latin typeface="Trebuchet MS"/>
              </a:rPr>
              <a:t>ankete </a:t>
            </a:r>
            <a:r>
              <a:rPr lang="hr" sz="1500">
                <a:latin typeface="Trebuchet MS"/>
              </a:rPr>
              <a:t>, </a:t>
            </a:r>
            <a:r>
              <a:rPr lang="hr" sz="1500">
                <a:latin typeface="Trebuchet MS"/>
              </a:rPr>
              <a:t>upitnici </a:t>
            </a:r>
            <a:r>
              <a:rPr lang="hr" sz="1500">
                <a:latin typeface="Trebuchet MS"/>
              </a:rPr>
              <a:t>, </a:t>
            </a:r>
            <a:r>
              <a:rPr lang="hr" sz="1500">
                <a:latin typeface="Trebuchet MS"/>
              </a:rPr>
              <a:t>radionice</a:t>
            </a:r>
            <a:endParaRPr lang="de-DE" sz="1500">
              <a:solidFill>
                <a:schemeClr val="tx1"/>
              </a:solidFill>
              <a:latin typeface="Trebuchet MS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500">
              <a:solidFill>
                <a:schemeClr val="tx1"/>
              </a:solidFill>
              <a:latin typeface="Trebuchet MS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500">
              <a:solidFill>
                <a:schemeClr val="tx1"/>
              </a:solidFill>
              <a:latin typeface="Trebuchet MS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grpSp>
        <p:nvGrpSpPr>
          <p:cNvPr id="1659818163" name="Group 6"/>
          <p:cNvGrpSpPr/>
          <p:nvPr/>
        </p:nvGrpSpPr>
        <p:grpSpPr bwMode="auto">
          <a:xfrm>
            <a:off x="6777584" y="1845305"/>
            <a:ext cx="1899913" cy="2412612"/>
            <a:chOff x="4688110" y="2902026"/>
            <a:chExt cx="1365672" cy="1734204"/>
          </a:xfrm>
        </p:grpSpPr>
        <p:pic>
          <p:nvPicPr>
            <p:cNvPr id="8" name="Picture 16" descr="BERGFEX: Schnifis: Dovolená Schnifis - Cestování Schnifis"/>
            <p:cNvPicPr>
              <a:picLocks noChangeAspect="1" noChangeArrowheads="1"/>
            </p:cNvPicPr>
            <p:nvPr/>
          </p:nvPicPr>
          <p:blipFill rotWithShape="1">
            <a:blip r:embed="rId3"/>
            <a:srcRect l="15968" t="0" r="17027" b="0"/>
            <a:stretch/>
          </p:blipFill>
          <p:spPr bwMode="auto">
            <a:xfrm>
              <a:off x="4688110" y="2902026"/>
              <a:ext cx="1365672" cy="1366906"/>
            </a:xfrm>
            <a:prstGeom prst="roundRect">
              <a:avLst>
                <a:gd name="adj" fmla="val 16667"/>
              </a:avLst>
            </a:prstGeom>
            <a:ln w="28575">
              <a:solidFill>
                <a:schemeClr val="accent4"/>
              </a:solidFill>
            </a:ln>
            <a:effectLst/>
          </p:spPr>
        </p:pic>
        <p:sp>
          <p:nvSpPr>
            <p:cNvPr id="9" name="Rectangle 8"/>
            <p:cNvSpPr/>
            <p:nvPr/>
          </p:nvSpPr>
          <p:spPr bwMode="auto">
            <a:xfrm>
              <a:off x="4773937" y="4382382"/>
              <a:ext cx="1194016" cy="2538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hr" sz="1050"/>
                <a:t>SCHNIFIS [AT]</a:t>
              </a:r>
              <a:endParaRPr/>
            </a:p>
          </p:txBody>
        </p:sp>
      </p:grpSp>
      <p:sp>
        <p:nvSpPr>
          <p:cNvPr id="2023053865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opsega i priprema temelja za prilagodbu na obje razine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7100387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1: Inicijacija</a:t>
            </a:r>
            <a:endParaRPr lang="en-GB"/>
          </a:p>
        </p:txBody>
      </p:sp>
      <p:sp>
        <p:nvSpPr>
          <p:cNvPr id="623478570" name="Zástupný text 2"/>
          <p:cNvSpPr txBox="1"/>
          <p:nvPr/>
        </p:nvSpPr>
        <p:spPr bwMode="auto">
          <a:xfrm>
            <a:off x="142876" y="954189"/>
            <a:ext cx="689610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Identifikacija dionika: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 b="1"/>
              <a:t>Općinski odjeli/lokalne vlasti </a:t>
            </a:r>
            <a:r>
              <a:rPr lang="hr" sz="1600"/>
              <a:t>(planiranje, zdravlje i sigurnost, zelene površine, mobilnost)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 b="1"/>
              <a:t>Stručnjaci </a:t>
            </a:r>
            <a:r>
              <a:rPr lang="hr" sz="1600"/>
              <a:t>( </a:t>
            </a:r>
            <a:r>
              <a:rPr lang="hr" sz="1600"/>
              <a:t>urbanisti </a:t>
            </a:r>
            <a:r>
              <a:rPr lang="hr" sz="1600"/>
              <a:t>, </a:t>
            </a:r>
            <a:r>
              <a:rPr lang="hr" sz="1600"/>
              <a:t>energetika</a:t>
            </a:r>
            <a:r>
              <a:rPr lang="hr" sz="1600"/>
              <a:t> </a:t>
            </a:r>
            <a:r>
              <a:rPr lang="hr" sz="1600"/>
              <a:t>menadžeri </a:t>
            </a:r>
            <a:r>
              <a:rPr lang="hr" sz="1600"/>
              <a:t>, </a:t>
            </a:r>
            <a:r>
              <a:rPr lang="hr" sz="1600"/>
              <a:t>krajolik</a:t>
            </a:r>
            <a:r>
              <a:rPr lang="hr" sz="1600"/>
              <a:t> </a:t>
            </a:r>
            <a:r>
              <a:rPr lang="hr" sz="1600"/>
              <a:t>dizajneri </a:t>
            </a:r>
            <a:r>
              <a:rPr lang="hr" sz="1600"/>
              <a:t>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 b="1"/>
              <a:t>Pružatelji komunalnih usluga </a:t>
            </a:r>
            <a:r>
              <a:rPr lang="hr" sz="1600"/>
              <a:t>(energija, voda, otpad)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 b="1"/>
              <a:t>Javni </a:t>
            </a:r>
            <a:r>
              <a:rPr lang="hr" sz="1600" b="1"/>
              <a:t>interes</a:t>
            </a:r>
            <a:r>
              <a:rPr lang="hr" sz="1600" b="1"/>
              <a:t> </a:t>
            </a:r>
            <a:r>
              <a:rPr lang="hr" sz="1600" b="1"/>
              <a:t>grupe </a:t>
            </a:r>
            <a:r>
              <a:rPr lang="hr" sz="1600"/>
              <a:t>( </a:t>
            </a:r>
            <a:r>
              <a:rPr lang="hr" sz="1600"/>
              <a:t>stanovnika</a:t>
            </a:r>
            <a:r>
              <a:rPr lang="hr" sz="1600"/>
              <a:t> </a:t>
            </a:r>
            <a:r>
              <a:rPr lang="hr" sz="1600"/>
              <a:t>udruge </a:t>
            </a:r>
            <a:r>
              <a:rPr lang="hr" sz="1600"/>
              <a:t>, nevladine organizacije, </a:t>
            </a:r>
            <a:r>
              <a:rPr lang="hr" sz="1600"/>
              <a:t>klubovi </a:t>
            </a:r>
            <a:r>
              <a:rPr lang="hr" sz="1600"/>
              <a:t>, </a:t>
            </a:r>
            <a:r>
              <a:rPr lang="hr" sz="1600"/>
              <a:t>političari </a:t>
            </a:r>
            <a:r>
              <a:rPr lang="hr" sz="1600"/>
              <a:t>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 b="1"/>
              <a:t>Vanjske strane </a:t>
            </a:r>
            <a:r>
              <a:rPr lang="hr" sz="1600"/>
              <a:t>(banke, agencije za financiranje) </a:t>
            </a:r>
            <a:endParaRPr/>
          </a:p>
          <a:p>
            <a:pPr marL="228600" indent="0">
              <a:defRPr/>
            </a:pPr>
            <a:endParaRPr lang="de-DE" sz="1600"/>
          </a:p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Uloge </a:t>
            </a:r>
            <a:r>
              <a:rPr lang="hr" sz="1600" b="1">
                <a:solidFill>
                  <a:schemeClr val="accent4"/>
                </a:solidFill>
              </a:rPr>
              <a:t>u </a:t>
            </a:r>
            <a:r>
              <a:rPr lang="hr" sz="1600" b="1">
                <a:solidFill>
                  <a:schemeClr val="accent4"/>
                </a:solidFill>
              </a:rPr>
              <a:t>SuPeRBE -u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Platforma </a:t>
            </a:r>
            <a:r>
              <a:rPr lang="hr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 b="1"/>
              <a:t>Vlasnik </a:t>
            </a:r>
            <a:r>
              <a:rPr lang="hr" sz="1600"/>
              <a:t>– pokreće i upravlja projektima (općina/vlasnik nekretnine)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 b="1"/>
              <a:t>Procjenitelj </a:t>
            </a:r>
            <a:r>
              <a:rPr lang="hr" sz="1600"/>
              <a:t>– provodi procjenu rizika (stručnjaci)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 b="1"/>
              <a:t>Promatrač </a:t>
            </a:r>
            <a:r>
              <a:rPr lang="hr" sz="1600"/>
              <a:t>–</a:t>
            </a:r>
            <a:r>
              <a:rPr lang="hr-HR" sz="1600"/>
              <a:t>pregledava i osigurava inpute</a:t>
            </a:r>
            <a:r>
              <a:rPr lang="hr" sz="1600"/>
              <a:t>(javnost, komunalna poduzeća, financijska tijela)</a:t>
            </a:r>
            <a:endParaRPr/>
          </a:p>
          <a:p>
            <a:pPr marL="228600" indent="0">
              <a:defRPr/>
            </a:pPr>
            <a:endParaRPr lang="en-US" sz="1600">
              <a:solidFill>
                <a:schemeClr val="tx1"/>
              </a:solidFill>
              <a:latin typeface="Arial"/>
            </a:endParaRPr>
          </a:p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Participativni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metode </a:t>
            </a:r>
            <a:r>
              <a:rPr lang="hr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Uvodni sastanci , mapiranje dionika , lokacija posjete i intervjue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228600" indent="0">
              <a:defRPr/>
            </a:pPr>
            <a:endParaRPr lang="de-DE" sz="1600"/>
          </a:p>
          <a:p>
            <a:pPr marL="228600" indent="0">
              <a:defRPr/>
            </a:pPr>
            <a:endParaRPr lang="en-US" sz="1600"/>
          </a:p>
        </p:txBody>
      </p:sp>
      <p:pic>
        <p:nvPicPr>
          <p:cNvPr id="1496137593" name="Picture 3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7275513" y="1168555"/>
            <a:ext cx="1584324" cy="1584324"/>
          </a:xfrm>
          <a:prstGeom prst="rect">
            <a:avLst/>
          </a:prstGeom>
        </p:spPr>
      </p:pic>
      <p:sp>
        <p:nvSpPr>
          <p:cNvPr id="1611599205" name="TextBox 5"/>
          <p:cNvSpPr txBox="1"/>
          <p:nvPr/>
        </p:nvSpPr>
        <p:spPr bwMode="auto">
          <a:xfrm>
            <a:off x="0" y="6067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opsega i priprema temelja za prilagodbu na obje razine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5935425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1: Inicijacija</a:t>
            </a:r>
            <a:endParaRPr lang="en-GB"/>
          </a:p>
        </p:txBody>
      </p:sp>
      <p:sp>
        <p:nvSpPr>
          <p:cNvPr id="1800455369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6000750" cy="776287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Praktično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Primjer </a:t>
            </a:r>
            <a:r>
              <a:rPr lang="hr" sz="1600" b="1">
                <a:solidFill>
                  <a:schemeClr val="accent4"/>
                </a:solidFill>
              </a:rPr>
              <a:t>. </a:t>
            </a:r>
            <a:r>
              <a:rPr lang="hr" sz="1600">
                <a:solidFill>
                  <a:schemeClr val="tx1"/>
                </a:solidFill>
              </a:rPr>
              <a:t>Urbano područje i odabir zgrada. </a:t>
            </a:r>
            <a:br>
              <a:rPr lang="de-DE" sz="1600">
                <a:solidFill>
                  <a:schemeClr val="tx1"/>
                </a:solidFill>
              </a:rPr>
            </a:br>
            <a:r>
              <a:rPr lang="hr" sz="1600">
                <a:solidFill>
                  <a:schemeClr val="tx1"/>
                </a:solidFill>
              </a:rPr>
              <a:t>Identifikacija </a:t>
            </a:r>
            <a:r>
              <a:rPr lang="hr" sz="1600">
                <a:solidFill>
                  <a:schemeClr val="tx1"/>
                </a:solidFill>
              </a:rPr>
              <a:t>dionika 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618791243" name="Zástupný text 2"/>
          <p:cNvSpPr txBox="1"/>
          <p:nvPr/>
        </p:nvSpPr>
        <p:spPr bwMode="auto">
          <a:xfrm>
            <a:off x="98799" y="4597854"/>
            <a:ext cx="2934896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 algn="ctr">
              <a:defRPr/>
            </a:pPr>
            <a:r>
              <a:rPr lang="hr" sz="1200">
                <a:solidFill>
                  <a:schemeClr val="tx1"/>
                </a:solidFill>
              </a:rPr>
              <a:t>Pilotni </a:t>
            </a:r>
            <a:r>
              <a:rPr lang="hr" sz="1200">
                <a:solidFill>
                  <a:schemeClr val="tx1"/>
                </a:solidFill>
              </a:rPr>
              <a:t>slučaj</a:t>
            </a:r>
            <a:r>
              <a:rPr lang="hr" sz="1200">
                <a:solidFill>
                  <a:schemeClr val="tx1"/>
                </a:solidFill>
              </a:rPr>
              <a:t> </a:t>
            </a:r>
            <a:r>
              <a:rPr lang="hr" sz="1200">
                <a:solidFill>
                  <a:schemeClr val="tx1"/>
                </a:solidFill>
              </a:rPr>
              <a:t>primjer </a:t>
            </a:r>
            <a:r>
              <a:rPr lang="hr" sz="1200">
                <a:solidFill>
                  <a:schemeClr val="tx1"/>
                </a:solidFill>
              </a:rPr>
              <a:t>u </a:t>
            </a:r>
            <a:r>
              <a:rPr lang="hr" sz="1200">
                <a:solidFill>
                  <a:schemeClr val="tx1"/>
                </a:solidFill>
              </a:rPr>
              <a:t>Schnifisu </a:t>
            </a:r>
            <a:r>
              <a:rPr lang="hr" sz="1200">
                <a:solidFill>
                  <a:schemeClr val="tx1"/>
                </a:solidFill>
              </a:rPr>
              <a:t>, Austrija</a:t>
            </a:r>
            <a:endParaRPr lang="en-US" sz="1200">
              <a:solidFill>
                <a:schemeClr val="tx1"/>
              </a:solidFill>
            </a:endParaRPr>
          </a:p>
        </p:txBody>
      </p:sp>
      <p:pic>
        <p:nvPicPr>
          <p:cNvPr id="37495411" name="Picture 19"/>
          <p:cNvPicPr>
            <a:picLocks noChangeAspect="1"/>
          </p:cNvPicPr>
          <p:nvPr/>
        </p:nvPicPr>
        <p:blipFill rotWithShape="1">
          <a:blip r:embed="rId3"/>
          <a:srcRect l="6036" t="3109" r="5049" b="8539"/>
          <a:stretch/>
        </p:blipFill>
        <p:spPr bwMode="auto">
          <a:xfrm>
            <a:off x="410684" y="1684287"/>
            <a:ext cx="2530627" cy="2844875"/>
          </a:xfrm>
          <a:prstGeom prst="rect">
            <a:avLst/>
          </a:prstGeom>
          <a:ln>
            <a:noFill/>
          </a:ln>
        </p:spPr>
      </p:pic>
      <p:pic>
        <p:nvPicPr>
          <p:cNvPr id="616004212" name="Picture 20" descr="A building with a steeple and grass&#10;&#10;AI-generated content may be incorrect.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3507121" y="1684287"/>
            <a:ext cx="1654574" cy="1208055"/>
          </a:xfrm>
          <a:prstGeom prst="rect">
            <a:avLst/>
          </a:prstGeom>
        </p:spPr>
      </p:pic>
      <p:pic>
        <p:nvPicPr>
          <p:cNvPr id="1662938045" name="Picture 21" descr="A building with a blue door&#10;&#10;AI-generated content may be incorrect.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3507120" y="3288689"/>
            <a:ext cx="1653964" cy="1240473"/>
          </a:xfrm>
          <a:prstGeom prst="rect">
            <a:avLst/>
          </a:prstGeom>
        </p:spPr>
      </p:pic>
      <p:sp>
        <p:nvSpPr>
          <p:cNvPr id="991691767" name="TextBox 22"/>
          <p:cNvSpPr txBox="1"/>
          <p:nvPr/>
        </p:nvSpPr>
        <p:spPr bwMode="auto">
          <a:xfrm>
            <a:off x="3427646" y="2915276"/>
            <a:ext cx="2031738" cy="262210"/>
          </a:xfrm>
          <a:prstGeom prst="rect">
            <a:avLst/>
          </a:prstGeom>
          <a:noFill/>
        </p:spPr>
        <p:txBody>
          <a:bodyPr wrap="square" lIns="76794" tIns="38397" rIns="76794" bIns="38397" rtlCol="0">
            <a:spAutoFit/>
          </a:bodyPr>
          <a:lstStyle/>
          <a:p>
            <a:pPr>
              <a:defRPr/>
            </a:pPr>
            <a:r>
              <a:rPr lang="hr" sz="1200">
                <a:latin typeface="Trebuchet MS"/>
                <a:cs typeface="Raleway"/>
              </a:rPr>
              <a:t>Osnovna </a:t>
            </a:r>
            <a:r>
              <a:rPr lang="hr" sz="1200">
                <a:latin typeface="Trebuchet MS"/>
                <a:cs typeface="Raleway"/>
              </a:rPr>
              <a:t>škola</a:t>
            </a:r>
            <a:r>
              <a:rPr lang="hr" sz="1200">
                <a:latin typeface="Trebuchet MS"/>
                <a:cs typeface="Raleway"/>
              </a:rPr>
              <a:t> </a:t>
            </a:r>
            <a:r>
              <a:rPr lang="hr" sz="1200">
                <a:latin typeface="Trebuchet MS"/>
                <a:cs typeface="Raleway"/>
              </a:rPr>
              <a:t>od</a:t>
            </a:r>
            <a:r>
              <a:rPr lang="hr" sz="1200">
                <a:latin typeface="Trebuchet MS"/>
                <a:cs typeface="Raleway"/>
              </a:rPr>
              <a:t> </a:t>
            </a:r>
            <a:r>
              <a:rPr lang="hr" sz="1200">
                <a:latin typeface="Trebuchet MS"/>
                <a:cs typeface="Raleway"/>
              </a:rPr>
              <a:t>Šnifis</a:t>
            </a:r>
            <a:endParaRPr lang="de-DE" sz="1200">
              <a:latin typeface="Trebuchet MS"/>
              <a:cs typeface="Raleway"/>
            </a:endParaRPr>
          </a:p>
        </p:txBody>
      </p:sp>
      <p:sp>
        <p:nvSpPr>
          <p:cNvPr id="677410514" name="TextBox 25"/>
          <p:cNvSpPr txBox="1"/>
          <p:nvPr/>
        </p:nvSpPr>
        <p:spPr bwMode="auto">
          <a:xfrm>
            <a:off x="3427646" y="4552096"/>
            <a:ext cx="2068049" cy="262210"/>
          </a:xfrm>
          <a:prstGeom prst="rect">
            <a:avLst/>
          </a:prstGeom>
          <a:noFill/>
        </p:spPr>
        <p:txBody>
          <a:bodyPr wrap="square" lIns="76794" tIns="38397" rIns="76794" bIns="38397" rtlCol="0">
            <a:spAutoFit/>
          </a:bodyPr>
          <a:lstStyle/>
          <a:p>
            <a:pPr>
              <a:defRPr/>
            </a:pPr>
            <a:r>
              <a:rPr lang="hr" sz="1200">
                <a:latin typeface="Trebuchet MS"/>
                <a:cs typeface="Raleway"/>
              </a:rPr>
              <a:t>Općinski </a:t>
            </a:r>
            <a:r>
              <a:rPr lang="hr" sz="1200">
                <a:latin typeface="Trebuchet MS"/>
                <a:cs typeface="Raleway"/>
              </a:rPr>
              <a:t>ured</a:t>
            </a:r>
            <a:r>
              <a:rPr lang="hr" sz="1200">
                <a:latin typeface="Trebuchet MS"/>
                <a:cs typeface="Raleway"/>
              </a:rPr>
              <a:t> </a:t>
            </a:r>
            <a:r>
              <a:rPr lang="hr" sz="1200">
                <a:latin typeface="Trebuchet MS"/>
                <a:cs typeface="Raleway"/>
              </a:rPr>
              <a:t>od</a:t>
            </a:r>
            <a:r>
              <a:rPr lang="hr" sz="1200">
                <a:latin typeface="Trebuchet MS"/>
                <a:cs typeface="Raleway"/>
              </a:rPr>
              <a:t> </a:t>
            </a:r>
            <a:r>
              <a:rPr lang="hr" sz="1200">
                <a:latin typeface="Trebuchet MS"/>
                <a:cs typeface="Raleway"/>
              </a:rPr>
              <a:t>Šnifis</a:t>
            </a:r>
            <a:endParaRPr lang="de-DE" sz="1200">
              <a:latin typeface="Trebuchet MS"/>
              <a:cs typeface="Raleway"/>
            </a:endParaRPr>
          </a:p>
        </p:txBody>
      </p:sp>
      <p:sp>
        <p:nvSpPr>
          <p:cNvPr id="1310386341" name="TextBox 26"/>
          <p:cNvSpPr txBox="1"/>
          <p:nvPr/>
        </p:nvSpPr>
        <p:spPr bwMode="auto">
          <a:xfrm>
            <a:off x="5636881" y="1615902"/>
            <a:ext cx="3222957" cy="2478201"/>
          </a:xfrm>
          <a:prstGeom prst="rect">
            <a:avLst/>
          </a:prstGeom>
          <a:noFill/>
        </p:spPr>
        <p:txBody>
          <a:bodyPr wrap="square" lIns="76794" tIns="38397" rIns="76794" bIns="38397" rtlCol="0">
            <a:spAutoFit/>
          </a:bodyPr>
          <a:lstStyle/>
          <a:p>
            <a:pPr>
              <a:defRPr/>
            </a:pPr>
            <a:r>
              <a:rPr lang="hr" sz="1600" b="1">
                <a:solidFill>
                  <a:schemeClr val="accent4"/>
                </a:solidFill>
                <a:latin typeface="Trebuchet MS"/>
                <a:cs typeface="Raleway"/>
              </a:rPr>
              <a:t>Identifikacija </a:t>
            </a:r>
            <a:r>
              <a:rPr lang="hr" sz="1600" b="1">
                <a:solidFill>
                  <a:schemeClr val="accent4"/>
                </a:solidFill>
                <a:latin typeface="Trebuchet MS"/>
                <a:cs typeface="Raleway"/>
              </a:rPr>
              <a:t>dionika u </a:t>
            </a:r>
            <a:r>
              <a:rPr lang="hr" sz="1600" b="1">
                <a:solidFill>
                  <a:schemeClr val="accent4"/>
                </a:solidFill>
                <a:latin typeface="Trebuchet MS"/>
                <a:cs typeface="Raleway"/>
              </a:rPr>
              <a:t>Schnifisu </a:t>
            </a:r>
            <a:r>
              <a:rPr lang="hr" sz="1600" b="1">
                <a:solidFill>
                  <a:schemeClr val="accent4"/>
                </a:solidFill>
                <a:latin typeface="Trebuchet MS"/>
                <a:cs typeface="Raleway"/>
              </a:rPr>
              <a:t>:</a:t>
            </a:r>
            <a:endParaRPr/>
          </a:p>
          <a:p>
            <a:pPr>
              <a:defRPr/>
            </a:pPr>
            <a:endParaRPr lang="de-DE" sz="1600">
              <a:latin typeface="Trebuchet MS"/>
              <a:cs typeface="Raleway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hr" sz="1600">
                <a:latin typeface="Trebuchet MS"/>
                <a:cs typeface="Raleway"/>
              </a:rPr>
              <a:t>Građani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hr-HR" sz="1600">
                <a:latin typeface="Trebuchet MS"/>
                <a:cs typeface="Raleway"/>
              </a:rPr>
              <a:t>Vatrogasci</a:t>
            </a:r>
            <a:endParaRPr lang="de-DE" sz="1600">
              <a:latin typeface="Trebuchet MS"/>
              <a:cs typeface="Raleway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hr" sz="1600">
                <a:latin typeface="Trebuchet MS"/>
                <a:cs typeface="Raleway"/>
              </a:rPr>
              <a:t>Poljoprivrednici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hr" sz="1600">
                <a:latin typeface="Trebuchet MS"/>
                <a:cs typeface="Raleway"/>
              </a:rPr>
              <a:t>Općinski </a:t>
            </a:r>
            <a:r>
              <a:rPr lang="hr" sz="1600">
                <a:latin typeface="Trebuchet MS"/>
                <a:cs typeface="Raleway"/>
              </a:rPr>
              <a:t>predstavnici</a:t>
            </a:r>
            <a:endParaRPr lang="de-DE" sz="1600">
              <a:latin typeface="Trebuchet MS"/>
              <a:cs typeface="Raleway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hr" sz="1600">
                <a:latin typeface="Trebuchet MS"/>
                <a:cs typeface="Raleway"/>
              </a:rPr>
              <a:t>Urbanisti i </a:t>
            </a:r>
            <a:r>
              <a:rPr lang="hr" sz="1600">
                <a:latin typeface="Trebuchet MS"/>
                <a:cs typeface="Raleway"/>
              </a:rPr>
              <a:t>arhitekti</a:t>
            </a:r>
            <a:endParaRPr lang="de-DE" sz="1600">
              <a:latin typeface="Trebuchet MS"/>
              <a:cs typeface="Raleway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hr" sz="1600">
                <a:latin typeface="Trebuchet MS"/>
                <a:cs typeface="Raleway"/>
              </a:rPr>
              <a:t>Energetski </a:t>
            </a:r>
            <a:r>
              <a:rPr lang="hr" sz="1600">
                <a:latin typeface="Trebuchet MS"/>
                <a:cs typeface="Raleway"/>
              </a:rPr>
              <a:t>menadžeri</a:t>
            </a:r>
            <a:endParaRPr lang="de-DE" sz="1600">
              <a:latin typeface="Trebuchet MS"/>
              <a:cs typeface="Raleway"/>
            </a:endParaRPr>
          </a:p>
          <a:p>
            <a:pPr marL="171450" indent="-171450">
              <a:buFont typeface="Arial"/>
              <a:buChar char="•"/>
              <a:defRPr/>
            </a:pPr>
            <a:endParaRPr lang="de-DE" sz="1200">
              <a:latin typeface="Trebuchet MS"/>
              <a:cs typeface="Raleway"/>
            </a:endParaRPr>
          </a:p>
        </p:txBody>
      </p:sp>
      <p:sp>
        <p:nvSpPr>
          <p:cNvPr id="1977055418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opsega i priprema temelja za prilagodbu na obje razine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4101367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1: Inicijacija</a:t>
            </a:r>
            <a:endParaRPr lang="en-GB"/>
          </a:p>
        </p:txBody>
      </p:sp>
      <p:sp>
        <p:nvSpPr>
          <p:cNvPr id="223727573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6000750" cy="776287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Praktično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Primjer </a:t>
            </a:r>
            <a:r>
              <a:rPr lang="hr" sz="1600" b="1">
                <a:solidFill>
                  <a:schemeClr val="accent4"/>
                </a:solidFill>
              </a:rPr>
              <a:t>.</a:t>
            </a:r>
            <a:endParaRPr/>
          </a:p>
          <a:p>
            <a:pPr marL="228600" indent="0">
              <a:defRPr/>
            </a:pPr>
            <a:r>
              <a:rPr lang="hr" sz="1600">
                <a:solidFill>
                  <a:schemeClr val="tx1"/>
                </a:solidFill>
              </a:rPr>
              <a:t>Prikupljanje </a:t>
            </a:r>
            <a:r>
              <a:rPr lang="hr" sz="1600">
                <a:solidFill>
                  <a:schemeClr val="tx1"/>
                </a:solidFill>
              </a:rPr>
              <a:t>kvalitativnih </a:t>
            </a:r>
            <a:r>
              <a:rPr lang="hr" sz="1600">
                <a:solidFill>
                  <a:schemeClr val="tx1"/>
                </a:solidFill>
              </a:rPr>
              <a:t>i kvantitativnih </a:t>
            </a:r>
            <a:r>
              <a:rPr lang="hr" sz="1600">
                <a:solidFill>
                  <a:schemeClr val="tx1"/>
                </a:solidFill>
              </a:rPr>
              <a:t>informacija </a:t>
            </a:r>
            <a:r>
              <a:rPr lang="hr" sz="1600">
                <a:solidFill>
                  <a:schemeClr val="tx1"/>
                </a:solidFill>
              </a:rPr>
              <a:t>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67153165" name="TextBox 1"/>
          <p:cNvSpPr txBox="1"/>
          <p:nvPr/>
        </p:nvSpPr>
        <p:spPr bwMode="auto">
          <a:xfrm>
            <a:off x="5142001" y="4221219"/>
            <a:ext cx="3159410" cy="723875"/>
          </a:xfrm>
          <a:prstGeom prst="rect">
            <a:avLst/>
          </a:prstGeom>
          <a:noFill/>
        </p:spPr>
        <p:txBody>
          <a:bodyPr wrap="square" lIns="76794" tIns="38397" rIns="76794" bIns="38397" rtlCol="0">
            <a:spAutoFit/>
          </a:bodyPr>
          <a:lstStyle/>
          <a:p>
            <a:pPr algn="ctr">
              <a:defRPr/>
            </a:pPr>
            <a:r>
              <a:rPr lang="hr" sz="1400">
                <a:latin typeface="Trebuchet MS"/>
                <a:cs typeface="Raleway"/>
              </a:rPr>
              <a:t>Karta pokazuje </a:t>
            </a:r>
            <a:r>
              <a:rPr lang="hr-HR" sz="1400">
                <a:latin typeface="Trebuchet MS"/>
                <a:cs typeface="Raleway"/>
              </a:rPr>
              <a:t>jak fizički napor zbog toplinskog </a:t>
            </a:r>
            <a:r>
              <a:rPr lang="hr" sz="1400">
                <a:latin typeface="Trebuchet MS"/>
                <a:cs typeface="Raleway"/>
              </a:rPr>
              <a:t>opterećenja</a:t>
            </a:r>
            <a:r>
              <a:rPr lang="hr">
                <a:latin typeface="Trebuchet MS"/>
                <a:cs typeface="Raleway"/>
              </a:rPr>
              <a:t> u</a:t>
            </a:r>
            <a:r>
              <a:rPr lang="hr" sz="1400">
                <a:latin typeface="Trebuchet MS"/>
                <a:cs typeface="Raleway"/>
              </a:rPr>
              <a:t> Schnifis području</a:t>
            </a:r>
            <a:endParaRPr lang="de-DE" sz="1400">
              <a:latin typeface="Trebuchet MS"/>
              <a:cs typeface="Raleway"/>
            </a:endParaRPr>
          </a:p>
        </p:txBody>
      </p:sp>
      <p:pic>
        <p:nvPicPr>
          <p:cNvPr id="1938633042" name="Picture 4" descr="A map of a city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4965647" y="1731424"/>
            <a:ext cx="3512119" cy="2375567"/>
          </a:xfrm>
          <a:prstGeom prst="rect">
            <a:avLst/>
          </a:prstGeom>
        </p:spPr>
      </p:pic>
      <p:pic>
        <p:nvPicPr>
          <p:cNvPr id="1369308381" name="Picture 5" descr="A screenshot of a model&#10;&#10;AI-generated content may be incorrect."/>
          <p:cNvPicPr>
            <a:picLocks noChangeAspect="1"/>
          </p:cNvPicPr>
          <p:nvPr/>
        </p:nvPicPr>
        <p:blipFill rotWithShape="1">
          <a:blip r:embed="rId4"/>
          <a:srcRect l="1000" t="17088" r="25334" b="1112"/>
          <a:stretch/>
        </p:blipFill>
        <p:spPr bwMode="auto">
          <a:xfrm>
            <a:off x="6829430" y="460299"/>
            <a:ext cx="1777079" cy="1157149"/>
          </a:xfrm>
          <a:prstGeom prst="rect">
            <a:avLst/>
          </a:prstGeom>
        </p:spPr>
      </p:pic>
      <p:sp>
        <p:nvSpPr>
          <p:cNvPr id="675793056" name="TextBox 11"/>
          <p:cNvSpPr txBox="1"/>
          <p:nvPr/>
        </p:nvSpPr>
        <p:spPr bwMode="auto">
          <a:xfrm>
            <a:off x="296864" y="1936107"/>
            <a:ext cx="4111722" cy="2047314"/>
          </a:xfrm>
          <a:prstGeom prst="rect">
            <a:avLst/>
          </a:prstGeom>
          <a:noFill/>
        </p:spPr>
        <p:txBody>
          <a:bodyPr wrap="square" lIns="76794" tIns="38397" rIns="76794" bIns="38397" rtlCol="0">
            <a:spAutoFit/>
          </a:bodyPr>
          <a:lstStyle/>
          <a:p>
            <a:pPr>
              <a:defRPr/>
            </a:pPr>
            <a:r>
              <a:rPr lang="hr" sz="1600" b="1">
                <a:solidFill>
                  <a:schemeClr val="accent4"/>
                </a:solidFill>
                <a:latin typeface="Trebuchet MS"/>
                <a:cs typeface="Raleway"/>
              </a:rPr>
              <a:t>Trenutni</a:t>
            </a:r>
            <a:r>
              <a:rPr lang="hr" sz="1600" b="1">
                <a:solidFill>
                  <a:schemeClr val="accent4"/>
                </a:solidFill>
                <a:latin typeface="Trebuchet MS"/>
                <a:cs typeface="Raleway"/>
              </a:rPr>
              <a:t> </a:t>
            </a:r>
            <a:r>
              <a:rPr lang="hr" sz="1600" b="1">
                <a:solidFill>
                  <a:schemeClr val="accent4"/>
                </a:solidFill>
                <a:latin typeface="Trebuchet MS"/>
                <a:cs typeface="Raleway"/>
              </a:rPr>
              <a:t>ranjivosti </a:t>
            </a:r>
            <a:r>
              <a:rPr lang="hr" sz="1600" b="1">
                <a:solidFill>
                  <a:schemeClr val="accent4"/>
                </a:solidFill>
                <a:latin typeface="Trebuchet MS"/>
                <a:cs typeface="Raleway"/>
              </a:rPr>
              <a:t>u </a:t>
            </a:r>
            <a:r>
              <a:rPr lang="hr" sz="1600" b="1">
                <a:solidFill>
                  <a:schemeClr val="accent4"/>
                </a:solidFill>
                <a:latin typeface="Trebuchet MS"/>
                <a:cs typeface="Raleway"/>
              </a:rPr>
              <a:t>Schnifisu </a:t>
            </a:r>
            <a:r>
              <a:rPr lang="hr" sz="1600" b="1">
                <a:solidFill>
                  <a:schemeClr val="accent4"/>
                </a:solidFill>
                <a:latin typeface="Trebuchet MS"/>
                <a:cs typeface="Raleway"/>
              </a:rPr>
              <a:t>:</a:t>
            </a:r>
            <a:endParaRPr/>
          </a:p>
          <a:p>
            <a:pPr>
              <a:defRPr/>
            </a:pPr>
            <a:endParaRPr lang="de-DE" sz="1600">
              <a:latin typeface="Trebuchet MS"/>
              <a:cs typeface="Raleway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hr" sz="1600">
                <a:latin typeface="Trebuchet MS"/>
                <a:cs typeface="Raleway"/>
              </a:rPr>
              <a:t>Blizina</a:t>
            </a:r>
            <a:r>
              <a:rPr lang="hr" sz="1600">
                <a:latin typeface="Trebuchet MS"/>
                <a:cs typeface="Raleway"/>
              </a:rPr>
              <a:t> </a:t>
            </a:r>
            <a:r>
              <a:rPr lang="hr" sz="1600">
                <a:latin typeface="Trebuchet MS"/>
                <a:cs typeface="Raleway"/>
              </a:rPr>
              <a:t>do</a:t>
            </a:r>
            <a:r>
              <a:rPr lang="hr" sz="1600">
                <a:latin typeface="Trebuchet MS"/>
                <a:cs typeface="Raleway"/>
              </a:rPr>
              <a:t> </a:t>
            </a:r>
            <a:r>
              <a:rPr lang="hr" sz="1600">
                <a:latin typeface="Trebuchet MS"/>
                <a:cs typeface="Raleway"/>
              </a:rPr>
              <a:t>poplavna ravnica</a:t>
            </a:r>
            <a:endParaRPr lang="de-DE" sz="1600">
              <a:latin typeface="Trebuchet MS"/>
              <a:cs typeface="Raleway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hr" sz="1600">
                <a:latin typeface="Trebuchet MS"/>
                <a:cs typeface="Raleway"/>
              </a:rPr>
              <a:t>Suša </a:t>
            </a:r>
            <a:r>
              <a:rPr lang="hr" sz="1600">
                <a:latin typeface="Trebuchet MS"/>
                <a:cs typeface="Raleway"/>
              </a:rPr>
              <a:t>u </a:t>
            </a:r>
            <a:r>
              <a:rPr lang="hr" sz="1600">
                <a:latin typeface="Trebuchet MS"/>
                <a:cs typeface="Raleway"/>
              </a:rPr>
              <a:t>šumama </a:t>
            </a:r>
            <a:r>
              <a:rPr lang="hr" sz="1600">
                <a:latin typeface="Trebuchet MS"/>
                <a:cs typeface="Raleway"/>
              </a:rPr>
              <a:t>i </a:t>
            </a:r>
            <a:r>
              <a:rPr lang="hr" sz="1600">
                <a:latin typeface="Trebuchet MS"/>
                <a:cs typeface="Raleway"/>
              </a:rPr>
              <a:t>poljoprivredi</a:t>
            </a:r>
            <a:r>
              <a:rPr lang="hr" sz="1600">
                <a:latin typeface="Trebuchet MS"/>
                <a:cs typeface="Raleway"/>
              </a:rPr>
              <a:t> </a:t>
            </a:r>
            <a:r>
              <a:rPr lang="hr" sz="1600">
                <a:latin typeface="Trebuchet MS"/>
                <a:cs typeface="Raleway"/>
              </a:rPr>
              <a:t>zemljište</a:t>
            </a:r>
            <a:endParaRPr lang="de-DE" sz="1600">
              <a:latin typeface="Trebuchet MS"/>
              <a:cs typeface="Raleway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hr" sz="1600">
                <a:latin typeface="Trebuchet MS"/>
                <a:cs typeface="Raleway"/>
              </a:rPr>
              <a:t>Gradska </a:t>
            </a:r>
            <a:r>
              <a:rPr lang="hr" sz="1600">
                <a:latin typeface="Trebuchet MS"/>
                <a:cs typeface="Raleway"/>
              </a:rPr>
              <a:t>vrućina</a:t>
            </a:r>
            <a:r>
              <a:rPr lang="hr" sz="1600">
                <a:latin typeface="Trebuchet MS"/>
                <a:cs typeface="Raleway"/>
              </a:rPr>
              <a:t> </a:t>
            </a:r>
            <a:r>
              <a:rPr lang="hr" sz="1600">
                <a:latin typeface="Trebuchet MS"/>
                <a:cs typeface="Raleway"/>
              </a:rPr>
              <a:t>otok</a:t>
            </a:r>
            <a:r>
              <a:rPr lang="hr" sz="1600">
                <a:latin typeface="Trebuchet MS"/>
                <a:cs typeface="Raleway"/>
              </a:rPr>
              <a:t> </a:t>
            </a:r>
            <a:r>
              <a:rPr lang="hr" sz="1600">
                <a:latin typeface="Trebuchet MS"/>
                <a:cs typeface="Raleway"/>
              </a:rPr>
              <a:t>učinak</a:t>
            </a:r>
            <a:endParaRPr lang="de-DE" sz="1600">
              <a:latin typeface="Trebuchet MS"/>
              <a:cs typeface="Raleway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hr" sz="1600">
                <a:latin typeface="Trebuchet MS"/>
                <a:cs typeface="Raleway"/>
              </a:rPr>
              <a:t>Nedostatak</a:t>
            </a:r>
            <a:r>
              <a:rPr lang="hr" sz="1600">
                <a:latin typeface="Trebuchet MS"/>
                <a:cs typeface="Raleway"/>
              </a:rPr>
              <a:t>​</a:t>
            </a:r>
            <a:r>
              <a:rPr lang="hr" sz="1600">
                <a:latin typeface="Trebuchet MS"/>
                <a:cs typeface="Raleway"/>
              </a:rPr>
              <a:t> </a:t>
            </a:r>
            <a:r>
              <a:rPr lang="hr" sz="1600">
                <a:latin typeface="Trebuchet MS"/>
                <a:cs typeface="Raleway"/>
              </a:rPr>
              <a:t>financije</a:t>
            </a:r>
            <a:endParaRPr lang="de-DE" sz="1600">
              <a:latin typeface="Trebuchet MS"/>
              <a:cs typeface="Raleway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hr" sz="1600">
                <a:latin typeface="Trebuchet MS"/>
                <a:cs typeface="Raleway"/>
              </a:rPr>
              <a:t>Nedostatak</a:t>
            </a:r>
            <a:r>
              <a:rPr lang="hr" sz="1600">
                <a:latin typeface="Trebuchet MS"/>
                <a:cs typeface="Raleway"/>
              </a:rPr>
              <a:t>​</a:t>
            </a:r>
            <a:r>
              <a:rPr lang="hr" sz="1600">
                <a:latin typeface="Trebuchet MS"/>
                <a:cs typeface="Raleway"/>
              </a:rPr>
              <a:t> </a:t>
            </a:r>
            <a:r>
              <a:rPr lang="hr" sz="1600">
                <a:latin typeface="Trebuchet MS"/>
                <a:cs typeface="Raleway"/>
              </a:rPr>
              <a:t>prostor</a:t>
            </a:r>
            <a:r>
              <a:rPr lang="hr" sz="1600">
                <a:latin typeface="Trebuchet MS"/>
                <a:cs typeface="Raleway"/>
              </a:rPr>
              <a:t> </a:t>
            </a:r>
            <a:r>
              <a:rPr lang="hr" sz="1600">
                <a:latin typeface="Trebuchet MS"/>
                <a:cs typeface="Raleway"/>
              </a:rPr>
              <a:t>za</a:t>
            </a:r>
            <a:r>
              <a:rPr lang="hr" sz="1600">
                <a:latin typeface="Trebuchet MS"/>
                <a:cs typeface="Raleway"/>
              </a:rPr>
              <a:t> </a:t>
            </a:r>
            <a:r>
              <a:rPr lang="hr" sz="1600">
                <a:latin typeface="Trebuchet MS"/>
                <a:cs typeface="Raleway"/>
              </a:rPr>
              <a:t>poplava</a:t>
            </a:r>
            <a:r>
              <a:rPr lang="hr" sz="1600">
                <a:latin typeface="Trebuchet MS"/>
                <a:cs typeface="Raleway"/>
              </a:rPr>
              <a:t> </a:t>
            </a:r>
            <a:r>
              <a:rPr lang="hr" sz="1600">
                <a:latin typeface="Trebuchet MS"/>
                <a:cs typeface="Raleway"/>
              </a:rPr>
              <a:t>voda</a:t>
            </a:r>
            <a:r>
              <a:rPr lang="hr" sz="1600">
                <a:latin typeface="Trebuchet MS"/>
                <a:cs typeface="Raleway"/>
              </a:rPr>
              <a:t> </a:t>
            </a:r>
            <a:r>
              <a:rPr lang="hr" sz="1600">
                <a:latin typeface="Trebuchet MS"/>
                <a:cs typeface="Raleway"/>
              </a:rPr>
              <a:t>odvodnja</a:t>
            </a:r>
            <a:endParaRPr lang="de-DE" sz="1600">
              <a:latin typeface="Trebuchet MS"/>
              <a:cs typeface="Raleway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hr" sz="1600">
                <a:latin typeface="Trebuchet MS"/>
              </a:rPr>
              <a:t>Povećanje</a:t>
            </a:r>
            <a:r>
              <a:rPr lang="hr" sz="1600">
                <a:latin typeface="Trebuchet MS"/>
              </a:rPr>
              <a:t> </a:t>
            </a:r>
            <a:r>
              <a:rPr lang="hr" sz="1600">
                <a:latin typeface="Trebuchet MS"/>
              </a:rPr>
              <a:t>kućište</a:t>
            </a:r>
            <a:endParaRPr lang="de-DE" sz="1200">
              <a:latin typeface="Trebuchet MS"/>
              <a:cs typeface="Raleway"/>
            </a:endParaRPr>
          </a:p>
        </p:txBody>
      </p:sp>
      <p:sp>
        <p:nvSpPr>
          <p:cNvPr id="1653584403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opsega i priprema temelja za prilagodbu na obje razine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7256112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1: Inicijacija</a:t>
            </a:r>
            <a:endParaRPr lang="en-GB"/>
          </a:p>
        </p:txBody>
      </p:sp>
      <p:sp>
        <p:nvSpPr>
          <p:cNvPr id="2016375730" name="Zástupný text 2"/>
          <p:cNvSpPr txBox="1"/>
          <p:nvPr/>
        </p:nvSpPr>
        <p:spPr bwMode="auto">
          <a:xfrm>
            <a:off x="142876" y="868363"/>
            <a:ext cx="652923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hr" sz="2000" b="1">
                <a:solidFill>
                  <a:schemeClr val="accent4"/>
                </a:solidFill>
                <a:latin typeface="Trebuchet MS"/>
              </a:rPr>
              <a:t>Kontrolna točka </a:t>
            </a:r>
            <a:r>
              <a:rPr lang="hr" sz="2000" b="1">
                <a:solidFill>
                  <a:schemeClr val="accent4"/>
                </a:solidFill>
                <a:latin typeface="Trebuchet MS"/>
              </a:rPr>
              <a:t>učenja 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hr" sz="2000"/>
              <a:t>Prilikom pokretanja procesa adaptacije zgrade, koje biste dionike prvo uključili i zašto?</a:t>
            </a:r>
            <a:endParaRPr lang="en-US" sz="1600"/>
          </a:p>
        </p:txBody>
      </p:sp>
      <p:grpSp>
        <p:nvGrpSpPr>
          <p:cNvPr id="1724796702" name="Group 37"/>
          <p:cNvGrpSpPr/>
          <p:nvPr/>
        </p:nvGrpSpPr>
        <p:grpSpPr bwMode="auto">
          <a:xfrm>
            <a:off x="6307429" y="1204236"/>
            <a:ext cx="2289582" cy="3070901"/>
            <a:chOff x="6458503" y="868363"/>
            <a:chExt cx="2289582" cy="3070901"/>
          </a:xfrm>
        </p:grpSpPr>
        <p:grpSp>
          <p:nvGrpSpPr>
            <p:cNvPr id="16" name="Group 15"/>
            <p:cNvGrpSpPr/>
            <p:nvPr/>
          </p:nvGrpSpPr>
          <p:grpSpPr bwMode="auto">
            <a:xfrm>
              <a:off x="6776073" y="868363"/>
              <a:ext cx="1908403" cy="1468753"/>
              <a:chOff x="2267894" y="2514038"/>
              <a:chExt cx="1345617" cy="822960"/>
            </a:xfrm>
          </p:grpSpPr>
          <p:sp>
            <p:nvSpPr>
              <p:cNvPr id="9" name="Cloud 8"/>
              <p:cNvSpPr/>
              <p:nvPr/>
            </p:nvSpPr>
            <p:spPr bwMode="auto">
              <a:xfrm>
                <a:off x="2267894" y="2514038"/>
                <a:ext cx="1345617" cy="822960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10" name="TextBox 9"/>
              <p:cNvSpPr txBox="1"/>
              <p:nvPr/>
            </p:nvSpPr>
            <p:spPr bwMode="auto">
              <a:xfrm>
                <a:off x="2394029" y="2663664"/>
                <a:ext cx="521520" cy="184846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>
                  <a:defRPr/>
                </a:pPr>
                <a:r>
                  <a:rPr lang="hr" sz="800">
                    <a:solidFill>
                      <a:schemeClr val="bg2"/>
                    </a:solidFill>
                    <a:latin typeface="Trebuchet MS"/>
                  </a:rPr>
                  <a:t>Urbanistički planer</a:t>
                </a:r>
                <a:endParaRPr/>
              </a:p>
            </p:txBody>
          </p:sp>
          <p:sp>
            <p:nvSpPr>
              <p:cNvPr id="11" name="TextBox 10"/>
              <p:cNvSpPr txBox="1"/>
              <p:nvPr/>
            </p:nvSpPr>
            <p:spPr bwMode="auto">
              <a:xfrm>
                <a:off x="2335790" y="2917688"/>
                <a:ext cx="660202" cy="184846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 algn="ctr">
                  <a:defRPr/>
                </a:pPr>
                <a:r>
                  <a:rPr lang="hr" sz="800">
                    <a:solidFill>
                      <a:schemeClr val="bg2"/>
                    </a:solidFill>
                    <a:latin typeface="Trebuchet MS"/>
                  </a:rPr>
                  <a:t>Općina</a:t>
                </a:r>
                <a:r>
                  <a:rPr lang="hr" sz="800">
                    <a:solidFill>
                      <a:schemeClr val="bg2"/>
                    </a:solidFill>
                    <a:latin typeface="Trebuchet MS"/>
                  </a:rPr>
                  <a:t> </a:t>
                </a:r>
                <a:r>
                  <a:rPr lang="hr" sz="800">
                    <a:solidFill>
                      <a:schemeClr val="bg2"/>
                    </a:solidFill>
                    <a:latin typeface="Trebuchet MS"/>
                  </a:rPr>
                  <a:t>predstavnik</a:t>
                </a:r>
                <a:endParaRPr lang="de-DE" sz="800">
                  <a:solidFill>
                    <a:schemeClr val="bg2"/>
                  </a:solidFill>
                  <a:latin typeface="Trebuchet MS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 bwMode="auto">
              <a:xfrm>
                <a:off x="2789142" y="2639370"/>
                <a:ext cx="603753" cy="114559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 algn="ctr">
                  <a:defRPr/>
                </a:pPr>
                <a:r>
                  <a:rPr lang="hr" sz="800">
                    <a:solidFill>
                      <a:schemeClr val="bg2"/>
                    </a:solidFill>
                    <a:latin typeface="Trebuchet MS"/>
                  </a:rPr>
                  <a:t>Istraživač</a:t>
                </a:r>
                <a:endParaRPr/>
              </a:p>
            </p:txBody>
          </p:sp>
          <p:sp>
            <p:nvSpPr>
              <p:cNvPr id="13" name="TextBox 12"/>
              <p:cNvSpPr txBox="1"/>
              <p:nvPr/>
            </p:nvSpPr>
            <p:spPr bwMode="auto">
              <a:xfrm>
                <a:off x="2679942" y="2800602"/>
                <a:ext cx="521520" cy="114559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 algn="ctr">
                  <a:defRPr/>
                </a:pPr>
                <a:r>
                  <a:rPr lang="hr" sz="800">
                    <a:solidFill>
                      <a:schemeClr val="bg2"/>
                    </a:solidFill>
                    <a:latin typeface="Trebuchet MS"/>
                  </a:rPr>
                  <a:t>Arhitekta</a:t>
                </a:r>
                <a:endParaRPr lang="de-DE" sz="800">
                  <a:solidFill>
                    <a:schemeClr val="bg2"/>
                  </a:solidFill>
                  <a:latin typeface="Trebuchet MS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 bwMode="auto">
              <a:xfrm>
                <a:off x="3139676" y="2776987"/>
                <a:ext cx="446424" cy="184846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 algn="ctr">
                  <a:defRPr/>
                </a:pPr>
                <a:r>
                  <a:rPr lang="hr" sz="800">
                    <a:solidFill>
                      <a:schemeClr val="bg2"/>
                    </a:solidFill>
                    <a:latin typeface="Trebuchet MS"/>
                  </a:rPr>
                  <a:t>Planer </a:t>
                </a:r>
                <a:endParaRPr lang="de-DE" sz="800">
                  <a:solidFill>
                    <a:schemeClr val="bg2"/>
                  </a:solidFill>
                  <a:latin typeface="Trebuchet MS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2910852" y="2992905"/>
                <a:ext cx="521520" cy="184846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 algn="ctr">
                  <a:defRPr/>
                </a:pPr>
                <a:r>
                  <a:rPr lang="hr" sz="800">
                    <a:solidFill>
                      <a:schemeClr val="bg2"/>
                    </a:solidFill>
                    <a:latin typeface="Trebuchet MS"/>
                  </a:rPr>
                  <a:t>Razvojni inženjer </a:t>
                </a:r>
                <a:endParaRPr lang="de-DE" sz="800">
                  <a:solidFill>
                    <a:schemeClr val="bg2"/>
                  </a:solidFill>
                  <a:latin typeface="Trebuchet MS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 bwMode="auto">
            <a:xfrm>
              <a:off x="6458503" y="3731429"/>
              <a:ext cx="955144" cy="200655"/>
            </a:xfrm>
            <a:prstGeom prst="rect">
              <a:avLst/>
            </a:prstGeom>
            <a:noFill/>
          </p:spPr>
          <p:txBody>
            <a:bodyPr wrap="square" lIns="76794" tIns="38397" rIns="76794" bIns="38397" rtlCol="0">
              <a:spAutoFit/>
            </a:bodyPr>
            <a:lstStyle/>
            <a:p>
              <a:pPr>
                <a:defRPr/>
              </a:pPr>
              <a:r>
                <a:rPr lang="hr" sz="800" b="1">
                  <a:solidFill>
                    <a:schemeClr val="tx1"/>
                  </a:solidFill>
                  <a:latin typeface="Trebuchet MS"/>
                </a:rPr>
                <a:t>ADMINISTRATOR</a:t>
              </a:r>
              <a:endParaRPr lang="de-DE" sz="600" b="1">
                <a:solidFill>
                  <a:schemeClr val="tx1"/>
                </a:solidFill>
                <a:latin typeface="Trebuchet MS"/>
              </a:endParaRPr>
            </a:p>
          </p:txBody>
        </p:sp>
        <p:sp>
          <p:nvSpPr>
            <p:cNvPr id="18" name="TextBox 17"/>
            <p:cNvSpPr txBox="1"/>
            <p:nvPr/>
          </p:nvSpPr>
          <p:spPr bwMode="auto">
            <a:xfrm>
              <a:off x="7450017" y="3738609"/>
              <a:ext cx="674913" cy="200655"/>
            </a:xfrm>
            <a:prstGeom prst="rect">
              <a:avLst/>
            </a:prstGeom>
            <a:noFill/>
          </p:spPr>
          <p:txBody>
            <a:bodyPr wrap="square" lIns="76794" tIns="38397" rIns="76794" bIns="38397" rtlCol="0">
              <a:spAutoFit/>
            </a:bodyPr>
            <a:lstStyle/>
            <a:p>
              <a:pPr>
                <a:defRPr/>
              </a:pPr>
              <a:r>
                <a:rPr lang="hr" sz="800" b="1">
                  <a:solidFill>
                    <a:schemeClr val="tx1"/>
                  </a:solidFill>
                  <a:latin typeface="Trebuchet MS"/>
                </a:rPr>
                <a:t>VLASNIK</a:t>
              </a:r>
              <a:endParaRPr lang="de-DE" sz="600" b="1">
                <a:solidFill>
                  <a:schemeClr val="tx1"/>
                </a:solidFill>
                <a:latin typeface="Trebuchet MS"/>
              </a:endParaRP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8119869" y="3731429"/>
              <a:ext cx="628216" cy="200655"/>
            </a:xfrm>
            <a:prstGeom prst="rect">
              <a:avLst/>
            </a:prstGeom>
            <a:noFill/>
          </p:spPr>
          <p:txBody>
            <a:bodyPr wrap="square" lIns="76794" tIns="38397" rIns="76794" bIns="38397" rtlCol="0">
              <a:spAutoFit/>
            </a:bodyPr>
            <a:lstStyle/>
            <a:p>
              <a:pPr>
                <a:defRPr/>
              </a:pPr>
              <a:r>
                <a:rPr lang="hr" sz="800" b="1">
                  <a:solidFill>
                    <a:schemeClr val="tx1"/>
                  </a:solidFill>
                  <a:latin typeface="Trebuchet MS"/>
                </a:rPr>
                <a:t>PROCJENITELJ</a:t>
              </a:r>
              <a:endParaRPr lang="de-DE" sz="600" b="1">
                <a:solidFill>
                  <a:schemeClr val="tx1"/>
                </a:solidFill>
                <a:latin typeface="Trebuchet MS"/>
              </a:endParaRPr>
            </a:p>
          </p:txBody>
        </p:sp>
        <p:sp>
          <p:nvSpPr>
            <p:cNvPr id="24" name="Arrow: Right 23"/>
            <p:cNvSpPr/>
            <p:nvPr/>
          </p:nvSpPr>
          <p:spPr bwMode="auto">
            <a:xfrm rot="5400000">
              <a:off x="7104609" y="2608811"/>
              <a:ext cx="497491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5" name="Arrow: Right 24"/>
            <p:cNvSpPr/>
            <p:nvPr/>
          </p:nvSpPr>
          <p:spPr bwMode="auto">
            <a:xfrm rot="5400000">
              <a:off x="7797346" y="2608811"/>
              <a:ext cx="497491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grpSp>
          <p:nvGrpSpPr>
            <p:cNvPr id="7" name="Group 6"/>
            <p:cNvGrpSpPr/>
            <p:nvPr/>
          </p:nvGrpSpPr>
          <p:grpSpPr bwMode="auto">
            <a:xfrm>
              <a:off x="6704514" y="2963732"/>
              <a:ext cx="499493" cy="686803"/>
              <a:chOff x="5887366" y="3589142"/>
              <a:chExt cx="391187" cy="537882"/>
            </a:xfrm>
            <a:solidFill>
              <a:schemeClr val="accent2"/>
            </a:solidFill>
          </p:grpSpPr>
          <p:sp>
            <p:nvSpPr>
              <p:cNvPr id="5" name="Rectangle 4"/>
              <p:cNvSpPr/>
              <p:nvPr/>
            </p:nvSpPr>
            <p:spPr bwMode="auto">
              <a:xfrm>
                <a:off x="5887366" y="3892037"/>
                <a:ext cx="391187" cy="234988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6" name="Oval 5"/>
              <p:cNvSpPr/>
              <p:nvPr/>
            </p:nvSpPr>
            <p:spPr bwMode="auto">
              <a:xfrm>
                <a:off x="5970496" y="3589142"/>
                <a:ext cx="224933" cy="229823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  <p:grpSp>
          <p:nvGrpSpPr>
            <p:cNvPr id="32" name="Group 31"/>
            <p:cNvGrpSpPr/>
            <p:nvPr/>
          </p:nvGrpSpPr>
          <p:grpSpPr bwMode="auto">
            <a:xfrm>
              <a:off x="7451577" y="2951354"/>
              <a:ext cx="499493" cy="686803"/>
              <a:chOff x="5887366" y="3589142"/>
              <a:chExt cx="391187" cy="537882"/>
            </a:xfrm>
            <a:solidFill>
              <a:schemeClr val="accent2"/>
            </a:solidFill>
          </p:grpSpPr>
          <p:sp>
            <p:nvSpPr>
              <p:cNvPr id="33" name="Rectangle 32"/>
              <p:cNvSpPr/>
              <p:nvPr/>
            </p:nvSpPr>
            <p:spPr bwMode="auto">
              <a:xfrm>
                <a:off x="5887366" y="3892037"/>
                <a:ext cx="391187" cy="234988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34" name="Oval 33"/>
              <p:cNvSpPr/>
              <p:nvPr/>
            </p:nvSpPr>
            <p:spPr bwMode="auto">
              <a:xfrm>
                <a:off x="5970496" y="3589142"/>
                <a:ext cx="224933" cy="229823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  <p:grpSp>
          <p:nvGrpSpPr>
            <p:cNvPr id="35" name="Group 34"/>
            <p:cNvGrpSpPr/>
            <p:nvPr/>
          </p:nvGrpSpPr>
          <p:grpSpPr bwMode="auto">
            <a:xfrm>
              <a:off x="8209102" y="2963732"/>
              <a:ext cx="499493" cy="686803"/>
              <a:chOff x="5887366" y="3589142"/>
              <a:chExt cx="391187" cy="537882"/>
            </a:xfrm>
            <a:solidFill>
              <a:schemeClr val="accent2"/>
            </a:solidFill>
          </p:grpSpPr>
          <p:sp>
            <p:nvSpPr>
              <p:cNvPr id="36" name="Rectangle 35"/>
              <p:cNvSpPr/>
              <p:nvPr/>
            </p:nvSpPr>
            <p:spPr bwMode="auto">
              <a:xfrm>
                <a:off x="5887366" y="3892037"/>
                <a:ext cx="391187" cy="234988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37" name="Oval 36"/>
              <p:cNvSpPr/>
              <p:nvPr/>
            </p:nvSpPr>
            <p:spPr bwMode="auto">
              <a:xfrm>
                <a:off x="5970496" y="3589142"/>
                <a:ext cx="224933" cy="229823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</p:grpSp>
      <p:sp>
        <p:nvSpPr>
          <p:cNvPr id="67441153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opsega i priprema temelja za prilagodbu na obje razine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3107868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2: Priprema</a:t>
            </a:r>
            <a:endParaRPr lang="en-GB"/>
          </a:p>
        </p:txBody>
      </p:sp>
      <p:sp>
        <p:nvSpPr>
          <p:cNvPr id="194893122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Cilj </a:t>
            </a:r>
            <a:r>
              <a:rPr lang="hr" sz="1600" b="1">
                <a:solidFill>
                  <a:schemeClr val="accent4"/>
                </a:solidFill>
              </a:rPr>
              <a:t>: </a:t>
            </a:r>
            <a:r>
              <a:rPr lang="hr" sz="1600"/>
              <a:t>Izgraditi informacijsku bazu za razvoj koncepta prilagodbe.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097354211" name="Rectangle: Rounded Corners 3"/>
          <p:cNvSpPr/>
          <p:nvPr/>
        </p:nvSpPr>
        <p:spPr bwMode="auto">
          <a:xfrm>
            <a:off x="323850" y="1506694"/>
            <a:ext cx="591185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25301841" name="Zástupný text 2"/>
          <p:cNvSpPr txBox="1"/>
          <p:nvPr/>
        </p:nvSpPr>
        <p:spPr bwMode="auto">
          <a:xfrm>
            <a:off x="365126" y="1680759"/>
            <a:ext cx="5807074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  <a:latin typeface="Trebuchet MS"/>
              </a:rPr>
              <a:t>Glavni zadaci: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  <a:latin typeface="Trebuchet MS"/>
              </a:rPr>
              <a:t>Prepoznati klimatske opasnosti i utjecaje: </a:t>
            </a:r>
            <a:br>
              <a:rPr lang="en-US" sz="1600" b="1">
                <a:solidFill>
                  <a:schemeClr val="accent4"/>
                </a:solidFill>
                <a:latin typeface="Trebuchet MS"/>
              </a:rPr>
            </a:br>
            <a:r>
              <a:rPr lang="hr" sz="1600">
                <a:latin typeface="Trebuchet MS"/>
              </a:rPr>
              <a:t>- </a:t>
            </a:r>
            <a:r>
              <a:rPr lang="hr" sz="1600">
                <a:latin typeface="Trebuchet MS"/>
              </a:rPr>
              <a:t>Obilne oborine, poplave, ekstremne vrućine, suše, oluje, šumski požari, masovno kretanje.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  <a:latin typeface="Trebuchet MS"/>
              </a:rPr>
              <a:t>Odredite ključne urbane sektore izložene/ranjive na opasnosti: </a:t>
            </a:r>
            <a:br>
              <a:rPr lang="en-US" sz="1600">
                <a:latin typeface="Trebuchet MS"/>
              </a:rPr>
            </a:br>
            <a:r>
              <a:rPr lang="hr" sz="1600">
                <a:latin typeface="Trebuchet MS"/>
              </a:rPr>
              <a:t>- Zgrade, promet, energija, voda, otpad, zdravlje, okoliš, IKT, gospodarstvo itd.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  <a:latin typeface="Trebuchet MS"/>
              </a:rPr>
              <a:t>Kontekstualizirajte </a:t>
            </a:r>
            <a:r>
              <a:rPr lang="hr" sz="1600" b="1">
                <a:solidFill>
                  <a:schemeClr val="accent4"/>
                </a:solidFill>
                <a:latin typeface="Trebuchet MS"/>
              </a:rPr>
              <a:t>RBE metodu - </a:t>
            </a:r>
            <a:r>
              <a:rPr lang="hr" sz="1600" b="1">
                <a:solidFill>
                  <a:schemeClr val="accent4"/>
                </a:solidFill>
                <a:latin typeface="Trebuchet MS"/>
              </a:rPr>
              <a:t>RBTool </a:t>
            </a:r>
            <a:r>
              <a:rPr lang="hr" sz="1600" b="1">
                <a:solidFill>
                  <a:schemeClr val="accent4"/>
                </a:solidFill>
                <a:latin typeface="Trebuchet MS"/>
              </a:rPr>
              <a:t>i </a:t>
            </a:r>
            <a:r>
              <a:rPr lang="hr" sz="1600" b="1">
                <a:solidFill>
                  <a:schemeClr val="accent4"/>
                </a:solidFill>
                <a:latin typeface="Trebuchet MS"/>
              </a:rPr>
              <a:t>RNTool </a:t>
            </a:r>
            <a:r>
              <a:rPr lang="hr" sz="1600" b="1">
                <a:solidFill>
                  <a:schemeClr val="accent4"/>
                </a:solidFill>
                <a:latin typeface="Trebuchet MS"/>
              </a:rPr>
              <a:t>: - </a:t>
            </a:r>
            <a:br>
              <a:rPr lang="de-DE" sz="1600">
                <a:latin typeface="Trebuchet MS"/>
              </a:rPr>
            </a:br>
            <a:r>
              <a:rPr lang="hr" sz="1600">
                <a:latin typeface="Trebuchet MS"/>
              </a:rPr>
              <a:t>Odaberite </a:t>
            </a:r>
            <a:r>
              <a:rPr lang="hr" sz="1600">
                <a:latin typeface="Trebuchet MS"/>
              </a:rPr>
              <a:t>kriterije </a:t>
            </a:r>
            <a:r>
              <a:rPr lang="hr" sz="1600">
                <a:latin typeface="Trebuchet MS"/>
              </a:rPr>
              <a:t>( </a:t>
            </a:r>
            <a:r>
              <a:rPr lang="hr" sz="1600">
                <a:latin typeface="Trebuchet MS"/>
              </a:rPr>
              <a:t>izloženost </a:t>
            </a:r>
            <a:r>
              <a:rPr lang="hr" sz="1600">
                <a:latin typeface="Trebuchet MS"/>
              </a:rPr>
              <a:t>i </a:t>
            </a:r>
            <a:r>
              <a:rPr lang="hr" sz="1600">
                <a:latin typeface="Trebuchet MS"/>
              </a:rPr>
              <a:t>ranjivost </a:t>
            </a:r>
            <a:r>
              <a:rPr lang="hr" sz="1600">
                <a:latin typeface="Trebuchet MS"/>
              </a:rPr>
              <a:t>) </a:t>
            </a:r>
            <a:br>
              <a:rPr lang="de-DE" sz="1600">
                <a:latin typeface="Trebuchet MS"/>
              </a:rPr>
            </a:br>
            <a:r>
              <a:rPr lang="hr" sz="1600">
                <a:latin typeface="Trebuchet MS"/>
              </a:rPr>
              <a:t>- Postavite mjerila (0 = optimalno, 1 = kritično) - </a:t>
            </a:r>
            <a:br>
              <a:rPr lang="en-US" sz="1600">
                <a:latin typeface="Trebuchet MS"/>
              </a:rPr>
            </a:br>
            <a:r>
              <a:rPr lang="hr" sz="1600">
                <a:latin typeface="Trebuchet MS"/>
              </a:rPr>
              <a:t>Izračunajte promatranu vrijednost</a:t>
            </a:r>
            <a:endParaRPr lang="de-DE" sz="1600">
              <a:solidFill>
                <a:schemeClr val="tx1"/>
              </a:solidFill>
              <a:latin typeface="Trebuchet MS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pic>
        <p:nvPicPr>
          <p:cNvPr id="543176129" name="Picture 3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6451601" y="1816100"/>
            <a:ext cx="2216150" cy="2216150"/>
          </a:xfrm>
          <a:prstGeom prst="rect">
            <a:avLst/>
          </a:prstGeom>
          <a:noFill/>
        </p:spPr>
      </p:pic>
      <p:sp>
        <p:nvSpPr>
          <p:cNvPr id="1973564707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opsega i priprema temelja za prilagodbu na obje razine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6734169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2: Priprema</a:t>
            </a:r>
            <a:endParaRPr lang="en-GB"/>
          </a:p>
        </p:txBody>
      </p:sp>
      <p:sp>
        <p:nvSpPr>
          <p:cNvPr id="1868373802" name="Zástupný text 2"/>
          <p:cNvSpPr txBox="1"/>
          <p:nvPr/>
        </p:nvSpPr>
        <p:spPr bwMode="auto">
          <a:xfrm>
            <a:off x="142875" y="693404"/>
            <a:ext cx="6438899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Izvori </a:t>
            </a:r>
            <a:r>
              <a:rPr lang="hr" sz="1600" b="1">
                <a:solidFill>
                  <a:schemeClr val="accent4"/>
                </a:solidFill>
              </a:rPr>
              <a:t>podataka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Identifikacija: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Općinski/regionalni odjeli (planiranje, mobilnost, energetika itd.)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Javne </a:t>
            </a:r>
            <a:r>
              <a:rPr lang="hr" sz="1600"/>
              <a:t>agencije </a:t>
            </a:r>
            <a:r>
              <a:rPr lang="hr" sz="1600"/>
              <a:t>, komunalna poduzeća, </a:t>
            </a:r>
            <a:r>
              <a:rPr lang="hr" sz="1600"/>
              <a:t>statistika</a:t>
            </a:r>
            <a:r>
              <a:rPr lang="hr" sz="1600"/>
              <a:t> </a:t>
            </a:r>
            <a:r>
              <a:rPr lang="hr" sz="1600"/>
              <a:t>uredi</a:t>
            </a:r>
            <a:endParaRPr lang="de-DE" sz="1600"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Vlasnici/stanari zgrada, certifikati (npr. energetski certifikati)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Baze podataka, GIS, otvoreni </a:t>
            </a:r>
            <a:r>
              <a:rPr lang="hr" sz="1600"/>
              <a:t>izvori , inspekcije </a:t>
            </a:r>
            <a:endParaRPr lang="de-DE" sz="1600"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228600" indent="0">
              <a:defRPr/>
            </a:pPr>
            <a:endParaRPr lang="en-US" sz="1600">
              <a:solidFill>
                <a:schemeClr val="tx1"/>
              </a:solidFill>
              <a:latin typeface="Arial"/>
            </a:endParaRPr>
          </a:p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Participativni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metode </a:t>
            </a:r>
            <a:r>
              <a:rPr lang="hr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Dionici ključni za kontekstualizaciju alata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Sudefiniranje​ kriterija i prioriteta putem : anketa , upitnika i radionica</a:t>
            </a:r>
            <a:endParaRPr lang="de-DE" sz="1600"/>
          </a:p>
          <a:p>
            <a:pPr marL="228600" indent="0">
              <a:defRPr/>
            </a:pPr>
            <a:endParaRPr lang="en-US" sz="1600"/>
          </a:p>
        </p:txBody>
      </p:sp>
      <p:pic>
        <p:nvPicPr>
          <p:cNvPr id="986148755" name="Picture 4" descr="A black circle with dots and people in it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556376" y="1436689"/>
            <a:ext cx="1819274" cy="1819272"/>
          </a:xfrm>
          <a:prstGeom prst="rect">
            <a:avLst/>
          </a:prstGeom>
        </p:spPr>
      </p:pic>
      <p:sp>
        <p:nvSpPr>
          <p:cNvPr id="279614152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opsega i priprema temelja za prilagodbu na obje razine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7432879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2: Priprema</a:t>
            </a:r>
            <a:endParaRPr lang="en-GB"/>
          </a:p>
        </p:txBody>
      </p:sp>
      <p:sp>
        <p:nvSpPr>
          <p:cNvPr id="290584259" name="Zástupný text 2"/>
          <p:cNvSpPr txBox="1"/>
          <p:nvPr/>
        </p:nvSpPr>
        <p:spPr bwMode="auto">
          <a:xfrm>
            <a:off x="142875" y="673604"/>
            <a:ext cx="8198237" cy="10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Struktura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od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RBTool </a:t>
            </a:r>
            <a:r>
              <a:rPr lang="hr" sz="1600" b="1">
                <a:solidFill>
                  <a:schemeClr val="accent4"/>
                </a:solidFill>
              </a:rPr>
              <a:t>– </a:t>
            </a:r>
            <a:r>
              <a:rPr lang="hr" sz="1600" b="1">
                <a:solidFill>
                  <a:schemeClr val="accent4"/>
                </a:solidFill>
              </a:rPr>
              <a:t>Makro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kategorije</a:t>
            </a:r>
            <a:endParaRPr lang="en-US" sz="1600" b="1">
              <a:solidFill>
                <a:schemeClr val="accent4"/>
              </a:solidFill>
            </a:endParaRPr>
          </a:p>
          <a:p>
            <a:pPr marL="228600" indent="0">
              <a:defRPr/>
            </a:pPr>
            <a:endParaRPr lang="en-US" sz="1600"/>
          </a:p>
          <a:p>
            <a:pPr marL="228600" indent="0">
              <a:defRPr/>
            </a:pPr>
            <a:r>
              <a:rPr lang="hr" sz="1600"/>
              <a:t>Ključne komponente zgrade (kao što se vidi u </a:t>
            </a:r>
            <a:r>
              <a:rPr lang="hr" sz="1600" i="1"/>
              <a:t>AD2.2 </a:t>
            </a:r>
            <a:r>
              <a:rPr lang="hr" sz="1600" i="1"/>
              <a:t>RBTool-u </a:t>
            </a:r>
            <a:r>
              <a:rPr lang="hr" sz="1600"/>
              <a:t>) su:</a:t>
            </a:r>
            <a:endParaRPr/>
          </a:p>
          <a:p>
            <a:pPr marL="228600" indent="0">
              <a:defRPr/>
            </a:pPr>
            <a:endParaRPr lang="en-US" sz="1600"/>
          </a:p>
        </p:txBody>
      </p:sp>
      <p:grpSp>
        <p:nvGrpSpPr>
          <p:cNvPr id="611384141" name="Group 3"/>
          <p:cNvGrpSpPr/>
          <p:nvPr/>
        </p:nvGrpSpPr>
        <p:grpSpPr bwMode="auto">
          <a:xfrm>
            <a:off x="340112" y="1724469"/>
            <a:ext cx="8764275" cy="2550668"/>
            <a:chOff x="340112" y="1724469"/>
            <a:chExt cx="8764275" cy="2550668"/>
          </a:xfrm>
        </p:grpSpPr>
        <p:sp>
          <p:nvSpPr>
            <p:cNvPr id="7" name="Google Shape;202;p4"/>
            <p:cNvSpPr txBox="1"/>
            <p:nvPr/>
          </p:nvSpPr>
          <p:spPr bwMode="auto">
            <a:xfrm>
              <a:off x="3907787" y="2506974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>
                  <a:solidFill>
                    <a:srgbClr val="708792"/>
                  </a:solidFill>
                  <a:latin typeface="Trebuchet MS"/>
                </a:rPr>
                <a:t>Sanitarni sustavi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Google Shape;203;p4"/>
            <p:cNvSpPr txBox="1"/>
            <p:nvPr/>
          </p:nvSpPr>
          <p:spPr bwMode="auto">
            <a:xfrm>
              <a:off x="3907787" y="1940629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>
                  <a:solidFill>
                    <a:srgbClr val="708792"/>
                  </a:solidFill>
                  <a:latin typeface="Trebuchet MS"/>
                </a:rPr>
                <a:t>Ventilacijski sustav</a:t>
              </a:r>
              <a:endPara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Google Shape;204;p4"/>
            <p:cNvSpPr txBox="1"/>
            <p:nvPr/>
          </p:nvSpPr>
          <p:spPr bwMode="auto">
            <a:xfrm>
              <a:off x="362612" y="3767269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>
                  <a:solidFill>
                    <a:srgbClr val="708792"/>
                  </a:solidFill>
                  <a:latin typeface="Trebuchet MS"/>
                </a:rPr>
                <a:t>Energetski sustav</a:t>
              </a:r>
              <a:endPara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Google Shape;205;p4"/>
            <p:cNvSpPr txBox="1"/>
            <p:nvPr/>
          </p:nvSpPr>
          <p:spPr bwMode="auto">
            <a:xfrm>
              <a:off x="924587" y="2538580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Nosivi konstrukcijski okvir</a:t>
              </a:r>
              <a:endParaRPr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11" name="Google Shape;206;p4"/>
            <p:cNvSpPr txBox="1"/>
            <p:nvPr/>
          </p:nvSpPr>
          <p:spPr bwMode="auto">
            <a:xfrm>
              <a:off x="924587" y="319626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>
                  <a:solidFill>
                    <a:srgbClr val="708792"/>
                  </a:solidFill>
                  <a:latin typeface="Trebuchet MS"/>
                </a:rPr>
                <a:t>Elementi koji ne nose opterećenje</a:t>
              </a:r>
              <a:endPara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Google Shape;207;p4"/>
            <p:cNvSpPr txBox="1"/>
            <p:nvPr/>
          </p:nvSpPr>
          <p:spPr bwMode="auto">
            <a:xfrm>
              <a:off x="924587" y="1906095"/>
              <a:ext cx="2598300" cy="4739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rtl="0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 b="0" i="0" u="none" strike="noStrike" cap="none">
                  <a:solidFill>
                    <a:schemeClr val="tx2"/>
                  </a:solidFill>
                  <a:latin typeface="Trebuchet MS"/>
                </a:rPr>
                <a:t>Temelji</a:t>
              </a:r>
              <a:endParaRPr sz="1200" b="0" i="0" u="none" strike="noStrike" cap="none">
                <a:solidFill>
                  <a:schemeClr val="tx2"/>
                </a:solidFill>
                <a:latin typeface="Trebuchet MS"/>
              </a:endParaRPr>
            </a:p>
          </p:txBody>
        </p:sp>
        <p:sp>
          <p:nvSpPr>
            <p:cNvPr id="13" name="Google Shape;202;p4"/>
            <p:cNvSpPr txBox="1"/>
            <p:nvPr/>
          </p:nvSpPr>
          <p:spPr bwMode="auto">
            <a:xfrm>
              <a:off x="3907787" y="315873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>
                  <a:solidFill>
                    <a:srgbClr val="708792"/>
                  </a:solidFill>
                  <a:latin typeface="Trebuchet MS"/>
                </a:rPr>
                <a:t>Drugi sustavi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4" name="Google Shape;202;p4"/>
            <p:cNvSpPr txBox="1"/>
            <p:nvPr/>
          </p:nvSpPr>
          <p:spPr bwMode="auto">
            <a:xfrm>
              <a:off x="3907787" y="3878136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 b="0" i="0" u="none" strike="noStrike" cap="none">
                  <a:solidFill>
                    <a:srgbClr val="708792"/>
                  </a:solidFill>
                  <a:latin typeface="Trebuchet MS"/>
                  <a:ea typeface="Arial"/>
                  <a:cs typeface="Arial"/>
                </a:rPr>
                <a:t>Komunalne usluge</a:t>
              </a:r>
              <a:endPara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Google Shape;202;p4"/>
            <p:cNvSpPr txBox="1"/>
            <p:nvPr/>
          </p:nvSpPr>
          <p:spPr bwMode="auto">
            <a:xfrm>
              <a:off x="6506087" y="243670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 b="0" i="0" u="none" strike="noStrike" cap="none">
                  <a:solidFill>
                    <a:srgbClr val="708792"/>
                  </a:solidFill>
                  <a:latin typeface="Trebuchet MS"/>
                  <a:ea typeface="Arial"/>
                  <a:cs typeface="Arial"/>
                </a:rPr>
                <a:t>Oc </a:t>
              </a:r>
              <a:r>
                <a:rPr lang="hr" sz="1200">
                  <a:solidFill>
                    <a:srgbClr val="708792"/>
                  </a:solidFill>
                  <a:latin typeface="Trebuchet MS"/>
                </a:rPr>
                <a:t>kupanti</a:t>
              </a:r>
              <a:endPara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Google Shape;203;p4"/>
            <p:cNvSpPr txBox="1"/>
            <p:nvPr/>
          </p:nvSpPr>
          <p:spPr bwMode="auto">
            <a:xfrm>
              <a:off x="6506087" y="1870360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 b="0" i="0" u="none" strike="noStrike" cap="none">
                  <a:solidFill>
                    <a:srgbClr val="708792"/>
                  </a:solidFill>
                  <a:latin typeface="Trebuchet MS"/>
                  <a:ea typeface="Arial"/>
                  <a:cs typeface="Arial"/>
                </a:rPr>
                <a:t>Uređenje okoliša</a:t>
              </a:r>
              <a:endPara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Google Shape;202;p4"/>
            <p:cNvSpPr txBox="1"/>
            <p:nvPr/>
          </p:nvSpPr>
          <p:spPr bwMode="auto">
            <a:xfrm>
              <a:off x="6506087" y="3088466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 b="0" i="0" u="none" strike="noStrike" cap="none">
                  <a:solidFill>
                    <a:srgbClr val="708792"/>
                  </a:solidFill>
                  <a:latin typeface="Trebuchet MS"/>
                  <a:ea typeface="Arial"/>
                  <a:cs typeface="Arial"/>
                </a:rPr>
                <a:t>Mjesto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202;p4"/>
            <p:cNvSpPr txBox="1"/>
            <p:nvPr/>
          </p:nvSpPr>
          <p:spPr bwMode="auto">
            <a:xfrm>
              <a:off x="6506087" y="3807867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>
                  <a:solidFill>
                    <a:srgbClr val="708792"/>
                  </a:solidFill>
                  <a:latin typeface="Trebuchet MS"/>
                </a:rPr>
                <a:t>Zajednica</a:t>
              </a:r>
              <a:endPara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9" name="Picture 2" descr="Building Foundation Icons - Free SVG &amp; PNG Building Foundation Images -  Noun Project"/>
            <p:cNvPicPr>
              <a:picLocks noChangeAspect="1" noChangeArrowheads="1"/>
            </p:cNvPicPr>
            <p:nvPr/>
          </p:nvPicPr>
          <p:blipFill rotWithShape="1">
            <a:blip r:embed="rId3"/>
            <a:stretch/>
          </p:blipFill>
          <p:spPr bwMode="auto">
            <a:xfrm>
              <a:off x="388834" y="1724469"/>
              <a:ext cx="629927" cy="629927"/>
            </a:xfrm>
            <a:prstGeom prst="rect">
              <a:avLst/>
            </a:prstGeom>
            <a:noFill/>
          </p:spPr>
        </p:pic>
        <p:pic>
          <p:nvPicPr>
            <p:cNvPr id="20" name="Picture 4" descr="171 Load Bearing Structure Stock Vectors and Vector Art | Shutterstock"/>
            <p:cNvPicPr>
              <a:picLocks noChangeAspect="1" noChangeArrowheads="1"/>
            </p:cNvPicPr>
            <p:nvPr/>
          </p:nvPicPr>
          <p:blipFill rotWithShape="1">
            <a:blip r:embed="rId4"/>
            <a:stretch/>
          </p:blipFill>
          <p:spPr bwMode="auto">
            <a:xfrm>
              <a:off x="509821" y="2478251"/>
              <a:ext cx="414766" cy="399087"/>
            </a:xfrm>
            <a:prstGeom prst="rect">
              <a:avLst/>
            </a:prstGeom>
            <a:noFill/>
          </p:spPr>
        </p:pic>
        <p:pic>
          <p:nvPicPr>
            <p:cNvPr id="21" name="Picture 6" descr="Load Bearing Icons - Free SVG &amp; PNG Load Bearing Images - Noun Project"/>
            <p:cNvPicPr>
              <a:picLocks noChangeAspect="1" noChangeArrowheads="1"/>
            </p:cNvPicPr>
            <p:nvPr/>
          </p:nvPicPr>
          <p:blipFill rotWithShape="1">
            <a:blip r:embed="rId5"/>
            <a:stretch/>
          </p:blipFill>
          <p:spPr bwMode="auto">
            <a:xfrm>
              <a:off x="340112" y="3001984"/>
              <a:ext cx="655130" cy="655130"/>
            </a:xfrm>
            <a:prstGeom prst="rect">
              <a:avLst/>
            </a:prstGeom>
            <a:noFill/>
          </p:spPr>
        </p:pic>
        <p:pic>
          <p:nvPicPr>
            <p:cNvPr id="22" name="Picture 8" descr="Energy System Icons - Free SVG &amp; PNG Energy System Images - Noun Project"/>
            <p:cNvPicPr>
              <a:picLocks noChangeAspect="1" noChangeArrowheads="1"/>
            </p:cNvPicPr>
            <p:nvPr/>
          </p:nvPicPr>
          <p:blipFill rotWithShape="1">
            <a:blip r:embed="rId6"/>
            <a:stretch/>
          </p:blipFill>
          <p:spPr bwMode="auto">
            <a:xfrm>
              <a:off x="509821" y="3775338"/>
              <a:ext cx="455702" cy="455702"/>
            </a:xfrm>
            <a:prstGeom prst="rect">
              <a:avLst/>
            </a:prstGeom>
            <a:noFill/>
          </p:spPr>
        </p:pic>
        <p:pic>
          <p:nvPicPr>
            <p:cNvPr id="23" name="Picture 10" descr="Fan Or Ventilation System Line Art Vector Icon For Apps And Websites  Royalty Free SVG, Cliparts, Vectors, and Stock Illustration. Image  190310463."/>
            <p:cNvPicPr>
              <a:picLocks noChangeAspect="1" noChangeArrowheads="1"/>
            </p:cNvPicPr>
            <p:nvPr/>
          </p:nvPicPr>
          <p:blipFill rotWithShape="1">
            <a:blip r:embed="rId7"/>
            <a:stretch/>
          </p:blipFill>
          <p:spPr bwMode="auto">
            <a:xfrm>
              <a:off x="3412487" y="1884741"/>
              <a:ext cx="495300" cy="495300"/>
            </a:xfrm>
            <a:prstGeom prst="rect">
              <a:avLst/>
            </a:prstGeom>
            <a:noFill/>
          </p:spPr>
        </p:pic>
        <p:pic>
          <p:nvPicPr>
            <p:cNvPr id="24" name="Picture 12" descr="Sanitary, system, toilet, furniture, room icon - Download on Iconfinder"/>
            <p:cNvPicPr>
              <a:picLocks noChangeAspect="1" noChangeArrowheads="1"/>
            </p:cNvPicPr>
            <p:nvPr/>
          </p:nvPicPr>
          <p:blipFill rotWithShape="1">
            <a:blip r:embed="rId8"/>
            <a:stretch/>
          </p:blipFill>
          <p:spPr bwMode="auto">
            <a:xfrm>
              <a:off x="3462421" y="2504730"/>
              <a:ext cx="414766" cy="414766"/>
            </a:xfrm>
            <a:prstGeom prst="rect">
              <a:avLst/>
            </a:prstGeom>
            <a:noFill/>
          </p:spPr>
        </p:pic>
        <p:pic>
          <p:nvPicPr>
            <p:cNvPr id="25" name="Picture 14" descr="100 free icons of System icons set designed by Revicon"/>
            <p:cNvPicPr>
              <a:picLocks noChangeAspect="1" noChangeArrowheads="1"/>
            </p:cNvPicPr>
            <p:nvPr/>
          </p:nvPicPr>
          <p:blipFill rotWithShape="1">
            <a:blip r:embed="rId9"/>
            <a:stretch/>
          </p:blipFill>
          <p:spPr bwMode="auto">
            <a:xfrm>
              <a:off x="3480185" y="3136789"/>
              <a:ext cx="397002" cy="397002"/>
            </a:xfrm>
            <a:prstGeom prst="rect">
              <a:avLst/>
            </a:prstGeom>
            <a:noFill/>
          </p:spPr>
        </p:pic>
        <p:pic>
          <p:nvPicPr>
            <p:cNvPr id="26" name="Picture 16" descr="Utilities Icons - Free SVG &amp; PNG Utilities Images - Noun Project"/>
            <p:cNvPicPr>
              <a:picLocks noChangeAspect="1" noChangeArrowheads="1"/>
            </p:cNvPicPr>
            <p:nvPr/>
          </p:nvPicPr>
          <p:blipFill rotWithShape="1">
            <a:blip r:embed="rId10"/>
            <a:stretch/>
          </p:blipFill>
          <p:spPr bwMode="auto">
            <a:xfrm>
              <a:off x="3381002" y="3760708"/>
              <a:ext cx="496185" cy="496185"/>
            </a:xfrm>
            <a:prstGeom prst="rect">
              <a:avLst/>
            </a:prstGeom>
            <a:noFill/>
          </p:spPr>
        </p:pic>
        <p:pic>
          <p:nvPicPr>
            <p:cNvPr id="27" name="Picture 18" descr="Landscape icon | Freepik"/>
            <p:cNvPicPr>
              <a:picLocks noChangeAspect="1" noChangeArrowheads="1"/>
            </p:cNvPicPr>
            <p:nvPr/>
          </p:nvPicPr>
          <p:blipFill rotWithShape="1">
            <a:blip r:embed="rId11"/>
            <a:stretch/>
          </p:blipFill>
          <p:spPr bwMode="auto">
            <a:xfrm>
              <a:off x="6103012" y="1855212"/>
              <a:ext cx="397002" cy="397002"/>
            </a:xfrm>
            <a:prstGeom prst="rect">
              <a:avLst/>
            </a:prstGeom>
            <a:noFill/>
          </p:spPr>
        </p:pic>
        <p:pic>
          <p:nvPicPr>
            <p:cNvPr id="28" name="Picture 20" descr="195,000+ Group Of People Icon Stock Illustrations, Royalty-Free Vector  Graphics &amp; Clip Art - iStock | Group of people icon vector, Diverse group  of people icon, Large group of people icon"/>
            <p:cNvPicPr>
              <a:picLocks noChangeAspect="1" noChangeArrowheads="1"/>
            </p:cNvPicPr>
            <p:nvPr/>
          </p:nvPicPr>
          <p:blipFill rotWithShape="1">
            <a:blip r:embed="rId12"/>
            <a:stretch/>
          </p:blipFill>
          <p:spPr bwMode="auto">
            <a:xfrm>
              <a:off x="6039492" y="2407897"/>
              <a:ext cx="552964" cy="552964"/>
            </a:xfrm>
            <a:prstGeom prst="rect">
              <a:avLst/>
            </a:prstGeom>
            <a:noFill/>
          </p:spPr>
        </p:pic>
        <p:pic>
          <p:nvPicPr>
            <p:cNvPr id="29" name="Picture 22" descr="Location Icon Vector Art, Icons, and Graphics for Free Download"/>
            <p:cNvPicPr>
              <a:picLocks noChangeAspect="1" noChangeArrowheads="1"/>
            </p:cNvPicPr>
            <p:nvPr/>
          </p:nvPicPr>
          <p:blipFill rotWithShape="1">
            <a:blip r:embed="rId13"/>
            <a:srcRect l="-1" t="0" r="16242" b="0"/>
            <a:stretch/>
          </p:blipFill>
          <p:spPr bwMode="auto">
            <a:xfrm>
              <a:off x="6056471" y="2959450"/>
              <a:ext cx="480216" cy="573346"/>
            </a:xfrm>
            <a:prstGeom prst="rect">
              <a:avLst/>
            </a:prstGeom>
            <a:noFill/>
          </p:spPr>
        </p:pic>
        <p:pic>
          <p:nvPicPr>
            <p:cNvPr id="30" name="Picture 24" descr="Community - Free user icons"/>
            <p:cNvPicPr>
              <a:picLocks noChangeAspect="1" noChangeArrowheads="1"/>
            </p:cNvPicPr>
            <p:nvPr/>
          </p:nvPicPr>
          <p:blipFill rotWithShape="1">
            <a:blip r:embed="rId14"/>
            <a:stretch/>
          </p:blipFill>
          <p:spPr bwMode="auto">
            <a:xfrm>
              <a:off x="6042124" y="3683339"/>
              <a:ext cx="547701" cy="547701"/>
            </a:xfrm>
            <a:prstGeom prst="rect">
              <a:avLst/>
            </a:prstGeom>
            <a:noFill/>
          </p:spPr>
        </p:pic>
      </p:grpSp>
      <p:sp>
        <p:nvSpPr>
          <p:cNvPr id="1899264360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opsega i priprema temelja za prilagodbu na obje razine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2422664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2: Priprema</a:t>
            </a:r>
            <a:endParaRPr lang="en-GB"/>
          </a:p>
        </p:txBody>
      </p:sp>
      <p:sp>
        <p:nvSpPr>
          <p:cNvPr id="1785417180" name="Zástupný text 2"/>
          <p:cNvSpPr txBox="1"/>
          <p:nvPr/>
        </p:nvSpPr>
        <p:spPr bwMode="auto">
          <a:xfrm>
            <a:off x="142875" y="667002"/>
            <a:ext cx="8198237" cy="10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Struktura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od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RNTool </a:t>
            </a:r>
            <a:r>
              <a:rPr lang="hr" sz="1600" b="1">
                <a:solidFill>
                  <a:schemeClr val="accent4"/>
                </a:solidFill>
              </a:rPr>
              <a:t>– </a:t>
            </a:r>
            <a:r>
              <a:rPr lang="hr" sz="1600" b="1">
                <a:solidFill>
                  <a:schemeClr val="accent4"/>
                </a:solidFill>
              </a:rPr>
              <a:t>Makro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kategorije</a:t>
            </a:r>
            <a:endParaRPr lang="en-US" sz="1600" b="1">
              <a:solidFill>
                <a:schemeClr val="accent4"/>
              </a:solidFill>
            </a:endParaRPr>
          </a:p>
          <a:p>
            <a:pPr marL="228600" indent="0">
              <a:defRPr/>
            </a:pPr>
            <a:endParaRPr lang="en-US" sz="1600"/>
          </a:p>
          <a:p>
            <a:pPr marL="228600" indent="0">
              <a:defRPr/>
            </a:pPr>
            <a:r>
              <a:rPr lang="hr" sz="1600"/>
              <a:t>Ključni urbani sektori (kao što je prikazano u </a:t>
            </a:r>
            <a:r>
              <a:rPr lang="hr" sz="1600" i="1"/>
              <a:t>AD2.3 </a:t>
            </a:r>
            <a:r>
              <a:rPr lang="hr" sz="1600" i="1"/>
              <a:t>RNTool </a:t>
            </a:r>
            <a:r>
              <a:rPr lang="hr" sz="1600"/>
              <a:t>) su:</a:t>
            </a:r>
            <a:endParaRPr/>
          </a:p>
          <a:p>
            <a:pPr marL="228600" indent="0">
              <a:defRPr/>
            </a:pPr>
            <a:endParaRPr lang="en-US" sz="1600"/>
          </a:p>
        </p:txBody>
      </p:sp>
      <p:grpSp>
        <p:nvGrpSpPr>
          <p:cNvPr id="1070880555" name="Group 6"/>
          <p:cNvGrpSpPr/>
          <p:nvPr/>
        </p:nvGrpSpPr>
        <p:grpSpPr bwMode="auto">
          <a:xfrm>
            <a:off x="452763" y="1615298"/>
            <a:ext cx="8147700" cy="3367612"/>
            <a:chOff x="452763" y="1615298"/>
            <a:chExt cx="8147700" cy="3367612"/>
          </a:xfrm>
        </p:grpSpPr>
        <p:sp>
          <p:nvSpPr>
            <p:cNvPr id="4" name="Google Shape;113;p4"/>
            <p:cNvSpPr txBox="1"/>
            <p:nvPr/>
          </p:nvSpPr>
          <p:spPr bwMode="auto">
            <a:xfrm>
              <a:off x="6002163" y="3346435"/>
              <a:ext cx="2572200" cy="5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Turizam (obilne oborine, ekstremne vrućine, masovno kretanje)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" name="Google Shape;114;p4"/>
            <p:cNvSpPr txBox="1"/>
            <p:nvPr/>
          </p:nvSpPr>
          <p:spPr bwMode="auto">
            <a:xfrm>
              <a:off x="6002163" y="2030960"/>
              <a:ext cx="2598300" cy="100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Hitne službe (obilne oborine, poplave, ekstremne vrućine, suša, oluje, šumski požari, masovno kretanje)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" name="Google Shape;115;p4"/>
            <p:cNvSpPr txBox="1"/>
            <p:nvPr/>
          </p:nvSpPr>
          <p:spPr bwMode="auto">
            <a:xfrm>
              <a:off x="3242063" y="4188810"/>
              <a:ext cx="2598300" cy="79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Zdravlje (obilne oborine, poplave, ekstremne vrućine, suša, oluje)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Google Shape;116;p4"/>
            <p:cNvSpPr txBox="1"/>
            <p:nvPr/>
          </p:nvSpPr>
          <p:spPr bwMode="auto">
            <a:xfrm>
              <a:off x="3242063" y="3294610"/>
              <a:ext cx="2598300" cy="5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Okoliš i bioraznolikost (ekstremne vrućine, suša)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Google Shape;117;p4"/>
            <p:cNvSpPr txBox="1"/>
            <p:nvPr/>
          </p:nvSpPr>
          <p:spPr bwMode="auto">
            <a:xfrm>
              <a:off x="3227475" y="2109873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Voda (obilne oborine, poplave, suša)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Google Shape;118;p4"/>
            <p:cNvSpPr txBox="1"/>
            <p:nvPr/>
          </p:nvSpPr>
          <p:spPr bwMode="auto">
            <a:xfrm>
              <a:off x="452763" y="3294610"/>
              <a:ext cx="2598300" cy="5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Energija (obilne oborine, ekstremne vrućine, oluje)</a:t>
              </a:r>
              <a:endParaRPr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4" name="Google Shape;119;p4"/>
            <p:cNvSpPr txBox="1"/>
            <p:nvPr/>
          </p:nvSpPr>
          <p:spPr bwMode="auto">
            <a:xfrm>
              <a:off x="452763" y="4188810"/>
              <a:ext cx="2598300" cy="79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Promet (obilne oborine, poplave, ekstremne vrućine, oluje, šumski požari, masovno kretanje)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Google Shape;120;p4"/>
            <p:cNvSpPr txBox="1"/>
            <p:nvPr/>
          </p:nvSpPr>
          <p:spPr bwMode="auto">
            <a:xfrm>
              <a:off x="452763" y="2030960"/>
              <a:ext cx="2598300" cy="79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hr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Zgrade (obilne oborine, poplave, ekstremne vrućine, oluje, masovno kretanje)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36" name="Google Shape;122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26527" t="8259" r="51071" b="61159"/>
            <a:stretch/>
          </p:blipFill>
          <p:spPr bwMode="auto">
            <a:xfrm>
              <a:off x="1325651" y="2840997"/>
              <a:ext cx="540526" cy="49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123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29353" t="52161" r="54094" b="19137"/>
            <a:stretch/>
          </p:blipFill>
          <p:spPr bwMode="auto">
            <a:xfrm>
              <a:off x="4083738" y="3782984"/>
              <a:ext cx="443251" cy="5123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Google Shape;124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74769" t="54134" r="6858" b="20652"/>
            <a:stretch/>
          </p:blipFill>
          <p:spPr bwMode="auto">
            <a:xfrm>
              <a:off x="6930251" y="3037460"/>
              <a:ext cx="443251" cy="405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Google Shape;125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74569" t="7066" r="7060" b="60371"/>
            <a:stretch/>
          </p:blipFill>
          <p:spPr bwMode="auto">
            <a:xfrm>
              <a:off x="4061801" y="1668860"/>
              <a:ext cx="44325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126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51559" t="7542" r="27650" b="59906"/>
            <a:stretch/>
          </p:blipFill>
          <p:spPr bwMode="auto">
            <a:xfrm>
              <a:off x="1350488" y="3763360"/>
              <a:ext cx="490852" cy="512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Google Shape;127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4946" t="52429" r="75692" b="22355"/>
            <a:stretch/>
          </p:blipFill>
          <p:spPr bwMode="auto">
            <a:xfrm>
              <a:off x="3981763" y="2825060"/>
              <a:ext cx="60334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" name="Google Shape;128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5130" t="6339" r="75507" b="61097"/>
            <a:stretch/>
          </p:blipFill>
          <p:spPr bwMode="auto">
            <a:xfrm>
              <a:off x="1362338" y="1615298"/>
              <a:ext cx="467174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129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51555" t="52620" r="29083" b="22164"/>
            <a:stretch/>
          </p:blipFill>
          <p:spPr bwMode="auto">
            <a:xfrm>
              <a:off x="6918301" y="1645173"/>
              <a:ext cx="467174" cy="4056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4826108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opsega i priprema temelja za prilagodbu na obje razine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4976255" name="Title 1"/>
          <p:cNvSpPr txBox="1"/>
          <p:nvPr/>
        </p:nvSpPr>
        <p:spPr bwMode="auto">
          <a:xfrm>
            <a:off x="296864" y="460299"/>
            <a:ext cx="542131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2: Priprema</a:t>
            </a:r>
            <a:endParaRPr lang="en-GB"/>
          </a:p>
        </p:txBody>
      </p:sp>
      <p:sp>
        <p:nvSpPr>
          <p:cNvPr id="721785973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0913"/>
            <a:ext cx="7504289" cy="776287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Praktično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RNTool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Primjer </a:t>
            </a:r>
            <a:r>
              <a:rPr lang="hr" sz="1600" b="1">
                <a:solidFill>
                  <a:schemeClr val="accent4"/>
                </a:solidFill>
              </a:rPr>
              <a:t>.</a:t>
            </a:r>
            <a:endParaRPr/>
          </a:p>
          <a:p>
            <a:pPr marL="228600" indent="0">
              <a:defRPr/>
            </a:pPr>
            <a:r>
              <a:rPr lang="hr" sz="1600">
                <a:solidFill>
                  <a:schemeClr val="tx1"/>
                </a:solidFill>
                <a:latin typeface="Arial"/>
              </a:rPr>
              <a:t>Identifikacija klimatske opasnosti, urbani sektori i kriteriji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228600" indent="0">
              <a:defRPr/>
            </a:pPr>
            <a:r>
              <a:rPr lang="hr" sz="1600">
                <a:solidFill>
                  <a:schemeClr val="tx1"/>
                </a:solidFill>
                <a:latin typeface="Arial"/>
              </a:rPr>
              <a:t>zahvaćeni u Schnifisu 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grpSp>
        <p:nvGrpSpPr>
          <p:cNvPr id="32313390" name="Group 44"/>
          <p:cNvGrpSpPr/>
          <p:nvPr/>
        </p:nvGrpSpPr>
        <p:grpSpPr bwMode="auto">
          <a:xfrm>
            <a:off x="5745009" y="873050"/>
            <a:ext cx="2164122" cy="3918026"/>
            <a:chOff x="5910109" y="460300"/>
            <a:chExt cx="2164122" cy="3918026"/>
          </a:xfrm>
        </p:grpSpPr>
        <p:grpSp>
          <p:nvGrpSpPr>
            <p:cNvPr id="5" name="Group 4"/>
            <p:cNvGrpSpPr/>
            <p:nvPr/>
          </p:nvGrpSpPr>
          <p:grpSpPr bwMode="auto">
            <a:xfrm>
              <a:off x="6025799" y="1497581"/>
              <a:ext cx="1000840" cy="972688"/>
              <a:chOff x="3258152" y="2795326"/>
              <a:chExt cx="1655141" cy="1608584"/>
            </a:xfrm>
          </p:grpSpPr>
          <p:pic>
            <p:nvPicPr>
              <p:cNvPr id="30" name="Picture 1965300522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33161" t="48918" r="33678" b="-4219"/>
              <a:stretch/>
            </p:blipFill>
            <p:spPr bwMode="auto">
              <a:xfrm>
                <a:off x="3701437" y="2795326"/>
                <a:ext cx="1136007" cy="1265422"/>
              </a:xfrm>
              <a:prstGeom prst="rect">
                <a:avLst/>
              </a:prstGeom>
              <a:noFill/>
            </p:spPr>
          </p:pic>
          <p:sp>
            <p:nvSpPr>
              <p:cNvPr id="31" name="Title 1"/>
              <p:cNvSpPr txBox="1"/>
              <p:nvPr/>
            </p:nvSpPr>
            <p:spPr bwMode="auto">
              <a:xfrm>
                <a:off x="3258152" y="3889405"/>
                <a:ext cx="1655141" cy="514505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 anchor="ctr">
                <a:noAutofit/>
              </a:bodyPr>
              <a:lstStyle>
                <a:lvl1pPr marL="216000" algn="l" defTabSz="913878" rtl="0">
                  <a:spcBef>
                    <a:spcPts val="0"/>
                  </a:spcBef>
                  <a:buNone/>
                  <a:defRPr sz="2800" b="1" cap="all">
                    <a:solidFill>
                      <a:schemeClr val="tx1"/>
                    </a:solidFill>
                    <a:latin typeface="Trebuchet MS"/>
                    <a:ea typeface="+mj-ea"/>
                    <a:cs typeface="+mj-cs"/>
                  </a:defRPr>
                </a:lvl1pPr>
              </a:lstStyle>
              <a:p>
                <a:pPr marL="215899" algn="ctr">
                  <a:defRPr/>
                </a:pPr>
                <a:r>
                  <a:rPr lang="hr" sz="1000">
                    <a:latin typeface="Trebuchet MS"/>
                  </a:rPr>
                  <a:t>Ekstremno</a:t>
                </a:r>
                <a:endParaRPr/>
              </a:p>
              <a:p>
                <a:pPr marL="215899" algn="ctr">
                  <a:defRPr/>
                </a:pPr>
                <a:r>
                  <a:rPr lang="hr" sz="1000">
                    <a:latin typeface="Trebuchet MS"/>
                  </a:rPr>
                  <a:t>toplina</a:t>
                </a:r>
                <a:endParaRPr lang="en-US" sz="1000"/>
              </a:p>
            </p:txBody>
          </p:sp>
        </p:grpSp>
        <p:grpSp>
          <p:nvGrpSpPr>
            <p:cNvPr id="7" name="Group 6"/>
            <p:cNvGrpSpPr/>
            <p:nvPr/>
          </p:nvGrpSpPr>
          <p:grpSpPr bwMode="auto">
            <a:xfrm>
              <a:off x="7020813" y="1511522"/>
              <a:ext cx="1000840" cy="912389"/>
              <a:chOff x="1817627" y="1340052"/>
              <a:chExt cx="1655141" cy="1508864"/>
            </a:xfrm>
          </p:grpSpPr>
          <p:pic>
            <p:nvPicPr>
              <p:cNvPr id="28" name="Picture 1965300522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0" t="48918" r="66839" b="-515"/>
              <a:stretch/>
            </p:blipFill>
            <p:spPr bwMode="auto">
              <a:xfrm>
                <a:off x="2251041" y="1340052"/>
                <a:ext cx="1136007" cy="1180629"/>
              </a:xfrm>
              <a:prstGeom prst="rect">
                <a:avLst/>
              </a:prstGeom>
              <a:noFill/>
            </p:spPr>
          </p:pic>
          <p:sp>
            <p:nvSpPr>
              <p:cNvPr id="29" name="Title 1"/>
              <p:cNvSpPr txBox="1"/>
              <p:nvPr/>
            </p:nvSpPr>
            <p:spPr bwMode="auto">
              <a:xfrm>
                <a:off x="1817627" y="2334411"/>
                <a:ext cx="1655141" cy="514505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marL="216000" algn="l" defTabSz="913878" rtl="0">
                  <a:spcBef>
                    <a:spcPts val="0"/>
                  </a:spcBef>
                  <a:buNone/>
                  <a:defRPr sz="2800" b="1" cap="all">
                    <a:solidFill>
                      <a:schemeClr val="tx1"/>
                    </a:solidFill>
                    <a:latin typeface="Trebuchet MS"/>
                    <a:ea typeface="+mj-ea"/>
                    <a:cs typeface="+mj-cs"/>
                  </a:defRPr>
                </a:lvl1pPr>
              </a:lstStyle>
              <a:p>
                <a:pPr marL="215899" algn="ctr">
                  <a:defRPr/>
                </a:pPr>
                <a:r>
                  <a:rPr lang="hr" sz="1000">
                    <a:latin typeface="Trebuchet MS"/>
                  </a:rPr>
                  <a:t>suša</a:t>
                </a:r>
                <a:endParaRPr lang="en-US" sz="1000"/>
              </a:p>
            </p:txBody>
          </p:sp>
        </p:grpSp>
        <p:grpSp>
          <p:nvGrpSpPr>
            <p:cNvPr id="9" name="Group 8"/>
            <p:cNvGrpSpPr/>
            <p:nvPr/>
          </p:nvGrpSpPr>
          <p:grpSpPr bwMode="auto">
            <a:xfrm>
              <a:off x="5910109" y="576748"/>
              <a:ext cx="1306656" cy="880680"/>
              <a:chOff x="115005" y="1442516"/>
              <a:chExt cx="2130702" cy="1436081"/>
            </a:xfrm>
          </p:grpSpPr>
          <p:grpSp>
            <p:nvGrpSpPr>
              <p:cNvPr id="24" name="Group 23"/>
              <p:cNvGrpSpPr/>
              <p:nvPr/>
            </p:nvGrpSpPr>
            <p:grpSpPr bwMode="auto">
              <a:xfrm>
                <a:off x="115005" y="1472458"/>
                <a:ext cx="2130702" cy="1406139"/>
                <a:chOff x="115005" y="1472458"/>
                <a:chExt cx="2130702" cy="1406139"/>
              </a:xfrm>
            </p:grpSpPr>
            <p:sp>
              <p:nvSpPr>
                <p:cNvPr id="26" name="Title 1"/>
                <p:cNvSpPr txBox="1"/>
                <p:nvPr/>
              </p:nvSpPr>
              <p:spPr bwMode="auto">
                <a:xfrm>
                  <a:off x="115005" y="2364092"/>
                  <a:ext cx="2130702" cy="514505"/>
                </a:xfrm>
                <a:prstGeom prst="rect">
                  <a:avLst/>
                </a:prstGeom>
                <a:grp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marL="216000" algn="l" defTabSz="913878" rtl="0">
                    <a:spcBef>
                      <a:spcPts val="0"/>
                    </a:spcBef>
                    <a:buNone/>
                    <a:defRPr sz="2800" b="1" cap="all">
                      <a:solidFill>
                        <a:schemeClr val="tx1"/>
                      </a:solidFill>
                      <a:latin typeface="Trebuchet MS"/>
                      <a:ea typeface="+mj-ea"/>
                      <a:cs typeface="+mj-cs"/>
                    </a:defRPr>
                  </a:lvl1pPr>
                </a:lstStyle>
                <a:p>
                  <a:pPr marL="215899" algn="ctr">
                    <a:defRPr/>
                  </a:pPr>
                  <a:r>
                    <a:rPr lang="hr" sz="1000">
                      <a:latin typeface="Trebuchet MS"/>
                    </a:rPr>
                    <a:t>Obilne oborine</a:t>
                  </a:r>
                  <a:endParaRPr lang="en-US" sz="1000"/>
                </a:p>
              </p:txBody>
            </p:sp>
            <p:pic>
              <p:nvPicPr>
                <p:cNvPr id="27" name="Graphic 26" descr="Rain with solid fill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/>
              </p:blipFill>
              <p:spPr bwMode="auto">
                <a:xfrm>
                  <a:off x="834972" y="1472458"/>
                  <a:ext cx="914400" cy="914400"/>
                </a:xfrm>
                <a:prstGeom prst="rect">
                  <a:avLst/>
                </a:prstGeom>
              </p:spPr>
            </p:pic>
          </p:grpSp>
          <p:sp>
            <p:nvSpPr>
              <p:cNvPr id="25" name="Oval 24"/>
              <p:cNvSpPr/>
              <p:nvPr/>
            </p:nvSpPr>
            <p:spPr bwMode="auto">
              <a:xfrm>
                <a:off x="833276" y="1442516"/>
                <a:ext cx="944342" cy="94434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10" name="Group 9"/>
            <p:cNvGrpSpPr/>
            <p:nvPr/>
          </p:nvGrpSpPr>
          <p:grpSpPr bwMode="auto">
            <a:xfrm>
              <a:off x="6943539" y="460300"/>
              <a:ext cx="1041912" cy="958523"/>
              <a:chOff x="345666" y="2795316"/>
              <a:chExt cx="1655141" cy="1522674"/>
            </a:xfrm>
          </p:grpSpPr>
          <p:pic>
            <p:nvPicPr>
              <p:cNvPr id="22" name="Picture 1965300522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0" t="0" r="66839" b="48403"/>
              <a:stretch/>
            </p:blipFill>
            <p:spPr bwMode="auto">
              <a:xfrm>
                <a:off x="770132" y="2795316"/>
                <a:ext cx="1136007" cy="1180627"/>
              </a:xfrm>
              <a:prstGeom prst="rect">
                <a:avLst/>
              </a:prstGeom>
              <a:noFill/>
            </p:spPr>
          </p:pic>
          <p:sp>
            <p:nvSpPr>
              <p:cNvPr id="23" name="Title 1"/>
              <p:cNvSpPr txBox="1"/>
              <p:nvPr/>
            </p:nvSpPr>
            <p:spPr bwMode="auto">
              <a:xfrm>
                <a:off x="345666" y="3803485"/>
                <a:ext cx="1655141" cy="514505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marL="216000" algn="l" defTabSz="913878" rtl="0">
                  <a:spcBef>
                    <a:spcPts val="0"/>
                  </a:spcBef>
                  <a:buNone/>
                  <a:defRPr sz="2800" b="1" cap="all">
                    <a:solidFill>
                      <a:schemeClr val="tx1"/>
                    </a:solidFill>
                    <a:latin typeface="Trebuchet MS"/>
                    <a:ea typeface="+mj-ea"/>
                    <a:cs typeface="+mj-cs"/>
                  </a:defRPr>
                </a:lvl1pPr>
              </a:lstStyle>
              <a:p>
                <a:pPr marL="215899" algn="ctr">
                  <a:defRPr/>
                </a:pPr>
                <a:r>
                  <a:rPr lang="hr" sz="1000">
                    <a:latin typeface="Trebuchet MS"/>
                  </a:rPr>
                  <a:t>POPLAVA</a:t>
                </a:r>
                <a:endParaRPr lang="en-US" sz="1000"/>
              </a:p>
            </p:txBody>
          </p:sp>
        </p:grpSp>
        <p:grpSp>
          <p:nvGrpSpPr>
            <p:cNvPr id="11" name="Group 10"/>
            <p:cNvGrpSpPr/>
            <p:nvPr/>
          </p:nvGrpSpPr>
          <p:grpSpPr bwMode="auto">
            <a:xfrm>
              <a:off x="6027128" y="2520606"/>
              <a:ext cx="1045494" cy="921589"/>
              <a:chOff x="1847364" y="2815407"/>
              <a:chExt cx="1655141" cy="1503778"/>
            </a:xfrm>
          </p:grpSpPr>
          <p:pic>
            <p:nvPicPr>
              <p:cNvPr id="20" name="Picture 1965300522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67659" t="0" r="-819" b="48403"/>
              <a:stretch/>
            </p:blipFill>
            <p:spPr bwMode="auto">
              <a:xfrm>
                <a:off x="2218751" y="2815407"/>
                <a:ext cx="1136007" cy="1180629"/>
              </a:xfrm>
              <a:prstGeom prst="rect">
                <a:avLst/>
              </a:prstGeom>
              <a:noFill/>
            </p:spPr>
          </p:pic>
          <p:sp>
            <p:nvSpPr>
              <p:cNvPr id="21" name="Title 1"/>
              <p:cNvSpPr txBox="1"/>
              <p:nvPr/>
            </p:nvSpPr>
            <p:spPr bwMode="auto">
              <a:xfrm>
                <a:off x="1847364" y="3804680"/>
                <a:ext cx="1655141" cy="514505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marL="216000" algn="l" defTabSz="913878" rtl="0">
                  <a:spcBef>
                    <a:spcPts val="0"/>
                  </a:spcBef>
                  <a:buNone/>
                  <a:defRPr sz="2800" b="1" cap="all">
                    <a:solidFill>
                      <a:schemeClr val="tx1"/>
                    </a:solidFill>
                    <a:latin typeface="Trebuchet MS"/>
                    <a:ea typeface="+mj-ea"/>
                    <a:cs typeface="+mj-cs"/>
                  </a:defRPr>
                </a:lvl1pPr>
              </a:lstStyle>
              <a:p>
                <a:pPr marL="215899" algn="ctr">
                  <a:defRPr/>
                </a:pPr>
                <a:r>
                  <a:rPr lang="hr" sz="1000">
                    <a:latin typeface="Trebuchet MS"/>
                  </a:rPr>
                  <a:t>oluja</a:t>
                </a:r>
                <a:endParaRPr lang="en-US" sz="1000"/>
              </a:p>
            </p:txBody>
          </p:sp>
        </p:grpSp>
        <p:grpSp>
          <p:nvGrpSpPr>
            <p:cNvPr id="12" name="Group 11"/>
            <p:cNvGrpSpPr/>
            <p:nvPr/>
          </p:nvGrpSpPr>
          <p:grpSpPr bwMode="auto">
            <a:xfrm>
              <a:off x="5976766" y="3415017"/>
              <a:ext cx="1098906" cy="963309"/>
              <a:chOff x="3151670" y="1292613"/>
              <a:chExt cx="1862900" cy="1633033"/>
            </a:xfrm>
          </p:grpSpPr>
          <p:pic>
            <p:nvPicPr>
              <p:cNvPr id="18" name="Picture 1965300522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66839" t="48918" r="-1" b="1778"/>
              <a:stretch/>
            </p:blipFill>
            <p:spPr bwMode="auto">
              <a:xfrm>
                <a:off x="3633538" y="1292613"/>
                <a:ext cx="1153747" cy="1145773"/>
              </a:xfrm>
              <a:prstGeom prst="rect">
                <a:avLst/>
              </a:prstGeom>
              <a:noFill/>
            </p:spPr>
          </p:pic>
          <p:sp>
            <p:nvSpPr>
              <p:cNvPr id="19" name="Title 1"/>
              <p:cNvSpPr txBox="1"/>
              <p:nvPr/>
            </p:nvSpPr>
            <p:spPr bwMode="auto">
              <a:xfrm>
                <a:off x="3151670" y="2411140"/>
                <a:ext cx="1862900" cy="514506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 anchor="ctr">
                <a:noAutofit/>
              </a:bodyPr>
              <a:lstStyle>
                <a:lvl1pPr marL="216000" algn="l" defTabSz="913878" rtl="0">
                  <a:spcBef>
                    <a:spcPts val="0"/>
                  </a:spcBef>
                  <a:buNone/>
                  <a:defRPr sz="2800" b="1" cap="all">
                    <a:solidFill>
                      <a:schemeClr val="tx1"/>
                    </a:solidFill>
                    <a:latin typeface="Trebuchet MS"/>
                    <a:ea typeface="+mj-ea"/>
                    <a:cs typeface="+mj-cs"/>
                  </a:defRPr>
                </a:lvl1pPr>
              </a:lstStyle>
              <a:p>
                <a:pPr marL="215899" algn="ctr">
                  <a:defRPr/>
                </a:pPr>
                <a:r>
                  <a:rPr lang="hr" sz="1000">
                    <a:latin typeface="Trebuchet MS"/>
                  </a:rPr>
                  <a:t>Masovni pokret</a:t>
                </a:r>
                <a:endParaRPr lang="en-US" sz="1000"/>
              </a:p>
            </p:txBody>
          </p:sp>
        </p:grpSp>
        <p:grpSp>
          <p:nvGrpSpPr>
            <p:cNvPr id="13" name="Group 12"/>
            <p:cNvGrpSpPr/>
            <p:nvPr/>
          </p:nvGrpSpPr>
          <p:grpSpPr bwMode="auto">
            <a:xfrm>
              <a:off x="7045302" y="2633266"/>
              <a:ext cx="976351" cy="829622"/>
              <a:chOff x="4798719" y="1442516"/>
              <a:chExt cx="1655141" cy="1406400"/>
            </a:xfrm>
          </p:grpSpPr>
          <p:sp>
            <p:nvSpPr>
              <p:cNvPr id="14" name="Oval 13"/>
              <p:cNvSpPr/>
              <p:nvPr/>
            </p:nvSpPr>
            <p:spPr bwMode="auto">
              <a:xfrm>
                <a:off x="5241991" y="1442516"/>
                <a:ext cx="944342" cy="94434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15" name="Group 14"/>
              <p:cNvGrpSpPr/>
              <p:nvPr/>
            </p:nvGrpSpPr>
            <p:grpSpPr bwMode="auto">
              <a:xfrm>
                <a:off x="4798719" y="1531455"/>
                <a:ext cx="1655141" cy="1317461"/>
                <a:chOff x="4798719" y="1531455"/>
                <a:chExt cx="1655141" cy="1317461"/>
              </a:xfrm>
            </p:grpSpPr>
            <p:sp>
              <p:nvSpPr>
                <p:cNvPr id="16" name="Title 1"/>
                <p:cNvSpPr txBox="1"/>
                <p:nvPr/>
              </p:nvSpPr>
              <p:spPr bwMode="auto">
                <a:xfrm>
                  <a:off x="4798719" y="2334411"/>
                  <a:ext cx="1655141" cy="514505"/>
                </a:xfrm>
                <a:prstGeom prst="rect">
                  <a:avLst/>
                </a:prstGeom>
                <a:grpFill/>
              </p:spPr>
              <p:txBody>
                <a:bodyPr vert="horz" lIns="91440" tIns="45720" rIns="91440" bIns="45720" rtlCol="0" anchor="ctr">
                  <a:normAutofit fontScale="97500"/>
                </a:bodyPr>
                <a:lstStyle>
                  <a:lvl1pPr marL="216000" algn="l" defTabSz="913878" rtl="0">
                    <a:spcBef>
                      <a:spcPts val="0"/>
                    </a:spcBef>
                    <a:buNone/>
                    <a:defRPr sz="2800" b="1" cap="all">
                      <a:solidFill>
                        <a:schemeClr val="tx1"/>
                      </a:solidFill>
                      <a:latin typeface="Trebuchet MS"/>
                      <a:ea typeface="+mj-ea"/>
                      <a:cs typeface="+mj-cs"/>
                    </a:defRPr>
                  </a:lvl1pPr>
                </a:lstStyle>
                <a:p>
                  <a:pPr marL="215899" algn="ctr">
                    <a:defRPr/>
                  </a:pPr>
                  <a:r>
                    <a:rPr lang="hr" sz="1000">
                      <a:latin typeface="Trebuchet MS"/>
                    </a:rPr>
                    <a:t>požar</a:t>
                  </a:r>
                  <a:endParaRPr lang="en-US" sz="1000"/>
                </a:p>
              </p:txBody>
            </p:sp>
            <p:pic>
              <p:nvPicPr>
                <p:cNvPr id="17" name="Graphic 16" descr="Fire with solid fill"/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/>
              </p:blipFill>
              <p:spPr bwMode="auto">
                <a:xfrm>
                  <a:off x="5330930" y="1531455"/>
                  <a:ext cx="766463" cy="766463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4" name="Group 33"/>
            <p:cNvGrpSpPr/>
            <p:nvPr/>
          </p:nvGrpSpPr>
          <p:grpSpPr bwMode="auto">
            <a:xfrm>
              <a:off x="7306784" y="3530921"/>
              <a:ext cx="517637" cy="517637"/>
              <a:chOff x="7567073" y="3904387"/>
              <a:chExt cx="675457" cy="675457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 rotWithShape="1">
              <a:blip r:embed="rId8"/>
              <a:stretch/>
            </p:blipFill>
            <p:spPr bwMode="auto">
              <a:xfrm>
                <a:off x="7682520" y="3998531"/>
                <a:ext cx="444564" cy="444564"/>
              </a:xfrm>
              <a:prstGeom prst="rect">
                <a:avLst/>
              </a:prstGeom>
              <a:noFill/>
            </p:spPr>
          </p:pic>
          <p:sp>
            <p:nvSpPr>
              <p:cNvPr id="32" name="Oval 31"/>
              <p:cNvSpPr/>
              <p:nvPr/>
            </p:nvSpPr>
            <p:spPr bwMode="auto">
              <a:xfrm>
                <a:off x="7567073" y="3904387"/>
                <a:ext cx="675457" cy="67545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3" name="Title 1"/>
            <p:cNvSpPr txBox="1"/>
            <p:nvPr/>
          </p:nvSpPr>
          <p:spPr bwMode="auto">
            <a:xfrm>
              <a:off x="6917661" y="4066173"/>
              <a:ext cx="1156570" cy="312153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>
              <a:noAutofit/>
            </a:bodyPr>
            <a:lstStyle>
              <a:lvl1pPr marL="216000" algn="l" defTabSz="913878" rtl="0">
                <a:spcBef>
                  <a:spcPts val="0"/>
                </a:spcBef>
                <a:buNone/>
                <a:defRPr sz="2800" b="1" cap="all">
                  <a:solidFill>
                    <a:schemeClr val="tx1"/>
                  </a:solidFill>
                  <a:latin typeface="Trebuchet MS"/>
                  <a:ea typeface="+mj-ea"/>
                  <a:cs typeface="+mj-cs"/>
                </a:defRPr>
              </a:lvl1pPr>
            </a:lstStyle>
            <a:p>
              <a:pPr marL="215899" algn="ctr">
                <a:defRPr/>
              </a:pPr>
              <a:r>
                <a:rPr lang="hr" sz="1000">
                  <a:latin typeface="Trebuchet MS"/>
                </a:rPr>
                <a:t>BIOLOŠKA OPASNOST</a:t>
              </a:r>
              <a:endParaRPr lang="en-US" sz="1000"/>
            </a:p>
          </p:txBody>
        </p:sp>
      </p:grpSp>
      <p:grpSp>
        <p:nvGrpSpPr>
          <p:cNvPr id="1662898039" name="Group 42"/>
          <p:cNvGrpSpPr/>
          <p:nvPr/>
        </p:nvGrpSpPr>
        <p:grpSpPr bwMode="auto">
          <a:xfrm>
            <a:off x="355861" y="1841032"/>
            <a:ext cx="5312969" cy="2924077"/>
            <a:chOff x="355861" y="1841032"/>
            <a:chExt cx="5312969" cy="2924077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9"/>
            <a:stretch/>
          </p:blipFill>
          <p:spPr bwMode="auto">
            <a:xfrm>
              <a:off x="359162" y="1841032"/>
              <a:ext cx="5309668" cy="2924077"/>
            </a:xfrm>
            <a:prstGeom prst="rect">
              <a:avLst/>
            </a:prstGeom>
          </p:spPr>
        </p:pic>
        <p:sp>
          <p:nvSpPr>
            <p:cNvPr id="39" name="Rectangle 38"/>
            <p:cNvSpPr/>
            <p:nvPr/>
          </p:nvSpPr>
          <p:spPr bwMode="auto">
            <a:xfrm>
              <a:off x="359162" y="2401266"/>
              <a:ext cx="5309668" cy="309160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359162" y="2867029"/>
              <a:ext cx="5309668" cy="942421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59162" y="4459763"/>
              <a:ext cx="5309668" cy="290591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355861" y="4057031"/>
              <a:ext cx="5309668" cy="249430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sp>
        <p:nvSpPr>
          <p:cNvPr id="166365404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opsega i priprema temelja za prilagodbu na obje razine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7645933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2: Priprema</a:t>
            </a:r>
            <a:endParaRPr lang="en-GB"/>
          </a:p>
        </p:txBody>
      </p:sp>
      <p:graphicFrame>
        <p:nvGraphicFramePr>
          <p:cNvPr id="1470160106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66844" y="2091061"/>
          <a:ext cx="7968392" cy="1544827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006594"/>
                <a:gridCol w="940921"/>
                <a:gridCol w="1810381"/>
                <a:gridCol w="627312"/>
                <a:gridCol w="895796"/>
                <a:gridCol w="895796"/>
                <a:gridCol w="895796"/>
                <a:gridCol w="895796"/>
              </a:tblGrid>
              <a:tr h="214947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OBILNE OBORINE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22250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ZGRADE A1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43517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A1.1 Rizik od oštećenja stambenih zgrada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45013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Kodirati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hr" sz="1100">
                          <a:latin typeface="Trebuchet MS"/>
                        </a:rPr>
                        <a:t>Kriterij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hr" sz="1100">
                          <a:latin typeface="Trebuchet MS"/>
                        </a:rPr>
                        <a:t>Indikator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Jedinica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Raspon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od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vrijednosti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Referentna vrijednost (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vrijednost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Referentna vrijednost (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vrijednost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1)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Opaženo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vrijednost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Prisutnost zelenih krovova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  <a:defRPr/>
                      </a:pPr>
                      <a:r>
                        <a:rPr lang="hr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Udio zgrada s funkcionalnim zelenim krovovima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%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HIB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hr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&gt; 50%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hr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&lt; 10%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hr" sz="1100" b="1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43%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032092597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0913"/>
            <a:ext cx="7504289" cy="776287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Praktično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RNTool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Primjer </a:t>
            </a:r>
            <a:r>
              <a:rPr lang="hr" sz="1600" b="1">
                <a:solidFill>
                  <a:schemeClr val="accent4"/>
                </a:solidFill>
              </a:rPr>
              <a:t>.</a:t>
            </a:r>
            <a:endParaRPr/>
          </a:p>
          <a:p>
            <a:pPr marL="228600" indent="0">
              <a:defRPr/>
            </a:pPr>
            <a:r>
              <a:rPr lang="hr" sz="1600">
                <a:solidFill>
                  <a:schemeClr val="tx1"/>
                </a:solidFill>
              </a:rPr>
              <a:t>Indikacija referentne vrijednosti ( u slučaju da ih je potrebno modificirati) i promatrati vrijednost za svaki odabrani kriterij​</a:t>
            </a:r>
            <a:endParaRPr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942430451" name="Zástupný text 2"/>
          <p:cNvSpPr txBox="1"/>
          <p:nvPr/>
        </p:nvSpPr>
        <p:spPr bwMode="auto">
          <a:xfrm>
            <a:off x="168155" y="3906081"/>
            <a:ext cx="6000750" cy="438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hr" sz="1100">
                <a:latin typeface="Trebuchet MS"/>
              </a:rPr>
              <a:t>Proces bi  trebao biti ponovljen za svaki kriterij​</a:t>
            </a:r>
            <a:endParaRPr lang="en-US" sz="1100">
              <a:latin typeface="Trebuchet MS"/>
            </a:endParaRPr>
          </a:p>
          <a:p>
            <a:pPr>
              <a:defRPr/>
            </a:pPr>
            <a:endParaRPr lang="en-US" sz="1600"/>
          </a:p>
          <a:p>
            <a:pPr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163034373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opsega i priprema temelja za prilagodbu na obje razine</a:t>
            </a:r>
            <a:endParaRPr/>
          </a:p>
        </p:txBody>
      </p:sp>
      <p:sp>
        <p:nvSpPr>
          <p:cNvPr id="1647581512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553516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2: Priprema</a:t>
            </a:r>
            <a:endParaRPr lang="en-GB"/>
          </a:p>
        </p:txBody>
      </p:sp>
      <p:pic>
        <p:nvPicPr>
          <p:cNvPr id="1119186887" name="Picture 4" descr="A black circle with dots and people in it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556376" y="1436689"/>
            <a:ext cx="1819274" cy="1819272"/>
          </a:xfrm>
          <a:prstGeom prst="rect">
            <a:avLst/>
          </a:prstGeom>
        </p:spPr>
      </p:pic>
      <p:sp>
        <p:nvSpPr>
          <p:cNvPr id="809024264" name="Zástupný text 2"/>
          <p:cNvSpPr txBox="1"/>
          <p:nvPr/>
        </p:nvSpPr>
        <p:spPr bwMode="auto">
          <a:xfrm>
            <a:off x="142876" y="868363"/>
            <a:ext cx="537102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hr" sz="2000" b="1">
                <a:solidFill>
                  <a:schemeClr val="accent4"/>
                </a:solidFill>
                <a:latin typeface="Trebuchet MS"/>
              </a:rPr>
              <a:t>Kontrolna točka </a:t>
            </a:r>
            <a:r>
              <a:rPr lang="hr" sz="2000" b="1">
                <a:solidFill>
                  <a:schemeClr val="accent4"/>
                </a:solidFill>
                <a:latin typeface="Trebuchet MS"/>
              </a:rPr>
              <a:t>učenja 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hr" sz="2000"/>
              <a:t>Koje se vrste izvora podataka obično koriste za prikupljanje informacija o opasnostima, izloženosti i ranjivosti?</a:t>
            </a:r>
            <a:endParaRPr lang="en-US" sz="1600"/>
          </a:p>
        </p:txBody>
      </p:sp>
      <p:sp>
        <p:nvSpPr>
          <p:cNvPr id="59790377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opsega i priprema temelja za prilagodbu na obje razine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2224926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3: Dijagnoza</a:t>
            </a:r>
            <a:endParaRPr lang="en-GB"/>
          </a:p>
        </p:txBody>
      </p:sp>
      <p:sp>
        <p:nvSpPr>
          <p:cNvPr id="57976615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Cilj : </a:t>
            </a:r>
            <a:r>
              <a:rPr lang="hr" sz="1600"/>
              <a:t>Analizirati trenutno stanje i razinu prilagodbe zgrada i kvartova kako bi se identificirali rizici i postavila osnova za buduće ciljeve.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2027187453" name="Rectangle: Rounded Corners 3"/>
          <p:cNvSpPr/>
          <p:nvPr/>
        </p:nvSpPr>
        <p:spPr bwMode="auto"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6051449" name="Zástupný text 2"/>
          <p:cNvSpPr txBox="1"/>
          <p:nvPr/>
        </p:nvSpPr>
        <p:spPr bwMode="auto">
          <a:xfrm>
            <a:off x="365125" y="1559659"/>
            <a:ext cx="7839250" cy="2873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500" b="1">
                <a:solidFill>
                  <a:schemeClr val="accent4"/>
                </a:solidFill>
              </a:rPr>
              <a:t>Glavni zadaci: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500" b="1">
                <a:solidFill>
                  <a:schemeClr val="accent4"/>
                </a:solidFill>
              </a:rPr>
              <a:t>Procjena trenutnog stanja </a:t>
            </a:r>
            <a:br>
              <a:rPr lang="en-US" sz="1500" b="1"/>
            </a:br>
            <a:r>
              <a:rPr lang="hr" sz="1500" b="1"/>
              <a:t>- </a:t>
            </a:r>
            <a:r>
              <a:rPr lang="hr" sz="1500"/>
              <a:t>Svaki kriterij zgrade/ kvarta ocjenjuje se u odnosu na kriterije postavljene u Fazi 2. Vrijednosti pokazatelja normaliziraju se kako bi se izračunale razine rizika.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500" b="1">
                <a:solidFill>
                  <a:schemeClr val="accent4"/>
                </a:solidFill>
              </a:rPr>
              <a:t>Dodjeljivanje težina (prioritizacija) i rangiranje </a:t>
            </a:r>
            <a:br>
              <a:rPr lang="en-US" sz="1500"/>
            </a:br>
            <a:r>
              <a:rPr lang="hr" sz="1500"/>
              <a:t>- Kriteriji se zatim ponderiraju, što je strateški korak koji je odgovornost Općine, prvenstveno tehničkog koordinatora.</a:t>
            </a:r>
            <a:r>
              <a:rPr lang="hr" sz="1600"/>
              <a:t> </a:t>
            </a:r>
            <a:r>
              <a:rPr lang="hr" sz="1500"/>
              <a:t>Rezultati performansi/rizika pokazuju rade li elementi dobro ili im je potrebna pažnja. </a:t>
            </a:r>
            <a:br>
              <a:rPr lang="en-US" sz="1500"/>
            </a:br>
            <a:r>
              <a:rPr lang="hr" sz="1500"/>
              <a:t>- Stručnjaci rangiraju kriterije kako bi istaknuli najkritičnije slabosti.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500" b="1">
                <a:solidFill>
                  <a:schemeClr val="accent4"/>
                </a:solidFill>
              </a:rPr>
              <a:t>Identifikacija</a:t>
            </a:r>
            <a:r>
              <a:rPr lang="hr" sz="1500" b="1">
                <a:solidFill>
                  <a:schemeClr val="accent4"/>
                </a:solidFill>
              </a:rPr>
              <a:t> </a:t>
            </a:r>
            <a:r>
              <a:rPr lang="hr" sz="1500" b="1">
                <a:solidFill>
                  <a:schemeClr val="accent4"/>
                </a:solidFill>
              </a:rPr>
              <a:t>od</a:t>
            </a:r>
            <a:r>
              <a:rPr lang="hr" sz="1500" b="1">
                <a:solidFill>
                  <a:schemeClr val="accent4"/>
                </a:solidFill>
              </a:rPr>
              <a:t> </a:t>
            </a:r>
            <a:r>
              <a:rPr lang="hr" sz="1500" b="1">
                <a:solidFill>
                  <a:schemeClr val="accent4"/>
                </a:solidFill>
              </a:rPr>
              <a:t>slabosti</a:t>
            </a:r>
            <a:r>
              <a:rPr lang="hr" sz="1500" b="1">
                <a:solidFill>
                  <a:schemeClr val="accent4"/>
                </a:solidFill>
              </a:rPr>
              <a:t> </a:t>
            </a:r>
            <a:r>
              <a:rPr lang="hr" sz="1500" b="1">
                <a:solidFill>
                  <a:schemeClr val="accent4"/>
                </a:solidFill>
              </a:rPr>
              <a:t>: </a:t>
            </a:r>
            <a:br>
              <a:rPr lang="en-US" sz="1500" b="1"/>
            </a:br>
            <a:r>
              <a:rPr lang="hr" sz="1500" b="1"/>
              <a:t>- </a:t>
            </a:r>
            <a:r>
              <a:rPr lang="hr" sz="1500"/>
              <a:t>Slabe točke se </a:t>
            </a:r>
            <a:r>
              <a:rPr lang="hr" sz="1500"/>
              <a:t>prioriziraju </a:t>
            </a:r>
            <a:r>
              <a:rPr lang="hr" sz="1500"/>
              <a:t>na temelju rezultata u odnosu na referentne vrijednosti. </a:t>
            </a:r>
            <a:br>
              <a:rPr lang="en-US" sz="1500"/>
            </a:br>
            <a:r>
              <a:rPr lang="hr" sz="1500"/>
              <a:t>- Uključuje i kvantitativne podatke iz </a:t>
            </a:r>
            <a:r>
              <a:rPr lang="hr" sz="1500"/>
              <a:t>RBTool </a:t>
            </a:r>
            <a:r>
              <a:rPr lang="hr" sz="1500"/>
              <a:t>/ </a:t>
            </a:r>
            <a:r>
              <a:rPr lang="hr" sz="1500"/>
              <a:t>RNTool </a:t>
            </a:r>
            <a:r>
              <a:rPr lang="hr" sz="1500"/>
              <a:t>i kvalitativne doprinose stanara (ankete/radionice). </a:t>
            </a:r>
            <a:br>
              <a:rPr lang="en-US" sz="1500"/>
            </a:br>
            <a:r>
              <a:rPr lang="hr" sz="1500"/>
              <a:t>- Otkriva ranjivosti u strukturnim elementima, građevinskim sustavima i funkcionalnosti</a:t>
            </a:r>
            <a:endParaRPr/>
          </a:p>
        </p:txBody>
      </p:sp>
      <p:sp>
        <p:nvSpPr>
          <p:cNvPr id="925443730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Analiziranje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trenutnog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stanja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utvrđivanje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ključne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slabosti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urbanih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područja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zgrada za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prilagodbu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7517770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Analiziranje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trenutnog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stanja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utvrđivanje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ključne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slabosti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urbanih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područja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zgrada za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prilagodbu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1911521402" name="Zástupný text 2"/>
          <p:cNvSpPr txBox="1"/>
          <p:nvPr/>
        </p:nvSpPr>
        <p:spPr bwMode="auto">
          <a:xfrm>
            <a:off x="152401" y="2985762"/>
            <a:ext cx="7142993" cy="154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hr" sz="1100">
                <a:latin typeface="Trebuchet MS"/>
              </a:rPr>
              <a:t>S obzirom na </a:t>
            </a:r>
            <a:r>
              <a:rPr lang="hr" sz="1100" b="1">
                <a:latin typeface="Trebuchet MS"/>
              </a:rPr>
              <a:t>LIB </a:t>
            </a:r>
            <a:r>
              <a:rPr lang="hr" sz="1100">
                <a:latin typeface="Trebuchet MS"/>
              </a:rPr>
              <a:t>(niže je bolje) i da: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buFont typeface="Arial"/>
              <a:buChar char="•"/>
              <a:defRPr/>
            </a:pPr>
            <a:r>
              <a:rPr lang="hr" sz="1100">
                <a:latin typeface="Trebuchet MS"/>
              </a:rPr>
              <a:t>Optimalna referentna vrijednost (rezultat = 0) → 0% ulaza u zgradu ispod razine tla</a:t>
            </a:r>
            <a:endParaRPr/>
          </a:p>
          <a:p>
            <a:pPr>
              <a:buFont typeface="Arial"/>
              <a:buChar char="•"/>
              <a:defRPr/>
            </a:pPr>
            <a:r>
              <a:rPr lang="hr" sz="1100">
                <a:latin typeface="Trebuchet MS"/>
              </a:rPr>
              <a:t>Kritična vrijednost (ocjena = 1) → 30% ulaza u zgrade ispod razine tla</a:t>
            </a:r>
            <a:endParaRPr/>
          </a:p>
          <a:p>
            <a:pPr>
              <a:buFont typeface="Arial"/>
              <a:buChar char="•"/>
              <a:defRPr/>
            </a:pPr>
            <a:r>
              <a:rPr lang="hr" sz="1100">
                <a:latin typeface="Trebuchet MS"/>
              </a:rPr>
              <a:t>Opažena vrijednost → ~19,5% ulaza u zgrade ispod razine tla</a:t>
            </a:r>
            <a:endParaRPr/>
          </a:p>
          <a:p>
            <a:pPr marL="228600" indent="0"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r>
              <a:rPr lang="hr" sz="1100">
                <a:latin typeface="Trebuchet MS"/>
              </a:rPr>
              <a:t>=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Normalized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score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</m:t>
                      </m:r>
                      <m:f>
                        <m:fPr>
                          <m:ctrlPr>
                            <a:rPr lang="en-US" sz="1100" i="1"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Optimal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benchmark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 −  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Observed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b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enchmark</m:t>
                          </m:r>
                        </m:num>
                        <m:den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Optimal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benchmark</m:t>
                          </m:r>
                          <m:r>
                            <m:rPr/>
                            <a:rPr lang="de-DE" sz="1100">
                              <a:latin typeface="Cambria Math"/>
                            </a:rPr>
                            <m:t> −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Critica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l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value</m:t>
                          </m:r>
                        </m:den>
                      </m:f>
                      <m:r>
                        <m:rPr>
                          <m:nor m:val="on"/>
                        </m:rPr>
                        <a:rPr lang="de-DE" sz="1100" b="0" i="0">
                          <a:latin typeface="Cambria Math"/>
                        </a:rPr>
                        <m:t>      ;      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Normalized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score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</m:t>
                      </m:r>
                      <m:f>
                        <m:fPr>
                          <m:ctrlPr>
                            <a:rPr lang="en-US" sz="1100" i="1"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0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 −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 19,5</m:t>
                          </m:r>
                        </m:num>
                        <m:den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0 − 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3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</mc:Choice>
              <mc:Fallback/>
            </mc:AlternateContent>
            <a:r>
              <a:rPr lang="hr" sz="1100">
                <a:solidFill>
                  <a:schemeClr val="accent4"/>
                </a:solidFill>
                <a:latin typeface="Trebuchet MS"/>
              </a:rPr>
              <a:t>0,65</a:t>
            </a:r>
            <a:endParaRPr/>
          </a:p>
          <a:p>
            <a:pPr>
              <a:defRPr/>
            </a:pPr>
            <a:endParaRPr lang="en-US" sz="1600"/>
          </a:p>
          <a:p>
            <a:pPr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02041218" name="Rectangle 3"/>
          <p:cNvSpPr/>
          <p:nvPr/>
        </p:nvSpPr>
        <p:spPr bwMode="auto">
          <a:xfrm>
            <a:off x="6686012" y="4156781"/>
            <a:ext cx="339806" cy="339801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graphicFrame>
        <p:nvGraphicFramePr>
          <p:cNvPr id="270122112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83614" y="1339056"/>
          <a:ext cx="8182537" cy="1547344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033646"/>
                <a:gridCol w="1227946"/>
                <a:gridCol w="1863142"/>
                <a:gridCol w="619129"/>
                <a:gridCol w="679067"/>
                <a:gridCol w="919869"/>
                <a:gridCol w="919869"/>
                <a:gridCol w="919869"/>
              </a:tblGrid>
              <a:tr h="214947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OBILNE OBORINE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12729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ZGRADE A1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97648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A1.1 Rizik od oštećenja stambenih zgrada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75601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Kodirati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hr" sz="1100">
                          <a:latin typeface="Trebuchet MS"/>
                        </a:rPr>
                        <a:t>Kriterij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hr" sz="1100">
                          <a:latin typeface="Trebuchet MS"/>
                        </a:rPr>
                        <a:t>Indikator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Jedinica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Raspon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od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vrijednosti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Referentna vrijednost (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vrijednost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Referentna vrijednost (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vrijednost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1)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Opaženo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vrijednost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Ulazi u zgradu ispod razine zemlje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Udio ulaza u razini tla ili ispod razine tla bez zaštitne kosine/dizajna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%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KNJIGA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hr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hr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&gt; 30%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hr" sz="1100" b="1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19,5%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75445634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6000750" cy="776287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Praktično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RNTool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Primjer </a:t>
            </a:r>
            <a:r>
              <a:rPr lang="hr" sz="1600" b="1">
                <a:solidFill>
                  <a:schemeClr val="accent4"/>
                </a:solidFill>
              </a:rPr>
              <a:t>.</a:t>
            </a:r>
            <a:r>
              <a:rPr lang="hr" sz="1600">
                <a:solidFill>
                  <a:schemeClr val="tx1"/>
                </a:solidFill>
              </a:rPr>
              <a:t> </a:t>
            </a:r>
            <a:r>
              <a:rPr lang="hr" sz="1600">
                <a:solidFill>
                  <a:schemeClr val="tx1"/>
                </a:solidFill>
              </a:rPr>
              <a:t>Normalizacija</a:t>
            </a:r>
            <a:r>
              <a:rPr lang="hr" sz="1600">
                <a:solidFill>
                  <a:schemeClr val="tx1"/>
                </a:solidFill>
              </a:rPr>
              <a:t> </a:t>
            </a:r>
            <a:r>
              <a:rPr lang="hr" sz="1600">
                <a:solidFill>
                  <a:schemeClr val="tx1"/>
                </a:solidFill>
              </a:rPr>
              <a:t>vrijednosti </a:t>
            </a:r>
            <a:r>
              <a:rPr lang="hr" sz="1600">
                <a:solidFill>
                  <a:schemeClr val="tx1"/>
                </a:solidFill>
              </a:rPr>
              <a:t>.</a:t>
            </a:r>
            <a:endParaRPr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37991228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3: Dijagnoza</a:t>
            </a:r>
            <a:endParaRPr lang="en-GB"/>
          </a:p>
        </p:txBody>
      </p:sp>
      <p:sp>
        <p:nvSpPr>
          <p:cNvPr id="1180443737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329884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Analiziranje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trenutnog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stanja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utvrđivanje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ključne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slabosti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urbanih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područja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zgrada za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prilagodbu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745312102" name="Zástupný text 2"/>
          <p:cNvSpPr txBox="1"/>
          <p:nvPr/>
        </p:nvSpPr>
        <p:spPr bwMode="auto">
          <a:xfrm>
            <a:off x="152401" y="2759774"/>
            <a:ext cx="7733886" cy="154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hr" sz="1100">
                <a:latin typeface="Trebuchet MS"/>
              </a:rPr>
              <a:t>S obzirom na </a:t>
            </a:r>
            <a:r>
              <a:rPr lang="hr" sz="1100" b="1">
                <a:latin typeface="Trebuchet MS"/>
              </a:rPr>
              <a:t>HIB </a:t>
            </a:r>
            <a:r>
              <a:rPr lang="hr" sz="1100">
                <a:latin typeface="Trebuchet MS"/>
              </a:rPr>
              <a:t>(više je bolje) i da: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buFont typeface="Arial"/>
              <a:buChar char="•"/>
              <a:defRPr/>
            </a:pPr>
            <a:r>
              <a:rPr lang="hr" sz="1100">
                <a:latin typeface="Trebuchet MS"/>
              </a:rPr>
              <a:t>Optimalna referentna vrijednost (rezultat = 0) → 50% krovova je zeleno</a:t>
            </a:r>
            <a:endParaRPr/>
          </a:p>
          <a:p>
            <a:pPr>
              <a:buFont typeface="Arial"/>
              <a:buChar char="•"/>
              <a:defRPr/>
            </a:pPr>
            <a:r>
              <a:rPr lang="hr" sz="1100">
                <a:latin typeface="Trebuchet MS"/>
              </a:rPr>
              <a:t>Kritična vrijednost (ocjena = 1) → 10% krovova je zeleno</a:t>
            </a:r>
            <a:endParaRPr/>
          </a:p>
          <a:p>
            <a:pPr>
              <a:buFont typeface="Arial"/>
              <a:buChar char="•"/>
              <a:defRPr/>
            </a:pPr>
            <a:r>
              <a:rPr lang="hr" sz="1100">
                <a:latin typeface="Trebuchet MS"/>
              </a:rPr>
              <a:t>Opažena vrijednost → ~17,2% krovova je zeleno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r>
              <a:rPr lang="hr" sz="1100">
                <a:latin typeface="Trebuchet MS"/>
              </a:rPr>
              <a:t>=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Normalized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score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  <m:r>
                        <m:rPr>
                          <m:nor m:val="on"/>
                        </m:rPr>
                        <a:rPr lang="de-DE" sz="1100" b="0" i="0">
                          <a:latin typeface="Trebuchet MS"/>
                        </a:rPr>
                        <m:t> </m:t>
                      </m:r>
                      <m:f>
                        <m:fPr>
                          <m:ctrlPr>
                            <a:rPr lang="en-US" sz="1100" i="1"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Optimal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benchmark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 −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  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Observed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b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enchmark</m:t>
                          </m:r>
                        </m:num>
                        <m:den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Optimal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benchmark</m:t>
                          </m:r>
                          <m:r>
                            <m:rPr/>
                            <a:rPr lang="de-DE" sz="1100">
                              <a:latin typeface="Cambria Math"/>
                            </a:rPr>
                            <m:t> −</m:t>
                          </m:r>
                          <m:r>
                            <m:rPr/>
                            <a:rPr lang="de-DE" sz="1100" b="0" i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Critica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l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value</m:t>
                          </m:r>
                        </m:den>
                      </m:f>
                      <m:r>
                        <m:rPr>
                          <m:nor m:val="on"/>
                        </m:rPr>
                        <a:rPr lang="de-DE" sz="1100" b="0" i="0">
                          <a:latin typeface="Cambria Math"/>
                        </a:rPr>
                        <m:t>        ;      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Normalized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score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</m:t>
                      </m:r>
                      <m:f>
                        <m:fPr>
                          <m:ctrlPr>
                            <a:rPr lang="en-US" sz="1100" i="1"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50 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−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 17,2</m:t>
                          </m:r>
                        </m:num>
                        <m:den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50 − 10</m:t>
                          </m:r>
                        </m:den>
                      </m:f>
                    </m:oMath>
                  </m:oMathPara>
                </a14:m>
              </mc:Choice>
              <mc:Fallback/>
            </mc:AlternateContent>
            <a:r>
              <a:rPr lang="hr" sz="1100">
                <a:solidFill>
                  <a:schemeClr val="accent4"/>
                </a:solidFill>
                <a:latin typeface="Trebuchet MS"/>
              </a:rPr>
              <a:t>0,82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r>
              <a:rPr lang="hr" sz="1100">
                <a:latin typeface="Trebuchet MS"/>
              </a:rPr>
              <a:t>Postupak treba ponoviti za sve odabrane kriterije.</a:t>
            </a:r>
            <a:endParaRPr/>
          </a:p>
          <a:p>
            <a:pPr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306331026" name="Rectangle 3"/>
          <p:cNvSpPr/>
          <p:nvPr/>
        </p:nvSpPr>
        <p:spPr bwMode="auto">
          <a:xfrm>
            <a:off x="6810673" y="3759108"/>
            <a:ext cx="341948" cy="339801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>
              <a:solidFill>
                <a:schemeClr val="accent4"/>
              </a:solidFill>
            </a:endParaRPr>
          </a:p>
        </p:txBody>
      </p:sp>
      <p:graphicFrame>
        <p:nvGraphicFramePr>
          <p:cNvPr id="1470145952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83973" y="1336319"/>
          <a:ext cx="8192238" cy="1463524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034870"/>
                <a:gridCol w="967353"/>
                <a:gridCol w="1861239"/>
                <a:gridCol w="644935"/>
                <a:gridCol w="920960"/>
                <a:gridCol w="920960"/>
                <a:gridCol w="920960"/>
                <a:gridCol w="920960"/>
              </a:tblGrid>
              <a:tr h="214947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OBILNE OBORINE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12729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ZGRADE A1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97648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A1.1 Rizik od oštećenja stambenih zgrada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75601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Kodirati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hr" sz="1100">
                          <a:latin typeface="Trebuchet MS"/>
                        </a:rPr>
                        <a:t>Kriterij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hr" sz="1100">
                          <a:latin typeface="Trebuchet MS"/>
                        </a:rPr>
                        <a:t>Indikator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Jedinica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Raspon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od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vrijednosti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Referentna vrijednost (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vrijednost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Referentna vrijednost (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vrijednost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1)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Opaženo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vrijednost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Prisutnost zelenih krovova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  <a:defRPr/>
                      </a:pPr>
                      <a:r>
                        <a:rPr lang="hr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Udio zgrada s funkcionalnim zelenim krovovima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%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HIB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hr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&gt; 50%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hr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&lt; 10%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hr" sz="1100" b="1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17,2%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25474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6000750" cy="776287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Praktično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RNTool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Primjer </a:t>
            </a:r>
            <a:r>
              <a:rPr lang="hr" sz="1600" b="1">
                <a:solidFill>
                  <a:schemeClr val="accent4"/>
                </a:solidFill>
              </a:rPr>
              <a:t>. </a:t>
            </a:r>
            <a:r>
              <a:rPr lang="hr" sz="1600">
                <a:solidFill>
                  <a:schemeClr val="tx1"/>
                </a:solidFill>
              </a:rPr>
              <a:t>Normaliziranje</a:t>
            </a:r>
            <a:r>
              <a:rPr lang="hr" sz="1600">
                <a:solidFill>
                  <a:schemeClr val="tx1"/>
                </a:solidFill>
              </a:rPr>
              <a:t> </a:t>
            </a:r>
            <a:r>
              <a:rPr lang="hr" sz="1600">
                <a:solidFill>
                  <a:schemeClr val="tx1"/>
                </a:solidFill>
              </a:rPr>
              <a:t>vrijednosti </a:t>
            </a:r>
            <a:r>
              <a:rPr lang="hr" sz="1600">
                <a:solidFill>
                  <a:schemeClr val="tx1"/>
                </a:solidFill>
              </a:rPr>
              <a:t>.</a:t>
            </a:r>
            <a:endParaRPr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2026853606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3: Dijagnoza</a:t>
            </a:r>
            <a:endParaRPr lang="en-GB"/>
          </a:p>
        </p:txBody>
      </p:sp>
      <p:sp>
        <p:nvSpPr>
          <p:cNvPr id="1327969477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4297440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Analiziranje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trenutnog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stanja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utvrđivanje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ključne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slabosti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urbanih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područja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zgrada za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prilagodbu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graphicFrame>
        <p:nvGraphicFramePr>
          <p:cNvPr id="1983865676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79624" y="1325408"/>
          <a:ext cx="8180175" cy="3541078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134899"/>
                <a:gridCol w="1369420"/>
                <a:gridCol w="2518754"/>
                <a:gridCol w="1002610"/>
                <a:gridCol w="978157"/>
                <a:gridCol w="1176335"/>
              </a:tblGrid>
              <a:tr h="214947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OBILNE OBORINE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22250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ZGRADE A1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02566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A1.1 Rizik od oštećenja stambenih zgrada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54940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Kodirati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hr" sz="1100">
                          <a:latin typeface="Trebuchet MS"/>
                        </a:rPr>
                        <a:t>Kriterij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hr" sz="1100">
                          <a:latin typeface="Trebuchet MS"/>
                        </a:rPr>
                        <a:t>Opis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Normalizirano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vrijednosti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Težina</a:t>
                      </a:r>
                      <a:endParaRPr lang="de-DE" sz="1100" b="1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Ponderirano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vrijednost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/ rezultat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10795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A1.1.1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Kapacitet površinske infiltracije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Udio propusnih i nepropusnih površina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</a:rPr>
                        <a:t>0,70</a:t>
                      </a:r>
                      <a:endParaRPr lang="de-DE" sz="11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0,30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0,210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0840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A1.1.3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Kapacitet odvodnje krova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Udio zgrada s prevelikim olucima/odvodnim cijevima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</a:rPr>
                        <a:t>0,50</a:t>
                      </a:r>
                      <a:endParaRPr lang="de-DE" sz="11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0,15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0,075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5052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Prisutnost zelenih krovova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Udio zgrada s funkcionalnim zelenilom krovovi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0,82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0,25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0,205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65455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A1.1-E.1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Gustoća izgradnje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Broj zgrada po km²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</a:rPr>
                        <a:t>0,30</a:t>
                      </a:r>
                      <a:endParaRPr lang="de-DE" sz="11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0,015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9245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Ulazi u zgradu ispod razine zemlje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algn="l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Udio ulaza u razini tla ili ispod razine tla bez zaštitne kosine/dizajna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</a:rPr>
                        <a:t>0,65</a:t>
                      </a:r>
                      <a:endParaRPr lang="de-DE" sz="11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0,25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0,163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93040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Ukupni rezultat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rizika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1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0,668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6879160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8951118" cy="776287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Praktično RNTool </a:t>
            </a:r>
            <a:r>
              <a:rPr lang="hr" sz="1600">
                <a:solidFill>
                  <a:schemeClr val="tx1"/>
                </a:solidFill>
              </a:rPr>
              <a:t>Primjer </a:t>
            </a:r>
            <a:r>
              <a:rPr lang="hr" sz="1600" b="1">
                <a:solidFill>
                  <a:schemeClr val="accent4"/>
                </a:solidFill>
              </a:rPr>
              <a:t>.</a:t>
            </a:r>
            <a:r>
              <a:rPr lang="hr-HR" sz="1600" b="1">
                <a:solidFill>
                  <a:schemeClr val="accent4"/>
                </a:solidFill>
              </a:rPr>
              <a:t> Dodjeljivanje težine </a:t>
            </a:r>
            <a:r>
              <a:rPr lang="hr" sz="1600">
                <a:solidFill>
                  <a:schemeClr val="tx1"/>
                </a:solidFill>
              </a:rPr>
              <a:t>i izračun ukupne ocjena rizika 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511400293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3: Dijagnoza</a:t>
            </a:r>
            <a:endParaRPr lang="en-GB"/>
          </a:p>
        </p:txBody>
      </p:sp>
      <p:sp>
        <p:nvSpPr>
          <p:cNvPr id="635427136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79416950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7884111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Analiziranje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trenutnog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stanja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utvrđivanje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ključne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slabosti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urbanih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područja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zgrada za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prilagodbu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440117404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3: Dijagnoza</a:t>
            </a:r>
            <a:endParaRPr lang="en-GB"/>
          </a:p>
        </p:txBody>
      </p:sp>
      <p:graphicFrame>
        <p:nvGraphicFramePr>
          <p:cNvPr id="264738910" name="Table 7"/>
          <p:cNvGraphicFramePr>
            <a:graphicFrameLocks xmlns:a="http://schemas.openxmlformats.org/drawingml/2006/main" noGrp="1"/>
          </p:cNvGraphicFramePr>
          <p:nvPr/>
        </p:nvGraphicFramePr>
        <p:xfrm rot="0">
          <a:off x="379188" y="1606670"/>
          <a:ext cx="8180611" cy="2166304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838950"/>
                <a:gridCol w="2095676"/>
                <a:gridCol w="3574878"/>
                <a:gridCol w="1671107"/>
              </a:tblGrid>
              <a:tr h="296131">
                <a:tc gridSpan="3">
                  <a:txBody>
                    <a:bodyPr/>
                    <a:p>
                      <a:pPr marL="67945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Procjena</a:t>
                      </a:r>
                      <a:r>
                        <a:rPr lang="hr" sz="1000" spc="-55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hr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kriterij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Postići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822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Prisutnost zelenih krovova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Udio zgrada s funkcionalnim zelenilom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</a:endParaRPr>
                    </a:p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krovovi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spc="-25">
                          <a:solidFill>
                            <a:srgbClr val="FF0000"/>
                          </a:solidFill>
                          <a:latin typeface="Trebuchet MS"/>
                        </a:rPr>
                        <a:t>0,82</a:t>
                      </a:r>
                      <a:endParaRPr lang="de-DE" sz="11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57496">
                <a:tc>
                  <a:txBody>
                    <a:bodyPr/>
                    <a:p>
                      <a:pPr marL="10795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A1.1.1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80644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Kapacitet površinske infiltracije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Udio propusnih i nepropusnih površina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spc="-25">
                          <a:solidFill>
                            <a:srgbClr val="FF0000"/>
                          </a:solidFill>
                          <a:latin typeface="Trebuchet MS"/>
                        </a:rPr>
                        <a:t>0,7</a:t>
                      </a:r>
                      <a:endParaRPr lang="de-DE" sz="11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74718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Ulazi u zgradu ispod razine zemlje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Udio ulaza u razini tla ili ispod razine tla bez zaštitne kosine/dizajna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spc="-25">
                          <a:solidFill>
                            <a:schemeClr val="accent5"/>
                          </a:solidFill>
                          <a:latin typeface="Trebuchet MS"/>
                        </a:rPr>
                        <a:t>0,65</a:t>
                      </a:r>
                      <a:endParaRPr lang="de-DE" sz="1100">
                        <a:solidFill>
                          <a:schemeClr val="accent5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4340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A1.1.3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Kapacitet odvodnje krova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Udio zgrada s prevelikim olucima/odvodnim cijevima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000" spc="-25">
                          <a:solidFill>
                            <a:schemeClr val="accent5"/>
                          </a:solidFill>
                          <a:latin typeface="Trebuchet MS"/>
                        </a:rPr>
                        <a:t>0,5</a:t>
                      </a:r>
                      <a:endParaRPr lang="de-DE" sz="1100">
                        <a:solidFill>
                          <a:schemeClr val="accent5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15399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A1.1-E.1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Gustoća izgradnje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Broj zgrada po km²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0,3</a:t>
                      </a:r>
                      <a:endParaRPr lang="de-DE" sz="11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21695572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Praktično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RNTool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Primjer </a:t>
            </a:r>
            <a:r>
              <a:rPr lang="hr" sz="1600" b="1">
                <a:solidFill>
                  <a:schemeClr val="accent4"/>
                </a:solidFill>
              </a:rPr>
              <a:t>.</a:t>
            </a:r>
            <a:endParaRPr/>
          </a:p>
          <a:p>
            <a:pPr marL="228600" indent="0">
              <a:defRPr/>
            </a:pPr>
            <a:r>
              <a:rPr lang="hr" sz="1600"/>
              <a:t>Primjer rangiranja </a:t>
            </a:r>
            <a:r>
              <a:rPr lang="hr" sz="1600"/>
              <a:t>RNTool </a:t>
            </a:r>
            <a:r>
              <a:rPr lang="hr" sz="1600"/>
              <a:t>rezultata za identifikaciju najkritičnijih problema .</a:t>
            </a:r>
            <a:endParaRPr lang="de-DE" sz="1600"/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278865511" name="Zástupný text 2"/>
          <p:cNvSpPr txBox="1"/>
          <p:nvPr/>
        </p:nvSpPr>
        <p:spPr bwMode="auto">
          <a:xfrm>
            <a:off x="140156" y="3931971"/>
            <a:ext cx="6000750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hr" sz="1100">
                <a:latin typeface="Trebuchet MS"/>
              </a:rPr>
              <a:t>S obzirom na to da: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r>
              <a:rPr lang="hr" sz="1100">
                <a:latin typeface="Trebuchet MS"/>
              </a:rPr>
              <a:t>-Optimalni kriterij → rezultat = 0</a:t>
            </a:r>
            <a:endParaRPr/>
          </a:p>
          <a:p>
            <a:pPr>
              <a:defRPr/>
            </a:pPr>
            <a:r>
              <a:rPr lang="hr" sz="1100">
                <a:latin typeface="Trebuchet MS"/>
              </a:rPr>
              <a:t>-Kritični kriterij → rezultat = 1</a:t>
            </a:r>
            <a:endParaRPr lang="en-US" sz="1600"/>
          </a:p>
          <a:p>
            <a:pPr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209066228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9326250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3: Dijagnoza</a:t>
            </a:r>
            <a:endParaRPr lang="en-GB"/>
          </a:p>
        </p:txBody>
      </p:sp>
      <p:sp>
        <p:nvSpPr>
          <p:cNvPr id="1705514302" name="Zástupný text 2"/>
          <p:cNvSpPr txBox="1"/>
          <p:nvPr/>
        </p:nvSpPr>
        <p:spPr bwMode="auto">
          <a:xfrm>
            <a:off x="146050" y="700088"/>
            <a:ext cx="471487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Sažetak dijagnoze i SWOT analiza: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Sažima </a:t>
            </a:r>
            <a:r>
              <a:rPr lang="hr" sz="1600"/>
              <a:t>glavne nalaze i ključne slabosti u razmjerima zgrade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Pruža preporuke za rješavanje slabosti u sljedećim fazama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SWOT analiza koja međusobno povezuje snage, slabosti, prilike i prijetnje, omogućujući i povezivanje kategorija.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>
              <a:solidFill>
                <a:schemeClr val="tx1"/>
              </a:solidFill>
              <a:latin typeface="Arial"/>
            </a:endParaRPr>
          </a:p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Participativni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metode </a:t>
            </a:r>
            <a:r>
              <a:rPr lang="hr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Povratne informacije stanara, stručno znanje i radionice nadopunjuju kvantitativnu procjenu.</a:t>
            </a:r>
            <a:endParaRPr/>
          </a:p>
        </p:txBody>
      </p:sp>
      <p:graphicFrame>
        <p:nvGraphicFramePr>
          <p:cNvPr id="1449769026" name="Table 5"/>
          <p:cNvGraphicFramePr>
            <a:graphicFrameLocks xmlns:a="http://schemas.openxmlformats.org/drawingml/2006/main" noGrp="1"/>
          </p:cNvGraphicFramePr>
          <p:nvPr/>
        </p:nvGraphicFramePr>
        <p:xfrm rot="0">
          <a:off x="5060948" y="649288"/>
          <a:ext cx="3384552" cy="490973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846138"/>
                <a:gridCol w="846138"/>
                <a:gridCol w="846138"/>
                <a:gridCol w="846138"/>
              </a:tblGrid>
              <a:tr h="206099"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hr" sz="900" b="0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Snage</a:t>
                      </a:r>
                      <a:endParaRPr lang="de-DE" sz="900" b="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hr" sz="900" b="0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Slabosti</a:t>
                      </a:r>
                      <a:endParaRPr lang="de-DE" sz="900" b="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545744">
                <a:tc>
                  <a:txBody>
                    <a:bodyPr/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-Strateška lokacija za koordinaciju u hitnim slučajevima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-Prirodna područja ublažavaju klimatske utjecaje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 Niska razina onečišćenja podržava javno zdravlje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-Kvalificirano stanovništvo pomaže prilagodbi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-Dobre medicinske ustanove za odgovor na krizne situacije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 Centri za obrazovanje i suradnju za razmjenu znanja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-Solidna infrastruktura (voda, zdravstvo, obrazovanje)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-Tolerantna, angažirana zajednica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-Raznoliko gospodarstvo smanjuje koncentraciju rizika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-Snažan lokalni identitet („Hue“) potiče koheziju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-Spor rast gradova odgađa prilagodbu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-Zastarjela infrastruktura (odvodnja, otpad)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-Ograničeni lokalni resursi za nadogradnje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-Priroda je prodrla, smanjujući zaštitne zone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-Niska svijest o klimatskim rizicima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-Složeno upravljanje usporava djelovanje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-Slaba zaštita okoliša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-Nedovoljno iskorišteni javni/prirodni prostori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-Visoka nezaposlenost smanjuje prilagodljivost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 Slabe veze s investitorima i slaba turistička mreža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-Neadekvatna infrastruktura javne sigurnosti</a:t>
                      </a:r>
                      <a:endParaRPr/>
                    </a:p>
                    <a:p>
                      <a:pPr>
                        <a:defRPr/>
                      </a:pP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6099"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hr" sz="900" b="0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Prilike</a:t>
                      </a:r>
                      <a:endParaRPr lang="de-DE" sz="900" b="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noFill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hr" sz="900" b="0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Prijetnje</a:t>
                      </a:r>
                      <a:endParaRPr lang="de-DE" sz="900" b="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noFill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582638">
                <a:tc>
                  <a:txBody>
                    <a:bodyPr/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-Financiranje/podrška projektima otpornosti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-Obuka u zdravstvu i zelenom sektoru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-Razviti se kao centar zdravstvenog/otpornog turizma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-Prirodna rješenja za prilagodbu</a:t>
                      </a:r>
                      <a:endParaRPr/>
                    </a:p>
                    <a:p>
                      <a:pPr>
                        <a:defRPr/>
                      </a:pPr>
                      <a:endParaRPr lang="de-DE" sz="7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-Integrirati otpornost u planove baštine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-Promicati turističke niše s niskim utjecajem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-Javno-privatna partnerstva za nadogradnje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-Iskoristite brend „Hue“ za podizanje svijesti i prikupljanje sredstava</a:t>
                      </a:r>
                      <a:endParaRPr/>
                    </a:p>
                    <a:p>
                      <a:pPr>
                        <a:defRPr/>
                      </a:pPr>
                      <a:endParaRPr lang="de-DE" sz="7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-Klimatski rizici (poplave, vrućine, oluje)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 Visoka izloženost prirodnim opasnostima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-Gubitak baštine/ekosustava smanjuje zaštitne zone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-Regionalno natjecanje za resurse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-Globalizacija slabi lokalne sustave</a:t>
                      </a:r>
                      <a:endParaRPr lang="de-DE" sz="7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-Neregulirani rast povećava izloženost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-Kraće turističke sezone zbog vremenskih promjena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 Fragmentirana geografija otežava odgovor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hr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-Rast može biti u sukobu s ciljevima otpornosti</a:t>
                      </a:r>
                      <a:endParaRPr/>
                    </a:p>
                    <a:p>
                      <a:pPr>
                        <a:defRPr/>
                      </a:pPr>
                      <a:endParaRPr lang="de-DE" sz="7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56784661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Analiziranje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trenutnog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stanja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utvrđivanje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ključne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slabosti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urbanih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područja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zgrada za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prilagodbu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9072507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3: Dijagnoza</a:t>
            </a:r>
            <a:endParaRPr lang="en-GB"/>
          </a:p>
        </p:txBody>
      </p:sp>
      <p:sp>
        <p:nvSpPr>
          <p:cNvPr id="1545890297" name="Zástupný text 2"/>
          <p:cNvSpPr txBox="1"/>
          <p:nvPr/>
        </p:nvSpPr>
        <p:spPr bwMode="auto">
          <a:xfrm>
            <a:off x="142876" y="868363"/>
            <a:ext cx="774984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hr" sz="2000" b="1">
                <a:solidFill>
                  <a:schemeClr val="accent4"/>
                </a:solidFill>
                <a:latin typeface="Trebuchet MS"/>
              </a:rPr>
              <a:t>Kontrolna točka </a:t>
            </a:r>
            <a:r>
              <a:rPr lang="hr" sz="2000" b="1">
                <a:solidFill>
                  <a:schemeClr val="accent4"/>
                </a:solidFill>
                <a:latin typeface="Trebuchet MS"/>
              </a:rPr>
              <a:t>učenja 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hr" sz="2000"/>
              <a:t>Koje informacije bi dijagnostičko izvješće trebalo pružiti kako bi se usmjerile buduće strategije prilagodbe?</a:t>
            </a:r>
            <a:endParaRPr lang="en-US" sz="1600"/>
          </a:p>
        </p:txBody>
      </p:sp>
      <p:sp>
        <p:nvSpPr>
          <p:cNvPr id="348601483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Analiziranje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trenutnog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stanja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utvrđivanje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ključne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slabosti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urbanih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područja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zgrada za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prilagodbu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8919756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4: Strateška definicija</a:t>
            </a:r>
            <a:endParaRPr lang="en-GB"/>
          </a:p>
        </p:txBody>
      </p:sp>
      <p:sp>
        <p:nvSpPr>
          <p:cNvPr id="1033382452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Cilj </a:t>
            </a:r>
            <a:r>
              <a:rPr lang="hr" sz="1600" b="1">
                <a:solidFill>
                  <a:schemeClr val="accent4"/>
                </a:solidFill>
              </a:rPr>
              <a:t>: </a:t>
            </a:r>
            <a:r>
              <a:rPr lang="hr" sz="1600"/>
              <a:t>Definirati okvirne uvjete za dizajn prilagodbe postavljanjem ciljeva i identificiranjem ograničenja. Ovdje se rezultati dijagnoze prevode u jasne ciljeve.</a:t>
            </a:r>
            <a:endParaRPr/>
          </a:p>
        </p:txBody>
      </p:sp>
      <p:sp>
        <p:nvSpPr>
          <p:cNvPr id="1456670404" name="Rectangle: Rounded Corners 3"/>
          <p:cNvSpPr/>
          <p:nvPr/>
        </p:nvSpPr>
        <p:spPr bwMode="auto"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09163725" name="Zástupný text 2"/>
          <p:cNvSpPr txBox="1"/>
          <p:nvPr/>
        </p:nvSpPr>
        <p:spPr bwMode="auto">
          <a:xfrm>
            <a:off x="319404" y="1789113"/>
            <a:ext cx="797560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Glavni zadaci: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Postavljanje ciljeva prilagodbe: </a:t>
            </a:r>
            <a:br>
              <a:rPr lang="en-US" sz="1550" b="1"/>
            </a:br>
            <a:r>
              <a:rPr lang="hr" sz="1550" b="1"/>
              <a:t>- </a:t>
            </a:r>
            <a:r>
              <a:rPr lang="hr" sz="1550"/>
              <a:t>Definirajte jasne, mjerljive ciljeve za prilagodbu izgradnje prije planiranja scenarija. Koristite </a:t>
            </a:r>
            <a:r>
              <a:rPr lang="hr" sz="1550" b="1"/>
              <a:t>RBTool </a:t>
            </a:r>
            <a:r>
              <a:rPr lang="hr" sz="1550" b="1"/>
              <a:t>i </a:t>
            </a:r>
            <a:r>
              <a:rPr lang="hr" sz="1550" b="1"/>
              <a:t>RNTool</a:t>
            </a:r>
            <a:r>
              <a:rPr lang="hr" sz="1550" b="1"/>
              <a:t> </a:t>
            </a:r>
            <a:r>
              <a:rPr lang="hr" sz="1550"/>
              <a:t>postaviti ciljne rezultate za svaki kriterij procjene. </a:t>
            </a:r>
            <a:br>
              <a:rPr lang="en-US" sz="1550"/>
            </a:br>
            <a:r>
              <a:rPr lang="hr" sz="1550"/>
              <a:t>-Ciljevi moraju biti </a:t>
            </a:r>
            <a:r>
              <a:rPr lang="hr" sz="1550" b="1"/>
              <a:t>SMART: </a:t>
            </a:r>
            <a:r>
              <a:rPr lang="hr" sz="1550"/>
              <a:t>Specifični, Mjerljivi, Ostvarivi, Relevantni, Vremenski ograničeni </a:t>
            </a:r>
            <a:br>
              <a:rPr lang="en-US" sz="1550"/>
            </a:br>
            <a:r>
              <a:rPr lang="hr" sz="1550"/>
              <a:t>-Ciljevi su </a:t>
            </a:r>
            <a:r>
              <a:rPr lang="hr" sz="1550" b="1"/>
              <a:t>međuovisni </a:t>
            </a:r>
            <a:r>
              <a:rPr lang="hr" sz="1550"/>
              <a:t>; intervencije mogu istovremeno rješavati više opasnosti (npr. zeleni krovovi smanjuju rizike od poplava i vrućine)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Utvrditi ograničenja: </a:t>
            </a:r>
            <a:br>
              <a:rPr lang="en-US" sz="1400" b="1">
                <a:solidFill>
                  <a:schemeClr val="accent4"/>
                </a:solidFill>
              </a:rPr>
            </a:br>
            <a:r>
              <a:rPr lang="hr" sz="1550"/>
              <a:t>Ograničenja se moraju identificirati i procijeniti pojedinačno za svaku lokaciju kako bi se vodile izvedive mjere prilagodbe. Rano prepoznvanje sprječava neusklađenost​ intervencije.</a:t>
            </a:r>
            <a:endParaRPr/>
          </a:p>
          <a:p>
            <a:pPr marL="228600" indent="0">
              <a:defRPr/>
            </a:pPr>
            <a:br>
              <a:rPr lang="en-US" sz="1500"/>
            </a:br>
            <a:endParaRPr lang="en-US" sz="1500"/>
          </a:p>
        </p:txBody>
      </p:sp>
      <p:sp>
        <p:nvSpPr>
          <p:cNvPr id="1368130348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Analiziranje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trenutnog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stanja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utvrđivanje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ključne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slabosti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urbanih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područja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zgrada za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prilagodbu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441154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4: Strateška definicija</a:t>
            </a:r>
            <a:endParaRPr/>
          </a:p>
        </p:txBody>
      </p:sp>
      <p:sp>
        <p:nvSpPr>
          <p:cNvPr id="203972954" name="Zástupný text 2"/>
          <p:cNvSpPr txBox="1"/>
          <p:nvPr/>
        </p:nvSpPr>
        <p:spPr bwMode="auto">
          <a:xfrm>
            <a:off x="142875" y="959644"/>
            <a:ext cx="723079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Moguća </a:t>
            </a:r>
            <a:r>
              <a:rPr lang="hr" sz="1600" b="1">
                <a:solidFill>
                  <a:schemeClr val="accent4"/>
                </a:solidFill>
              </a:rPr>
              <a:t>ograničenja </a:t>
            </a:r>
            <a:r>
              <a:rPr lang="hr" sz="1600" b="1">
                <a:solidFill>
                  <a:schemeClr val="accent4"/>
                </a:solidFill>
              </a:rPr>
              <a:t>i </a:t>
            </a:r>
            <a:r>
              <a:rPr lang="hr" sz="1600" b="1">
                <a:solidFill>
                  <a:schemeClr val="accent4"/>
                </a:solidFill>
              </a:rPr>
              <a:t>restrikcije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do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uzeti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u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račun </a:t>
            </a:r>
            <a:r>
              <a:rPr lang="hr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lvl="0" indent="-285750">
              <a:buFont typeface="Arial"/>
              <a:buChar char="•"/>
              <a:defRPr/>
            </a:pPr>
            <a:r>
              <a:rPr lang="hr" sz="1600"/>
              <a:t>Pravna ograničenja (npr. građevinski propisi, zaštita kulturne baštine)</a:t>
            </a:r>
            <a:endParaRPr lang="de-DE" sz="1600"/>
          </a:p>
          <a:p>
            <a:pPr marL="514350" lvl="0" indent="-285750">
              <a:buFont typeface="Arial"/>
              <a:buChar char="•"/>
              <a:defRPr/>
            </a:pPr>
            <a:r>
              <a:rPr lang="hr" sz="1600"/>
              <a:t>Tehnička ograničenja (npr. arhitektura, sustavi)</a:t>
            </a:r>
            <a:endParaRPr lang="de-DE" sz="1600"/>
          </a:p>
          <a:p>
            <a:pPr marL="514350" lvl="0" indent="-285750">
              <a:buFont typeface="Arial"/>
              <a:buChar char="•"/>
              <a:defRPr/>
            </a:pPr>
            <a:r>
              <a:rPr lang="hr" sz="1600"/>
              <a:t>Financijska ograničenja (npr. investicijski trošak, povrat ulaganja)</a:t>
            </a:r>
            <a:endParaRPr lang="de-DE" sz="1600"/>
          </a:p>
          <a:p>
            <a:pPr marL="514350" lvl="0" indent="-285750">
              <a:buFont typeface="Arial"/>
              <a:buChar char="•"/>
              <a:defRPr/>
            </a:pPr>
            <a:r>
              <a:rPr lang="hr" sz="1600"/>
              <a:t>Ograničenja okoliša (npr. klimatski uvjeti, urbana morfologija)</a:t>
            </a:r>
            <a:endParaRPr lang="de-DE" sz="1600"/>
          </a:p>
          <a:p>
            <a:pPr marL="514350" lvl="0" indent="-285750">
              <a:buFont typeface="Arial"/>
              <a:buChar char="•"/>
              <a:defRPr/>
            </a:pPr>
            <a:r>
              <a:rPr lang="hr" sz="1600"/>
              <a:t>Ograničenja temeljena na dionicima</a:t>
            </a:r>
            <a:endParaRPr lang="de-DE" sz="1600"/>
          </a:p>
          <a:p>
            <a:pPr marL="228600" lvl="0" indent="0">
              <a:defRPr/>
            </a:pPr>
            <a:endParaRPr lang="de-DE" sz="1600"/>
          </a:p>
          <a:p>
            <a:pPr marL="228600" indent="0">
              <a:defRPr/>
            </a:pPr>
            <a:br>
              <a:rPr lang="de-DE" sz="1600" b="1"/>
            </a:br>
            <a:r>
              <a:rPr lang="hr" sz="1600" b="1">
                <a:solidFill>
                  <a:schemeClr val="accent4"/>
                </a:solidFill>
              </a:rPr>
              <a:t>Participativni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metode </a:t>
            </a:r>
            <a:r>
              <a:rPr lang="hr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lvl="0" indent="-285750">
              <a:buFont typeface="Arial"/>
              <a:buChar char="•"/>
              <a:defRPr/>
            </a:pPr>
            <a:r>
              <a:rPr lang="hr" sz="1600"/>
              <a:t>PGS ( </a:t>
            </a:r>
            <a:r>
              <a:rPr lang="hr" sz="1600"/>
              <a:t>Participativni</a:t>
            </a:r>
            <a:r>
              <a:rPr lang="hr" sz="1600"/>
              <a:t> </a:t>
            </a:r>
            <a:r>
              <a:rPr lang="hr" sz="1600"/>
              <a:t>radionice sustava jamstava </a:t>
            </a:r>
            <a:r>
              <a:rPr lang="hr" sz="1600"/>
              <a:t>) </a:t>
            </a:r>
            <a:r>
              <a:rPr lang="hr" sz="1600"/>
              <a:t>su</a:t>
            </a:r>
            <a:r>
              <a:rPr lang="hr" sz="1600"/>
              <a:t> </a:t>
            </a:r>
            <a:r>
              <a:rPr lang="hr" sz="1600"/>
              <a:t>visoko</a:t>
            </a:r>
            <a:r>
              <a:rPr lang="hr" sz="1600"/>
              <a:t> </a:t>
            </a:r>
            <a:r>
              <a:rPr lang="hr" sz="1600"/>
              <a:t>preporučeno </a:t>
            </a:r>
            <a:r>
              <a:rPr lang="hr" sz="1600"/>
              <a:t>.</a:t>
            </a:r>
            <a:endParaRPr/>
          </a:p>
          <a:p>
            <a:pPr marL="514350" lvl="0" indent="-285750">
              <a:buFont typeface="Arial"/>
              <a:buChar char="•"/>
              <a:defRPr/>
            </a:pPr>
            <a:r>
              <a:rPr lang="hr" sz="1600"/>
              <a:t>Dionici mogu pomoći u validaciji ciljeva, ograničenja i restrikcije</a:t>
            </a:r>
            <a:endParaRPr lang="de-DE" sz="1600"/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pic>
        <p:nvPicPr>
          <p:cNvPr id="2058809366" name="Picture 7" descr="A clipboard with check marks&#10;&#10;AI-generated content may be incorrect."/>
          <p:cNvPicPr>
            <a:picLocks noChangeAspect="1"/>
          </p:cNvPicPr>
          <p:nvPr/>
        </p:nvPicPr>
        <p:blipFill rotWithShape="1">
          <a:blip r:embed="rId3"/>
          <a:srcRect l="32113" t="15200" r="32028" b="14233"/>
          <a:stretch/>
        </p:blipFill>
        <p:spPr bwMode="auto">
          <a:xfrm>
            <a:off x="7452506" y="1320125"/>
            <a:ext cx="1328496" cy="1742991"/>
          </a:xfrm>
          <a:prstGeom prst="rect">
            <a:avLst/>
          </a:prstGeom>
        </p:spPr>
      </p:pic>
      <p:sp>
        <p:nvSpPr>
          <p:cNvPr id="1419272251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Analiziranje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trenutnog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stanja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utvrđivanje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ključne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slabosti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urbanih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područja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zgrada za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prilagodbu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967785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Analiziranje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trenutnog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stanja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utvrđivanje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ključne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slabosti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urbanih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područja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zgrada za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prilagodbu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1995551518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4: Strateška definicija</a:t>
            </a:r>
            <a:endParaRPr/>
          </a:p>
        </p:txBody>
      </p:sp>
      <p:graphicFrame>
        <p:nvGraphicFramePr>
          <p:cNvPr id="1238092896" name="Table 7"/>
          <p:cNvGraphicFramePr>
            <a:graphicFrameLocks xmlns:a="http://schemas.openxmlformats.org/drawingml/2006/main" noGrp="1"/>
          </p:cNvGraphicFramePr>
          <p:nvPr/>
        </p:nvGraphicFramePr>
        <p:xfrm rot="0">
          <a:off x="387545" y="1595039"/>
          <a:ext cx="8150030" cy="590676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849905"/>
                <a:gridCol w="1561358"/>
                <a:gridCol w="2842565"/>
                <a:gridCol w="1439993"/>
                <a:gridCol w="1456209"/>
              </a:tblGrid>
              <a:tr h="219836">
                <a:tc gridSpan="2">
                  <a:txBody>
                    <a:bodyPr/>
                    <a:p>
                      <a:pPr marL="67945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Procjena</a:t>
                      </a:r>
                      <a:r>
                        <a:rPr lang="hr" sz="1000" spc="-55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hr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kriterij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Indikator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Dijagnoza</a:t>
                      </a:r>
                      <a:r>
                        <a:rPr lang="hr" sz="1000" spc="-6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postići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Cilj</a:t>
                      </a:r>
                      <a:r>
                        <a:rPr lang="hr" sz="1000" spc="-4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hr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Postići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Prisutnost zelenih krovova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Udio zgrada s funkcionalnim zelenim krovovima</a:t>
                      </a:r>
                      <a:endParaRPr lang="de-DE" sz="10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 spc="-25">
                          <a:solidFill>
                            <a:srgbClr val="FF0000"/>
                          </a:solidFill>
                          <a:latin typeface="Trebuchet MS"/>
                        </a:rPr>
                        <a:t>0,82</a:t>
                      </a:r>
                      <a:endParaRPr lang="de-DE" sz="10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0,2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409503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Praktično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RNTool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Primjer </a:t>
            </a:r>
            <a:r>
              <a:rPr lang="hr" sz="1600" b="1">
                <a:solidFill>
                  <a:schemeClr val="accent4"/>
                </a:solidFill>
              </a:rPr>
              <a:t>.</a:t>
            </a:r>
            <a:endParaRPr/>
          </a:p>
          <a:p>
            <a:pPr marL="228600" indent="0">
              <a:defRPr/>
            </a:pPr>
            <a:r>
              <a:rPr lang="hr" sz="1600"/>
              <a:t>Postavljanje </a:t>
            </a:r>
            <a:r>
              <a:rPr lang="hr" sz="1600"/>
              <a:t>i </a:t>
            </a:r>
            <a:r>
              <a:rPr lang="hr" sz="1600"/>
              <a:t>izračun </a:t>
            </a:r>
            <a:r>
              <a:rPr lang="hr" sz="1600"/>
              <a:t>ciljanog rezultata </a:t>
            </a:r>
            <a:r>
              <a:rPr lang="hr" sz="1600"/>
              <a:t>od</a:t>
            </a:r>
            <a:r>
              <a:rPr lang="hr" sz="1600"/>
              <a:t> </a:t>
            </a:r>
            <a:r>
              <a:rPr lang="hr" sz="1600"/>
              <a:t>Ciljna vrijednost </a:t>
            </a:r>
            <a:r>
              <a:rPr lang="hr" sz="1600"/>
              <a:t>.</a:t>
            </a:r>
            <a:endParaRPr lang="en-US" sz="1600"/>
          </a:p>
        </p:txBody>
      </p:sp>
      <p:sp>
        <p:nvSpPr>
          <p:cNvPr id="1091469209" name="Zástupný text 2"/>
          <p:cNvSpPr txBox="1"/>
          <p:nvPr/>
        </p:nvSpPr>
        <p:spPr bwMode="auto">
          <a:xfrm>
            <a:off x="152401" y="2390104"/>
            <a:ext cx="7466501" cy="154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hr" sz="1100">
                <a:latin typeface="Trebuchet MS"/>
              </a:rPr>
              <a:t>S obzirom na to da: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buFont typeface="Arial"/>
              <a:buChar char="•"/>
              <a:defRPr/>
            </a:pPr>
            <a:r>
              <a:rPr lang="hr" sz="1100">
                <a:latin typeface="Trebuchet MS"/>
              </a:rPr>
              <a:t>Optimalna referentna vrijednost (rezultat = 0) → 50% krovova je zeleno</a:t>
            </a:r>
            <a:endParaRPr/>
          </a:p>
          <a:p>
            <a:pPr>
              <a:buFont typeface="Arial"/>
              <a:buChar char="•"/>
              <a:defRPr/>
            </a:pPr>
            <a:r>
              <a:rPr lang="hr" sz="1100">
                <a:latin typeface="Trebuchet MS"/>
              </a:rPr>
              <a:t>Kritična vrijednost (ocjena = 1) → 10% krovova je zeleno</a:t>
            </a:r>
            <a:endParaRPr/>
          </a:p>
          <a:p>
            <a:pPr>
              <a:buFont typeface="Arial"/>
              <a:buChar char="•"/>
              <a:defRPr/>
            </a:pPr>
            <a:r>
              <a:rPr lang="hr" sz="1100">
                <a:latin typeface="Trebuchet MS"/>
              </a:rPr>
              <a:t>Normalizirani ciljani rezultat → 0,2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T</m:t>
                      </m:r>
                      <m:r>
                        <m:rPr>
                          <m:nor m:val="on"/>
                        </m:rPr>
                        <a:rPr lang="de-DE" sz="1100" b="1">
                          <a:latin typeface="Trebuchet MS"/>
                        </a:rPr>
                        <m:t>arget</m:t>
                      </m:r>
                      <m:r>
                        <m:rPr>
                          <m:nor m:val="on"/>
                        </m:rPr>
                        <a:rPr lang="de-DE" sz="1100" b="1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 b="1">
                          <a:latin typeface="Trebuchet MS"/>
                        </a:rPr>
                        <m:t>value</m:t>
                      </m:r>
                      <m:r>
                        <m:rPr>
                          <m:nor m:val="on"/>
                        </m:rPr>
                        <a:rPr lang="de-DE" sz="1100" b="1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</m:oMath>
                  </m:oMathPara>
                </a14:m>
              </mc:Choice>
              <mc:Fallback/>
            </mc:AlternateContent>
            <a:r>
              <a:rPr lang="hr" sz="1100">
                <a:latin typeface="Trebuchet MS"/>
              </a:rPr>
              <a:t>Optimalna referentna vrijednost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/>
                        <a:rPr lang="de-DE" sz="1100">
                          <a:latin typeface="Cambria Math"/>
                        </a:rPr>
                        <m:t>−</m:t>
                      </m:r>
                      <m:r>
                        <m:rPr/>
                        <a:rPr lang="de-DE" sz="1100" i="1">
                          <a:latin typeface="Cambria Math"/>
                        </a:rPr>
                        <m:t> </m:t>
                      </m:r>
                      <m:r>
                        <m:rPr/>
                        <a:rPr lang="de-DE" sz="1100" b="0" i="1">
                          <a:latin typeface="Cambria Math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Normalized</m:t>
                      </m:r>
                      <m:r>
                        <m:rPr>
                          <m:nor m:val="on"/>
                        </m:rPr>
                        <a:rPr lang="de-DE" sz="1100" b="0" i="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 b="0" i="0">
                          <a:latin typeface="Trebuchet MS"/>
                        </a:rPr>
                        <m:t>targeted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score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∗ (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Optimal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benchmark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−  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Critical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b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enchmark</m:t>
                      </m:r>
                      <m:r>
                        <m:rPr>
                          <m:nor m:val="on"/>
                        </m:rPr>
                        <a:rPr lang="de-DE" sz="1100" b="0" i="0">
                          <a:latin typeface="Trebuchet MS"/>
                        </a:rPr>
                        <m:t>) </m:t>
                      </m:r>
                    </m:oMath>
                  </m:oMathPara>
                </a14:m>
              </mc:Choice>
              <mc:Fallback/>
            </mc:AlternateContent>
            <a:endParaRPr lang="en-US" sz="1100">
              <a:latin typeface="Trebuchet MS"/>
            </a:endParaRPr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r>
              <a:rPr lang="hr" sz="1100">
                <a:latin typeface="Trebuchet MS"/>
              </a:rPr>
              <a:t>​</a:t>
            </a:r>
            <a:endParaRPr/>
          </a:p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T</m:t>
                      </m:r>
                      <m:r>
                        <m:rPr>
                          <m:nor m:val="on"/>
                        </m:rPr>
                        <a:rPr lang="de-DE" sz="1100" b="1">
                          <a:latin typeface="Trebuchet MS"/>
                        </a:rPr>
                        <m:t>arget</m:t>
                      </m:r>
                      <m:r>
                        <m:rPr>
                          <m:nor m:val="on"/>
                        </m:rPr>
                        <a:rPr lang="de-DE" sz="1100" b="1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 b="1">
                          <a:latin typeface="Trebuchet MS"/>
                        </a:rPr>
                        <m:t>value</m:t>
                      </m:r>
                      <m:r>
                        <m:rPr>
                          <m:nor m:val="on"/>
                        </m:rPr>
                        <a:rPr lang="de-DE" sz="1100" b="1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  <m:r>
                        <m:rPr>
                          <m:nor m:val="on"/>
                        </m:rPr>
                        <a:rPr lang="de-DE" sz="1100" b="0" i="0">
                          <a:latin typeface="Trebuchet MS"/>
                        </a:rPr>
                        <m:t> 50 </m:t>
                      </m:r>
                      <m:r>
                        <m:rPr/>
                        <a:rPr lang="de-DE" sz="1100">
                          <a:latin typeface="Cambria Math"/>
                        </a:rPr>
                        <m:t>−</m:t>
                      </m:r>
                      <m:r>
                        <m:rPr/>
                        <a:rPr lang="de-DE" sz="1100" i="1">
                          <a:latin typeface="Cambria Math"/>
                        </a:rPr>
                        <m:t> </m:t>
                      </m:r>
                    </m:oMath>
                  </m:oMathPara>
                </a14:m>
              </mc:Choice>
              <mc:Fallback/>
            </mc:AlternateContent>
            <a:r>
              <a:rPr lang="hr" sz="1100">
                <a:latin typeface="Trebuchet MS"/>
              </a:rPr>
              <a:t>0,2 * (50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/>
                        <a:rPr lang="de-DE" sz="1100">
                          <a:latin typeface="Cambria Math"/>
                        </a:rPr>
                        <m:t>−</m:t>
                      </m:r>
                    </m:oMath>
                  </m:oMathPara>
                </a14:m>
              </mc:Choice>
              <mc:Fallback/>
            </mc:AlternateContent>
            <a:r>
              <a:rPr lang="hr" sz="1100">
                <a:latin typeface="Trebuchet MS"/>
              </a:rPr>
              <a:t>10) = </a:t>
            </a:r>
            <a:r>
              <a:rPr lang="hr" sz="1100">
                <a:solidFill>
                  <a:schemeClr val="accent4"/>
                </a:solidFill>
                <a:latin typeface="Trebuchet MS"/>
              </a:rPr>
              <a:t>42 % zelenih krovova je ciljana vrijednost</a:t>
            </a:r>
            <a:endParaRPr/>
          </a:p>
          <a:p>
            <a:pPr>
              <a:defRPr/>
            </a:pPr>
            <a:endParaRPr lang="en-US" sz="1100">
              <a:solidFill>
                <a:schemeClr val="accent4"/>
              </a:solidFill>
              <a:latin typeface="Trebuchet MS"/>
            </a:endParaRPr>
          </a:p>
          <a:p>
            <a:pPr>
              <a:defRPr/>
            </a:pPr>
            <a:endParaRPr lang="en-US" sz="1600"/>
          </a:p>
          <a:p>
            <a:pPr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64389907" name="Rectangle 3"/>
          <p:cNvSpPr/>
          <p:nvPr/>
        </p:nvSpPr>
        <p:spPr bwMode="auto">
          <a:xfrm>
            <a:off x="2755265" y="3811529"/>
            <a:ext cx="2677954" cy="339801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56885625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676578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Analiziranje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trenutnog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stanja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utvrđivanje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ključne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slabosti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urbanih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područja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zgrada za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prilagodbu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2011675536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4: Strateška definicija</a:t>
            </a:r>
            <a:endParaRPr/>
          </a:p>
        </p:txBody>
      </p:sp>
      <p:graphicFrame>
        <p:nvGraphicFramePr>
          <p:cNvPr id="1735694320" name="Table 7"/>
          <p:cNvGraphicFramePr>
            <a:graphicFrameLocks xmlns:a="http://schemas.openxmlformats.org/drawingml/2006/main" noGrp="1"/>
          </p:cNvGraphicFramePr>
          <p:nvPr/>
        </p:nvGraphicFramePr>
        <p:xfrm rot="0">
          <a:off x="387350" y="1635126"/>
          <a:ext cx="8153401" cy="2116455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761218"/>
                <a:gridCol w="1185423"/>
                <a:gridCol w="2108805"/>
                <a:gridCol w="792778"/>
                <a:gridCol w="762000"/>
                <a:gridCol w="2543175"/>
              </a:tblGrid>
              <a:tr h="219836">
                <a:tc gridSpan="2">
                  <a:txBody>
                    <a:bodyPr/>
                    <a:p>
                      <a:pPr marL="67945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Procjena</a:t>
                      </a:r>
                      <a:r>
                        <a:rPr lang="hr" sz="1000" spc="-55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hr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kriterij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Indikator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Dijagnoza</a:t>
                      </a:r>
                      <a:r>
                        <a:rPr lang="hr" sz="1000" spc="-6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postići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Cilj</a:t>
                      </a:r>
                      <a:r>
                        <a:rPr lang="hr" sz="1000" spc="-4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hr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Postići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marR="0" lvl="0" indent="0" algn="ctr" defTabSz="914400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Cilj</a:t>
                      </a:r>
                      <a:r>
                        <a:rPr lang="hr" sz="1000" spc="-4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hr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Vrijednost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Prisutnost zelenih krovova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Udio zgrada s funkcionalnim zelenim krovovima</a:t>
                      </a:r>
                      <a:endParaRPr lang="de-DE" sz="10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 spc="-25">
                          <a:solidFill>
                            <a:srgbClr val="FF0000"/>
                          </a:solidFill>
                          <a:latin typeface="Trebuchet MS"/>
                        </a:rPr>
                        <a:t>0,82</a:t>
                      </a:r>
                      <a:endParaRPr lang="de-DE" sz="10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0,2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190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b="1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42%</a:t>
                      </a:r>
                      <a:r>
                        <a:rPr lang="hr" sz="1000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hr" sz="1000" spc="-25">
                          <a:latin typeface="Trebuchet MS"/>
                          <a:ea typeface="Calibri"/>
                          <a:cs typeface="Times New Roman"/>
                        </a:rPr>
                        <a:t>(uzimajući u obzir optimalnu referentnu vrijednost od 50% i neadekvatnu vrijednost od 10%)</a:t>
                      </a:r>
                      <a:endParaRPr lang="de-DE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50520">
                <a:tc>
                  <a:txBody>
                    <a:bodyPr/>
                    <a:p>
                      <a:pPr marL="10795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A1.1.1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80644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Kapacitet površinske infiltracije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algn="l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Arial"/>
                        </a:rPr>
                        <a:t>Udio propusnih i nepropusnih površina</a:t>
                      </a:r>
                      <a:endParaRPr lang="de-DE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 spc="-25">
                          <a:solidFill>
                            <a:srgbClr val="FF0000"/>
                          </a:solidFill>
                          <a:latin typeface="Trebuchet MS"/>
                        </a:rPr>
                        <a:t>0,7</a:t>
                      </a:r>
                      <a:endParaRPr lang="de-DE" sz="10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0,2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1905" algn="ctr">
                        <a:lnSpc>
                          <a:spcPts val="1215"/>
                        </a:lnSpc>
                        <a:buNone/>
                        <a:defRPr/>
                      </a:pPr>
                      <a:r>
                        <a:rPr lang="hr" sz="1000" b="1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64%</a:t>
                      </a:r>
                      <a:r>
                        <a:rPr lang="hr" sz="1000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hr" sz="1000" spc="-25">
                          <a:latin typeface="Trebuchet MS"/>
                          <a:ea typeface="Calibri"/>
                          <a:cs typeface="Times New Roman"/>
                        </a:rPr>
                        <a:t>(uzimajući u obzir optimalnu referentnu vrijednost od 70% i neadekvatnu vrijednost od 40%)</a:t>
                      </a:r>
                      <a:endParaRPr lang="de-DE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65455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Ulazi u zgradu ispod razine zemlje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Arial"/>
                        </a:rPr>
                        <a:t>Udio ulaza u razini tla ili ispod razine tla bez zaštitne kosine/dizajna</a:t>
                      </a:r>
                      <a:endParaRPr lang="de-DE" sz="1000" b="0" i="0" u="none" strike="noStrike" cap="none">
                        <a:solidFill>
                          <a:srgbClr val="000000"/>
                        </a:solidFill>
                        <a:latin typeface="Trebuchet MS"/>
                        <a:ea typeface="Calibri"/>
                        <a:cs typeface="Arial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hr" sz="1000" spc="-25">
                          <a:solidFill>
                            <a:schemeClr val="accent5"/>
                          </a:solidFill>
                          <a:latin typeface="Trebuchet MS"/>
                        </a:rPr>
                        <a:t>0,65</a:t>
                      </a:r>
                      <a:endParaRPr lang="de-DE" sz="1000">
                        <a:solidFill>
                          <a:schemeClr val="accent5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0,3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b="1" i="0" u="none" strike="noStrike" cap="none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9% </a:t>
                      </a:r>
                      <a:r>
                        <a:rPr lang="hr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(uzimajući u obzir optimalnu referentnu vrijednost od 0% i neadekvatnu vrijednost iznad 30%)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9245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A1.1.3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Kapacitet odvodnje krova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algn="l">
                        <a:lnSpc>
                          <a:spcPts val="1115"/>
                        </a:lnSpc>
                        <a:buNone/>
                        <a:defRPr/>
                      </a:pPr>
                      <a:r>
                        <a:rPr lang="hr" sz="1000">
                          <a:latin typeface="Trebuchet MS"/>
                          <a:ea typeface="Calibri"/>
                          <a:cs typeface="Times New Roman"/>
                        </a:rPr>
                        <a:t>Udio zgrada s prevelikim olucima/odvodnim cijevima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 spc="-25">
                          <a:solidFill>
                            <a:schemeClr val="accent5"/>
                          </a:solidFill>
                          <a:latin typeface="Trebuchet MS"/>
                        </a:rPr>
                        <a:t>0,5</a:t>
                      </a:r>
                      <a:endParaRPr lang="de-DE" sz="1000">
                        <a:solidFill>
                          <a:schemeClr val="accent5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0,1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000" b="1" i="0" u="none" strike="noStrike" cap="none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87% </a:t>
                      </a:r>
                      <a:r>
                        <a:rPr lang="hr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(uzimajući u obzir optimalnu referentnu vrijednost od 90% i neadekvatnu vrijednost ispod 60%)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1902585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89510673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49934498" name="Zástupný text 2"/>
          <p:cNvSpPr txBox="1"/>
          <p:nvPr/>
        </p:nvSpPr>
        <p:spPr bwMode="auto"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Praktično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RNTool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Primjer </a:t>
            </a:r>
            <a:r>
              <a:rPr lang="hr" sz="1600" b="1">
                <a:solidFill>
                  <a:schemeClr val="accent4"/>
                </a:solidFill>
              </a:rPr>
              <a:t>.</a:t>
            </a:r>
            <a:endParaRPr/>
          </a:p>
          <a:p>
            <a:pPr marL="228600" indent="0">
              <a:defRPr/>
            </a:pPr>
            <a:r>
              <a:rPr lang="hr" sz="1600"/>
              <a:t>Postavljanje i izračun ciljanog rezultata - Ciljna vrijednost .</a:t>
            </a:r>
            <a:endParaRPr lang="en-US" sz="16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8656990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4: Strateška definicija</a:t>
            </a:r>
            <a:endParaRPr/>
          </a:p>
        </p:txBody>
      </p:sp>
      <p:pic>
        <p:nvPicPr>
          <p:cNvPr id="796741476" name="Picture 7" descr="A clipboard with check marks&#10;&#10;AI-generated content may be incorrect."/>
          <p:cNvPicPr>
            <a:picLocks noChangeAspect="1"/>
          </p:cNvPicPr>
          <p:nvPr/>
        </p:nvPicPr>
        <p:blipFill rotWithShape="1">
          <a:blip r:embed="rId3"/>
          <a:srcRect l="32113" t="15200" r="32028" b="14233"/>
          <a:stretch/>
        </p:blipFill>
        <p:spPr bwMode="auto">
          <a:xfrm>
            <a:off x="7452506" y="1320125"/>
            <a:ext cx="1328496" cy="1742991"/>
          </a:xfrm>
          <a:prstGeom prst="rect">
            <a:avLst/>
          </a:prstGeom>
        </p:spPr>
      </p:pic>
      <p:sp>
        <p:nvSpPr>
          <p:cNvPr id="1751443909" name="Zástupný text 2"/>
          <p:cNvSpPr txBox="1"/>
          <p:nvPr/>
        </p:nvSpPr>
        <p:spPr bwMode="auto">
          <a:xfrm>
            <a:off x="142876" y="868363"/>
            <a:ext cx="640917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hr" sz="2000" b="1">
                <a:solidFill>
                  <a:schemeClr val="accent4"/>
                </a:solidFill>
                <a:latin typeface="Trebuchet MS"/>
              </a:rPr>
              <a:t>Kontrolna točka </a:t>
            </a:r>
            <a:r>
              <a:rPr lang="hr" sz="2000" b="1">
                <a:solidFill>
                  <a:schemeClr val="accent4"/>
                </a:solidFill>
                <a:latin typeface="Trebuchet MS"/>
              </a:rPr>
              <a:t>učenja 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hr" sz="2000"/>
              <a:t>Kako biste definirali realne ciljeve prilagodbe na razini zgrada i urbanih područja, te koje vrste ograničenja mogu ograničiti njihovu provedbu?</a:t>
            </a:r>
            <a:endParaRPr lang="en-US" sz="1600"/>
          </a:p>
        </p:txBody>
      </p:sp>
      <p:sp>
        <p:nvSpPr>
          <p:cNvPr id="817281427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Analiziranje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trenutnog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stanja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utvrđivanje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ključne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slabosti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urbanih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područja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zgrada za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prilagodbu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7387161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5: Scenariji prilagodbe</a:t>
            </a:r>
            <a:endParaRPr lang="en-GB"/>
          </a:p>
        </p:txBody>
      </p:sp>
      <p:sp>
        <p:nvSpPr>
          <p:cNvPr id="797463367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Cilj </a:t>
            </a:r>
            <a:r>
              <a:rPr lang="hr" sz="1600" b="1">
                <a:solidFill>
                  <a:schemeClr val="accent4"/>
                </a:solidFill>
              </a:rPr>
              <a:t>: </a:t>
            </a:r>
            <a:r>
              <a:rPr lang="hr" sz="1600"/>
              <a:t>Razviti skup različitih, izvedivih scenarija prilagodbe, od kojih svaki ispunjava definirane ciljeve učinkovitosti.</a:t>
            </a:r>
            <a:endParaRPr lang="en-US" sz="1600">
              <a:solidFill>
                <a:schemeClr val="bg2"/>
              </a:solidFill>
            </a:endParaRPr>
          </a:p>
        </p:txBody>
      </p:sp>
      <p:sp>
        <p:nvSpPr>
          <p:cNvPr id="2066502252" name="Rectangle: Rounded Corners 3"/>
          <p:cNvSpPr/>
          <p:nvPr/>
        </p:nvSpPr>
        <p:spPr bwMode="auto"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98135994" name="Zástupný text 2"/>
          <p:cNvSpPr txBox="1"/>
          <p:nvPr/>
        </p:nvSpPr>
        <p:spPr bwMode="auto">
          <a:xfrm>
            <a:off x="365124" y="1693863"/>
            <a:ext cx="7934326" cy="305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Glavni zadaci: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Razviti scenarije prilagodbe </a:t>
            </a:r>
            <a:r>
              <a:rPr lang="hr" sz="1600"/>
              <a:t>kombiniranjem tvrdih (tehnoloških, strukturnih) i mekih (politike, osposobljavanje) intervencija u koherentne pakete.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Razlikujte scenarije </a:t>
            </a:r>
            <a:r>
              <a:rPr lang="hr" sz="1600"/>
              <a:t>kako biste omogućili smislenu usporedbu u fazi donošenja odluka (procjena vrijednosti).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Odaberite intervencije. </a:t>
            </a:r>
            <a:r>
              <a:rPr lang="hr" sz="1600"/>
              <a:t>Počnite od slabosti utvrđenih u fazi dijagnoze; filtrirajte intervencije ograničene pravnim, tehničkim ili kontekstualnim ograničenjima.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Procijenite intervencije </a:t>
            </a:r>
            <a:r>
              <a:rPr lang="hr" sz="1600"/>
              <a:t>procjenom doprinosa ciljevima učinkovitosti, razmotrite sinergije i međuovisnosti između razine zgrade i </a:t>
            </a:r>
            <a:r>
              <a:rPr lang="hr" sz="1600"/>
              <a:t>susjedstva </a:t>
            </a:r>
            <a:r>
              <a:rPr lang="hr" sz="1600"/>
              <a:t>(npr. energija, vodovodni sustavi).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Iterativno usavršavanje. </a:t>
            </a:r>
            <a:r>
              <a:rPr lang="hr" sz="1500"/>
              <a:t>Koristite </a:t>
            </a:r>
            <a:r>
              <a:rPr lang="hr" sz="1500"/>
              <a:t>RBTool </a:t>
            </a:r>
            <a:r>
              <a:rPr lang="hr" sz="1500"/>
              <a:t>/ </a:t>
            </a:r>
            <a:r>
              <a:rPr lang="hr" sz="1500"/>
              <a:t>RNTool </a:t>
            </a:r>
            <a:r>
              <a:rPr lang="hr" sz="1500"/>
              <a:t>i Simulation Hub platforme </a:t>
            </a:r>
            <a:r>
              <a:rPr lang="hr" sz="1500"/>
              <a:t>SuPeRBE </a:t>
            </a:r>
            <a:r>
              <a:rPr lang="hr" sz="1500"/>
              <a:t>za testiranje i prilagođavanje paketa intervencija dok se ne ispune ciljevi performansi.</a:t>
            </a:r>
            <a:br>
              <a:rPr lang="en-US" sz="1500"/>
            </a:br>
            <a:endParaRPr lang="en-US" sz="1500"/>
          </a:p>
        </p:txBody>
      </p:sp>
      <p:sp>
        <p:nvSpPr>
          <p:cNvPr id="916770945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Razvoj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evaluacija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alternativne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scenariji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za zgrade 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susjedstva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1257759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5: Scenariji prilagodbe</a:t>
            </a:r>
            <a:endParaRPr/>
          </a:p>
        </p:txBody>
      </p:sp>
      <p:sp>
        <p:nvSpPr>
          <p:cNvPr id="1166916058" name="Zástupný text 2"/>
          <p:cNvSpPr txBox="1"/>
          <p:nvPr/>
        </p:nvSpPr>
        <p:spPr bwMode="auto">
          <a:xfrm>
            <a:off x="142875" y="941388"/>
            <a:ext cx="6118646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Ključna </a:t>
            </a:r>
            <a:r>
              <a:rPr lang="hr" sz="1600" b="1">
                <a:solidFill>
                  <a:schemeClr val="accent4"/>
                </a:solidFill>
              </a:rPr>
              <a:t>razmatranja </a:t>
            </a:r>
            <a:r>
              <a:rPr lang="hr" sz="1600" b="1">
                <a:solidFill>
                  <a:schemeClr val="accent4"/>
                </a:solidFill>
              </a:rPr>
              <a:t>u </a:t>
            </a:r>
            <a:r>
              <a:rPr lang="hr" sz="1600" b="1">
                <a:solidFill>
                  <a:schemeClr val="accent4"/>
                </a:solidFill>
              </a:rPr>
              <a:t>scenariju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razvoj </a:t>
            </a:r>
            <a:r>
              <a:rPr lang="hr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  <a:p>
            <a:pPr marL="514350" indent="-285750">
              <a:buFont typeface="Arial"/>
              <a:buChar char="•"/>
              <a:defRPr/>
            </a:pPr>
            <a:r>
              <a:rPr lang="hr" sz="1600" b="1"/>
              <a:t>Integrirani pristup: </a:t>
            </a:r>
            <a:r>
              <a:rPr lang="hr" sz="1600"/>
              <a:t>Poticati međusektorske inovacije, učinkovito korištenje resursa i dugoročnu otpornost.</a:t>
            </a:r>
            <a:endParaRPr/>
          </a:p>
          <a:p>
            <a:pPr marL="228600" indent="0"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hr" sz="1600" b="1"/>
              <a:t>Mehanizmi financiranja: </a:t>
            </a:r>
            <a:r>
              <a:rPr lang="hr" sz="1600"/>
              <a:t>Osigurati izvedivost procjenom bespovratnih sredstava, zajmova, jamstava za zajmove, ugovora o energetskom učinku (ESCO), poreznih poticaja…</a:t>
            </a:r>
            <a:endParaRPr/>
          </a:p>
          <a:p>
            <a:pPr marL="228600" indent="0"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hr" sz="1600" b="1"/>
              <a:t>Sudjelovanje dionika: </a:t>
            </a:r>
            <a:r>
              <a:rPr lang="hr" sz="1600"/>
              <a:t>Organizirajte PGS radionicu kako biste prikupili doprinos stanovnika, stanara i dionika; integrirajte njihova očekivanja i prioritete u dizajn scenarija.</a:t>
            </a:r>
            <a:endParaRPr/>
          </a:p>
        </p:txBody>
      </p:sp>
      <p:pic>
        <p:nvPicPr>
          <p:cNvPr id="524718630" name="Picture 7" descr="A hand pointing at a clipboard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671864" y="1640297"/>
            <a:ext cx="1957026" cy="2053011"/>
          </a:xfrm>
          <a:prstGeom prst="rect">
            <a:avLst/>
          </a:prstGeom>
        </p:spPr>
      </p:pic>
      <p:sp>
        <p:nvSpPr>
          <p:cNvPr id="1773415181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Razvoj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evaluacija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alternativne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scenariji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za zgrade 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susjedstva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887049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Razvoj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evaluacija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alternativne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scenariji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za zgrade 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susjedstva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1336451339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86388437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56853338" name="Zástupný text 2"/>
          <p:cNvSpPr txBox="1"/>
          <p:nvPr/>
        </p:nvSpPr>
        <p:spPr bwMode="auto"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Praktično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Primjer </a:t>
            </a:r>
            <a:r>
              <a:rPr lang="hr" sz="1600" b="1">
                <a:solidFill>
                  <a:schemeClr val="accent4"/>
                </a:solidFill>
              </a:rPr>
              <a:t>.</a:t>
            </a:r>
            <a:endParaRPr/>
          </a:p>
          <a:p>
            <a:pPr marL="228600" indent="0">
              <a:defRPr/>
            </a:pPr>
            <a:r>
              <a:rPr lang="hr" sz="1600">
                <a:solidFill>
                  <a:schemeClr val="tx1"/>
                </a:solidFill>
              </a:rPr>
              <a:t>Odabir i evaluacija  intervencija za svaki Scenarij.</a:t>
            </a:r>
            <a:br>
              <a:rPr lang="de-DE" sz="1600">
                <a:solidFill>
                  <a:schemeClr val="tx1"/>
                </a:solidFill>
              </a:rPr>
            </a:b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267098401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5: Scenariji prilagodbe</a:t>
            </a:r>
            <a:endParaRPr/>
          </a:p>
        </p:txBody>
      </p:sp>
      <p:graphicFrame>
        <p:nvGraphicFramePr>
          <p:cNvPr id="1353021784" name="Table 4"/>
          <p:cNvGraphicFramePr>
            <a:graphicFrameLocks xmlns:a="http://schemas.openxmlformats.org/drawingml/2006/main" noGrp="1"/>
          </p:cNvGraphicFramePr>
          <p:nvPr/>
        </p:nvGraphicFramePr>
        <p:xfrm rot="0">
          <a:off x="437800" y="1791061"/>
          <a:ext cx="5426972" cy="1731457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761218"/>
                <a:gridCol w="3536943"/>
                <a:gridCol w="1128811"/>
              </a:tblGrid>
              <a:tr h="219836">
                <a:tc gridSpan="3">
                  <a:txBody>
                    <a:bodyPr/>
                    <a:p>
                      <a:pPr marL="67945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Scenarij 3 – Urbano područje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19836">
                <a:tc gridSpan="2">
                  <a:txBody>
                    <a:bodyPr/>
                    <a:p>
                      <a:pPr marL="67945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Procjena</a:t>
                      </a:r>
                      <a:r>
                        <a:rPr lang="hr" sz="1000" spc="-55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hr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kriterij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Cilj</a:t>
                      </a:r>
                      <a:r>
                        <a:rPr lang="hr" sz="1000" spc="-4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hr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Postići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2199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Prisutnost zelenih krovova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0,2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2697">
                <a:tc>
                  <a:txBody>
                    <a:bodyPr/>
                    <a:p>
                      <a:pPr marL="10795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A1.1.1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80644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Kapacitet površinske infiltracije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0,2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37644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Ulazi u zgradu ispod razine zemlje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0,3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9245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A1.1.3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Kapacitet odvodnje krova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0,1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588903313" name="Picture 11" descr="A hand pointing at a clipboard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671864" y="1640297"/>
            <a:ext cx="1957026" cy="2053011"/>
          </a:xfrm>
          <a:prstGeom prst="rect">
            <a:avLst/>
          </a:prstGeom>
        </p:spPr>
      </p:pic>
      <p:sp>
        <p:nvSpPr>
          <p:cNvPr id="553300944" name="Zástupný text 2"/>
          <p:cNvSpPr txBox="1"/>
          <p:nvPr/>
        </p:nvSpPr>
        <p:spPr bwMode="auto">
          <a:xfrm>
            <a:off x="5864772" y="2264694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>
                <a:solidFill>
                  <a:schemeClr val="accent4"/>
                </a:solidFill>
              </a:rPr>
              <a:t>✓</a:t>
            </a:r>
            <a:br>
              <a:rPr lang="de-DE" sz="1600">
                <a:solidFill>
                  <a:schemeClr val="tx1"/>
                </a:solidFill>
              </a:rPr>
            </a:b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134413106" name="Zástupný text 2"/>
          <p:cNvSpPr txBox="1"/>
          <p:nvPr/>
        </p:nvSpPr>
        <p:spPr bwMode="auto">
          <a:xfrm>
            <a:off x="5864772" y="258992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>
                <a:solidFill>
                  <a:schemeClr val="accent4"/>
                </a:solidFill>
              </a:rPr>
              <a:t>✓</a:t>
            </a:r>
            <a:br>
              <a:rPr lang="de-DE" sz="1600">
                <a:solidFill>
                  <a:schemeClr val="tx1"/>
                </a:solidFill>
              </a:rPr>
            </a:b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048604512" name="Zástupný text 2"/>
          <p:cNvSpPr txBox="1"/>
          <p:nvPr/>
        </p:nvSpPr>
        <p:spPr bwMode="auto">
          <a:xfrm>
            <a:off x="5864772" y="291023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>
                <a:solidFill>
                  <a:schemeClr val="accent4"/>
                </a:solidFill>
              </a:rPr>
              <a:t>✓</a:t>
            </a:r>
            <a:br>
              <a:rPr lang="de-DE" sz="1600">
                <a:solidFill>
                  <a:schemeClr val="tx1"/>
                </a:solidFill>
              </a:rPr>
            </a:b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313328904" name="Zástupný text 2"/>
          <p:cNvSpPr txBox="1"/>
          <p:nvPr/>
        </p:nvSpPr>
        <p:spPr bwMode="auto">
          <a:xfrm>
            <a:off x="5864772" y="321637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>
                <a:solidFill>
                  <a:schemeClr val="accent4"/>
                </a:solidFill>
              </a:rPr>
              <a:t>✓</a:t>
            </a:r>
            <a:br>
              <a:rPr lang="de-DE" sz="1600">
                <a:solidFill>
                  <a:schemeClr val="tx1"/>
                </a:solidFill>
              </a:rPr>
            </a:br>
            <a:endParaRPr lang="en-US" sz="16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1475435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5: Scenariji prilagodbe</a:t>
            </a:r>
            <a:endParaRPr/>
          </a:p>
        </p:txBody>
      </p:sp>
      <p:sp>
        <p:nvSpPr>
          <p:cNvPr id="1684794544" name="Zástupný text 2"/>
          <p:cNvSpPr txBox="1"/>
          <p:nvPr/>
        </p:nvSpPr>
        <p:spPr bwMode="auto">
          <a:xfrm>
            <a:off x="142876" y="868363"/>
            <a:ext cx="640917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hr" sz="2000" b="1">
                <a:solidFill>
                  <a:schemeClr val="accent4"/>
                </a:solidFill>
                <a:latin typeface="Trebuchet MS"/>
              </a:rPr>
              <a:t>Kontrolna točka </a:t>
            </a:r>
            <a:r>
              <a:rPr lang="hr" sz="2000" b="1">
                <a:solidFill>
                  <a:schemeClr val="accent4"/>
                </a:solidFill>
                <a:latin typeface="Trebuchet MS"/>
              </a:rPr>
              <a:t>učenja 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hr" sz="2000"/>
              <a:t>Zašto je važno razviti više, različitih scenarija prilagodbe umjesto samo jednog?</a:t>
            </a:r>
            <a:endParaRPr lang="en-US" sz="1600"/>
          </a:p>
        </p:txBody>
      </p:sp>
      <p:sp>
        <p:nvSpPr>
          <p:cNvPr id="548304840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Razvoj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evaluacija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alternativne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scenariji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za zgrade 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susjedstva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pic>
        <p:nvPicPr>
          <p:cNvPr id="492709367" name="Picture 4" descr="A hand pointing at a clipboard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671864" y="1640297"/>
            <a:ext cx="1957026" cy="20530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14674262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6: Donošenje odluka</a:t>
            </a:r>
            <a:endParaRPr/>
          </a:p>
        </p:txBody>
      </p:sp>
      <p:sp>
        <p:nvSpPr>
          <p:cNvPr id="1201864077" name="Rectangle: Rounded Corners 3"/>
          <p:cNvSpPr/>
          <p:nvPr/>
        </p:nvSpPr>
        <p:spPr bwMode="auto">
          <a:xfrm>
            <a:off x="323850" y="1506694"/>
            <a:ext cx="7594854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29023403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Cilj </a:t>
            </a:r>
            <a:r>
              <a:rPr lang="hr" sz="1600" b="1">
                <a:solidFill>
                  <a:schemeClr val="accent4"/>
                </a:solidFill>
              </a:rPr>
              <a:t>: </a:t>
            </a:r>
            <a:r>
              <a:rPr lang="hr" sz="1600"/>
              <a:t>Odabrati optimalni scenarij prilagodbe na temelju performansi, isplativosti, vremenskog okvira i suukupnih koristi među scenarijima razvijenim u fazi 5.</a:t>
            </a:r>
            <a:endParaRPr lang="en-US" sz="1600">
              <a:solidFill>
                <a:schemeClr val="bg2"/>
              </a:solidFill>
            </a:endParaRPr>
          </a:p>
        </p:txBody>
      </p:sp>
      <p:sp>
        <p:nvSpPr>
          <p:cNvPr id="346529772" name="Zástupný text 2"/>
          <p:cNvSpPr txBox="1"/>
          <p:nvPr/>
        </p:nvSpPr>
        <p:spPr bwMode="auto">
          <a:xfrm>
            <a:off x="365124" y="1770063"/>
            <a:ext cx="7032372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Glavni zadaci: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Procjena scenarija: </a:t>
            </a:r>
            <a:br>
              <a:rPr lang="en-US" sz="1600" b="1"/>
            </a:br>
            <a:r>
              <a:rPr lang="hr" sz="1600"/>
              <a:t>- Procijenite intervencije pomoću </a:t>
            </a:r>
            <a:r>
              <a:rPr lang="hr" sz="1600"/>
              <a:t>RBTool- </a:t>
            </a:r>
            <a:r>
              <a:rPr lang="hr" sz="1600"/>
              <a:t>a i </a:t>
            </a:r>
            <a:r>
              <a:rPr lang="hr" sz="1600"/>
              <a:t>RNTool-a </a:t>
            </a:r>
            <a:r>
              <a:rPr lang="hr" sz="1600"/>
              <a:t>. </a:t>
            </a:r>
            <a:br>
              <a:rPr lang="en-US" sz="1600"/>
            </a:br>
            <a:r>
              <a:rPr lang="hr" sz="1600"/>
              <a:t>- Ažurirajte i izračunajte rezultate uspješnosti sa simuliranim vrijednostima pokazatelja s platforme </a:t>
            </a:r>
            <a:r>
              <a:rPr lang="hr" sz="1600"/>
              <a:t>SuPeRBE </a:t>
            </a:r>
            <a:r>
              <a:rPr lang="hr" sz="1600"/>
              <a:t>. </a:t>
            </a:r>
            <a:br>
              <a:rPr lang="en-US" sz="1600"/>
            </a:br>
            <a:r>
              <a:rPr lang="hr" sz="1600"/>
              <a:t>- Usporedite različite scenarije.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Rangiranje </a:t>
            </a:r>
            <a:r>
              <a:rPr lang="hr" sz="1600" b="1">
                <a:solidFill>
                  <a:schemeClr val="accent4"/>
                </a:solidFill>
              </a:rPr>
              <a:t>scenarija </a:t>
            </a:r>
            <a:r>
              <a:rPr lang="hr" sz="1600" b="1">
                <a:solidFill>
                  <a:schemeClr val="accent4"/>
                </a:solidFill>
              </a:rPr>
              <a:t>: </a:t>
            </a:r>
            <a:br>
              <a:rPr lang="de-DE" sz="1600"/>
            </a:br>
            <a:r>
              <a:rPr lang="hr" sz="1600"/>
              <a:t>- Dodjeljivanje težina (urbani vs. zgrade) za izračun ukupne vrijednosti rizika/učinkovitosti svakog scenarija. </a:t>
            </a:r>
            <a:br>
              <a:rPr lang="en-US" sz="1600"/>
            </a:br>
            <a:r>
              <a:rPr lang="hr" sz="1600"/>
              <a:t>- Uzmite u obzir ukupnu vrijednost rizika, troškove, vremenski okvir i sinergijske učinke. </a:t>
            </a:r>
            <a:br>
              <a:rPr lang="en-US" sz="1600"/>
            </a:br>
            <a:r>
              <a:rPr lang="hr" sz="1600"/>
              <a:t>- Izvedite ocjenu učinkovitosti prilagodbe (rizik × faktor troškova).</a:t>
            </a:r>
            <a:br>
              <a:rPr lang="en-US" sz="1500"/>
            </a:br>
            <a:endParaRPr lang="en-US" sz="1500"/>
          </a:p>
        </p:txBody>
      </p:sp>
      <p:sp>
        <p:nvSpPr>
          <p:cNvPr id="184170467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Odabir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optimalnog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​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scenarij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 dok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koristeći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rezultati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procjene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, doprinos dionika i kvalitativni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kriteriji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1396158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6: Donošenje odluka</a:t>
            </a:r>
            <a:endParaRPr/>
          </a:p>
        </p:txBody>
      </p:sp>
      <p:sp>
        <p:nvSpPr>
          <p:cNvPr id="819738076" name="Zástupný text 2"/>
          <p:cNvSpPr txBox="1"/>
          <p:nvPr/>
        </p:nvSpPr>
        <p:spPr bwMode="auto">
          <a:xfrm>
            <a:off x="142874" y="938213"/>
            <a:ext cx="8639176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Ključni </a:t>
            </a:r>
            <a:r>
              <a:rPr lang="hr" sz="1600" b="1">
                <a:solidFill>
                  <a:schemeClr val="accent4"/>
                </a:solidFill>
              </a:rPr>
              <a:t>elementi </a:t>
            </a:r>
            <a:r>
              <a:rPr lang="hr" sz="1600" b="1">
                <a:solidFill>
                  <a:schemeClr val="accent4"/>
                </a:solidFill>
              </a:rPr>
              <a:t>u donošenju </a:t>
            </a:r>
            <a:r>
              <a:rPr lang="hr" sz="1600" b="1">
                <a:solidFill>
                  <a:schemeClr val="accent4"/>
                </a:solidFill>
              </a:rPr>
              <a:t>odluka </a:t>
            </a:r>
            <a:r>
              <a:rPr lang="hr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hr" sz="1600" b="1"/>
              <a:t>Alati i metode: </a:t>
            </a:r>
            <a:br>
              <a:rPr lang="en-US" sz="1600" b="1"/>
            </a:br>
            <a:r>
              <a:rPr lang="hr" sz="1600"/>
              <a:t>- </a:t>
            </a:r>
            <a:r>
              <a:rPr lang="hr" sz="1600"/>
              <a:t>RBTool</a:t>
            </a:r>
            <a:r>
              <a:rPr lang="hr" sz="1600"/>
              <a:t> → za kvantitativno bodovanje prilagodbe. </a:t>
            </a:r>
            <a:br>
              <a:rPr lang="en-US" sz="1600"/>
            </a:br>
            <a:r>
              <a:rPr lang="hr" sz="1600"/>
              <a:t>-Simulacijski centar </a:t>
            </a:r>
            <a:r>
              <a:rPr lang="hr" sz="1600"/>
              <a:t>SuPeRBE </a:t>
            </a:r>
            <a:r>
              <a:rPr lang="hr" sz="1600"/>
              <a:t>platforme → za izračun ažuriranih vrijednosti pokazatelja.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hr" sz="1600" b="1"/>
              <a:t>Izračunati parametri: </a:t>
            </a:r>
            <a:br>
              <a:rPr lang="en-US" sz="1600"/>
            </a:br>
            <a:r>
              <a:rPr lang="hr" sz="1600"/>
              <a:t>- Ukupna vrijednost rizika → ponderirani zbroj </a:t>
            </a:r>
            <a:r>
              <a:rPr lang="hr" sz="1600"/>
              <a:t>RBTool </a:t>
            </a:r>
            <a:r>
              <a:rPr lang="hr" sz="1600"/>
              <a:t>rezultata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hr" sz="1600" b="1"/>
              <a:t>Parametri odluke: </a:t>
            </a:r>
            <a:br>
              <a:rPr lang="en-US" sz="1600"/>
            </a:br>
            <a:r>
              <a:rPr lang="hr" sz="1600"/>
              <a:t>- Sinergijski učinci → sukoristi u svim opasnostima i sektorima </a:t>
            </a:r>
            <a:br>
              <a:rPr lang="en-US" sz="1600"/>
            </a:br>
            <a:r>
              <a:rPr lang="hr" sz="1600"/>
              <a:t>- </a:t>
            </a:r>
            <a:r>
              <a:rPr lang="hr" sz="1600"/>
              <a:t>Vremenski okvir </a:t>
            </a:r>
            <a:r>
              <a:rPr lang="hr" sz="1600"/>
              <a:t>→ </a:t>
            </a:r>
            <a:r>
              <a:rPr lang="hr" sz="1600"/>
              <a:t>kratkoročni </a:t>
            </a:r>
            <a:r>
              <a:rPr lang="hr" sz="1600"/>
              <a:t>, </a:t>
            </a:r>
            <a:r>
              <a:rPr lang="hr" sz="1600"/>
              <a:t>srednjoročni </a:t>
            </a:r>
            <a:r>
              <a:rPr lang="hr" sz="1600"/>
              <a:t>, </a:t>
            </a:r>
            <a:r>
              <a:rPr lang="hr" sz="1600"/>
              <a:t>dugoročni </a:t>
            </a:r>
            <a:r>
              <a:rPr lang="hr" sz="1600"/>
              <a:t>- Financijski mehanizmi i nesimulirani aspekti → razmatrani kvalitativno </a:t>
            </a:r>
            <a:br>
              <a:rPr lang="en-US" sz="1600"/>
            </a:br>
            <a:r>
              <a:rPr lang="hr" sz="1600"/>
              <a:t>- </a:t>
            </a:r>
            <a:br>
              <a:rPr lang="de-DE" sz="1600"/>
            </a:br>
            <a:r>
              <a:rPr lang="hr" sz="1600"/>
              <a:t>Troškovi → </a:t>
            </a:r>
            <a:r>
              <a:rPr lang="hr" sz="1600"/>
              <a:t>niski </a:t>
            </a:r>
            <a:r>
              <a:rPr lang="hr" sz="1600"/>
              <a:t>€ ( </a:t>
            </a:r>
            <a:r>
              <a:rPr lang="hr" sz="1600"/>
              <a:t>faktor </a:t>
            </a:r>
            <a:r>
              <a:rPr lang="hr" sz="1600"/>
              <a:t>1,0), srednji €€ ( </a:t>
            </a:r>
            <a:r>
              <a:rPr lang="hr" sz="1600"/>
              <a:t>faktor </a:t>
            </a:r>
            <a:r>
              <a:rPr lang="hr" sz="1600"/>
              <a:t>1,1), visoki €€€ ( </a:t>
            </a:r>
            <a:r>
              <a:rPr lang="hr" sz="1600"/>
              <a:t>faktor </a:t>
            </a:r>
            <a:r>
              <a:rPr lang="hr" sz="1600"/>
              <a:t>1,2)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/>
          </a:p>
          <a:p>
            <a:pPr marL="514350" indent="-285750">
              <a:buFont typeface="Arial"/>
              <a:buChar char="•"/>
              <a:defRPr/>
            </a:pPr>
            <a:r>
              <a:rPr lang="hr" sz="1600" b="1"/>
              <a:t>Sudjelovanje, transparentnost i uključivost: </a:t>
            </a:r>
            <a:br>
              <a:rPr lang="en-US" sz="1600"/>
            </a:br>
            <a:r>
              <a:rPr lang="hr" sz="1600"/>
              <a:t>- Povratne informacije prikupljene od stanara, korisnika i dionika prije donošenja konačnih odluka.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344013298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Odabir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optimalnog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​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scenarij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 dok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koristeći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rezultati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procjene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, doprinos dionika i kvalitativni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kriteriji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56633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Odabir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optimalnog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​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scenarij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 dok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koristeći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rezultati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procjene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, doprinos dionika i kvalitativni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kriteriji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graphicFrame>
        <p:nvGraphicFramePr>
          <p:cNvPr id="895364496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77826" y="1823081"/>
          <a:ext cx="8201022" cy="3075623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400957"/>
                <a:gridCol w="1379038"/>
                <a:gridCol w="2422837"/>
                <a:gridCol w="883138"/>
                <a:gridCol w="935718"/>
                <a:gridCol w="1179334"/>
              </a:tblGrid>
              <a:tr h="214947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OBILNE OBORINE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22250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ZGRADE A1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02566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A1.1 Rizik od oštećenja stambenih zgrada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54940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Kodirati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hr" sz="1100">
                          <a:latin typeface="Trebuchet MS"/>
                        </a:rPr>
                        <a:t>Kriterij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hr" sz="1100">
                          <a:latin typeface="Trebuchet MS"/>
                        </a:rPr>
                        <a:t>Opis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Ciljani rezultat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Težina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Ponderirano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vrijednost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/ rezultat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10795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A1.1.1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80644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Kapacitet površinske infiltracije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Udio propusnih i nepropusnih površina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>
                          <a:solidFill>
                            <a:schemeClr val="tx1"/>
                          </a:solidFill>
                          <a:latin typeface="Trebuchet MS"/>
                        </a:rPr>
                        <a:t>0,20</a:t>
                      </a:r>
                      <a:endParaRPr lang="de-DE" sz="1100" b="1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0,20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0,04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0840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A1.1.3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Kapacitet odvodnje krova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Udio zgrada s prevelikim olucima/odvodnim cijevima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100" b="1">
                          <a:solidFill>
                            <a:schemeClr val="tx1"/>
                          </a:solidFill>
                          <a:latin typeface="Trebuchet MS"/>
                        </a:rPr>
                        <a:t>0,10</a:t>
                      </a:r>
                      <a:endParaRPr lang="de-DE" sz="1100" b="1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0,45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hr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0,045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5052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Prisutnost zelenih krovova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Udio zgrada s funkcionalnim zelenilom krovovi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0,20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0,20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0,04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9245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Ulazi u zgradu ispod razine zemlje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</a:rPr>
                        <a:t>Udio ulaza u razini tla ili ispod razine tla bez zaštitne kosine/dizajna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>
                          <a:solidFill>
                            <a:schemeClr val="tx1"/>
                          </a:solidFill>
                          <a:latin typeface="Trebuchet MS"/>
                        </a:rPr>
                        <a:t>0,30</a:t>
                      </a:r>
                      <a:endParaRPr lang="de-DE" sz="1100" b="1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0,15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0,045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93040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Ukupni rezultat </a:t>
                      </a: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uspješnosti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1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100" b="1">
                          <a:solidFill>
                            <a:schemeClr val="accent4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0,17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83435750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8489949" cy="776287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Praktično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RNTool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Primjer </a:t>
            </a:r>
            <a:r>
              <a:rPr lang="hr" sz="1600" b="1">
                <a:solidFill>
                  <a:schemeClr val="accent4"/>
                </a:solidFill>
              </a:rPr>
              <a:t>.</a:t>
            </a:r>
            <a:endParaRPr/>
          </a:p>
          <a:p>
            <a:pPr marL="228600" indent="0">
              <a:defRPr/>
            </a:pPr>
            <a:r>
              <a:rPr lang="hr" sz="1600">
                <a:solidFill>
                  <a:schemeClr val="tx1"/>
                </a:solidFill>
              </a:rPr>
              <a:t>Težina zadataka i izračun  ukupnog rezultata izvedbe za svako urbano područje, zgrade A i B. Urbano područje – Scenarij 3: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346683204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6: Donošenje odluka</a:t>
            </a:r>
            <a:endParaRPr/>
          </a:p>
        </p:txBody>
      </p:sp>
      <p:sp>
        <p:nvSpPr>
          <p:cNvPr id="1349049268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3759663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714656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Odabir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optimalnog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​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scenarij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 dok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koristeći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rezultati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procjene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, doprinos dionika i kvalitativni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kriteriji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graphicFrame>
        <p:nvGraphicFramePr>
          <p:cNvPr id="1971149586" name="Table 5"/>
          <p:cNvGraphicFramePr>
            <a:graphicFrameLocks xmlns:a="http://schemas.openxmlformats.org/drawingml/2006/main" noGrp="1"/>
          </p:cNvGraphicFramePr>
          <p:nvPr/>
        </p:nvGraphicFramePr>
        <p:xfrm rot="0">
          <a:off x="393700" y="1865391"/>
          <a:ext cx="8058151" cy="1962173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2065705"/>
                <a:gridCol w="1997482"/>
                <a:gridCol w="1997482"/>
                <a:gridCol w="1997482"/>
              </a:tblGrid>
              <a:tr h="455534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Scenariji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Urbano područje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Rezultat 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Zgrada A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Rezultat 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Zgrada B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Rezultat 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2152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Scenarij 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5"/>
                        </a:lnSpc>
                        <a:buNone/>
                        <a:defRPr/>
                      </a:pPr>
                      <a:r>
                        <a:rPr lang="hr" sz="1000" spc="-25"/>
                        <a:t>0,3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1905" algn="ctr">
                        <a:lnSpc>
                          <a:spcPts val="1465"/>
                        </a:lnSpc>
                        <a:buNone/>
                        <a:defRPr/>
                      </a:pPr>
                      <a:r>
                        <a:rPr lang="hr" sz="1000" spc="-25"/>
                        <a:t>0,4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2540" algn="ctr">
                        <a:lnSpc>
                          <a:spcPts val="1465"/>
                        </a:lnSpc>
                        <a:buNone/>
                        <a:defRPr/>
                      </a:pPr>
                      <a:r>
                        <a:rPr lang="hr" sz="1000" spc="-25"/>
                        <a:t>0,5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97677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Scenarij 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 spc="-25"/>
                        <a:t>0,5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190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 spc="-25"/>
                        <a:t>0,1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 spc="-25"/>
                        <a:t>0,2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4681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Scenarij 3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 spc="-25"/>
                        <a:t>0,17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190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 spc="-25"/>
                        <a:t>0,5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 spc="-25"/>
                        <a:t>0,4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01035683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6: Donošenje odluka</a:t>
            </a:r>
            <a:endParaRPr/>
          </a:p>
        </p:txBody>
      </p:sp>
      <p:sp>
        <p:nvSpPr>
          <p:cNvPr id="2017610100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Praktično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>
                <a:solidFill>
                  <a:schemeClr val="tx1"/>
                </a:solidFill>
              </a:rPr>
              <a:t>Primjer </a:t>
            </a:r>
            <a:r>
              <a:rPr lang="hr" sz="1600" b="1">
                <a:solidFill>
                  <a:schemeClr val="accent4"/>
                </a:solidFill>
              </a:rPr>
              <a:t>. </a:t>
            </a:r>
            <a:br>
              <a:rPr lang="de-DE" sz="1600">
                <a:solidFill>
                  <a:schemeClr val="tx1"/>
                </a:solidFill>
              </a:rPr>
            </a:br>
            <a:r>
              <a:rPr lang="hr" sz="1600" b="1">
                <a:solidFill>
                  <a:schemeClr val="accent4"/>
                </a:solidFill>
              </a:rPr>
              <a:t>Ponovite</a:t>
            </a:r>
            <a:r>
              <a:rPr lang="hr" sz="1600" b="1">
                <a:solidFill>
                  <a:schemeClr val="tx1"/>
                </a:solidFill>
              </a:rPr>
              <a:t>i</a:t>
            </a:r>
            <a:r>
              <a:rPr lang="hr" sz="1600">
                <a:solidFill>
                  <a:schemeClr val="tx1"/>
                </a:solidFill>
              </a:rPr>
              <a:t> proces za preostale scenarije.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555943712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25926954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9397967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Odabir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optimalnog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​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scenarij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 dok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koristeći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rezultati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procjene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, doprinos dionika i kvalitativni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kriteriji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graphicFrame>
        <p:nvGraphicFramePr>
          <p:cNvPr id="207606066" name="Table 5"/>
          <p:cNvGraphicFramePr>
            <a:graphicFrameLocks xmlns:a="http://schemas.openxmlformats.org/drawingml/2006/main" noGrp="1"/>
          </p:cNvGraphicFramePr>
          <p:nvPr/>
        </p:nvGraphicFramePr>
        <p:xfrm rot="0">
          <a:off x="388953" y="2012235"/>
          <a:ext cx="2662348" cy="1701219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353525"/>
                <a:gridCol w="1308823"/>
              </a:tblGrid>
              <a:tr h="358507"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Element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Težina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00244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Urbano područje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5"/>
                        </a:lnSpc>
                        <a:buNone/>
                        <a:defRPr/>
                      </a:pPr>
                      <a:r>
                        <a:rPr lang="hr" sz="1000" spc="-25">
                          <a:latin typeface="Calibri"/>
                          <a:ea typeface="Calibri"/>
                        </a:rPr>
                        <a:t>90%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95658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Zgrada A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 spc="-25">
                          <a:latin typeface="Calibri"/>
                          <a:ea typeface="Calibri"/>
                        </a:rPr>
                        <a:t>7%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46810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Zgrada B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 spc="-25">
                          <a:latin typeface="Calibri"/>
                          <a:ea typeface="Calibri"/>
                        </a:rPr>
                        <a:t>3%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95701050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6: Donošenje odluka</a:t>
            </a:r>
            <a:endParaRPr/>
          </a:p>
        </p:txBody>
      </p:sp>
      <p:sp>
        <p:nvSpPr>
          <p:cNvPr id="1466692611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Praktično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>
                <a:solidFill>
                  <a:schemeClr val="tx1"/>
                </a:solidFill>
              </a:rPr>
              <a:t>Primjer </a:t>
            </a:r>
            <a:r>
              <a:rPr lang="hr" sz="1600" b="1">
                <a:solidFill>
                  <a:schemeClr val="accent4"/>
                </a:solidFill>
              </a:rPr>
              <a:t>. </a:t>
            </a:r>
            <a:br>
              <a:rPr lang="de-DE" sz="1600">
                <a:solidFill>
                  <a:schemeClr val="tx1"/>
                </a:solidFill>
              </a:rPr>
            </a:br>
            <a:r>
              <a:rPr lang="hr" sz="1600" b="1">
                <a:solidFill>
                  <a:schemeClr val="accent4"/>
                </a:solidFill>
              </a:rPr>
              <a:t>Težina</a:t>
            </a:r>
            <a:r>
              <a:rPr lang="hr" sz="1600">
                <a:solidFill>
                  <a:schemeClr val="tx1"/>
                </a:solidFill>
              </a:rPr>
              <a:t> </a:t>
            </a:r>
            <a:r>
              <a:rPr lang="hr" sz="1600">
                <a:solidFill>
                  <a:schemeClr val="tx1"/>
                </a:solidFill>
              </a:rPr>
              <a:t>zadatak</a:t>
            </a:r>
            <a:r>
              <a:rPr lang="hr" sz="1600">
                <a:solidFill>
                  <a:schemeClr val="tx1"/>
                </a:solidFill>
              </a:rPr>
              <a:t> </a:t>
            </a:r>
            <a:r>
              <a:rPr lang="hr" sz="1600">
                <a:solidFill>
                  <a:schemeClr val="tx1"/>
                </a:solidFill>
              </a:rPr>
              <a:t>za</a:t>
            </a:r>
            <a:r>
              <a:rPr lang="hr" sz="1600">
                <a:solidFill>
                  <a:schemeClr val="tx1"/>
                </a:solidFill>
              </a:rPr>
              <a:t> </a:t>
            </a:r>
            <a:r>
              <a:rPr lang="hr" sz="1600">
                <a:solidFill>
                  <a:schemeClr val="tx1"/>
                </a:solidFill>
              </a:rPr>
              <a:t>svaki</a:t>
            </a:r>
            <a:r>
              <a:rPr lang="hr" sz="1600">
                <a:solidFill>
                  <a:schemeClr val="tx1"/>
                </a:solidFill>
              </a:rPr>
              <a:t> </a:t>
            </a:r>
            <a:r>
              <a:rPr lang="hr" sz="1600">
                <a:solidFill>
                  <a:schemeClr val="tx1"/>
                </a:solidFill>
              </a:rPr>
              <a:t>element </a:t>
            </a:r>
            <a:r>
              <a:rPr lang="hr" sz="1600">
                <a:solidFill>
                  <a:schemeClr val="tx1"/>
                </a:solidFill>
              </a:rPr>
              <a:t>(urbano </a:t>
            </a:r>
            <a:r>
              <a:rPr lang="hr" sz="1600">
                <a:solidFill>
                  <a:schemeClr val="tx1"/>
                </a:solidFill>
              </a:rPr>
              <a:t>područje </a:t>
            </a:r>
            <a:r>
              <a:rPr lang="hr" sz="1600">
                <a:solidFill>
                  <a:schemeClr val="tx1"/>
                </a:solidFill>
              </a:rPr>
              <a:t>i </a:t>
            </a:r>
            <a:r>
              <a:rPr lang="hr" sz="1600">
                <a:solidFill>
                  <a:schemeClr val="tx1"/>
                </a:solidFill>
              </a:rPr>
              <a:t>zgrade </a:t>
            </a:r>
            <a:r>
              <a:rPr lang="hr" sz="1600">
                <a:solidFill>
                  <a:schemeClr val="tx1"/>
                </a:solidFill>
              </a:rPr>
              <a:t>).</a:t>
            </a:r>
            <a:endParaRPr/>
          </a:p>
          <a:p>
            <a:pPr marL="228600" indent="0">
              <a:defRPr/>
            </a:pPr>
            <a:r>
              <a:rPr lang="hr" sz="1600">
                <a:solidFill>
                  <a:schemeClr val="tx1"/>
                </a:solidFill>
              </a:rPr>
              <a:t>Izračun</a:t>
            </a:r>
            <a:r>
              <a:rPr lang="hr" sz="1600">
                <a:solidFill>
                  <a:schemeClr val="tx1"/>
                </a:solidFill>
              </a:rPr>
              <a:t> </a:t>
            </a:r>
            <a:r>
              <a:rPr lang="hr" sz="1600">
                <a:solidFill>
                  <a:schemeClr val="tx1"/>
                </a:solidFill>
              </a:rPr>
              <a:t>od</a:t>
            </a:r>
            <a:r>
              <a:rPr lang="hr" sz="1600">
                <a:solidFill>
                  <a:schemeClr val="tx1"/>
                </a:solidFill>
              </a:rPr>
              <a:t> </a:t>
            </a:r>
            <a:r>
              <a:rPr lang="hr" sz="1600">
                <a:solidFill>
                  <a:schemeClr val="tx1"/>
                </a:solidFill>
              </a:rPr>
              <a:t>the</a:t>
            </a:r>
            <a:r>
              <a:rPr lang="hr" sz="1600">
                <a:solidFill>
                  <a:schemeClr val="tx1"/>
                </a:solidFill>
              </a:rPr>
              <a:t> </a:t>
            </a:r>
            <a:r>
              <a:rPr lang="hr" sz="1600">
                <a:solidFill>
                  <a:schemeClr val="tx1"/>
                </a:solidFill>
              </a:rPr>
              <a:t>ponderirani </a:t>
            </a:r>
            <a:r>
              <a:rPr lang="hr" sz="1600">
                <a:solidFill>
                  <a:schemeClr val="tx1"/>
                </a:solidFill>
              </a:rPr>
              <a:t>rezultat </a:t>
            </a:r>
            <a:r>
              <a:rPr lang="hr" sz="1600">
                <a:solidFill>
                  <a:schemeClr val="tx1"/>
                </a:solidFill>
              </a:rPr>
              <a:t>za</a:t>
            </a:r>
            <a:r>
              <a:rPr lang="hr" sz="1600">
                <a:solidFill>
                  <a:schemeClr val="tx1"/>
                </a:solidFill>
              </a:rPr>
              <a:t> </a:t>
            </a:r>
            <a:r>
              <a:rPr lang="hr" sz="1600">
                <a:solidFill>
                  <a:schemeClr val="tx1"/>
                </a:solidFill>
              </a:rPr>
              <a:t>svaki</a:t>
            </a:r>
            <a:r>
              <a:rPr lang="hr" sz="1600">
                <a:solidFill>
                  <a:schemeClr val="tx1"/>
                </a:solidFill>
              </a:rPr>
              <a:t> </a:t>
            </a:r>
            <a:r>
              <a:rPr lang="hr" sz="1600">
                <a:solidFill>
                  <a:schemeClr val="tx1"/>
                </a:solidFill>
              </a:rPr>
              <a:t>scenarij </a:t>
            </a:r>
            <a:r>
              <a:rPr lang="hr" sz="1600">
                <a:solidFill>
                  <a:schemeClr val="tx1"/>
                </a:solidFill>
              </a:rPr>
              <a:t>.</a:t>
            </a:r>
            <a:endParaRPr lang="en-US" sz="1600">
              <a:solidFill>
                <a:schemeClr val="tx1"/>
              </a:solidFill>
            </a:endParaRPr>
          </a:p>
        </p:txBody>
      </p:sp>
      <p:graphicFrame>
        <p:nvGraphicFramePr>
          <p:cNvPr id="2125003333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175015" y="2012235"/>
          <a:ext cx="5279994" cy="2318719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353525"/>
                <a:gridCol w="1308823"/>
                <a:gridCol w="1308823"/>
                <a:gridCol w="1308823"/>
              </a:tblGrid>
              <a:tr h="358507">
                <a:tc>
                  <a:txBody>
                    <a:bodyPr/>
                    <a:p>
                      <a:pPr marL="67945" algn="l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 spc="-1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Procjena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317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  <a:t>procjene </a:t>
                      </a:r>
                      <a:br>
                        <a:rPr lang="en-US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</a:br>
                      <a:r>
                        <a:rPr lang="hr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  <a:t>(Z)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107315" marR="105410" indent="1270" algn="ctr">
                        <a:lnSpc>
                          <a:spcPct val="150000"/>
                        </a:lnSpc>
                        <a:buNone/>
                        <a:defRPr/>
                      </a:pPr>
                      <a:r>
                        <a:rPr lang="hr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  <a:t>Težina (razina prioriteta) (D)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12700" marR="952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  <a:t>Ponderirani rezultat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  <a:p>
                      <a:pPr marL="12700" marR="10160" algn="ctr">
                        <a:buNone/>
                        <a:defRPr/>
                      </a:pPr>
                      <a:r>
                        <a:rPr lang="hr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  <a:t>(Z x Y)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00244">
                <a:tc>
                  <a:txBody>
                    <a:bodyPr/>
                    <a:p>
                      <a:pPr marL="67945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RNTool</a:t>
                      </a:r>
                      <a:r>
                        <a:rPr lang="hr" sz="1000" spc="-1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-</a:t>
                      </a:r>
                      <a:r>
                        <a:rPr lang="hr" sz="1000" spc="-5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Urbano</a:t>
                      </a:r>
                      <a:r>
                        <a:rPr lang="hr" sz="1000" spc="-5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hr" sz="1000" spc="-2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područje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317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 spc="-25">
                          <a:latin typeface="Trebuchet MS"/>
                          <a:ea typeface="Calibri"/>
                        </a:rPr>
                        <a:t>0,17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08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>
                          <a:latin typeface="Trebuchet MS"/>
                          <a:ea typeface="Calibri"/>
                        </a:rPr>
                        <a:t>0,9</a:t>
                      </a:r>
                      <a:r>
                        <a:rPr lang="hr" sz="1000" spc="10"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hr" sz="1000" spc="-10">
                          <a:latin typeface="Trebuchet MS"/>
                          <a:ea typeface="Calibri"/>
                        </a:rPr>
                        <a:t>(90%)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12700" marR="889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 spc="-20">
                          <a:latin typeface="Trebuchet MS"/>
                          <a:ea typeface="Calibri"/>
                        </a:rPr>
                        <a:t>0,153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95658">
                <a:tc>
                  <a:txBody>
                    <a:bodyPr/>
                    <a:p>
                      <a:pPr marL="6794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RBTool</a:t>
                      </a:r>
                      <a:r>
                        <a:rPr lang="hr" sz="1000" spc="-1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-</a:t>
                      </a:r>
                      <a:r>
                        <a:rPr lang="hr" sz="1000" spc="-15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Zgrada</a:t>
                      </a:r>
                      <a:r>
                        <a:rPr lang="hr" sz="1000" spc="-1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hr" sz="1000" spc="-5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A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317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spc="-25">
                          <a:latin typeface="Trebuchet MS"/>
                          <a:ea typeface="Calibri"/>
                        </a:rPr>
                        <a:t>0,5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08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latin typeface="Trebuchet MS"/>
                          <a:ea typeface="Calibri"/>
                        </a:rPr>
                        <a:t>0,07</a:t>
                      </a:r>
                      <a:r>
                        <a:rPr lang="hr" sz="1000" spc="10"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hr" sz="1000" spc="-20">
                          <a:latin typeface="Trebuchet MS"/>
                          <a:ea typeface="Calibri"/>
                        </a:rPr>
                        <a:t>(7%)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12700" marR="889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spc="-20">
                          <a:latin typeface="Trebuchet MS"/>
                          <a:ea typeface="Calibri"/>
                        </a:rPr>
                        <a:t>0,035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46810">
                <a:tc>
                  <a:txBody>
                    <a:bodyPr/>
                    <a:p>
                      <a:pPr marL="67945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RBTool</a:t>
                      </a:r>
                      <a:r>
                        <a:rPr lang="hr" sz="1000" spc="-1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-</a:t>
                      </a:r>
                      <a:r>
                        <a:rPr lang="hr" sz="1000" spc="-15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Zgrada</a:t>
                      </a:r>
                      <a:r>
                        <a:rPr lang="hr" sz="1000" spc="-1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hr" sz="1000" spc="-5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B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317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 spc="-25">
                          <a:latin typeface="Trebuchet MS"/>
                          <a:ea typeface="Calibri"/>
                        </a:rPr>
                        <a:t>0,4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08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>
                          <a:latin typeface="Trebuchet MS"/>
                          <a:ea typeface="Calibri"/>
                        </a:rPr>
                        <a:t>0,03</a:t>
                      </a:r>
                      <a:r>
                        <a:rPr lang="hr" sz="1000" spc="10"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hr" sz="1000" spc="-20">
                          <a:latin typeface="Trebuchet MS"/>
                          <a:ea typeface="Calibri"/>
                        </a:rPr>
                        <a:t>(3%)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12700" marR="889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hr" sz="1000" spc="-20">
                          <a:latin typeface="Trebuchet MS"/>
                          <a:ea typeface="Calibri"/>
                        </a:rPr>
                        <a:t>0,012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46810">
                <a:tc gridSpan="3">
                  <a:txBody>
                    <a:bodyPr/>
                    <a:p>
                      <a:pPr marL="67945">
                        <a:buNone/>
                        <a:defRPr/>
                      </a:pPr>
                      <a:r>
                        <a:rPr lang="hr" sz="1000" spc="-1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Rezultat 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12700" algn="ctr">
                        <a:buNone/>
                        <a:defRPr/>
                      </a:pPr>
                      <a:r>
                        <a:rPr lang="hr" sz="1000" b="1" spc="-25">
                          <a:latin typeface="Trebuchet MS"/>
                          <a:ea typeface="Calibri"/>
                        </a:rPr>
                        <a:t>0,20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2115790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10776956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9477063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6: Donošenje odluka</a:t>
            </a:r>
            <a:endParaRPr/>
          </a:p>
        </p:txBody>
      </p:sp>
      <p:graphicFrame>
        <p:nvGraphicFramePr>
          <p:cNvPr id="1503251769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90524" y="1684822"/>
          <a:ext cx="8162925" cy="2083902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892548"/>
                <a:gridCol w="1566577"/>
                <a:gridCol w="1574716"/>
                <a:gridCol w="1424162"/>
                <a:gridCol w="1704922"/>
              </a:tblGrid>
              <a:tr h="400587"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Scenariji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Rezultat scenarija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Sinergijski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učinak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Vrijeme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Procijenjeno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trošak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39766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Scenarij 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0,31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Umjereno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Sredina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32557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Scenarij 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algn="ctr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0,4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algn="ctr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Nisko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algn="ctr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Dugo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€€€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610992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Scenarij 3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Visoko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Kratak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36372776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Praktični </a:t>
            </a:r>
            <a:r>
              <a:rPr lang="hr" sz="1600" b="1">
                <a:solidFill>
                  <a:schemeClr val="tx1"/>
                </a:solidFill>
              </a:rPr>
              <a:t>p</a:t>
            </a:r>
            <a:r>
              <a:rPr lang="hr" sz="1600">
                <a:solidFill>
                  <a:schemeClr val="tx1"/>
                </a:solidFill>
              </a:rPr>
              <a:t>rimjer </a:t>
            </a:r>
            <a:r>
              <a:rPr lang="hr" sz="1600" b="1">
                <a:solidFill>
                  <a:schemeClr val="accent4"/>
                </a:solidFill>
              </a:rPr>
              <a:t>. </a:t>
            </a:r>
            <a:br>
              <a:rPr lang="de-DE" sz="1600">
                <a:solidFill>
                  <a:schemeClr val="tx1"/>
                </a:solidFill>
              </a:rPr>
            </a:br>
            <a:r>
              <a:rPr lang="hr" sz="1600" b="1">
                <a:solidFill>
                  <a:schemeClr val="accent4"/>
                </a:solidFill>
              </a:rPr>
              <a:t>Primjena</a:t>
            </a:r>
            <a:r>
              <a:rPr lang="hr" sz="1600">
                <a:solidFill>
                  <a:schemeClr val="tx1"/>
                </a:solidFill>
              </a:rPr>
              <a:t>  odluka utječe na svaki scenarij ( sinergija učinak , vrijeme i trošak ).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526381892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Odabir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optimalnog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​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scenarij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 dok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koristeći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rezultati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procjene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, doprinos dionika i kvalitativni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kriteriji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8468243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6: Donošenje odluka</a:t>
            </a:r>
            <a:endParaRPr/>
          </a:p>
        </p:txBody>
      </p:sp>
      <p:graphicFrame>
        <p:nvGraphicFramePr>
          <p:cNvPr id="1058660527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52250" y="1849922"/>
          <a:ext cx="8213900" cy="2402988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904366"/>
                <a:gridCol w="1576360"/>
                <a:gridCol w="1584549"/>
                <a:gridCol w="1433055"/>
                <a:gridCol w="1715569"/>
              </a:tblGrid>
              <a:tr h="382720">
                <a:tc gridSpan="5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Obilne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oborine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82720"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Scenariji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Ukupni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rizik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/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uspješnost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vrijednost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Procijenjeno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trošak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Trošak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faktor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Rezultat učinkovitosti prilagodbe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35247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Scenarij 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0,31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1,1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0,34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18559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Scenarij 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algn="ctr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0,4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€€€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algn="ctr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1,2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0,48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83742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>
                          <a:solidFill>
                            <a:schemeClr val="tx1"/>
                          </a:solidFill>
                          <a:latin typeface="Trebuchet MS"/>
                        </a:rPr>
                        <a:t>Scenarij 3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1,0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1" i="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+mn-ea"/>
                          <a:cs typeface="+mn-cs"/>
                        </a:rPr>
                        <a:t>0,2</a:t>
                      </a:r>
                      <a:endParaRPr lang="de-DE" sz="1000" b="1" i="0" u="none" strike="noStrike" cap="none">
                        <a:solidFill>
                          <a:schemeClr val="accent4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37463203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Praktično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Primjer </a:t>
            </a:r>
            <a:r>
              <a:rPr lang="hr" sz="1600" b="1">
                <a:solidFill>
                  <a:schemeClr val="accent4"/>
                </a:solidFill>
              </a:rPr>
              <a:t>.</a:t>
            </a:r>
            <a:endParaRPr lang="de-DE" sz="1600">
              <a:solidFill>
                <a:schemeClr val="tx1"/>
              </a:solidFill>
            </a:endParaRPr>
          </a:p>
          <a:p>
            <a:pPr marL="228600" indent="0">
              <a:defRPr/>
            </a:pPr>
            <a:r>
              <a:rPr lang="hr" sz="1600">
                <a:solidFill>
                  <a:schemeClr val="tx1"/>
                </a:solidFill>
              </a:rPr>
              <a:t>Izračun evaluacije / ocjena učinkovitosti za svaki scenarij .</a:t>
            </a:r>
            <a:endParaRPr/>
          </a:p>
          <a:p>
            <a:pPr marL="228600" indent="0">
              <a:defRPr/>
            </a:pPr>
            <a:r>
              <a:rPr lang="hr" sz="1600"/>
              <a:t>Formula: </a:t>
            </a:r>
            <a:r>
              <a:rPr lang="hr" sz="1600" b="1"/>
              <a:t>Rezultat učinkovitosti = Vrijednost rizika × Faktor troška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16324751" name="Zástupný text 2"/>
          <p:cNvSpPr txBox="1"/>
          <p:nvPr/>
        </p:nvSpPr>
        <p:spPr bwMode="auto">
          <a:xfrm>
            <a:off x="117476" y="4352999"/>
            <a:ext cx="342551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>
                <a:solidFill>
                  <a:schemeClr val="accent4"/>
                </a:solidFill>
              </a:rPr>
              <a:t>Niža ocjena učinkovitosti = </a:t>
            </a:r>
            <a:r>
              <a:rPr lang="hr" sz="1600">
                <a:solidFill>
                  <a:schemeClr val="accent4"/>
                </a:solidFill>
              </a:rPr>
              <a:t>bolja</a:t>
            </a:r>
            <a:endParaRPr lang="en-US" sz="1600">
              <a:solidFill>
                <a:schemeClr val="accent4"/>
              </a:solidFill>
            </a:endParaRPr>
          </a:p>
        </p:txBody>
      </p:sp>
      <p:grpSp>
        <p:nvGrpSpPr>
          <p:cNvPr id="369488441" name="Group 7"/>
          <p:cNvGrpSpPr/>
          <p:nvPr/>
        </p:nvGrpSpPr>
        <p:grpSpPr bwMode="auto">
          <a:xfrm>
            <a:off x="7518089" y="3803650"/>
            <a:ext cx="708335" cy="449260"/>
            <a:chOff x="7518089" y="3803650"/>
            <a:chExt cx="708335" cy="449260"/>
          </a:xfrm>
        </p:grpSpPr>
        <p:sp>
          <p:nvSpPr>
            <p:cNvPr id="6" name="TextBox 5"/>
            <p:cNvSpPr txBox="1"/>
            <p:nvPr/>
          </p:nvSpPr>
          <p:spPr bwMode="auto">
            <a:xfrm>
              <a:off x="7527614" y="3991300"/>
              <a:ext cx="6988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hr" sz="1100">
                  <a:solidFill>
                    <a:schemeClr val="accent4"/>
                  </a:solidFill>
                  <a:latin typeface="Trebuchet MS"/>
                </a:rPr>
                <a:t>NAJBOLJE</a:t>
              </a:r>
              <a:endParaRPr/>
            </a:p>
          </p:txBody>
        </p:sp>
        <p:sp>
          <p:nvSpPr>
            <p:cNvPr id="4" name="Rectangle 3"/>
            <p:cNvSpPr/>
            <p:nvPr/>
          </p:nvSpPr>
          <p:spPr bwMode="auto">
            <a:xfrm>
              <a:off x="7518089" y="3803650"/>
              <a:ext cx="495611" cy="425450"/>
            </a:xfrm>
            <a:prstGeom prst="rect">
              <a:avLst/>
            </a:pr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sp>
        <p:nvSpPr>
          <p:cNvPr id="1875609697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Odabir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optimalnog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​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scenarij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 dok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koristeći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rezultati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procjene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, doprinos dionika i kvalitativni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kriteriji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1218719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6: Donošenje odluka</a:t>
            </a:r>
            <a:endParaRPr/>
          </a:p>
        </p:txBody>
      </p:sp>
      <p:sp>
        <p:nvSpPr>
          <p:cNvPr id="644695970" name="Zástupný text 2"/>
          <p:cNvSpPr txBox="1"/>
          <p:nvPr/>
        </p:nvSpPr>
        <p:spPr bwMode="auto">
          <a:xfrm>
            <a:off x="142876" y="868363"/>
            <a:ext cx="786671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hr" sz="2000" b="1">
                <a:solidFill>
                  <a:schemeClr val="accent4"/>
                </a:solidFill>
                <a:latin typeface="Trebuchet MS"/>
              </a:rPr>
              <a:t>Kontrolna točka </a:t>
            </a:r>
            <a:r>
              <a:rPr lang="hr" sz="2000" b="1">
                <a:solidFill>
                  <a:schemeClr val="accent4"/>
                </a:solidFill>
                <a:latin typeface="Trebuchet MS"/>
              </a:rPr>
              <a:t>učenja 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hr" sz="2000"/>
              <a:t>Ako dva scenarija pokazuju slične performanse </a:t>
            </a:r>
            <a:r>
              <a:rPr lang="hr" sz="2000"/>
              <a:t>RBToola </a:t>
            </a:r>
            <a:r>
              <a:rPr lang="hr" sz="2000"/>
              <a:t>, koji bi drugi čimbenici vodili vašu odluku?</a:t>
            </a:r>
            <a:endParaRPr lang="en-US" sz="1600"/>
          </a:p>
        </p:txBody>
      </p:sp>
      <p:sp>
        <p:nvSpPr>
          <p:cNvPr id="143461871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Odabir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optimalnog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​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scenarij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 dok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koristeći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rezultati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procjene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, doprinos dionika i kvalitativni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kriteriji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9525136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7: Koncept prilagodbe</a:t>
            </a:r>
            <a:endParaRPr lang="en-GB"/>
          </a:p>
        </p:txBody>
      </p:sp>
      <p:sp>
        <p:nvSpPr>
          <p:cNvPr id="680724298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736372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Cilj : </a:t>
            </a:r>
            <a:r>
              <a:rPr lang="hr" sz="1600"/>
              <a:t>Pružiti detaljan, kronološki poredan koncept prilagodbe koji definira intervencije, uspostavljajući čvrstu osnovu za učinkovito planiranje prilagodbe klimatskim prom.</a:t>
            </a:r>
            <a:endParaRPr/>
          </a:p>
          <a:p>
            <a:pPr marL="228600" indent="0">
              <a:defRPr/>
            </a:pPr>
            <a:r>
              <a:rPr lang="hr" sz="1600"/>
              <a:t> </a:t>
            </a:r>
            <a:endParaRPr lang="en-US" sz="1600">
              <a:solidFill>
                <a:schemeClr val="bg2"/>
              </a:solidFill>
            </a:endParaRPr>
          </a:p>
        </p:txBody>
      </p:sp>
      <p:sp>
        <p:nvSpPr>
          <p:cNvPr id="121788899" name="Rectangle: Rounded Corners 3"/>
          <p:cNvSpPr/>
          <p:nvPr/>
        </p:nvSpPr>
        <p:spPr bwMode="auto"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1848695" name="Zástupný text 2"/>
          <p:cNvSpPr txBox="1"/>
          <p:nvPr/>
        </p:nvSpPr>
        <p:spPr bwMode="auto">
          <a:xfrm>
            <a:off x="365124" y="1790164"/>
            <a:ext cx="7877088" cy="2665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Glavni zadaci: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Identificirajte </a:t>
            </a:r>
            <a:r>
              <a:rPr lang="hr" sz="1600" b="1">
                <a:solidFill>
                  <a:schemeClr val="accent4"/>
                </a:solidFill>
              </a:rPr>
              <a:t>i opišite intervencije </a:t>
            </a:r>
            <a:r>
              <a:rPr lang="hr" sz="1600"/>
              <a:t>za odabrani scenarij.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Organizirajte intervencije </a:t>
            </a:r>
            <a:r>
              <a:rPr lang="hr" sz="1600"/>
              <a:t>prema problemima na razini zgrade, usklađenima s kategorijama </a:t>
            </a:r>
            <a:br>
              <a:rPr lang="en-US" sz="1600"/>
            </a:br>
            <a:r>
              <a:rPr lang="hr" sz="1600"/>
              <a:t>RBTool </a:t>
            </a:r>
            <a:r>
              <a:rPr lang="hr" sz="1600"/>
              <a:t>i </a:t>
            </a:r>
            <a:r>
              <a:rPr lang="hr" sz="1600"/>
              <a:t>RNTool , kao što su: </a:t>
            </a:r>
            <a:r>
              <a:rPr lang="hr" sz="1600"/>
              <a:t>- Strukturna sigurnost, energetska učinkovitost, upravljanje vodom, toplinska udobnost, sigurnost stanara i upotrebljivost.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Navedite ključne informacije </a:t>
            </a:r>
            <a:r>
              <a:rPr lang="hr" sz="1600"/>
              <a:t>potrebne za svaku intervenciju (detaljno opisane na sljedećem slajdu)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Kronološki redoslijed intervencija. </a:t>
            </a:r>
            <a:r>
              <a:rPr lang="hr" sz="1600"/>
              <a:t>Odredite prioritete.</a:t>
            </a:r>
            <a:r>
              <a:rPr lang="hr" sz="1600"/>
              <a:t> </a:t>
            </a:r>
            <a:r>
              <a:rPr lang="hr" sz="1600"/>
              <a:t>intervencije</a:t>
            </a:r>
            <a:r>
              <a:rPr lang="hr" sz="1600"/>
              <a:t> </a:t>
            </a:r>
            <a:r>
              <a:rPr lang="hr" sz="1600"/>
              <a:t>za</a:t>
            </a:r>
            <a:r>
              <a:rPr lang="hr" sz="1600"/>
              <a:t> </a:t>
            </a:r>
            <a:r>
              <a:rPr lang="hr" sz="1600"/>
              <a:t>učinkovito </a:t>
            </a:r>
            <a:r>
              <a:rPr lang="hr" sz="1600"/>
              <a:t>i </a:t>
            </a:r>
            <a:r>
              <a:rPr lang="hr" sz="1600"/>
              <a:t>djelotvorno</a:t>
            </a:r>
            <a:r>
              <a:rPr lang="hr" sz="1600"/>
              <a:t> </a:t>
            </a:r>
            <a:r>
              <a:rPr lang="hr" sz="1600"/>
              <a:t>prilagodba</a:t>
            </a:r>
            <a:r>
              <a:rPr lang="hr" sz="1600"/>
              <a:t>​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600" b="1">
                <a:solidFill>
                  <a:schemeClr val="accent4"/>
                </a:solidFill>
              </a:rPr>
              <a:t>Osnovati </a:t>
            </a:r>
            <a:r>
              <a:rPr lang="hr" sz="1600" b="1">
                <a:solidFill>
                  <a:schemeClr val="accent4"/>
                </a:solidFill>
              </a:rPr>
              <a:t>zakladu</a:t>
            </a:r>
            <a:r>
              <a:rPr lang="hr" sz="1600" b="1">
                <a:solidFill>
                  <a:schemeClr val="accent4"/>
                </a:solidFill>
              </a:rPr>
              <a:t>​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/>
              <a:t>za</a:t>
            </a:r>
            <a:r>
              <a:rPr lang="hr" sz="1600"/>
              <a:t> </a:t>
            </a:r>
            <a:r>
              <a:rPr lang="hr" sz="1600"/>
              <a:t>budućnost</a:t>
            </a:r>
            <a:r>
              <a:rPr lang="hr" sz="1600"/>
              <a:t> </a:t>
            </a:r>
            <a:r>
              <a:rPr lang="hr" sz="1600"/>
              <a:t>integriran</a:t>
            </a:r>
            <a:r>
              <a:rPr lang="hr" sz="1600"/>
              <a:t> </a:t>
            </a:r>
            <a:r>
              <a:rPr lang="hr" sz="1600"/>
              <a:t>planiranje </a:t>
            </a:r>
            <a:r>
              <a:rPr lang="hr" sz="1600"/>
              <a:t>i </a:t>
            </a:r>
            <a:r>
              <a:rPr lang="hr" sz="1600"/>
              <a:t>prilagodba</a:t>
            </a:r>
            <a:r>
              <a:rPr lang="hr" sz="1600"/>
              <a:t> </a:t>
            </a:r>
            <a:r>
              <a:rPr lang="hr" sz="1600"/>
              <a:t>projekti </a:t>
            </a:r>
            <a:r>
              <a:rPr lang="hr" sz="1600"/>
              <a:t>.</a:t>
            </a:r>
            <a:br>
              <a:rPr lang="en-US" sz="1600"/>
            </a:br>
            <a:endParaRPr lang="en-US" sz="1600"/>
          </a:p>
        </p:txBody>
      </p:sp>
      <p:sp>
        <p:nvSpPr>
          <p:cNvPr id="464619483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Razvoj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strukturiranje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integriranog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​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koncept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 planovima 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947705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Razvoj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strukturiranje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integriranog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​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koncept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 planovima 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935116530" name="Zástupný text 2"/>
          <p:cNvSpPr txBox="1"/>
          <p:nvPr/>
        </p:nvSpPr>
        <p:spPr bwMode="auto">
          <a:xfrm>
            <a:off x="142874" y="938213"/>
            <a:ext cx="8639176" cy="329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Ključne informacije specficirane za svaku intervenciju :</a:t>
            </a:r>
            <a:endParaRPr/>
          </a:p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</p:txBody>
      </p:sp>
      <p:sp>
        <p:nvSpPr>
          <p:cNvPr id="1102449362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7: Koncept prilagodbe</a:t>
            </a:r>
            <a:endParaRPr lang="en-GB"/>
          </a:p>
        </p:txBody>
      </p:sp>
      <p:pic>
        <p:nvPicPr>
          <p:cNvPr id="882233700" name="Picture 7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596995" y="1538715"/>
            <a:ext cx="1956875" cy="1868150"/>
          </a:xfrm>
          <a:prstGeom prst="rect">
            <a:avLst/>
          </a:prstGeom>
        </p:spPr>
      </p:pic>
      <p:sp>
        <p:nvSpPr>
          <p:cNvPr id="2026157823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58546054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1050352148" name="Table 11"/>
          <p:cNvGraphicFramePr>
            <a:graphicFrameLocks xmlns:a="http://schemas.openxmlformats.org/drawingml/2006/main" noGrp="1"/>
          </p:cNvGraphicFramePr>
          <p:nvPr/>
        </p:nvGraphicFramePr>
        <p:xfrm rot="0">
          <a:off x="413557" y="1432348"/>
          <a:ext cx="6006865" cy="3066151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2478226"/>
                <a:gridCol w="3528639"/>
              </a:tblGrid>
              <a:tr h="267056"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b="0">
                          <a:solidFill>
                            <a:schemeClr val="tx1"/>
                          </a:solidFill>
                          <a:latin typeface="Trebuchet MS"/>
                        </a:rPr>
                        <a:t>Ključne informacije</a:t>
                      </a:r>
                      <a:endParaRPr lang="de-DE" sz="10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b="0">
                          <a:solidFill>
                            <a:schemeClr val="tx1"/>
                          </a:solidFill>
                          <a:latin typeface="Trebuchet MS"/>
                        </a:rPr>
                        <a:t>Opis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61842">
                <a:tc>
                  <a:txBody>
                    <a:bodyPr/>
                    <a:p>
                      <a:pPr marL="66675" marR="80644" lvl="0" indent="0" algn="l" defTabSz="914400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hr" sz="1000" b="0">
                          <a:solidFill>
                            <a:schemeClr val="tx1"/>
                          </a:solidFill>
                          <a:latin typeface="Trebuchet MS"/>
                        </a:rPr>
                        <a:t>Opis i očekivani rezultati</a:t>
                      </a:r>
                      <a:endParaRPr/>
                    </a:p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endParaRPr lang="de-DE" sz="10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hr" sz="1000">
                          <a:latin typeface="Trebuchet MS"/>
                        </a:rPr>
                        <a:t>Objasnite što je intervencija i koje rezultate ili poboljšanja želi postići.</a:t>
                      </a:r>
                      <a:endParaRPr lang="de-DE" sz="1000">
                        <a:latin typeface="Trebuchet MS"/>
                      </a:endParaRPr>
                    </a:p>
                  </a:txBody>
                  <a:tcPr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61842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hr" sz="1000" b="0">
                          <a:solidFill>
                            <a:schemeClr val="tx1"/>
                          </a:solidFill>
                          <a:latin typeface="Trebuchet MS"/>
                        </a:rPr>
                        <a:t>Aktivnosti i radovi potrebni za provedbu</a:t>
                      </a:r>
                      <a:endParaRPr lang="de-DE" sz="10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algn="l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Navedite konkretne radnje, radove ili mjere potrebne za provedbu intervencije.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07325">
                <a:tc>
                  <a:txBody>
                    <a:bodyPr/>
                    <a:p>
                      <a:pPr marL="68580" marR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Vremenski okvir provedbe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Navedite očekivano trajanje i ključne prekretnice za dovršetak intervencije.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31926">
                <a:tc>
                  <a:txBody>
                    <a:bodyPr/>
                    <a:p>
                      <a:pPr marL="68580" marR="0" lvl="0" indent="0" algn="l" defTabSz="914400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Procjena proračuna i financijski plan</a:t>
                      </a:r>
                      <a:endParaRPr/>
                    </a:p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Procijenite troškove i navedite kako će se intervencija financirati (npr. izvori financiranja, podjela troškova).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07325">
                <a:tc>
                  <a:txBody>
                    <a:bodyPr/>
                    <a:p>
                      <a:pPr marL="66675" marR="80644" lvl="0" indent="0" algn="l" defTabSz="914400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hr" sz="1000" b="0">
                          <a:solidFill>
                            <a:schemeClr val="tx1"/>
                          </a:solidFill>
                          <a:latin typeface="Trebuchet MS"/>
                        </a:rPr>
                        <a:t>Odgovorni akteri i partnerstvo</a:t>
                      </a:r>
                      <a:endParaRPr/>
                    </a:p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endParaRPr lang="de-DE" sz="10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Identificirati</a:t>
                      </a:r>
                      <a:r>
                        <a:rPr lang="hr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 pojedinci, timovi ili organizacije odgovorni za provedbu i svi suradnici.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08924"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Referentni dionici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Navedite relevantne dionike s kojima se treba konzultirati ili koje treba informirati tijekom intervencije.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85513">
                <a:tc>
                  <a:txBody>
                    <a:bodyPr/>
                    <a:p>
                      <a:pPr marL="68580" marR="0" lvl="0" indent="0" algn="l" defTabSz="914400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Veze s postojećim ili planiranim strategijama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hr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Pokažite kako se intervencija usklađuje sa širim politikama, planovima ili programima, kako ih nadopunjuje ili podržava.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8144282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7: Koncept prilagodbe</a:t>
            </a:r>
            <a:endParaRPr lang="en-GB"/>
          </a:p>
        </p:txBody>
      </p:sp>
      <p:sp>
        <p:nvSpPr>
          <p:cNvPr id="1758863480" name="Zástupný text 2"/>
          <p:cNvSpPr txBox="1"/>
          <p:nvPr/>
        </p:nvSpPr>
        <p:spPr bwMode="auto">
          <a:xfrm>
            <a:off x="142876" y="868363"/>
            <a:ext cx="5778652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hr" sz="2000" b="1">
                <a:solidFill>
                  <a:schemeClr val="accent4"/>
                </a:solidFill>
                <a:latin typeface="Trebuchet MS"/>
              </a:rPr>
              <a:t>Kontrolna točka </a:t>
            </a:r>
            <a:r>
              <a:rPr lang="hr" sz="2000" b="1">
                <a:solidFill>
                  <a:schemeClr val="accent4"/>
                </a:solidFill>
                <a:latin typeface="Trebuchet MS"/>
              </a:rPr>
              <a:t>učenja 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hr" sz="2000"/>
              <a:t>Kako biste u konceptu prilagodbe poredali intervencije na razini zgrade i urbanog područja kako biste osigurali učinkovitost, izvedivost i integraciju sa širim urbanističkim planiranjem?</a:t>
            </a:r>
            <a:endParaRPr/>
          </a:p>
        </p:txBody>
      </p:sp>
      <p:sp>
        <p:nvSpPr>
          <p:cNvPr id="193703698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Razvoj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strukturiranje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integriranog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​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koncept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 planovima 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pic>
        <p:nvPicPr>
          <p:cNvPr id="1274925623" name="Picture 3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596995" y="1538715"/>
            <a:ext cx="1956875" cy="1868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6185400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8: Provedba i praćenje</a:t>
            </a:r>
            <a:endParaRPr lang="en-GB"/>
          </a:p>
        </p:txBody>
      </p:sp>
      <p:sp>
        <p:nvSpPr>
          <p:cNvPr id="279402749" name="Rectangle: Rounded Corners 3"/>
          <p:cNvSpPr/>
          <p:nvPr/>
        </p:nvSpPr>
        <p:spPr bwMode="auto">
          <a:xfrm>
            <a:off x="323850" y="1865390"/>
            <a:ext cx="6299200" cy="2974103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627078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Cilj </a:t>
            </a:r>
            <a:r>
              <a:rPr lang="hr" sz="1600" b="1">
                <a:solidFill>
                  <a:schemeClr val="accent4"/>
                </a:solidFill>
              </a:rPr>
              <a:t>: </a:t>
            </a:r>
            <a:r>
              <a:rPr lang="hr" sz="1600"/>
              <a:t>Osigurati učinkovitu, prilagodljivu provedbu mjera prilagodbe klimatskim promjenama na razini zgrade i </a:t>
            </a:r>
            <a:r>
              <a:rPr lang="hr" sz="1600"/>
              <a:t>susjedstva </a:t>
            </a:r>
            <a:r>
              <a:rPr lang="hr" sz="1600"/>
              <a:t>putem kontinuiranog praćenja, angažmana dionika i iterativnih povratnih informacija.</a:t>
            </a:r>
            <a:endParaRPr lang="en-US" sz="1600">
              <a:solidFill>
                <a:schemeClr val="bg2"/>
              </a:solidFill>
            </a:endParaRPr>
          </a:p>
        </p:txBody>
      </p:sp>
      <p:sp>
        <p:nvSpPr>
          <p:cNvPr id="197784375" name="Zástupný text 2"/>
          <p:cNvSpPr txBox="1"/>
          <p:nvPr/>
        </p:nvSpPr>
        <p:spPr bwMode="auto">
          <a:xfrm>
            <a:off x="365124" y="1996423"/>
            <a:ext cx="6105526" cy="287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500" b="1">
                <a:solidFill>
                  <a:schemeClr val="accent4"/>
                </a:solidFill>
              </a:rPr>
              <a:t>Glavni zadaci: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500" b="1">
                <a:solidFill>
                  <a:schemeClr val="accent4"/>
                </a:solidFill>
              </a:rPr>
              <a:t>Uspostaviti sustav specifičan za projekt </a:t>
            </a:r>
            <a:r>
              <a:rPr lang="hr" sz="1500"/>
              <a:t>za praćenje napretka i učinkovitosti tijekom provedbe/izgradnje i korištenja.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500" b="1">
                <a:solidFill>
                  <a:schemeClr val="accent4"/>
                </a:solidFill>
              </a:rPr>
              <a:t>Razviti mjerljive pokazatelje </a:t>
            </a:r>
            <a:r>
              <a:rPr lang="hr" sz="1500"/>
              <a:t>specifične za projekt i rješenja prilagodbe; pratiti ih putem </a:t>
            </a:r>
            <a:r>
              <a:rPr lang="hr" sz="1500"/>
              <a:t>SuPeRBE </a:t>
            </a:r>
            <a:r>
              <a:rPr lang="hr" sz="1500"/>
              <a:t>platforme.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500" b="1">
                <a:solidFill>
                  <a:schemeClr val="accent4"/>
                </a:solidFill>
              </a:rPr>
              <a:t>Prikupljajte i analizirajte podatke </a:t>
            </a:r>
            <a:r>
              <a:rPr lang="hr" sz="1500"/>
              <a:t>kako biste procijenili uspješnost u odnosu na ciljeve projekta, lokalni razvoj i regionalne politike.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500" b="1">
                <a:solidFill>
                  <a:schemeClr val="accent4"/>
                </a:solidFill>
              </a:rPr>
              <a:t>Uključite dionike </a:t>
            </a:r>
            <a:r>
              <a:rPr lang="hr" sz="1500"/>
              <a:t>u informirano donošenje odluka koristeći deskriptivnu analitiku.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hr" sz="1500" b="1">
                <a:solidFill>
                  <a:schemeClr val="accent4"/>
                </a:solidFill>
              </a:rPr>
              <a:t>Prilagodite akcije </a:t>
            </a:r>
            <a:r>
              <a:rPr lang="hr" sz="1500"/>
              <a:t>na temelju rezultata praćenja i povratnih informacija dionika kako biste osigurali kontinuirano poboljšanje i dugoročnu održivost.</a:t>
            </a:r>
            <a:br>
              <a:rPr lang="en-US" sz="1600" b="1"/>
            </a:br>
            <a:endParaRPr lang="en-US" sz="1500"/>
          </a:p>
        </p:txBody>
      </p:sp>
      <p:pic>
        <p:nvPicPr>
          <p:cNvPr id="84054781" name="Picture 14" descr="A black background with a black square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887971" y="2378075"/>
            <a:ext cx="1675004" cy="1675004"/>
          </a:xfrm>
          <a:prstGeom prst="rect">
            <a:avLst/>
          </a:prstGeom>
        </p:spPr>
      </p:pic>
      <p:sp>
        <p:nvSpPr>
          <p:cNvPr id="100128150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Razvoj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strukturiranje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integriranog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​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koncept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 planovima 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3345695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8: Provedba i praćenje</a:t>
            </a:r>
            <a:endParaRPr lang="en-GB"/>
          </a:p>
        </p:txBody>
      </p:sp>
      <p:pic>
        <p:nvPicPr>
          <p:cNvPr id="517814944" name="Picture 14" descr="A black background with a black square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887971" y="2378075"/>
            <a:ext cx="1675004" cy="1675004"/>
          </a:xfrm>
          <a:prstGeom prst="rect">
            <a:avLst/>
          </a:prstGeom>
        </p:spPr>
      </p:pic>
      <p:sp>
        <p:nvSpPr>
          <p:cNvPr id="682484041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Razvoj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strukturiranje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integriranog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​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koncept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 planovima 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1846052484" name="Zástupný text 2"/>
          <p:cNvSpPr txBox="1"/>
          <p:nvPr/>
        </p:nvSpPr>
        <p:spPr bwMode="auto">
          <a:xfrm>
            <a:off x="142874" y="938213"/>
            <a:ext cx="645341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hr" sz="1600" b="1">
                <a:solidFill>
                  <a:schemeClr val="accent4"/>
                </a:solidFill>
              </a:rPr>
              <a:t>Iterativni </a:t>
            </a:r>
            <a:r>
              <a:rPr lang="hr" sz="1600" b="1">
                <a:solidFill>
                  <a:schemeClr val="accent4"/>
                </a:solidFill>
              </a:rPr>
              <a:t>proces </a:t>
            </a:r>
            <a:r>
              <a:rPr lang="hr" sz="1600" b="1">
                <a:solidFill>
                  <a:schemeClr val="accent4"/>
                </a:solidFill>
              </a:rPr>
              <a:t>i </a:t>
            </a:r>
            <a:r>
              <a:rPr lang="hr" sz="1600" b="1">
                <a:solidFill>
                  <a:schemeClr val="accent4"/>
                </a:solidFill>
              </a:rPr>
              <a:t>ključ</a:t>
            </a:r>
            <a:r>
              <a:rPr lang="hr" sz="1600" b="1">
                <a:solidFill>
                  <a:schemeClr val="accent4"/>
                </a:solidFill>
              </a:rPr>
              <a:t> </a:t>
            </a:r>
            <a:r>
              <a:rPr lang="hr" sz="1600" b="1">
                <a:solidFill>
                  <a:schemeClr val="accent4"/>
                </a:solidFill>
              </a:rPr>
              <a:t>razmatranja </a:t>
            </a:r>
            <a:r>
              <a:rPr lang="hr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228600" indent="0"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Iterativni proces sastoji se od kontinuiranog ciklusa </a:t>
            </a:r>
            <a:r>
              <a:rPr lang="hr" sz="1600" b="1"/>
              <a:t>implementacija → praćenje → evaluacija → prilagodba </a:t>
            </a:r>
            <a:r>
              <a:rPr lang="hr" sz="1600"/>
              <a:t>, osiguravajući da se projekt prilagođava novim podacima, povratnim informacijama dionika i promjenjivim uvjetima.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Ovaj pristup osigurava prilagodljivost, transparentnost i usklađenost s ciljevima prilagodbe klimatskim promjenama.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hr" sz="1600"/>
              <a:t>Ključna područja fokusa su:</a:t>
            </a:r>
            <a:endParaRPr/>
          </a:p>
          <a:p>
            <a:pPr marL="971550" lvl="1" indent="-285750">
              <a:buFont typeface="Arial"/>
              <a:buChar char="•"/>
              <a:defRPr/>
            </a:pPr>
            <a:r>
              <a:rPr lang="hr" sz="1600"/>
              <a:t>Posljedice rizika i njihovo ublažavanje,</a:t>
            </a:r>
            <a:endParaRPr/>
          </a:p>
          <a:p>
            <a:pPr marL="971550" lvl="1" indent="-285750">
              <a:buFont typeface="Arial"/>
              <a:buChar char="•"/>
              <a:defRPr/>
            </a:pPr>
            <a:r>
              <a:rPr lang="hr" sz="1600"/>
              <a:t>Potrebe i uloge dionika,</a:t>
            </a:r>
            <a:endParaRPr/>
          </a:p>
          <a:p>
            <a:pPr marL="971550" lvl="1" indent="-285750">
              <a:buFont typeface="Arial"/>
              <a:buChar char="•"/>
              <a:defRPr/>
            </a:pPr>
            <a:r>
              <a:rPr lang="hr" sz="1600"/>
              <a:t>Vremenski okvir i odgovornosti.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1717199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Faza 8: Provedba i praćenje</a:t>
            </a:r>
            <a:endParaRPr lang="en-GB"/>
          </a:p>
        </p:txBody>
      </p:sp>
      <p:pic>
        <p:nvPicPr>
          <p:cNvPr id="381317988" name="Picture 14" descr="A black background with a black square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887971" y="2378075"/>
            <a:ext cx="1675004" cy="1675004"/>
          </a:xfrm>
          <a:prstGeom prst="rect">
            <a:avLst/>
          </a:prstGeom>
        </p:spPr>
      </p:pic>
      <p:sp>
        <p:nvSpPr>
          <p:cNvPr id="1104789914" name="Zástupný text 2"/>
          <p:cNvSpPr txBox="1"/>
          <p:nvPr/>
        </p:nvSpPr>
        <p:spPr bwMode="auto">
          <a:xfrm>
            <a:off x="142876" y="868363"/>
            <a:ext cx="622354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hr" sz="2000" b="1">
                <a:solidFill>
                  <a:schemeClr val="accent4"/>
                </a:solidFill>
                <a:latin typeface="Trebuchet MS"/>
              </a:rPr>
              <a:t>Kontrolna točka </a:t>
            </a:r>
            <a:r>
              <a:rPr lang="hr" sz="2000" b="1">
                <a:solidFill>
                  <a:schemeClr val="accent4"/>
                </a:solidFill>
                <a:latin typeface="Trebuchet MS"/>
              </a:rPr>
              <a:t>učenja 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hr-HR" sz="2000"/>
              <a:t>Koje biste pokazatelje uspješnosti pratili kako biste provjerili funkcioniraju li mjere prilagodbe zgrada i susjedstva/kvartova kako je predviđeno?</a:t>
            </a:r>
            <a:endParaRPr lang="en-US" sz="1600"/>
          </a:p>
        </p:txBody>
      </p:sp>
      <p:sp>
        <p:nvSpPr>
          <p:cNvPr id="1562513012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Razvoj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strukturiranje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integriranog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​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koncept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 planovima 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8968141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hr" sz="2000"/>
              <a:t>Okvir </a:t>
            </a:r>
            <a:r>
              <a:rPr lang="hr" sz="2000"/>
              <a:t>SuPeRBE</a:t>
            </a:r>
            <a:r>
              <a:rPr lang="hr" sz="2000"/>
              <a:t>​</a:t>
            </a:r>
            <a:endParaRPr lang="en-GB"/>
          </a:p>
        </p:txBody>
      </p:sp>
      <p:sp>
        <p:nvSpPr>
          <p:cNvPr id="1000528619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0913"/>
            <a:ext cx="8556625" cy="4017168"/>
          </a:xfrm>
        </p:spPr>
        <p:txBody>
          <a:bodyPr/>
          <a:lstStyle/>
          <a:p>
            <a:pPr marL="228600" indent="0">
              <a:defRPr/>
            </a:pPr>
            <a:r>
              <a:rPr lang="hr" sz="1600"/>
              <a:t>Iterativni </a:t>
            </a:r>
            <a:r>
              <a:rPr lang="hr" sz="1600"/>
              <a:t>proces </a:t>
            </a:r>
            <a:r>
              <a:rPr lang="hr" sz="1600"/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grpSp>
        <p:nvGrpSpPr>
          <p:cNvPr id="1202480050" name="Group 44"/>
          <p:cNvGrpSpPr/>
          <p:nvPr/>
        </p:nvGrpSpPr>
        <p:grpSpPr bwMode="auto">
          <a:xfrm>
            <a:off x="211431" y="1238328"/>
            <a:ext cx="8635705" cy="3168571"/>
            <a:chOff x="211431" y="1238328"/>
            <a:chExt cx="8635705" cy="3168571"/>
          </a:xfrm>
        </p:grpSpPr>
        <p:graphicFrame>
          <p:nvGraphicFramePr>
            <p:cNvPr id="10" name="Diagram 9"/>
            <p:cNvGraphicFramePr>
              <a:graphicFrameLocks xmlns:a="http://schemas.openxmlformats.org/drawingml/2006/main"/>
            </p:cNvGraphicFramePr>
            <p:nvPr/>
          </p:nvGraphicFramePr>
          <p:xfrm rot="0">
            <a:off x="211431" y="1238328"/>
            <a:ext cx="8635705" cy="3168571"/>
            <a:chOff x="0" y="0"/>
            <a:chExt cx="8635705" cy="316857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6" r:qs="rId7" r:cs="rId5"/>
            </a:graphicData>
          </a:graphic>
        </p:graphicFrame>
        <p:sp>
          <p:nvSpPr>
            <p:cNvPr id="40" name="Arrow: Right 39"/>
            <p:cNvSpPr/>
            <p:nvPr/>
          </p:nvSpPr>
          <p:spPr bwMode="auto">
            <a:xfrm>
              <a:off x="257175" y="1444625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2" name="Arrow: Right 41"/>
            <p:cNvSpPr/>
            <p:nvPr/>
          </p:nvSpPr>
          <p:spPr bwMode="auto">
            <a:xfrm>
              <a:off x="2447925" y="1441449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3" name="Arrow: Right 42"/>
            <p:cNvSpPr/>
            <p:nvPr/>
          </p:nvSpPr>
          <p:spPr bwMode="auto">
            <a:xfrm>
              <a:off x="4648200" y="1438275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4" name="Arrow: Right 43"/>
            <p:cNvSpPr/>
            <p:nvPr/>
          </p:nvSpPr>
          <p:spPr bwMode="auto">
            <a:xfrm>
              <a:off x="6838950" y="1435100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sp>
        <p:nvSpPr>
          <p:cNvPr id="1515074448" name="Arrow: Right 5"/>
          <p:cNvSpPr/>
          <p:nvPr/>
        </p:nvSpPr>
        <p:spPr bwMode="auto">
          <a:xfrm rot="10800000">
            <a:off x="444500" y="4086526"/>
            <a:ext cx="8078479" cy="21212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853964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Razvoj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 </a:t>
            </a:r>
            <a:r>
              <a:rPr lang="hr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strukturiranje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integriranog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​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 koncept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prilagodbe </a:t>
            </a:r>
            <a:r>
              <a:rPr lang="hr" sz="1000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 planovima 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CA5A51514123F41B2B0CBE380212B15" ma:contentTypeVersion="13" ma:contentTypeDescription="Stvaranje novog dokumenta." ma:contentTypeScope="" ma:versionID="7e13de417a16ca82cd3eb0b9488bcb57">
  <xsd:schema xmlns:xsd="http://www.w3.org/2001/XMLSchema" xmlns:xs="http://www.w3.org/2001/XMLSchema" xmlns:p="http://schemas.microsoft.com/office/2006/metadata/properties" xmlns:ns2="3afd9d58-88a6-43ac-a57f-6f46d222935b" xmlns:ns3="c4542c7d-7b1a-4afc-909d-b8127a4ae4de" targetNamespace="http://schemas.microsoft.com/office/2006/metadata/properties" ma:root="true" ma:fieldsID="dc0226f8f134705d08db2f212daa8332" ns2:_="" ns3:_="">
    <xsd:import namespace="3afd9d58-88a6-43ac-a57f-6f46d222935b"/>
    <xsd:import namespace="c4542c7d-7b1a-4afc-909d-b8127a4ae4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fd9d58-88a6-43ac-a57f-6f46d22293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Oznake slika" ma:readOnly="false" ma:fieldId="{5cf76f15-5ced-4ddc-b409-7134ff3c332f}" ma:taxonomyMulti="true" ma:sspId="c65529b3-693a-41aa-b0bf-d4da65b636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542c7d-7b1a-4afc-909d-b8127a4ae4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ecf02e5-0238-4d22-85dc-2a8a6061e0e5}" ma:internalName="TaxCatchAll" ma:showField="CatchAllData" ma:web="c4542c7d-7b1a-4afc-909d-b8127a4ae4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afd9d58-88a6-43ac-a57f-6f46d222935b">
      <Terms xmlns="http://schemas.microsoft.com/office/infopath/2007/PartnerControls"/>
    </lcf76f155ced4ddcb4097134ff3c332f>
    <TaxCatchAll xmlns="c4542c7d-7b1a-4afc-909d-b8127a4ae4de" xsi:nil="true"/>
  </documentManagement>
</p:properties>
</file>

<file path=customXml/itemProps1.xml><?xml version="1.0" encoding="utf-8"?>
<ds:datastoreItem xmlns:ds="http://schemas.openxmlformats.org/officeDocument/2006/customXml" ds:itemID="{537E2C5B-DC76-4989-9902-19DA2455F9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fd9d58-88a6-43ac-a57f-6f46d222935b"/>
    <ds:schemaRef ds:uri="c4542c7d-7b1a-4afc-909d-b8127a4ae4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2001/XMLSchema-instance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FA74FC6-EE07-4227-8A64-E8BBE53265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C92133-C9A9-48E3-B885-19054A9E5DE7}">
  <ds:schemaRefs>
    <ds:schemaRef ds:uri="http://schemas.microsoft.com/office/2006/metadata/properties"/>
    <ds:schemaRef ds:uri="http://schemas.microsoft.com/office/infopath/2007/PartnerControls"/>
    <ds:schemaRef ds:uri="82c72582-1e0e-404f-b736-23bae653ca93"/>
    <ds:schemaRef ds:uri="3afd9d58-88a6-43ac-a57f-6f46d222935b"/>
    <ds:schemaRef ds:uri="c4542c7d-7b1a-4afc-909d-b8127a4ae4de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50</Slides>
  <Notes>50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Luis Alonso</cp:lastModifiedBy>
  <cp:revision>12</cp:revision>
  <dcterms:created xsi:type="dcterms:W3CDTF">2025-03-18T17:43:02Z</dcterms:created>
  <dcterms:modified xsi:type="dcterms:W3CDTF">2025-11-10T10:33:30Z</dcterms:modified>
</cp:coreProperties>
</file>