
<file path=[Content_Types].xml><?xml version="1.0" encoding="utf-8"?>
<Types xmlns="http://schemas.openxmlformats.org/package/2006/content-types">
  <Default Extension="xml" ContentType="application/xml"/>
  <Default Extension="jpg" ContentType="image/jpeg"/>
  <Default Extension="wmf" ContentType="image/x-wmf"/>
  <Default Extension="bin" ContentType="application/vnd.openxmlformats-officedocument.oleObject"/>
  <Default Extension="rels" ContentType="application/vnd.openxmlformats-package.relationships+xml"/>
  <Default Extension="jpeg" ContentType="image/jpeg"/>
  <Default Extension="png" ContentType="image/png"/>
  <Override PartName="/ppt/notesSlides/notesSlide18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5.xml" ContentType="application/vnd.openxmlformats-officedocument.presentationml.notesSlide+xml"/>
  <Override PartName="/ppt/slideLayouts/slideLayout3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13.xml" ContentType="application/vnd.openxmlformats-officedocument.presentationml.slide+xml"/>
  <Override PartName="/ppt/theme/theme2.xml" ContentType="application/vnd.openxmlformats-officedocument.theme+xml"/>
  <Override PartName="/ppt/theme/theme1.xml" ContentType="application/vnd.openxmlformats-officedocument.theme+xml"/>
  <Override PartName="/ppt/slides/slide3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docProps/core.xml" ContentType="application/vnd.openxmlformats-package.core-properties+xml"/>
  <Override PartName="/ppt/slideLayouts/slideLayout13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3.xml" ContentType="application/vnd.openxmlformats-officedocument.customXmlProperties+xml"/>
  <Override PartName="/ppt/notesSlides/notesSlide11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notesSlides/notesSlide4.xml" ContentType="application/vnd.openxmlformats-officedocument.presentationml.notesSlide+xml"/>
  <Override PartName="/ppt/tableStyles.xml" ContentType="application/vnd.openxmlformats-officedocument.presentationml.tableStyles+xml"/>
  <Override PartName="/ppt/slides/slide17.xml" ContentType="application/vnd.openxmlformats-officedocument.presentationml.slide+xml"/>
  <Override PartName="/ppt/slides/slide12.xml" ContentType="application/vnd.openxmlformats-officedocument.presentationml.slide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ppt/notesSlides/notesSlide6.xml" ContentType="application/vnd.openxmlformats-officedocument.presentationml.notesSlide+xml"/>
  <Override PartName="/ppt/slides/slide4.xml" ContentType="application/vnd.openxmlformats-officedocument.presentationml.slide+xml"/>
  <Override PartName="/ppt/slideLayouts/slideLayout2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7.xml" ContentType="application/vnd.openxmlformats-officedocument.presentationml.slide+xml"/>
  <Override PartName="/ppt/notesSlides/notesSlide2.xml" ContentType="application/vnd.openxmlformats-officedocument.presentationml.notesSlid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3.xml" ContentType="application/vnd.openxmlformats-officedocument.presentationml.notesSlide+xml"/>
  <Override PartName="/ppt/slideLayouts/slideLayout12.xml" ContentType="application/vnd.openxmlformats-officedocument.presentationml.slideLayout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4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8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autoCompressPictures="0" embedTrueTypeFonts="1" saveSubsetFonts="1" showSpecialPlsOnTitleSld="0" strictFirstAndLastChars="0">
  <p:sldMasterIdLst>
    <p:sldMasterId id="2147483648" r:id="rId4"/>
  </p:sldMasterIdLst>
  <p:notesMasterIdLst>
    <p:notesMasterId r:id="rId25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9144000" cy="5143500" type="screen16x9"/>
  <p:notesSz cx="6735763" cy="9866313"/>
  <p:custDataLst>
    <p:custData r:id="rId1"/>
    <p:custData r:id="rId2"/>
    <p:custData r:id="rId3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17292A2E-F333-43FB-9621-5CBBE7FDCDCB}">
  <a:tblStyle styleId="{17292A2E-F333-43FB-9621-5CBBE7FDCDCB}" styleName="Light Style 2 – Accent 4">
    <a:wholeTbl>
      <a:tcTxStyle>
        <a:fontRef idx="minor">
          <a:srgbClr val="00000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 w="12700">
              <a:noFill/>
            </a:ln>
          </a:insideH>
          <a:insideV>
            <a:ln w="12700"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2H>
      <a:tcStyle>
        <a:tcBdr/>
      </a:tcStyle>
    </a:band2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Style>
        <a:tcBdr/>
      </a:tcStyle>
    </a:lastCol>
    <a:firstCol>
      <a:tcStyle>
        <a:tcBdr/>
      </a:tcStyle>
    </a:firstCol>
    <a:lastRow>
      <a:tcStyle>
        <a:tcBdr>
          <a:top>
            <a:ln w="50800">
              <a:solidFill>
                <a:schemeClr val="accent4"/>
              </a:solidFill>
            </a:ln>
          </a:top>
        </a:tcBdr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rgbClr val="000000"/>
        </a:fontRef>
        <a:schemeClr val="bg1"/>
      </a:tcTxStyle>
      <a:tcStyle>
        <a:tcBdr/>
        <a:fillRef idx="1">
          <a:schemeClr val="accent4"/>
        </a:fillRef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33" d="100"/>
          <a:sy n="133" d="100"/>
        </p:scale>
        <p:origin x="372" y="120"/>
      </p:cViewPr>
      <p:guideLst>
        <p:guide pos="5480"/>
        <p:guide pos="2880"/>
        <p:guide pos="363"/>
        <p:guide pos="3220"/>
        <p:guide pos="90"/>
        <p:guide pos="1620" orient="horz"/>
      </p:guideLst>
    </p:cSldViewPr>
  </p:slideViewPr>
  <p:gridSpacing cx="76200" cy="76200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theme" Target="theme/theme1.xml"/><Relationship Id="rId6" Type="http://schemas.openxmlformats.org/officeDocument/2006/relationships/theme" Target="theme/theme2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 /><Relationship Id="rId27" Type="http://schemas.openxmlformats.org/officeDocument/2006/relationships/tableStyles" Target="tableStyles.xml" /><Relationship Id="rId28" Type="http://schemas.openxmlformats.org/officeDocument/2006/relationships/viewProps" Target="viewProps.xml" 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Pr shadeToTitle="0">
        <a:solidFill>
          <a:schemeClr val="lt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34156510" name="Google Shape;3;n"/>
          <p:cNvSpPr txBox="1">
            <a:spLocks noGrp="1"/>
          </p:cNvSpPr>
          <p:nvPr>
            <p:ph type="hdr" idx="2"/>
          </p:nvPr>
        </p:nvSpPr>
        <p:spPr bwMode="auto">
          <a:xfrm>
            <a:off x="0" y="0"/>
            <a:ext cx="2918831" cy="493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93624722" name="Google Shape;4;n"/>
          <p:cNvSpPr txBox="1">
            <a:spLocks noGrp="1"/>
          </p:cNvSpPr>
          <p:nvPr>
            <p:ph type="dt" idx="10"/>
          </p:nvPr>
        </p:nvSpPr>
        <p:spPr bwMode="auto">
          <a:xfrm>
            <a:off x="3815373" y="0"/>
            <a:ext cx="2918831" cy="493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02827391" name="Google Shape;5;n"/>
          <p:cNvSpPr>
            <a:spLocks noChangeAspect="1" noGrp="1" noRot="1"/>
          </p:cNvSpPr>
          <p:nvPr>
            <p:ph type="sldImg" idx="3"/>
          </p:nvPr>
        </p:nvSpPr>
        <p:spPr bwMode="auto"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91910576" name="Google Shape;6;n"/>
          <p:cNvSpPr txBox="1">
            <a:spLocks noGrp="1"/>
          </p:cNvSpPr>
          <p:nvPr>
            <p:ph type="body" idx="1"/>
          </p:nvPr>
        </p:nvSpPr>
        <p:spPr bwMode="auto">
          <a:xfrm>
            <a:off x="673577" y="4686499"/>
            <a:ext cx="5388610" cy="4439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256379220" name="Google Shape;7;n"/>
          <p:cNvSpPr txBox="1">
            <a:spLocks noGrp="1"/>
          </p:cNvSpPr>
          <p:nvPr>
            <p:ph type="ftr" idx="11"/>
          </p:nvPr>
        </p:nvSpPr>
        <p:spPr bwMode="auto">
          <a:xfrm>
            <a:off x="0" y="9371285"/>
            <a:ext cx="2918831" cy="493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91617263" name="Google Shape;8;n"/>
          <p:cNvSpPr txBox="1">
            <a:spLocks noGrp="1"/>
          </p:cNvSpPr>
          <p:nvPr>
            <p:ph type="sldNum" idx="12"/>
          </p:nvPr>
        </p:nvSpPr>
        <p:spPr bwMode="auto">
          <a:xfrm>
            <a:off x="3815373" y="9371285"/>
            <a:ext cx="2918831" cy="493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 ?>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 ?>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 ?>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 ?>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 ?>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 ?>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 ?>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 ?>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 ?>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 ?>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 ?>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 ?>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 ?>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 ?>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 ?>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30557023" name="Google Shape;194;g37f43429657_0_0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6481008" name="Google Shape;195;g37f43429657_0_0:notes"/>
          <p:cNvSpPr txBox="1">
            <a:spLocks noGrp="1"/>
          </p:cNvSpPr>
          <p:nvPr>
            <p:ph type="body" idx="1"/>
          </p:nvPr>
        </p:nvSpPr>
        <p:spPr bwMode="auto">
          <a:xfrm>
            <a:off x="673575" y="4686493"/>
            <a:ext cx="5388600" cy="44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3492596" name="Google Shape;196;g37f43429657_0_0:notes"/>
          <p:cNvSpPr txBox="1">
            <a:spLocks noGrp="1"/>
          </p:cNvSpPr>
          <p:nvPr>
            <p:ph type="sldNum" idx="12"/>
          </p:nvPr>
        </p:nvSpPr>
        <p:spPr bwMode="auto">
          <a:xfrm>
            <a:off x="3815366" y="9371273"/>
            <a:ext cx="2918700" cy="49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fld id="{00000000-1234-1234-1234-123412341234}" type="slidenum">
              <a:rPr lang="en-GB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87219351" name="Google Shape;212;g37f43429657_0_109:notes"/>
          <p:cNvSpPr txBox="1">
            <a:spLocks noGrp="1"/>
          </p:cNvSpPr>
          <p:nvPr>
            <p:ph type="body" idx="1"/>
          </p:nvPr>
        </p:nvSpPr>
        <p:spPr bwMode="auto">
          <a:xfrm>
            <a:off x="661570" y="5123228"/>
            <a:ext cx="5292600" cy="419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r>
              <a:rPr lang="en-GB"/>
              <a:t>Additional resources: </a:t>
            </a:r>
            <a:endParaRPr/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Char char="-"/>
              <a:defRPr/>
            </a:pPr>
            <a:r>
              <a:rPr lang="en-GB"/>
              <a:t>https://www.ipcc.ch/report/ar6/wg2/chapter/chapter-1/</a:t>
            </a:r>
            <a:endParaRPr/>
          </a:p>
        </p:txBody>
      </p:sp>
      <p:sp>
        <p:nvSpPr>
          <p:cNvPr id="1560432898" name="Google Shape;213;g37f43429657_0_109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114300" y="1330325"/>
            <a:ext cx="6386513" cy="3592513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97897652" name="Google Shape;249;g37f43429657_0_600:notes"/>
          <p:cNvSpPr txBox="1">
            <a:spLocks noGrp="1"/>
          </p:cNvSpPr>
          <p:nvPr>
            <p:ph type="body" idx="1"/>
          </p:nvPr>
        </p:nvSpPr>
        <p:spPr bwMode="auto">
          <a:xfrm>
            <a:off x="673575" y="4748157"/>
            <a:ext cx="5388600" cy="38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r>
              <a:rPr lang="en-GB"/>
              <a:t>Additional resources: </a:t>
            </a:r>
            <a:endParaRPr/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Char char="-"/>
              <a:defRPr/>
            </a:pPr>
            <a:r>
              <a:rPr lang="en-GB"/>
              <a:t>https://unfccc.int/topics/adaptation-and-resilience/the-big-picture/introduction</a:t>
            </a:r>
            <a:endParaRPr/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Char char="-"/>
              <a:defRPr/>
            </a:pPr>
            <a:r>
              <a:rPr lang="en-GB"/>
              <a:t>https://www.adaptation-undp.org/sites/default/files/resources/adaptation_policy_frameworks_for_climate_change_-_developing_strategies_policies_and_measures_0.pdf</a:t>
            </a:r>
            <a:endParaRPr/>
          </a:p>
          <a:p>
            <a:pPr marL="171450" lvl="0" indent="-82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1719839087" name="Google Shape;250;g37f43429657_0_600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407988" y="1233488"/>
            <a:ext cx="5919787" cy="3330575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97587261" name="Google Shape;264;g37f43429657_0_699:notes"/>
          <p:cNvSpPr txBox="1">
            <a:spLocks noGrp="1"/>
          </p:cNvSpPr>
          <p:nvPr>
            <p:ph type="body" idx="1"/>
          </p:nvPr>
        </p:nvSpPr>
        <p:spPr bwMode="auto">
          <a:xfrm>
            <a:off x="673575" y="4748157"/>
            <a:ext cx="5388600" cy="38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r>
              <a:rPr lang="en-GB"/>
              <a:t>Additional resources: </a:t>
            </a:r>
            <a:endParaRPr/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Char char="-"/>
              <a:defRPr/>
            </a:pPr>
            <a:r>
              <a:rPr lang="en-GB"/>
              <a:t>https://climatepromise.undp.org/news-and-stories/what-climate-change-mitigation-and-why-it-urgent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147913149" name="Google Shape;265;g37f43429657_0_699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73575" y="1233288"/>
            <a:ext cx="5388600" cy="3330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26163321" name="Google Shape;271;g37f43429657_0_797:notes"/>
          <p:cNvSpPr txBox="1">
            <a:spLocks noGrp="1"/>
          </p:cNvSpPr>
          <p:nvPr>
            <p:ph type="body" idx="1"/>
          </p:nvPr>
        </p:nvSpPr>
        <p:spPr bwMode="auto">
          <a:xfrm>
            <a:off x="673575" y="4748157"/>
            <a:ext cx="5388600" cy="38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r>
              <a:rPr lang="en-GB"/>
              <a:t>Other resources: </a:t>
            </a:r>
            <a:endParaRPr/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Char char="-"/>
              <a:defRPr/>
            </a:pPr>
            <a:r>
              <a:rPr lang="en-GB"/>
              <a:t>https://www.c2es.org/document/what-is-climate-resilience-and-why-does-it-matter/</a:t>
            </a:r>
            <a:endParaRPr/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Char char="-"/>
              <a:defRPr/>
            </a:pPr>
            <a:r>
              <a:rPr lang="en-GB"/>
              <a:t>https://unfccc.int/sites/default/files/resource/ExecSumm_Resilience.pdf </a:t>
            </a:r>
            <a:endParaRPr/>
          </a:p>
          <a:p>
            <a:pPr marL="171450" lvl="0" indent="-82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147667967" name="Google Shape;272;g37f43429657_0_797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73575" y="1233288"/>
            <a:ext cx="5388600" cy="3330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7811670" name="Google Shape;277;g37f43429657_0_894:notes"/>
          <p:cNvSpPr txBox="1">
            <a:spLocks noGrp="1"/>
          </p:cNvSpPr>
          <p:nvPr>
            <p:ph type="body" idx="1"/>
          </p:nvPr>
        </p:nvSpPr>
        <p:spPr bwMode="auto">
          <a:xfrm>
            <a:off x="673575" y="4748157"/>
            <a:ext cx="5388600" cy="38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r>
              <a:rPr lang="en-GB"/>
              <a:t>Other resources: https://unfccc.int/sites/default/files/resource/ExecSumm_Resilience.pdf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AutoNum type="arabicPeriod"/>
              <a:defRPr/>
            </a:pPr>
            <a:r>
              <a:rPr lang="en-GB"/>
              <a:t>Awareness-raising and advocacy – Be clear that the future will not resemble the past; base this on science and examine different scenarios (e.g. 1.5-degrees and higher) and their impacts. </a:t>
            </a:r>
            <a:endParaRPr/>
          </a:p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AutoNum type="arabicPeriod"/>
              <a:defRPr/>
            </a:pPr>
            <a:r>
              <a:rPr lang="en-GB"/>
              <a:t>Carry out climate risk assessments at the national, local (city/region), sectoral, or organizational level and use a systems approach. </a:t>
            </a:r>
            <a:endParaRPr/>
          </a:p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AutoNum type="arabicPeriod"/>
              <a:defRPr/>
            </a:pPr>
            <a:r>
              <a:rPr lang="en-GB"/>
              <a:t>Develop and implement appropriate actions and interventions. </a:t>
            </a:r>
            <a:endParaRPr/>
          </a:p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AutoNum type="arabicPeriod"/>
              <a:defRPr/>
            </a:pPr>
            <a:r>
              <a:rPr lang="en-GB"/>
              <a:t>Mobilize resources – Build capacity and scale up actions. </a:t>
            </a:r>
            <a:endParaRPr/>
          </a:p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AutoNum type="arabicPeriod"/>
              <a:defRPr/>
            </a:pPr>
            <a:r>
              <a:rPr lang="en-GB"/>
              <a:t>Monitor and track progress. </a:t>
            </a:r>
            <a:endParaRPr/>
          </a:p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AutoNum type="arabicPeriod"/>
              <a:defRPr/>
            </a:pPr>
            <a:r>
              <a:rPr lang="en-GB"/>
              <a:t>Share knowledge, experiences and solution</a:t>
            </a:r>
            <a:endParaRPr/>
          </a:p>
        </p:txBody>
      </p:sp>
      <p:sp>
        <p:nvSpPr>
          <p:cNvPr id="1227603060" name="Google Shape;278;g37f43429657_0_894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407988" y="1233488"/>
            <a:ext cx="5919787" cy="3330575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62082389" name="Google Shape;301;g37f43429657_0_1195:notes"/>
          <p:cNvSpPr txBox="1">
            <a:spLocks noGrp="1"/>
          </p:cNvSpPr>
          <p:nvPr>
            <p:ph type="body" idx="1"/>
          </p:nvPr>
        </p:nvSpPr>
        <p:spPr bwMode="auto">
          <a:xfrm>
            <a:off x="673575" y="4748157"/>
            <a:ext cx="5388600" cy="38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rebuchet MS"/>
              <a:buChar char="-"/>
              <a:defRPr/>
            </a:pPr>
            <a:r>
              <a:rPr lang="en-GB"/>
              <a:t>Even with global mitigation efforts, the world is experiencing more frequent and intense extreme weather events—heatwaves, floods, droughts, and sea-level rise. Adaptation policies are essential to manage these </a:t>
            </a:r>
            <a:r>
              <a:rPr lang="en-GB" b="1"/>
              <a:t>inevitable impacts</a:t>
            </a:r>
            <a:r>
              <a:rPr lang="en-GB"/>
              <a:t> and protect communities.</a:t>
            </a:r>
            <a:endParaRPr/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rebuchet MS"/>
              <a:buChar char="-"/>
              <a:defRPr/>
            </a:pPr>
            <a:r>
              <a:rPr lang="en-GB"/>
              <a:t>Well-designed adaptation policies reduce human and economic losses by preparing societies to cope with disruptions to agriculture, water supply, public health, infrastructure, and biodiversity.</a:t>
            </a:r>
            <a:endParaRPr/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rebuchet MS"/>
              <a:buChar char="-"/>
              <a:defRPr/>
            </a:pPr>
            <a:r>
              <a:rPr lang="en-GB" sz="1000">
                <a:solidFill>
                  <a:srgbClr val="7F7F7F"/>
                </a:solidFill>
              </a:rPr>
              <a:t>They are cost-effective investments in resilience - </a:t>
            </a:r>
            <a:r>
              <a:rPr lang="en-GB"/>
              <a:t>Studies show that every dollar invested in climate resilience yields multiple dollars in avoided losses and economic benefits.</a:t>
            </a:r>
            <a:endParaRPr sz="100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rebuchet MS"/>
              <a:buChar char="-"/>
              <a:defRPr/>
            </a:pPr>
            <a:r>
              <a:rPr lang="en-GB" sz="1000">
                <a:solidFill>
                  <a:srgbClr val="7F7F7F"/>
                </a:solidFill>
              </a:rPr>
              <a:t>Promotion of social and climate justice - </a:t>
            </a:r>
            <a:r>
              <a:rPr lang="en-GB"/>
              <a:t>Vulnerable populations, especially in low-income and coastal regions, are often hit hardest by climate impacts. Adaptation policies can ensure that protective measures reach those most at risk, helping to close equity gaps.</a:t>
            </a:r>
            <a:endParaRPr sz="100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rebuchet MS"/>
              <a:buChar char="-"/>
              <a:defRPr/>
            </a:pPr>
            <a:r>
              <a:rPr lang="en-GB" sz="1000">
                <a:solidFill>
                  <a:srgbClr val="7F7F7F"/>
                </a:solidFill>
              </a:rPr>
              <a:t>Supporting long-term development goals - </a:t>
            </a:r>
            <a:r>
              <a:rPr lang="en-GB"/>
              <a:t>Climate adaptation is not separate from development—it is fundamental to achieving food security, health, stable economies, and sustainable cities in a changing climate.</a:t>
            </a:r>
            <a:endParaRPr/>
          </a:p>
          <a:p>
            <a:pPr marL="285750" lvl="0" indent="-215899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rebuchet MS"/>
              <a:buNone/>
              <a:defRPr/>
            </a:pPr>
            <a:endParaRPr sz="1000">
              <a:solidFill>
                <a:srgbClr val="7F7F7F"/>
              </a:solidFill>
            </a:endParaRPr>
          </a:p>
        </p:txBody>
      </p:sp>
      <p:sp>
        <p:nvSpPr>
          <p:cNvPr id="1772493893" name="Google Shape;302;g37f43429657_0_1195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73575" y="1233288"/>
            <a:ext cx="5388600" cy="3330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67586336" name="Google Shape;308;g37f43429657_0_1293:notes"/>
          <p:cNvSpPr txBox="1">
            <a:spLocks noGrp="1"/>
          </p:cNvSpPr>
          <p:nvPr>
            <p:ph type="body" idx="1"/>
          </p:nvPr>
        </p:nvSpPr>
        <p:spPr bwMode="auto">
          <a:xfrm>
            <a:off x="673575" y="4748157"/>
            <a:ext cx="5388600" cy="38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r>
              <a:rPr lang="en-GB"/>
              <a:t>Other resources: https://www.un.org/sustainabledevelopment/</a:t>
            </a:r>
            <a:endParaRPr/>
          </a:p>
          <a:p>
            <a:pPr marL="0" lvl="0" indent="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endParaRPr sz="1000">
              <a:solidFill>
                <a:schemeClr val="dk1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rebuchet MS"/>
              <a:buChar char="-"/>
              <a:defRPr/>
            </a:pPr>
            <a:r>
              <a:rPr lang="en-GB" sz="1400">
                <a:solidFill>
                  <a:srgbClr val="7F7F7F"/>
                </a:solidFill>
              </a:rPr>
              <a:t>A set of 17 global goals established by the UN in 2015, aimed at addressing various global challenges, including poverty, inequality, climate change, environmental degradation, peace and justice</a:t>
            </a:r>
            <a:endParaRPr/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rebuchet MS"/>
              <a:buChar char="-"/>
              <a:defRPr/>
            </a:pPr>
            <a:r>
              <a:rPr lang="en-GB" sz="1400">
                <a:solidFill>
                  <a:srgbClr val="7F7F7F"/>
                </a:solidFill>
              </a:rPr>
              <a:t>Blueprint to achieve a better and sustainable future for all </a:t>
            </a:r>
            <a:endParaRPr/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rebuchet MS"/>
              <a:buChar char="-"/>
              <a:defRPr/>
            </a:pPr>
            <a:r>
              <a:rPr lang="en-GB" sz="1400">
                <a:solidFill>
                  <a:srgbClr val="7F7F7F"/>
                </a:solidFill>
              </a:rPr>
              <a:t>SDG 13: Climate Action</a:t>
            </a:r>
            <a:endParaRPr/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rebuchet MS"/>
              <a:buChar char="-"/>
              <a:defRPr/>
            </a:pPr>
            <a:r>
              <a:rPr lang="en-GB" sz="1200">
                <a:solidFill>
                  <a:srgbClr val="7F7F7F"/>
                </a:solidFill>
              </a:rPr>
              <a:t>Target 13.1: Strengthen resilience and adaptive capacity to climate-related hazards</a:t>
            </a:r>
            <a:endParaRPr/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rebuchet MS"/>
              <a:buChar char="-"/>
              <a:defRPr/>
            </a:pPr>
            <a:r>
              <a:rPr lang="en-GB" sz="1200">
                <a:solidFill>
                  <a:srgbClr val="7F7F7F"/>
                </a:solidFill>
              </a:rPr>
              <a:t>Target 13.2: Integrate climate change measures into national policies and planning</a:t>
            </a:r>
            <a:endParaRPr/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rebuchet MS"/>
              <a:buChar char="-"/>
              <a:defRPr/>
            </a:pPr>
            <a:r>
              <a:rPr lang="en-GB" sz="1800">
                <a:solidFill>
                  <a:srgbClr val="7F7F7F"/>
                </a:solidFill>
              </a:rPr>
              <a:t>Other related goals:</a:t>
            </a:r>
            <a:endParaRPr/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rebuchet MS"/>
              <a:buChar char="-"/>
              <a:defRPr/>
            </a:pPr>
            <a:r>
              <a:rPr lang="en-GB" sz="1800">
                <a:solidFill>
                  <a:srgbClr val="7F7F7F"/>
                </a:solidFill>
              </a:rPr>
              <a:t>SDG 2: Zero hunger – droughts, floods, and changing seasons affect crop yields and food systems, adaptation enables food security in a changing climate</a:t>
            </a:r>
            <a:endParaRPr/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rebuchet MS"/>
              <a:buChar char="-"/>
              <a:defRPr/>
            </a:pPr>
            <a:r>
              <a:rPr lang="en-GB" sz="1800">
                <a:solidFill>
                  <a:srgbClr val="7F7F7F"/>
                </a:solidFill>
              </a:rPr>
              <a:t>SDG 3: Good health and well-being – climate change drives health threats, adaptation is key to protecting public health </a:t>
            </a:r>
            <a:endParaRPr/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rebuchet MS"/>
              <a:buChar char="-"/>
              <a:defRPr/>
            </a:pPr>
            <a:r>
              <a:rPr lang="en-GB" sz="1800">
                <a:solidFill>
                  <a:srgbClr val="7F7F7F"/>
                </a:solidFill>
              </a:rPr>
              <a:t>SDG 6: Clean water and sanitation – climate change alters rainfall patterns and water availability, adaptation ensures resilient water systems, and protects water security</a:t>
            </a:r>
            <a:endParaRPr/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rebuchet MS"/>
              <a:buChar char="-"/>
              <a:defRPr/>
            </a:pPr>
            <a:r>
              <a:rPr lang="en-GB" sz="1800">
                <a:solidFill>
                  <a:srgbClr val="7F7F7F"/>
                </a:solidFill>
              </a:rPr>
              <a:t>SDG 8: Decent work and economic growth – climate extremes can damage infrastructure, reduce labour productivity, and disrupt economic sectors, a stable climate underpins sustainable economic growth</a:t>
            </a:r>
            <a:endParaRPr/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rebuchet MS"/>
              <a:buChar char="-"/>
              <a:defRPr/>
            </a:pPr>
            <a:r>
              <a:rPr lang="en-GB" sz="1800">
                <a:solidFill>
                  <a:srgbClr val="7F7F7F"/>
                </a:solidFill>
              </a:rPr>
              <a:t>SDG 11: Sustainable cities and communities – urban areas face high exposure to heat, flooding, and infrastructure failure, climate adaptation ensures resilient and inclusive urban development</a:t>
            </a:r>
            <a:endParaRPr/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rebuchet MS"/>
              <a:buChar char="-"/>
              <a:defRPr/>
            </a:pPr>
            <a:r>
              <a:rPr lang="en-GB" sz="1800">
                <a:solidFill>
                  <a:srgbClr val="7F7F7F"/>
                </a:solidFill>
              </a:rPr>
              <a:t>SDG 15: Life on land – Climate change degrades ecosystems and biodiversity, nature-based solutions enhance biodiversity and resilience</a:t>
            </a:r>
            <a:endParaRPr/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rebuchet MS"/>
              <a:buChar char="-"/>
              <a:defRPr/>
            </a:pPr>
            <a:r>
              <a:rPr lang="en-GB" sz="1800">
                <a:solidFill>
                  <a:srgbClr val="7F7F7F"/>
                </a:solidFill>
              </a:rPr>
              <a:t>Additional (possible) benefits: reduces inequality (SDG10), strengthens partnerships (SDG17), improves education (SDG4)</a:t>
            </a:r>
            <a:endParaRPr/>
          </a:p>
          <a:p>
            <a:pPr marL="0" lvl="0" indent="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rebuchet MS"/>
              <a:buNone/>
              <a:defRPr/>
            </a:pPr>
            <a:endParaRPr sz="1000">
              <a:solidFill>
                <a:srgbClr val="7F7F7F"/>
              </a:solidFill>
            </a:endParaRPr>
          </a:p>
        </p:txBody>
      </p:sp>
      <p:sp>
        <p:nvSpPr>
          <p:cNvPr id="1772171965" name="Google Shape;309;g37f43429657_0_1293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73575" y="1233288"/>
            <a:ext cx="5388600" cy="3330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12454372" name="Google Shape;322;g37f43429657_0_1398:notes"/>
          <p:cNvSpPr txBox="1">
            <a:spLocks noGrp="1"/>
          </p:cNvSpPr>
          <p:nvPr>
            <p:ph type="body" idx="1"/>
          </p:nvPr>
        </p:nvSpPr>
        <p:spPr bwMode="auto">
          <a:xfrm>
            <a:off x="673575" y="4748157"/>
            <a:ext cx="5388600" cy="38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r>
              <a:rPr lang="en-GB"/>
              <a:t>Other resources: https://www.ipcc.ch/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Char char="-"/>
              <a:defRPr/>
            </a:pPr>
            <a:r>
              <a:rPr lang="en-GB" b="0"/>
              <a:t>The Intergovernmental Panel on Climate Change (IPCC) is the world’s leading scientific body for assessing climate change</a:t>
            </a:r>
            <a:endParaRPr/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Char char="-"/>
              <a:defRPr/>
            </a:pPr>
            <a:r>
              <a:rPr lang="en-GB" b="0"/>
              <a:t>Established in 1988 by the United Nations Environment Programme (UNEP) and the World Meteorological Organization (WMO)</a:t>
            </a:r>
            <a:endParaRPr/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Char char="-"/>
              <a:defRPr/>
            </a:pPr>
            <a:r>
              <a:rPr lang="en-GB" b="0"/>
              <a:t>Does not conduct its own research; it reviews and synthesizes thousands of scientific studies to provide governments with the most authoritative and up-to-date knowledge on climate change, its impacts, risks, and solutions.</a:t>
            </a:r>
            <a:endParaRPr sz="10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rebuchet MS"/>
              <a:buChar char="-"/>
              <a:defRPr/>
            </a:pPr>
            <a:r>
              <a:rPr lang="en-GB"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The main activity of the IPCC is the preparation of reports assessing the state of knowledge of climate change (assessment reports, special reports, and methodology reports)</a:t>
            </a:r>
            <a:endParaRPr/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rebuchet MS"/>
              <a:buChar char="-"/>
              <a:defRPr/>
            </a:pPr>
            <a:r>
              <a:rPr lang="en-GB"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The IPCC also has a Task Force on National Greenhouse Gas Inventories, whose main objective is to develop and refine a methodology for the calculation and reporting of national greenhouse gas emissions and removals.</a:t>
            </a:r>
            <a:endParaRPr sz="140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rebuchet MS"/>
              <a:buChar char="-"/>
              <a:defRPr/>
            </a:pPr>
            <a:r>
              <a:rPr lang="en-GB" sz="1400">
                <a:solidFill>
                  <a:srgbClr val="7F7F7F"/>
                </a:solidFill>
              </a:rPr>
              <a:t>Defines the scientific basis for adaptation  </a:t>
            </a:r>
            <a:r>
              <a:rPr lang="en-GB" sz="1200">
                <a:solidFill>
                  <a:srgbClr val="7F7F7F"/>
                </a:solidFill>
              </a:rPr>
              <a:t>Helps governments understand why and where adaptation is urgently needed</a:t>
            </a:r>
            <a:endParaRPr/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rebuchet MS"/>
              <a:buChar char="-"/>
              <a:defRPr/>
            </a:pPr>
            <a:r>
              <a:rPr lang="en-GB" sz="1400">
                <a:solidFill>
                  <a:srgbClr val="7F7F7F"/>
                </a:solidFill>
              </a:rPr>
              <a:t>Guides national and international adaptation policy  </a:t>
            </a:r>
            <a:r>
              <a:rPr lang="en-GB" sz="1200">
                <a:solidFill>
                  <a:srgbClr val="7F7F7F"/>
                </a:solidFill>
              </a:rPr>
              <a:t>Used for developing National Adaptation Policies (NAPs)</a:t>
            </a:r>
            <a:endParaRPr/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rebuchet MS"/>
              <a:buChar char="-"/>
              <a:defRPr/>
            </a:pPr>
            <a:r>
              <a:rPr lang="en-GB" sz="1200">
                <a:solidFill>
                  <a:srgbClr val="7F7F7F"/>
                </a:solidFill>
              </a:rPr>
              <a:t>International agreements (like the Paris Agreement) rely heavily on IPCC science to set adaptation goals and track progress </a:t>
            </a:r>
            <a:endParaRPr/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pPr>
            <a:endParaRPr sz="1200">
              <a:solidFill>
                <a:srgbClr val="7F7F7F"/>
              </a:solidFill>
            </a:endParaRPr>
          </a:p>
          <a:p>
            <a:pPr marL="0" marR="0" lvl="0" indent="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rebuchet MS"/>
              <a:buNone/>
              <a:defRPr/>
            </a:pPr>
            <a:endParaRPr sz="1000">
              <a:solidFill>
                <a:srgbClr val="7F7F7F"/>
              </a:solidFill>
            </a:endParaRPr>
          </a:p>
          <a:p>
            <a:pPr marL="0" lvl="0" indent="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rebuchet MS"/>
              <a:buNone/>
              <a:defRPr/>
            </a:pPr>
            <a:endParaRPr sz="1000">
              <a:solidFill>
                <a:srgbClr val="7F7F7F"/>
              </a:solidFill>
            </a:endParaRPr>
          </a:p>
        </p:txBody>
      </p:sp>
      <p:sp>
        <p:nvSpPr>
          <p:cNvPr id="916261027" name="Google Shape;323;g37f43429657_0_1398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407988" y="1233488"/>
            <a:ext cx="5919787" cy="3330575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4929704" name="Google Shape;328;g37f43429657_0_1495:notes"/>
          <p:cNvSpPr txBox="1">
            <a:spLocks noGrp="1"/>
          </p:cNvSpPr>
          <p:nvPr>
            <p:ph type="body" idx="1"/>
          </p:nvPr>
        </p:nvSpPr>
        <p:spPr bwMode="auto">
          <a:xfrm>
            <a:off x="673575" y="4748157"/>
            <a:ext cx="5388600" cy="38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r>
              <a:rPr lang="en-GB"/>
              <a:t>Other resources: https://unfccc.int/process-and-meetings/the-paris-agreement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  <a:p>
            <a:pPr marL="0" lvl="0" indent="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rebuchet MS"/>
              <a:buNone/>
              <a:defRPr/>
            </a:pPr>
            <a:r>
              <a:rPr lang="en-GB" sz="1000">
                <a:solidFill>
                  <a:srgbClr val="7F7F7F"/>
                </a:solidFill>
              </a:rPr>
              <a:t>The Paris Agreement: </a:t>
            </a:r>
            <a:endParaRPr/>
          </a:p>
          <a:p>
            <a:pPr marL="171450" lvl="0" indent="-1714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rebuchet MS"/>
              <a:buChar char="-"/>
              <a:defRPr/>
            </a:pPr>
            <a:r>
              <a:rPr lang="en-GB" sz="1000">
                <a:solidFill>
                  <a:srgbClr val="7F7F7F"/>
                </a:solidFill>
              </a:rPr>
              <a:t>Legally binding international treaty on climate change </a:t>
            </a:r>
            <a:endParaRPr/>
          </a:p>
          <a:p>
            <a:pPr marL="171450" lvl="0" indent="-1714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rebuchet MS"/>
              <a:buChar char="-"/>
              <a:defRPr/>
            </a:pPr>
            <a:r>
              <a:rPr lang="en-GB" sz="1000">
                <a:solidFill>
                  <a:srgbClr val="7F7F7F"/>
                </a:solidFill>
              </a:rPr>
              <a:t>Adopted by 195 parties at the UN Climate Change Conference (COP21) in Paris on the12</a:t>
            </a:r>
            <a:r>
              <a:rPr lang="en-GB" sz="1000" baseline="30000">
                <a:solidFill>
                  <a:srgbClr val="7F7F7F"/>
                </a:solidFill>
              </a:rPr>
              <a:t>th</a:t>
            </a:r>
            <a:r>
              <a:rPr lang="en-GB" sz="1000">
                <a:solidFill>
                  <a:srgbClr val="7F7F7F"/>
                </a:solidFill>
              </a:rPr>
              <a:t> December 2015</a:t>
            </a:r>
            <a:endParaRPr/>
          </a:p>
          <a:p>
            <a:pPr marL="171450" marR="0" lvl="0" indent="-1714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rebuchet MS"/>
              <a:buChar char="-"/>
              <a:defRPr/>
            </a:pPr>
            <a:r>
              <a:rPr lang="en-GB" sz="1000">
                <a:solidFill>
                  <a:srgbClr val="7F7F7F"/>
                </a:solidFill>
              </a:rPr>
              <a:t>Overall goal: limit the global average temperature to well bellow 2°C above pre-industrial levels and pursue efforts to keep it under 1,5°C (recently it has been stressed the need to limit the global warming to 1,5°C by the end of this century) </a:t>
            </a:r>
            <a:endParaRPr/>
          </a:p>
          <a:p>
            <a:pPr marL="171450" marR="0" lvl="0" indent="-1714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rebuchet MS"/>
              <a:buChar char="-"/>
              <a:defRPr/>
            </a:pPr>
            <a:r>
              <a:rPr lang="en-GB" sz="1000">
                <a:solidFill>
                  <a:srgbClr val="7F7F7F"/>
                </a:solidFill>
              </a:rPr>
              <a:t>Countries submit their national climate action plans known as nationally determined contributions (NDCs) – each needs to have higher ambition than the previous one</a:t>
            </a:r>
            <a:endParaRPr/>
          </a:p>
          <a:p>
            <a:pPr marL="0" marR="0" lvl="0" indent="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rebuchet MS"/>
              <a:buNone/>
              <a:defRPr/>
            </a:pPr>
            <a:endParaRPr sz="1000">
              <a:solidFill>
                <a:srgbClr val="7F7F7F"/>
              </a:solidFill>
            </a:endParaRPr>
          </a:p>
          <a:p>
            <a:pPr marL="0" lvl="0" indent="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rebuchet MS"/>
              <a:buNone/>
              <a:defRPr/>
            </a:pPr>
            <a:endParaRPr sz="1000">
              <a:solidFill>
                <a:srgbClr val="7F7F7F"/>
              </a:solidFill>
            </a:endParaRPr>
          </a:p>
        </p:txBody>
      </p:sp>
      <p:sp>
        <p:nvSpPr>
          <p:cNvPr id="394984821" name="Google Shape;329;g37f43429657_0_1495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407988" y="1233488"/>
            <a:ext cx="5919787" cy="3330575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0695343" name="Google Shape;334;g37f43429657_0_1592:notes"/>
          <p:cNvSpPr txBox="1">
            <a:spLocks noGrp="1"/>
          </p:cNvSpPr>
          <p:nvPr>
            <p:ph type="body" idx="1"/>
          </p:nvPr>
        </p:nvSpPr>
        <p:spPr bwMode="auto">
          <a:xfrm>
            <a:off x="673575" y="4748157"/>
            <a:ext cx="5388600" cy="38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r>
              <a:rPr lang="en-GB"/>
              <a:t>Other resources: https://www.globalcovenantofmayors.org/what-is-our-mission/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  <a:p>
            <a:pPr marL="171450" marR="0" lvl="0" indent="-1714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rebuchet MS"/>
              <a:buChar char="-"/>
              <a:defRPr/>
            </a:pPr>
            <a:r>
              <a:rPr lang="en-GB" sz="1000">
                <a:solidFill>
                  <a:srgbClr val="7F7F7F"/>
                </a:solidFill>
              </a:rPr>
              <a:t>Encourages bottom-up adaptation aligned with global, national, and EU goals/agreements</a:t>
            </a:r>
            <a:endParaRPr/>
          </a:p>
          <a:p>
            <a:pPr marL="171450" marR="0" lvl="0" indent="-1714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rebuchet MS"/>
              <a:buChar char="-"/>
              <a:defRPr/>
            </a:pPr>
            <a:r>
              <a:rPr lang="en-GB" sz="1000">
                <a:solidFill>
                  <a:srgbClr val="7F7F7F"/>
                </a:solidFill>
              </a:rPr>
              <a:t>Helps mainstream adaptation into urban planning and budgeting</a:t>
            </a:r>
            <a:endParaRPr/>
          </a:p>
          <a:p>
            <a:pPr marL="171450" marR="0" lvl="0" indent="-1714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rebuchet MS"/>
              <a:buChar char="-"/>
              <a:defRPr/>
            </a:pPr>
            <a:r>
              <a:rPr lang="en-GB" sz="1000">
                <a:solidFill>
                  <a:srgbClr val="7F7F7F"/>
                </a:solidFill>
              </a:rPr>
              <a:t> Strengthens local capacity to prepare for climate change</a:t>
            </a:r>
            <a:endParaRPr/>
          </a:p>
          <a:p>
            <a:pPr marL="171450" marR="0" lvl="0" indent="-1714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rebuchet MS"/>
              <a:buChar char="-"/>
              <a:defRPr/>
            </a:pPr>
            <a:r>
              <a:rPr lang="en-GB" sz="1000">
                <a:solidFill>
                  <a:srgbClr val="7F7F7F"/>
                </a:solidFill>
              </a:rPr>
              <a:t>Types of adaptation actions supported: green infrastructure, flood prevention, heatwave response, public awareness, and early warning systems</a:t>
            </a:r>
            <a:endParaRPr/>
          </a:p>
          <a:p>
            <a:pPr marL="0" lvl="0" indent="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rebuchet MS"/>
              <a:buNone/>
              <a:defRPr/>
            </a:pPr>
            <a:endParaRPr sz="1000">
              <a:solidFill>
                <a:srgbClr val="7F7F7F"/>
              </a:solidFill>
            </a:endParaRPr>
          </a:p>
        </p:txBody>
      </p:sp>
      <p:sp>
        <p:nvSpPr>
          <p:cNvPr id="1758952992" name="Google Shape;335;g37f43429657_0_1592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407988" y="1233488"/>
            <a:ext cx="5919787" cy="3330575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79462437" name="Google Shape;341;g37f43429657_0_1690:notes"/>
          <p:cNvSpPr txBox="1">
            <a:spLocks noGrp="1"/>
          </p:cNvSpPr>
          <p:nvPr>
            <p:ph type="body" idx="1"/>
          </p:nvPr>
        </p:nvSpPr>
        <p:spPr bwMode="auto">
          <a:xfrm>
            <a:off x="673575" y="4748157"/>
            <a:ext cx="5388600" cy="38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r>
              <a:rPr lang="en-GB"/>
              <a:t>Other resources: https://ec.europa.eu/stories/european-green-deal/ </a:t>
            </a:r>
            <a:endParaRPr/>
          </a:p>
        </p:txBody>
      </p:sp>
      <p:sp>
        <p:nvSpPr>
          <p:cNvPr id="1977553870" name="Google Shape;342;g37f43429657_0_1690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73575" y="1233288"/>
            <a:ext cx="5388600" cy="3330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81962273" name="Google Shape;348;g37f43429657_0_1788:notes"/>
          <p:cNvSpPr txBox="1">
            <a:spLocks noGrp="1"/>
          </p:cNvSpPr>
          <p:nvPr>
            <p:ph type="body" idx="1"/>
          </p:nvPr>
        </p:nvSpPr>
        <p:spPr bwMode="auto">
          <a:xfrm>
            <a:off x="673575" y="4748157"/>
            <a:ext cx="5388600" cy="38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r>
              <a:rPr lang="en-GB"/>
              <a:t>Other resources: https://eur-lex.europa.eu/eli/reg/2021/1119/oj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r>
              <a:rPr lang="en-GB"/>
              <a:t>https://climate.ec.europa.eu/eu-action/european-climate-law_en</a:t>
            </a:r>
            <a:endParaRPr/>
          </a:p>
        </p:txBody>
      </p:sp>
      <p:sp>
        <p:nvSpPr>
          <p:cNvPr id="1699021070" name="Google Shape;349;g37f43429657_0_1788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73575" y="1233288"/>
            <a:ext cx="5388600" cy="3330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4583672" name="Google Shape;354;g37f43429657_0_1885:notes"/>
          <p:cNvSpPr txBox="1">
            <a:spLocks noGrp="1"/>
          </p:cNvSpPr>
          <p:nvPr>
            <p:ph type="body" idx="1"/>
          </p:nvPr>
        </p:nvSpPr>
        <p:spPr bwMode="auto">
          <a:xfrm>
            <a:off x="673575" y="4748157"/>
            <a:ext cx="5388600" cy="38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r>
              <a:rPr lang="en-GB"/>
              <a:t>Other resources:https://climate.ec.europa.eu/eu-action/adaptation-climate-change/eu-adaptation-strategy_en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r>
              <a:rPr lang="en-GB"/>
              <a:t>https://climate-adapt.eea.europa.eu/en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Char char="-"/>
              <a:defRPr/>
            </a:pPr>
            <a:r>
              <a:rPr lang="en-GB"/>
              <a:t>Smarter Adaptation: action must be informed by robust data and risk assessment tools that are available to all (enhancing Climate-ADAPT as the European platform for adaptation knowledge)</a:t>
            </a:r>
            <a:endParaRPr/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Char char="-"/>
              <a:defRPr/>
            </a:pPr>
            <a:r>
              <a:rPr lang="en-GB"/>
              <a:t>Faster adaptation: adaptation must be quicker and more comprehensive </a:t>
            </a:r>
            <a:endParaRPr/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Char char="-"/>
              <a:defRPr/>
            </a:pPr>
            <a:r>
              <a:rPr lang="en-GB"/>
              <a:t>More systemic adaptation: climate change will have impacts at all levels and across all sectors of the economy, so adaptation needs to be more systematic</a:t>
            </a:r>
            <a:endParaRPr/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Char char="-"/>
              <a:defRPr/>
            </a:pPr>
            <a:r>
              <a:rPr lang="en-GB"/>
              <a:t>Stepping up international action for climate resilience: scaling up international finance, stronger global engagement, and exchanges on adaptation</a:t>
            </a:r>
            <a:endParaRPr/>
          </a:p>
        </p:txBody>
      </p:sp>
      <p:sp>
        <p:nvSpPr>
          <p:cNvPr id="1410456029" name="Google Shape;355;g37f43429657_0_1885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407988" y="1233488"/>
            <a:ext cx="5919787" cy="3330575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59453164" name="Google Shape;362;g37f43429657_0_1984:notes"/>
          <p:cNvSpPr txBox="1">
            <a:spLocks noGrp="1"/>
          </p:cNvSpPr>
          <p:nvPr>
            <p:ph type="body" idx="1"/>
          </p:nvPr>
        </p:nvSpPr>
        <p:spPr bwMode="auto">
          <a:xfrm>
            <a:off x="673575" y="4748157"/>
            <a:ext cx="5388600" cy="38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r>
              <a:rPr lang="en-GB"/>
              <a:t>Other resources: https://climate-pact.europa.eu/index_en</a:t>
            </a:r>
            <a:endParaRPr/>
          </a:p>
        </p:txBody>
      </p:sp>
      <p:sp>
        <p:nvSpPr>
          <p:cNvPr id="104213738" name="Google Shape;363;g37f43429657_0_1984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73575" y="1233288"/>
            <a:ext cx="5388600" cy="3330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79559793" name="Google Shape;368;g37f43429657_0_2081:notes"/>
          <p:cNvSpPr txBox="1">
            <a:spLocks noGrp="1"/>
          </p:cNvSpPr>
          <p:nvPr>
            <p:ph type="body" idx="1"/>
          </p:nvPr>
        </p:nvSpPr>
        <p:spPr bwMode="auto">
          <a:xfrm>
            <a:off x="673575" y="4748157"/>
            <a:ext cx="5388600" cy="38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r>
              <a:rPr lang="en-GB"/>
              <a:t>Other resources:</a:t>
            </a:r>
            <a:endParaRPr/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Char char="-"/>
              <a:defRPr/>
            </a:pPr>
            <a:r>
              <a:rPr lang="en-GB"/>
              <a:t>https://unfccc.int/national-adaptation-plans</a:t>
            </a:r>
            <a:endParaRPr/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Char char="-"/>
              <a:defRPr/>
            </a:pPr>
            <a:r>
              <a:rPr lang="en-GB"/>
              <a:t>https://commission.europa.eu/energy-climate-change-environment/implementation-eu-countries/energy-and-climate-governance-and-reporting/national-energy-and-climate-plans_en</a:t>
            </a:r>
            <a:endParaRPr/>
          </a:p>
        </p:txBody>
      </p:sp>
      <p:sp>
        <p:nvSpPr>
          <p:cNvPr id="241092257" name="Google Shape;369;g37f43429657_0_2081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73575" y="1233288"/>
            <a:ext cx="5388600" cy="3330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5510461" name="Google Shape;374;g37f43429657_0_2178:notes"/>
          <p:cNvSpPr txBox="1">
            <a:spLocks noGrp="1"/>
          </p:cNvSpPr>
          <p:nvPr>
            <p:ph type="body" idx="1"/>
          </p:nvPr>
        </p:nvSpPr>
        <p:spPr bwMode="auto">
          <a:xfrm>
            <a:off x="673575" y="4748157"/>
            <a:ext cx="5388600" cy="38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r>
              <a:rPr lang="en-GB"/>
              <a:t>Other resources:</a:t>
            </a:r>
            <a:endParaRPr/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Char char="-"/>
              <a:defRPr/>
            </a:pPr>
            <a:r>
              <a:rPr lang="en-GB"/>
              <a:t>https://iclei.org/</a:t>
            </a:r>
            <a:endParaRPr/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Char char="-"/>
              <a:defRPr/>
            </a:pPr>
            <a:r>
              <a:rPr lang="en-GB"/>
              <a:t>https://www.globalcovenantofmayors.org/what-is-our-mission/</a:t>
            </a:r>
            <a:endParaRPr/>
          </a:p>
        </p:txBody>
      </p:sp>
      <p:sp>
        <p:nvSpPr>
          <p:cNvPr id="1723964101" name="Google Shape;375;g37f43429657_0_2178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73575" y="1233288"/>
            <a:ext cx="5388600" cy="3330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30435392" name="Google Shape;381;g37f43429657_0_2276:notes"/>
          <p:cNvSpPr txBox="1">
            <a:spLocks noGrp="1"/>
          </p:cNvSpPr>
          <p:nvPr>
            <p:ph type="body" idx="1"/>
          </p:nvPr>
        </p:nvSpPr>
        <p:spPr bwMode="auto">
          <a:xfrm>
            <a:off x="673575" y="4748157"/>
            <a:ext cx="5388600" cy="38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r>
              <a:rPr lang="en-GB"/>
              <a:t>Other resources:</a:t>
            </a:r>
            <a:endParaRPr/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Char char="-"/>
              <a:defRPr/>
            </a:pPr>
            <a:r>
              <a:rPr lang="en-GB"/>
              <a:t>https://iclei.org/</a:t>
            </a:r>
            <a:endParaRPr/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Char char="-"/>
              <a:defRPr/>
            </a:pPr>
            <a:r>
              <a:rPr lang="en-GB"/>
              <a:t>https://www.globalcovenantofmayors.org/what-is-our-mission/</a:t>
            </a:r>
            <a:endParaRPr/>
          </a:p>
        </p:txBody>
      </p:sp>
      <p:sp>
        <p:nvSpPr>
          <p:cNvPr id="372941244" name="Google Shape;382;g37f43429657_0_2276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407988" y="1233488"/>
            <a:ext cx="5919787" cy="3330575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meline Start" preserve="0" showMasterPhAnim="0" showMasterSp="0" userDrawn="1">
  <p:cSld name="Timeline Star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548482924" name="Google Shape;15;p32"/>
          <p:cNvCxnSpPr/>
          <p:nvPr/>
        </p:nvCxnSpPr>
        <p:spPr bwMode="auto">
          <a:xfrm>
            <a:off x="4416983" y="3663950"/>
            <a:ext cx="0" cy="1505531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1535776145" name="Google Shape;16;p32"/>
          <p:cNvCxnSpPr/>
          <p:nvPr/>
        </p:nvCxnSpPr>
        <p:spPr bwMode="auto">
          <a:xfrm flipH="1">
            <a:off x="4419601" y="1483242"/>
            <a:ext cx="1" cy="1315772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tle and Content" preserve="0" showMasterPhAnim="0" showMasterSp="1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59849615" name="Google Shape;18;p33"/>
          <p:cNvSpPr txBox="1">
            <a:spLocks noGrp="1"/>
          </p:cNvSpPr>
          <p:nvPr>
            <p:ph type="title"/>
          </p:nvPr>
        </p:nvSpPr>
        <p:spPr bwMode="auto">
          <a:xfrm>
            <a:off x="1657351" y="273844"/>
            <a:ext cx="6857999" cy="675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4194"/>
              </a:buClr>
              <a:buSzPts val="1800"/>
              <a:buFont typeface="Trebuchet M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397957916" name="Google Shape;19;p33"/>
          <p:cNvSpPr txBox="1">
            <a:spLocks noGrp="1"/>
          </p:cNvSpPr>
          <p:nvPr>
            <p:ph type="dt" idx="10"/>
          </p:nvPr>
        </p:nvSpPr>
        <p:spPr bwMode="auto">
          <a:xfrm>
            <a:off x="628650" y="481845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38707730" name="Google Shape;20;p33"/>
          <p:cNvSpPr txBox="1">
            <a:spLocks noGrp="1"/>
          </p:cNvSpPr>
          <p:nvPr>
            <p:ph type="ftr" idx="11"/>
          </p:nvPr>
        </p:nvSpPr>
        <p:spPr bwMode="auto">
          <a:xfrm>
            <a:off x="3028950" y="4818459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02216696" name="Google Shape;21;p33"/>
          <p:cNvSpPr txBox="1">
            <a:spLocks noGrp="1"/>
          </p:cNvSpPr>
          <p:nvPr>
            <p:ph type="sldNum" idx="12"/>
          </p:nvPr>
        </p:nvSpPr>
        <p:spPr bwMode="auto">
          <a:xfrm>
            <a:off x="6457950" y="481845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17058490" name="Google Shape;22;p33"/>
          <p:cNvSpPr txBox="1">
            <a:spLocks noGrp="1"/>
          </p:cNvSpPr>
          <p:nvPr>
            <p:ph type="body" idx="1"/>
          </p:nvPr>
        </p:nvSpPr>
        <p:spPr bwMode="auto">
          <a:xfrm>
            <a:off x="628650" y="1058692"/>
            <a:ext cx="7886700" cy="37597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tle Slide - light" preserve="0" showMasterPhAnim="0" showMasterSp="1" userDrawn="1">
  <p:cSld name="Title Slide - ligh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36169774" name="Google Shape;24;p34"/>
          <p:cNvSpPr/>
          <p:nvPr/>
        </p:nvSpPr>
        <p:spPr bwMode="auto">
          <a:xfrm>
            <a:off x="0" y="4141550"/>
            <a:ext cx="9144000" cy="99749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2134327453" name="Google Shape;25;p34"/>
          <p:cNvSpPr txBox="1">
            <a:spLocks noGrp="1"/>
          </p:cNvSpPr>
          <p:nvPr>
            <p:ph type="body" idx="1"/>
          </p:nvPr>
        </p:nvSpPr>
        <p:spPr bwMode="auto">
          <a:xfrm>
            <a:off x="358775" y="1122934"/>
            <a:ext cx="6524625" cy="981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68423934" name="Google Shape;26;p34"/>
          <p:cNvSpPr/>
          <p:nvPr/>
        </p:nvSpPr>
        <p:spPr bwMode="auto">
          <a:xfrm rot="2654194">
            <a:off x="5682589" y="1643205"/>
            <a:ext cx="1775365" cy="1289096"/>
          </a:xfrm>
          <a:custGeom>
            <a:avLst/>
            <a:gdLst/>
            <a:ahLst/>
            <a:cxnLst/>
            <a:rect l="l" t="t" r="r" b="b"/>
            <a:pathLst>
              <a:path w="2752" h="1998" fill="norm" stroke="1" extrusionOk="0">
                <a:moveTo>
                  <a:pt x="2577" y="1142"/>
                </a:moveTo>
                <a:cubicBezTo>
                  <a:pt x="2543" y="1142"/>
                  <a:pt x="2517" y="1169"/>
                  <a:pt x="2517" y="1203"/>
                </a:cubicBezTo>
                <a:cubicBezTo>
                  <a:pt x="2517" y="1208"/>
                  <a:pt x="2518" y="1214"/>
                  <a:pt x="2519" y="1219"/>
                </a:cubicBezTo>
                <a:lnTo>
                  <a:pt x="2200" y="1355"/>
                </a:lnTo>
                <a:cubicBezTo>
                  <a:pt x="2191" y="1336"/>
                  <a:pt x="2176" y="1321"/>
                  <a:pt x="2156" y="1314"/>
                </a:cubicBezTo>
                <a:cubicBezTo>
                  <a:pt x="2136" y="1306"/>
                  <a:pt x="2114" y="1306"/>
                  <a:pt x="2094" y="1315"/>
                </a:cubicBezTo>
                <a:cubicBezTo>
                  <a:pt x="2079" y="1321"/>
                  <a:pt x="2066" y="1332"/>
                  <a:pt x="2057" y="1346"/>
                </a:cubicBezTo>
                <a:cubicBezTo>
                  <a:pt x="2055" y="1350"/>
                  <a:pt x="2053" y="1353"/>
                  <a:pt x="2052" y="1357"/>
                </a:cubicBezTo>
                <a:cubicBezTo>
                  <a:pt x="2006" y="1342"/>
                  <a:pt x="1780" y="1265"/>
                  <a:pt x="1553" y="1190"/>
                </a:cubicBezTo>
                <a:cubicBezTo>
                  <a:pt x="1441" y="1152"/>
                  <a:pt x="1354" y="1123"/>
                  <a:pt x="1285" y="1100"/>
                </a:cubicBezTo>
                <a:cubicBezTo>
                  <a:pt x="1292" y="1079"/>
                  <a:pt x="1295" y="1056"/>
                  <a:pt x="1295" y="1033"/>
                </a:cubicBezTo>
                <a:cubicBezTo>
                  <a:pt x="1294" y="899"/>
                  <a:pt x="1185" y="791"/>
                  <a:pt x="1051" y="791"/>
                </a:cubicBezTo>
                <a:cubicBezTo>
                  <a:pt x="973" y="792"/>
                  <a:pt x="904" y="829"/>
                  <a:pt x="860" y="886"/>
                </a:cubicBezTo>
                <a:lnTo>
                  <a:pt x="308" y="486"/>
                </a:lnTo>
                <a:lnTo>
                  <a:pt x="310" y="483"/>
                </a:lnTo>
                <a:cubicBezTo>
                  <a:pt x="319" y="470"/>
                  <a:pt x="323" y="454"/>
                  <a:pt x="323" y="438"/>
                </a:cubicBezTo>
                <a:cubicBezTo>
                  <a:pt x="322" y="425"/>
                  <a:pt x="319" y="413"/>
                  <a:pt x="313" y="402"/>
                </a:cubicBezTo>
                <a:lnTo>
                  <a:pt x="539" y="250"/>
                </a:lnTo>
                <a:cubicBezTo>
                  <a:pt x="545" y="257"/>
                  <a:pt x="552" y="263"/>
                  <a:pt x="562" y="267"/>
                </a:cubicBezTo>
                <a:cubicBezTo>
                  <a:pt x="593" y="279"/>
                  <a:pt x="628" y="264"/>
                  <a:pt x="640" y="233"/>
                </a:cubicBezTo>
                <a:cubicBezTo>
                  <a:pt x="652" y="202"/>
                  <a:pt x="637" y="167"/>
                  <a:pt x="606" y="154"/>
                </a:cubicBezTo>
                <a:cubicBezTo>
                  <a:pt x="575" y="142"/>
                  <a:pt x="540" y="157"/>
                  <a:pt x="528" y="188"/>
                </a:cubicBezTo>
                <a:cubicBezTo>
                  <a:pt x="521" y="205"/>
                  <a:pt x="523" y="223"/>
                  <a:pt x="531" y="238"/>
                </a:cubicBezTo>
                <a:lnTo>
                  <a:pt x="305" y="390"/>
                </a:lnTo>
                <a:cubicBezTo>
                  <a:pt x="290" y="371"/>
                  <a:pt x="266" y="359"/>
                  <a:pt x="240" y="359"/>
                </a:cubicBezTo>
                <a:cubicBezTo>
                  <a:pt x="231" y="359"/>
                  <a:pt x="223" y="361"/>
                  <a:pt x="215" y="364"/>
                </a:cubicBezTo>
                <a:lnTo>
                  <a:pt x="95" y="113"/>
                </a:lnTo>
                <a:cubicBezTo>
                  <a:pt x="113" y="102"/>
                  <a:pt x="125" y="80"/>
                  <a:pt x="123" y="57"/>
                </a:cubicBezTo>
                <a:cubicBezTo>
                  <a:pt x="120" y="24"/>
                  <a:pt x="90" y="0"/>
                  <a:pt x="57" y="3"/>
                </a:cubicBezTo>
                <a:cubicBezTo>
                  <a:pt x="24" y="6"/>
                  <a:pt x="0" y="35"/>
                  <a:pt x="3" y="68"/>
                </a:cubicBezTo>
                <a:cubicBezTo>
                  <a:pt x="6" y="102"/>
                  <a:pt x="35" y="126"/>
                  <a:pt x="68" y="123"/>
                </a:cubicBezTo>
                <a:cubicBezTo>
                  <a:pt x="73" y="122"/>
                  <a:pt x="78" y="121"/>
                  <a:pt x="82" y="120"/>
                </a:cubicBezTo>
                <a:lnTo>
                  <a:pt x="202" y="370"/>
                </a:lnTo>
                <a:cubicBezTo>
                  <a:pt x="190" y="376"/>
                  <a:pt x="180" y="386"/>
                  <a:pt x="172" y="398"/>
                </a:cubicBezTo>
                <a:cubicBezTo>
                  <a:pt x="164" y="411"/>
                  <a:pt x="160" y="426"/>
                  <a:pt x="160" y="442"/>
                </a:cubicBezTo>
                <a:cubicBezTo>
                  <a:pt x="161" y="464"/>
                  <a:pt x="170" y="484"/>
                  <a:pt x="185" y="499"/>
                </a:cubicBezTo>
                <a:cubicBezTo>
                  <a:pt x="201" y="514"/>
                  <a:pt x="222" y="522"/>
                  <a:pt x="243" y="521"/>
                </a:cubicBezTo>
                <a:cubicBezTo>
                  <a:pt x="267" y="521"/>
                  <a:pt x="289" y="510"/>
                  <a:pt x="303" y="492"/>
                </a:cubicBezTo>
                <a:lnTo>
                  <a:pt x="300" y="497"/>
                </a:lnTo>
                <a:lnTo>
                  <a:pt x="852" y="898"/>
                </a:lnTo>
                <a:cubicBezTo>
                  <a:pt x="825" y="937"/>
                  <a:pt x="809" y="984"/>
                  <a:pt x="809" y="1035"/>
                </a:cubicBezTo>
                <a:cubicBezTo>
                  <a:pt x="810" y="1129"/>
                  <a:pt x="863" y="1209"/>
                  <a:pt x="940" y="1250"/>
                </a:cubicBezTo>
                <a:lnTo>
                  <a:pt x="787" y="1560"/>
                </a:lnTo>
                <a:cubicBezTo>
                  <a:pt x="754" y="1544"/>
                  <a:pt x="716" y="1540"/>
                  <a:pt x="678" y="1551"/>
                </a:cubicBezTo>
                <a:cubicBezTo>
                  <a:pt x="644" y="1562"/>
                  <a:pt x="614" y="1585"/>
                  <a:pt x="596" y="1615"/>
                </a:cubicBezTo>
                <a:cubicBezTo>
                  <a:pt x="591" y="1622"/>
                  <a:pt x="588" y="1630"/>
                  <a:pt x="584" y="1638"/>
                </a:cubicBezTo>
                <a:lnTo>
                  <a:pt x="152" y="1492"/>
                </a:lnTo>
                <a:cubicBezTo>
                  <a:pt x="156" y="1476"/>
                  <a:pt x="154" y="1460"/>
                  <a:pt x="145" y="1445"/>
                </a:cubicBezTo>
                <a:cubicBezTo>
                  <a:pt x="128" y="1417"/>
                  <a:pt x="91" y="1408"/>
                  <a:pt x="62" y="1425"/>
                </a:cubicBezTo>
                <a:cubicBezTo>
                  <a:pt x="34" y="1443"/>
                  <a:pt x="25" y="1480"/>
                  <a:pt x="42" y="1508"/>
                </a:cubicBezTo>
                <a:cubicBezTo>
                  <a:pt x="60" y="1537"/>
                  <a:pt x="97" y="1546"/>
                  <a:pt x="125" y="1528"/>
                </a:cubicBezTo>
                <a:cubicBezTo>
                  <a:pt x="135" y="1522"/>
                  <a:pt x="142" y="1514"/>
                  <a:pt x="147" y="1505"/>
                </a:cubicBezTo>
                <a:lnTo>
                  <a:pt x="580" y="1651"/>
                </a:lnTo>
                <a:cubicBezTo>
                  <a:pt x="571" y="1679"/>
                  <a:pt x="571" y="1709"/>
                  <a:pt x="580" y="1737"/>
                </a:cubicBezTo>
                <a:cubicBezTo>
                  <a:pt x="604" y="1815"/>
                  <a:pt x="687" y="1859"/>
                  <a:pt x="765" y="1835"/>
                </a:cubicBezTo>
                <a:cubicBezTo>
                  <a:pt x="800" y="1824"/>
                  <a:pt x="829" y="1802"/>
                  <a:pt x="848" y="1771"/>
                </a:cubicBezTo>
                <a:cubicBezTo>
                  <a:pt x="870" y="1735"/>
                  <a:pt x="876" y="1690"/>
                  <a:pt x="864" y="1649"/>
                </a:cubicBezTo>
                <a:cubicBezTo>
                  <a:pt x="853" y="1614"/>
                  <a:pt x="829" y="1585"/>
                  <a:pt x="800" y="1567"/>
                </a:cubicBezTo>
                <a:lnTo>
                  <a:pt x="953" y="1256"/>
                </a:lnTo>
                <a:cubicBezTo>
                  <a:pt x="984" y="1269"/>
                  <a:pt x="1018" y="1277"/>
                  <a:pt x="1053" y="1277"/>
                </a:cubicBezTo>
                <a:cubicBezTo>
                  <a:pt x="1159" y="1276"/>
                  <a:pt x="1248" y="1208"/>
                  <a:pt x="1281" y="1114"/>
                </a:cubicBezTo>
                <a:cubicBezTo>
                  <a:pt x="1504" y="1188"/>
                  <a:pt x="1833" y="1299"/>
                  <a:pt x="2047" y="1371"/>
                </a:cubicBezTo>
                <a:cubicBezTo>
                  <a:pt x="2043" y="1387"/>
                  <a:pt x="2045" y="1405"/>
                  <a:pt x="2052" y="1421"/>
                </a:cubicBezTo>
                <a:cubicBezTo>
                  <a:pt x="2060" y="1441"/>
                  <a:pt x="2076" y="1457"/>
                  <a:pt x="2096" y="1465"/>
                </a:cubicBezTo>
                <a:cubicBezTo>
                  <a:pt x="2117" y="1473"/>
                  <a:pt x="2139" y="1472"/>
                  <a:pt x="2158" y="1464"/>
                </a:cubicBezTo>
                <a:cubicBezTo>
                  <a:pt x="2165" y="1460"/>
                  <a:pt x="2172" y="1456"/>
                  <a:pt x="2178" y="1452"/>
                </a:cubicBezTo>
                <a:cubicBezTo>
                  <a:pt x="2309" y="1583"/>
                  <a:pt x="2539" y="1801"/>
                  <a:pt x="2636" y="1892"/>
                </a:cubicBezTo>
                <a:cubicBezTo>
                  <a:pt x="2622" y="1910"/>
                  <a:pt x="2618" y="1935"/>
                  <a:pt x="2630" y="1957"/>
                </a:cubicBezTo>
                <a:cubicBezTo>
                  <a:pt x="2645" y="1987"/>
                  <a:pt x="2681" y="1998"/>
                  <a:pt x="2711" y="1983"/>
                </a:cubicBezTo>
                <a:cubicBezTo>
                  <a:pt x="2741" y="1967"/>
                  <a:pt x="2752" y="1931"/>
                  <a:pt x="2737" y="1901"/>
                </a:cubicBezTo>
                <a:cubicBezTo>
                  <a:pt x="2721" y="1872"/>
                  <a:pt x="2685" y="1860"/>
                  <a:pt x="2655" y="1876"/>
                </a:cubicBezTo>
                <a:cubicBezTo>
                  <a:pt x="2652" y="1877"/>
                  <a:pt x="2649" y="1880"/>
                  <a:pt x="2646" y="1882"/>
                </a:cubicBezTo>
                <a:cubicBezTo>
                  <a:pt x="2549" y="1791"/>
                  <a:pt x="2319" y="1573"/>
                  <a:pt x="2188" y="1442"/>
                </a:cubicBezTo>
                <a:cubicBezTo>
                  <a:pt x="2191" y="1439"/>
                  <a:pt x="2193" y="1435"/>
                  <a:pt x="2195" y="1432"/>
                </a:cubicBezTo>
                <a:cubicBezTo>
                  <a:pt x="2207" y="1413"/>
                  <a:pt x="2210" y="1390"/>
                  <a:pt x="2205" y="1369"/>
                </a:cubicBezTo>
                <a:lnTo>
                  <a:pt x="2525" y="1232"/>
                </a:lnTo>
                <a:cubicBezTo>
                  <a:pt x="2536" y="1250"/>
                  <a:pt x="2555" y="1263"/>
                  <a:pt x="2578" y="1262"/>
                </a:cubicBezTo>
                <a:cubicBezTo>
                  <a:pt x="2611" y="1262"/>
                  <a:pt x="2638" y="1235"/>
                  <a:pt x="2637" y="1202"/>
                </a:cubicBezTo>
                <a:cubicBezTo>
                  <a:pt x="2637" y="1168"/>
                  <a:pt x="2610" y="1142"/>
                  <a:pt x="2577" y="1142"/>
                </a:cubicBezTo>
                <a:moveTo>
                  <a:pt x="243" y="507"/>
                </a:moveTo>
                <a:cubicBezTo>
                  <a:pt x="225" y="507"/>
                  <a:pt x="208" y="501"/>
                  <a:pt x="195" y="489"/>
                </a:cubicBezTo>
                <a:cubicBezTo>
                  <a:pt x="183" y="476"/>
                  <a:pt x="175" y="460"/>
                  <a:pt x="175" y="442"/>
                </a:cubicBezTo>
                <a:cubicBezTo>
                  <a:pt x="174" y="429"/>
                  <a:pt x="178" y="416"/>
                  <a:pt x="185" y="405"/>
                </a:cubicBezTo>
                <a:cubicBezTo>
                  <a:pt x="197" y="386"/>
                  <a:pt x="217" y="374"/>
                  <a:pt x="240" y="374"/>
                </a:cubicBezTo>
                <a:cubicBezTo>
                  <a:pt x="277" y="373"/>
                  <a:pt x="307" y="402"/>
                  <a:pt x="308" y="439"/>
                </a:cubicBezTo>
                <a:cubicBezTo>
                  <a:pt x="308" y="452"/>
                  <a:pt x="305" y="464"/>
                  <a:pt x="298" y="475"/>
                </a:cubicBezTo>
                <a:cubicBezTo>
                  <a:pt x="286" y="495"/>
                  <a:pt x="266" y="506"/>
                  <a:pt x="243" y="507"/>
                </a:cubicBezTo>
                <a:moveTo>
                  <a:pt x="850" y="1654"/>
                </a:moveTo>
                <a:cubicBezTo>
                  <a:pt x="861" y="1691"/>
                  <a:pt x="856" y="1731"/>
                  <a:pt x="836" y="1764"/>
                </a:cubicBezTo>
                <a:cubicBezTo>
                  <a:pt x="819" y="1791"/>
                  <a:pt x="792" y="1812"/>
                  <a:pt x="761" y="1821"/>
                </a:cubicBezTo>
                <a:cubicBezTo>
                  <a:pt x="691" y="1843"/>
                  <a:pt x="615" y="1803"/>
                  <a:pt x="594" y="1733"/>
                </a:cubicBezTo>
                <a:cubicBezTo>
                  <a:pt x="585" y="1705"/>
                  <a:pt x="586" y="1676"/>
                  <a:pt x="595" y="1649"/>
                </a:cubicBezTo>
                <a:lnTo>
                  <a:pt x="596" y="1648"/>
                </a:lnTo>
                <a:cubicBezTo>
                  <a:pt x="599" y="1639"/>
                  <a:pt x="603" y="1631"/>
                  <a:pt x="608" y="1623"/>
                </a:cubicBezTo>
                <a:cubicBezTo>
                  <a:pt x="625" y="1595"/>
                  <a:pt x="651" y="1575"/>
                  <a:pt x="682" y="1565"/>
                </a:cubicBezTo>
                <a:cubicBezTo>
                  <a:pt x="753" y="1543"/>
                  <a:pt x="828" y="1583"/>
                  <a:pt x="850" y="1654"/>
                </a:cubicBezTo>
                <a:close/>
                <a:moveTo>
                  <a:pt x="2183" y="1424"/>
                </a:moveTo>
                <a:cubicBezTo>
                  <a:pt x="2176" y="1436"/>
                  <a:pt x="2165" y="1445"/>
                  <a:pt x="2153" y="1450"/>
                </a:cubicBezTo>
                <a:cubicBezTo>
                  <a:pt x="2136" y="1457"/>
                  <a:pt x="2118" y="1458"/>
                  <a:pt x="2102" y="1451"/>
                </a:cubicBezTo>
                <a:cubicBezTo>
                  <a:pt x="2085" y="1445"/>
                  <a:pt x="2072" y="1432"/>
                  <a:pt x="2065" y="1416"/>
                </a:cubicBezTo>
                <a:cubicBezTo>
                  <a:pt x="2056" y="1396"/>
                  <a:pt x="2058" y="1373"/>
                  <a:pt x="2069" y="1354"/>
                </a:cubicBezTo>
                <a:cubicBezTo>
                  <a:pt x="2077" y="1342"/>
                  <a:pt x="2087" y="1333"/>
                  <a:pt x="2100" y="1328"/>
                </a:cubicBezTo>
                <a:cubicBezTo>
                  <a:pt x="2116" y="1321"/>
                  <a:pt x="2134" y="1321"/>
                  <a:pt x="2151" y="1327"/>
                </a:cubicBezTo>
                <a:cubicBezTo>
                  <a:pt x="2167" y="1334"/>
                  <a:pt x="2180" y="1346"/>
                  <a:pt x="2187" y="1363"/>
                </a:cubicBezTo>
                <a:cubicBezTo>
                  <a:pt x="2196" y="1383"/>
                  <a:pt x="2194" y="1406"/>
                  <a:pt x="2183" y="1424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srgbClr val="000000">
                <a:alpha val="18039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691140326" name="Google Shape;27;p34"/>
          <p:cNvSpPr/>
          <p:nvPr/>
        </p:nvSpPr>
        <p:spPr bwMode="auto">
          <a:xfrm rot="2654194">
            <a:off x="3015230" y="2577859"/>
            <a:ext cx="963800" cy="1159461"/>
          </a:xfrm>
          <a:custGeom>
            <a:avLst/>
            <a:gdLst/>
            <a:ahLst/>
            <a:cxnLst/>
            <a:rect l="l" t="t" r="r" b="b"/>
            <a:pathLst>
              <a:path w="1808" h="2175" fill="norm" stroke="1" extrusionOk="0">
                <a:moveTo>
                  <a:pt x="1736" y="5"/>
                </a:moveTo>
                <a:cubicBezTo>
                  <a:pt x="1703" y="9"/>
                  <a:pt x="1680" y="40"/>
                  <a:pt x="1684" y="73"/>
                </a:cubicBezTo>
                <a:cubicBezTo>
                  <a:pt x="1686" y="85"/>
                  <a:pt x="1692" y="96"/>
                  <a:pt x="1700" y="105"/>
                </a:cubicBezTo>
                <a:lnTo>
                  <a:pt x="1565" y="263"/>
                </a:lnTo>
                <a:cubicBezTo>
                  <a:pt x="1551" y="254"/>
                  <a:pt x="1535" y="248"/>
                  <a:pt x="1517" y="249"/>
                </a:cubicBezTo>
                <a:cubicBezTo>
                  <a:pt x="1488" y="251"/>
                  <a:pt x="1464" y="270"/>
                  <a:pt x="1454" y="296"/>
                </a:cubicBezTo>
                <a:lnTo>
                  <a:pt x="980" y="225"/>
                </a:lnTo>
                <a:cubicBezTo>
                  <a:pt x="983" y="204"/>
                  <a:pt x="982" y="182"/>
                  <a:pt x="975" y="160"/>
                </a:cubicBezTo>
                <a:cubicBezTo>
                  <a:pt x="964" y="123"/>
                  <a:pt x="938" y="92"/>
                  <a:pt x="903" y="73"/>
                </a:cubicBezTo>
                <a:cubicBezTo>
                  <a:pt x="868" y="54"/>
                  <a:pt x="828" y="51"/>
                  <a:pt x="790" y="62"/>
                </a:cubicBezTo>
                <a:cubicBezTo>
                  <a:pt x="755" y="73"/>
                  <a:pt x="726" y="96"/>
                  <a:pt x="707" y="126"/>
                </a:cubicBezTo>
                <a:cubicBezTo>
                  <a:pt x="685" y="163"/>
                  <a:pt x="679" y="207"/>
                  <a:pt x="692" y="248"/>
                </a:cubicBezTo>
                <a:cubicBezTo>
                  <a:pt x="695" y="260"/>
                  <a:pt x="701" y="272"/>
                  <a:pt x="707" y="282"/>
                </a:cubicBezTo>
                <a:lnTo>
                  <a:pt x="456" y="460"/>
                </a:lnTo>
                <a:cubicBezTo>
                  <a:pt x="445" y="448"/>
                  <a:pt x="430" y="440"/>
                  <a:pt x="413" y="437"/>
                </a:cubicBezTo>
                <a:lnTo>
                  <a:pt x="418" y="231"/>
                </a:lnTo>
                <a:cubicBezTo>
                  <a:pt x="432" y="229"/>
                  <a:pt x="446" y="223"/>
                  <a:pt x="456" y="212"/>
                </a:cubicBezTo>
                <a:cubicBezTo>
                  <a:pt x="479" y="188"/>
                  <a:pt x="478" y="149"/>
                  <a:pt x="453" y="127"/>
                </a:cubicBezTo>
                <a:cubicBezTo>
                  <a:pt x="429" y="104"/>
                  <a:pt x="391" y="105"/>
                  <a:pt x="368" y="130"/>
                </a:cubicBezTo>
                <a:cubicBezTo>
                  <a:pt x="345" y="154"/>
                  <a:pt x="347" y="192"/>
                  <a:pt x="371" y="215"/>
                </a:cubicBezTo>
                <a:cubicBezTo>
                  <a:pt x="380" y="224"/>
                  <a:pt x="392" y="229"/>
                  <a:pt x="404" y="230"/>
                </a:cubicBezTo>
                <a:lnTo>
                  <a:pt x="399" y="436"/>
                </a:lnTo>
                <a:lnTo>
                  <a:pt x="396" y="436"/>
                </a:lnTo>
                <a:cubicBezTo>
                  <a:pt x="382" y="437"/>
                  <a:pt x="369" y="442"/>
                  <a:pt x="358" y="450"/>
                </a:cubicBezTo>
                <a:lnTo>
                  <a:pt x="106" y="120"/>
                </a:lnTo>
                <a:cubicBezTo>
                  <a:pt x="119" y="107"/>
                  <a:pt x="127" y="88"/>
                  <a:pt x="124" y="69"/>
                </a:cubicBezTo>
                <a:cubicBezTo>
                  <a:pt x="119" y="36"/>
                  <a:pt x="89" y="13"/>
                  <a:pt x="56" y="17"/>
                </a:cubicBezTo>
                <a:cubicBezTo>
                  <a:pt x="23" y="22"/>
                  <a:pt x="0" y="52"/>
                  <a:pt x="4" y="85"/>
                </a:cubicBezTo>
                <a:cubicBezTo>
                  <a:pt x="9" y="118"/>
                  <a:pt x="39" y="141"/>
                  <a:pt x="72" y="137"/>
                </a:cubicBezTo>
                <a:cubicBezTo>
                  <a:pt x="81" y="135"/>
                  <a:pt x="88" y="133"/>
                  <a:pt x="95" y="129"/>
                </a:cubicBezTo>
                <a:lnTo>
                  <a:pt x="347" y="459"/>
                </a:lnTo>
                <a:cubicBezTo>
                  <a:pt x="334" y="474"/>
                  <a:pt x="326" y="493"/>
                  <a:pt x="327" y="514"/>
                </a:cubicBezTo>
                <a:cubicBezTo>
                  <a:pt x="330" y="555"/>
                  <a:pt x="365" y="586"/>
                  <a:pt x="406" y="583"/>
                </a:cubicBezTo>
                <a:cubicBezTo>
                  <a:pt x="447" y="580"/>
                  <a:pt x="477" y="545"/>
                  <a:pt x="475" y="504"/>
                </a:cubicBezTo>
                <a:cubicBezTo>
                  <a:pt x="474" y="492"/>
                  <a:pt x="470" y="481"/>
                  <a:pt x="464" y="472"/>
                </a:cubicBezTo>
                <a:lnTo>
                  <a:pt x="715" y="294"/>
                </a:lnTo>
                <a:cubicBezTo>
                  <a:pt x="752" y="342"/>
                  <a:pt x="816" y="365"/>
                  <a:pt x="877" y="346"/>
                </a:cubicBezTo>
                <a:cubicBezTo>
                  <a:pt x="893" y="341"/>
                  <a:pt x="908" y="334"/>
                  <a:pt x="921" y="324"/>
                </a:cubicBezTo>
                <a:lnTo>
                  <a:pt x="1235" y="723"/>
                </a:lnTo>
                <a:cubicBezTo>
                  <a:pt x="1151" y="792"/>
                  <a:pt x="1113" y="907"/>
                  <a:pt x="1147" y="1017"/>
                </a:cubicBezTo>
                <a:cubicBezTo>
                  <a:pt x="1175" y="1108"/>
                  <a:pt x="1247" y="1174"/>
                  <a:pt x="1332" y="1199"/>
                </a:cubicBezTo>
                <a:lnTo>
                  <a:pt x="1111" y="2018"/>
                </a:lnTo>
                <a:cubicBezTo>
                  <a:pt x="1097" y="2016"/>
                  <a:pt x="1083" y="2017"/>
                  <a:pt x="1069" y="2022"/>
                </a:cubicBezTo>
                <a:cubicBezTo>
                  <a:pt x="1031" y="2038"/>
                  <a:pt x="1013" y="2081"/>
                  <a:pt x="1028" y="2119"/>
                </a:cubicBezTo>
                <a:cubicBezTo>
                  <a:pt x="1043" y="2157"/>
                  <a:pt x="1087" y="2175"/>
                  <a:pt x="1124" y="2159"/>
                </a:cubicBezTo>
                <a:cubicBezTo>
                  <a:pt x="1156" y="2146"/>
                  <a:pt x="1174" y="2113"/>
                  <a:pt x="1169" y="2081"/>
                </a:cubicBezTo>
                <a:lnTo>
                  <a:pt x="1567" y="1985"/>
                </a:lnTo>
                <a:cubicBezTo>
                  <a:pt x="1576" y="2008"/>
                  <a:pt x="1597" y="2024"/>
                  <a:pt x="1623" y="2025"/>
                </a:cubicBezTo>
                <a:cubicBezTo>
                  <a:pt x="1656" y="2025"/>
                  <a:pt x="1683" y="1998"/>
                  <a:pt x="1684" y="1965"/>
                </a:cubicBezTo>
                <a:cubicBezTo>
                  <a:pt x="1684" y="1932"/>
                  <a:pt x="1658" y="1905"/>
                  <a:pt x="1624" y="1904"/>
                </a:cubicBezTo>
                <a:cubicBezTo>
                  <a:pt x="1591" y="1904"/>
                  <a:pt x="1564" y="1930"/>
                  <a:pt x="1563" y="1964"/>
                </a:cubicBezTo>
                <a:cubicBezTo>
                  <a:pt x="1563" y="1966"/>
                  <a:pt x="1564" y="1969"/>
                  <a:pt x="1564" y="1971"/>
                </a:cubicBezTo>
                <a:lnTo>
                  <a:pt x="1166" y="2067"/>
                </a:lnTo>
                <a:lnTo>
                  <a:pt x="1165" y="2063"/>
                </a:lnTo>
                <a:cubicBezTo>
                  <a:pt x="1157" y="2044"/>
                  <a:pt x="1142" y="2030"/>
                  <a:pt x="1125" y="2023"/>
                </a:cubicBezTo>
                <a:lnTo>
                  <a:pt x="1346" y="1203"/>
                </a:lnTo>
                <a:cubicBezTo>
                  <a:pt x="1392" y="1214"/>
                  <a:pt x="1442" y="1214"/>
                  <a:pt x="1491" y="1198"/>
                </a:cubicBezTo>
                <a:cubicBezTo>
                  <a:pt x="1637" y="1154"/>
                  <a:pt x="1718" y="1000"/>
                  <a:pt x="1673" y="854"/>
                </a:cubicBezTo>
                <a:cubicBezTo>
                  <a:pt x="1629" y="709"/>
                  <a:pt x="1474" y="627"/>
                  <a:pt x="1329" y="672"/>
                </a:cubicBezTo>
                <a:cubicBezTo>
                  <a:pt x="1298" y="682"/>
                  <a:pt x="1271" y="696"/>
                  <a:pt x="1246" y="715"/>
                </a:cubicBezTo>
                <a:lnTo>
                  <a:pt x="932" y="315"/>
                </a:lnTo>
                <a:cubicBezTo>
                  <a:pt x="943" y="306"/>
                  <a:pt x="952" y="295"/>
                  <a:pt x="960" y="282"/>
                </a:cubicBezTo>
                <a:cubicBezTo>
                  <a:pt x="968" y="269"/>
                  <a:pt x="974" y="254"/>
                  <a:pt x="978" y="239"/>
                </a:cubicBezTo>
                <a:lnTo>
                  <a:pt x="1450" y="310"/>
                </a:lnTo>
                <a:cubicBezTo>
                  <a:pt x="1449" y="316"/>
                  <a:pt x="1448" y="322"/>
                  <a:pt x="1448" y="328"/>
                </a:cubicBezTo>
                <a:cubicBezTo>
                  <a:pt x="1451" y="369"/>
                  <a:pt x="1486" y="400"/>
                  <a:pt x="1527" y="397"/>
                </a:cubicBezTo>
                <a:cubicBezTo>
                  <a:pt x="1568" y="394"/>
                  <a:pt x="1599" y="359"/>
                  <a:pt x="1596" y="318"/>
                </a:cubicBezTo>
                <a:cubicBezTo>
                  <a:pt x="1595" y="300"/>
                  <a:pt x="1587" y="284"/>
                  <a:pt x="1575" y="272"/>
                </a:cubicBezTo>
                <a:lnTo>
                  <a:pt x="1711" y="114"/>
                </a:lnTo>
                <a:cubicBezTo>
                  <a:pt x="1722" y="122"/>
                  <a:pt x="1737" y="126"/>
                  <a:pt x="1752" y="124"/>
                </a:cubicBezTo>
                <a:cubicBezTo>
                  <a:pt x="1785" y="119"/>
                  <a:pt x="1808" y="89"/>
                  <a:pt x="1804" y="56"/>
                </a:cubicBezTo>
                <a:cubicBezTo>
                  <a:pt x="1799" y="23"/>
                  <a:pt x="1769" y="0"/>
                  <a:pt x="1736" y="5"/>
                </a:cubicBezTo>
                <a:moveTo>
                  <a:pt x="873" y="332"/>
                </a:moveTo>
                <a:cubicBezTo>
                  <a:pt x="802" y="354"/>
                  <a:pt x="727" y="314"/>
                  <a:pt x="705" y="244"/>
                </a:cubicBezTo>
                <a:cubicBezTo>
                  <a:pt x="694" y="207"/>
                  <a:pt x="699" y="167"/>
                  <a:pt x="719" y="134"/>
                </a:cubicBezTo>
                <a:cubicBezTo>
                  <a:pt x="736" y="106"/>
                  <a:pt x="763" y="86"/>
                  <a:pt x="794" y="76"/>
                </a:cubicBezTo>
                <a:cubicBezTo>
                  <a:pt x="828" y="66"/>
                  <a:pt x="864" y="69"/>
                  <a:pt x="896" y="86"/>
                </a:cubicBezTo>
                <a:cubicBezTo>
                  <a:pt x="928" y="102"/>
                  <a:pt x="951" y="130"/>
                  <a:pt x="961" y="165"/>
                </a:cubicBezTo>
                <a:cubicBezTo>
                  <a:pt x="973" y="202"/>
                  <a:pt x="968" y="242"/>
                  <a:pt x="947" y="275"/>
                </a:cubicBezTo>
                <a:cubicBezTo>
                  <a:pt x="930" y="302"/>
                  <a:pt x="904" y="323"/>
                  <a:pt x="873" y="33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srgbClr val="000000">
                <a:alpha val="18039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440384982" name="Google Shape;28;p34"/>
          <p:cNvSpPr/>
          <p:nvPr/>
        </p:nvSpPr>
        <p:spPr bwMode="auto">
          <a:xfrm rot="2654194">
            <a:off x="3661174" y="1663299"/>
            <a:ext cx="1821652" cy="1578517"/>
          </a:xfrm>
          <a:custGeom>
            <a:avLst/>
            <a:gdLst/>
            <a:ahLst/>
            <a:cxnLst/>
            <a:rect l="l" t="t" r="r" b="b"/>
            <a:pathLst>
              <a:path w="2825" h="2446" fill="norm" stroke="1" extrusionOk="0">
                <a:moveTo>
                  <a:pt x="2738" y="10"/>
                </a:moveTo>
                <a:cubicBezTo>
                  <a:pt x="2706" y="21"/>
                  <a:pt x="2689" y="55"/>
                  <a:pt x="2700" y="87"/>
                </a:cubicBezTo>
                <a:cubicBezTo>
                  <a:pt x="2700" y="89"/>
                  <a:pt x="2701" y="90"/>
                  <a:pt x="2702" y="92"/>
                </a:cubicBezTo>
                <a:lnTo>
                  <a:pt x="2284" y="411"/>
                </a:lnTo>
                <a:cubicBezTo>
                  <a:pt x="2278" y="405"/>
                  <a:pt x="2272" y="399"/>
                  <a:pt x="2264" y="394"/>
                </a:cubicBezTo>
                <a:cubicBezTo>
                  <a:pt x="2246" y="384"/>
                  <a:pt x="2225" y="381"/>
                  <a:pt x="2204" y="386"/>
                </a:cubicBezTo>
                <a:lnTo>
                  <a:pt x="2146" y="225"/>
                </a:lnTo>
                <a:cubicBezTo>
                  <a:pt x="2162" y="217"/>
                  <a:pt x="2175" y="200"/>
                  <a:pt x="2178" y="180"/>
                </a:cubicBezTo>
                <a:cubicBezTo>
                  <a:pt x="2183" y="147"/>
                  <a:pt x="2160" y="117"/>
                  <a:pt x="2127" y="112"/>
                </a:cubicBezTo>
                <a:cubicBezTo>
                  <a:pt x="2094" y="107"/>
                  <a:pt x="2063" y="130"/>
                  <a:pt x="2058" y="163"/>
                </a:cubicBezTo>
                <a:cubicBezTo>
                  <a:pt x="2054" y="196"/>
                  <a:pt x="2076" y="226"/>
                  <a:pt x="2109" y="231"/>
                </a:cubicBezTo>
                <a:cubicBezTo>
                  <a:pt x="2117" y="232"/>
                  <a:pt x="2125" y="232"/>
                  <a:pt x="2132" y="230"/>
                </a:cubicBezTo>
                <a:lnTo>
                  <a:pt x="2191" y="390"/>
                </a:lnTo>
                <a:cubicBezTo>
                  <a:pt x="2176" y="397"/>
                  <a:pt x="2163" y="408"/>
                  <a:pt x="2154" y="422"/>
                </a:cubicBezTo>
                <a:cubicBezTo>
                  <a:pt x="2142" y="441"/>
                  <a:pt x="2139" y="463"/>
                  <a:pt x="2145" y="485"/>
                </a:cubicBezTo>
                <a:cubicBezTo>
                  <a:pt x="2151" y="508"/>
                  <a:pt x="2166" y="526"/>
                  <a:pt x="2186" y="536"/>
                </a:cubicBezTo>
                <a:lnTo>
                  <a:pt x="1788" y="1156"/>
                </a:lnTo>
                <a:cubicBezTo>
                  <a:pt x="1723" y="1117"/>
                  <a:pt x="1643" y="1104"/>
                  <a:pt x="1564" y="1128"/>
                </a:cubicBezTo>
                <a:cubicBezTo>
                  <a:pt x="1445" y="1165"/>
                  <a:pt x="1369" y="1276"/>
                  <a:pt x="1370" y="1395"/>
                </a:cubicBezTo>
                <a:lnTo>
                  <a:pt x="877" y="1415"/>
                </a:lnTo>
                <a:cubicBezTo>
                  <a:pt x="876" y="1404"/>
                  <a:pt x="874" y="1393"/>
                  <a:pt x="871" y="1382"/>
                </a:cubicBezTo>
                <a:cubicBezTo>
                  <a:pt x="865" y="1365"/>
                  <a:pt x="857" y="1350"/>
                  <a:pt x="847" y="1336"/>
                </a:cubicBezTo>
                <a:lnTo>
                  <a:pt x="1290" y="955"/>
                </a:lnTo>
                <a:cubicBezTo>
                  <a:pt x="1305" y="970"/>
                  <a:pt x="1325" y="978"/>
                  <a:pt x="1347" y="977"/>
                </a:cubicBezTo>
                <a:cubicBezTo>
                  <a:pt x="1388" y="974"/>
                  <a:pt x="1419" y="939"/>
                  <a:pt x="1416" y="898"/>
                </a:cubicBezTo>
                <a:cubicBezTo>
                  <a:pt x="1413" y="858"/>
                  <a:pt x="1378" y="827"/>
                  <a:pt x="1337" y="830"/>
                </a:cubicBezTo>
                <a:cubicBezTo>
                  <a:pt x="1334" y="830"/>
                  <a:pt x="1331" y="831"/>
                  <a:pt x="1327" y="831"/>
                </a:cubicBezTo>
                <a:lnTo>
                  <a:pt x="1268" y="637"/>
                </a:lnTo>
                <a:cubicBezTo>
                  <a:pt x="1286" y="629"/>
                  <a:pt x="1300" y="612"/>
                  <a:pt x="1303" y="591"/>
                </a:cubicBezTo>
                <a:cubicBezTo>
                  <a:pt x="1308" y="558"/>
                  <a:pt x="1285" y="528"/>
                  <a:pt x="1252" y="523"/>
                </a:cubicBezTo>
                <a:cubicBezTo>
                  <a:pt x="1219" y="518"/>
                  <a:pt x="1188" y="541"/>
                  <a:pt x="1183" y="574"/>
                </a:cubicBezTo>
                <a:cubicBezTo>
                  <a:pt x="1179" y="607"/>
                  <a:pt x="1201" y="637"/>
                  <a:pt x="1234" y="642"/>
                </a:cubicBezTo>
                <a:cubicBezTo>
                  <a:pt x="1241" y="643"/>
                  <a:pt x="1248" y="643"/>
                  <a:pt x="1254" y="641"/>
                </a:cubicBezTo>
                <a:lnTo>
                  <a:pt x="1314" y="835"/>
                </a:lnTo>
                <a:cubicBezTo>
                  <a:pt x="1285" y="847"/>
                  <a:pt x="1266" y="876"/>
                  <a:pt x="1268" y="908"/>
                </a:cubicBezTo>
                <a:cubicBezTo>
                  <a:pt x="1269" y="922"/>
                  <a:pt x="1274" y="934"/>
                  <a:pt x="1281" y="944"/>
                </a:cubicBezTo>
                <a:lnTo>
                  <a:pt x="838" y="1325"/>
                </a:lnTo>
                <a:cubicBezTo>
                  <a:pt x="800" y="1285"/>
                  <a:pt x="741" y="1267"/>
                  <a:pt x="685" y="1284"/>
                </a:cubicBezTo>
                <a:cubicBezTo>
                  <a:pt x="651" y="1295"/>
                  <a:pt x="621" y="1317"/>
                  <a:pt x="603" y="1348"/>
                </a:cubicBezTo>
                <a:cubicBezTo>
                  <a:pt x="581" y="1382"/>
                  <a:pt x="575" y="1424"/>
                  <a:pt x="585" y="1463"/>
                </a:cubicBezTo>
                <a:lnTo>
                  <a:pt x="124" y="1597"/>
                </a:lnTo>
                <a:cubicBezTo>
                  <a:pt x="123" y="1594"/>
                  <a:pt x="122" y="1592"/>
                  <a:pt x="120" y="1589"/>
                </a:cubicBezTo>
                <a:cubicBezTo>
                  <a:pt x="103" y="1561"/>
                  <a:pt x="66" y="1552"/>
                  <a:pt x="38" y="1569"/>
                </a:cubicBezTo>
                <a:cubicBezTo>
                  <a:pt x="9" y="1586"/>
                  <a:pt x="0" y="1623"/>
                  <a:pt x="18" y="1652"/>
                </a:cubicBezTo>
                <a:cubicBezTo>
                  <a:pt x="35" y="1680"/>
                  <a:pt x="72" y="1689"/>
                  <a:pt x="100" y="1672"/>
                </a:cubicBezTo>
                <a:cubicBezTo>
                  <a:pt x="122" y="1659"/>
                  <a:pt x="132" y="1634"/>
                  <a:pt x="128" y="1611"/>
                </a:cubicBezTo>
                <a:lnTo>
                  <a:pt x="589" y="1476"/>
                </a:lnTo>
                <a:cubicBezTo>
                  <a:pt x="602" y="1511"/>
                  <a:pt x="626" y="1540"/>
                  <a:pt x="659" y="1557"/>
                </a:cubicBezTo>
                <a:cubicBezTo>
                  <a:pt x="694" y="1576"/>
                  <a:pt x="735" y="1579"/>
                  <a:pt x="772" y="1568"/>
                </a:cubicBezTo>
                <a:cubicBezTo>
                  <a:pt x="787" y="1563"/>
                  <a:pt x="801" y="1556"/>
                  <a:pt x="813" y="1548"/>
                </a:cubicBezTo>
                <a:lnTo>
                  <a:pt x="1109" y="1937"/>
                </a:lnTo>
                <a:cubicBezTo>
                  <a:pt x="1089" y="1956"/>
                  <a:pt x="1084" y="1987"/>
                  <a:pt x="1099" y="2012"/>
                </a:cubicBezTo>
                <a:cubicBezTo>
                  <a:pt x="1116" y="2040"/>
                  <a:pt x="1154" y="2049"/>
                  <a:pt x="1182" y="2032"/>
                </a:cubicBezTo>
                <a:cubicBezTo>
                  <a:pt x="1210" y="2015"/>
                  <a:pt x="1219" y="1977"/>
                  <a:pt x="1202" y="1949"/>
                </a:cubicBezTo>
                <a:cubicBezTo>
                  <a:pt x="1185" y="1921"/>
                  <a:pt x="1148" y="1912"/>
                  <a:pt x="1120" y="1928"/>
                </a:cubicBezTo>
                <a:lnTo>
                  <a:pt x="825" y="1539"/>
                </a:lnTo>
                <a:cubicBezTo>
                  <a:pt x="836" y="1529"/>
                  <a:pt x="847" y="1517"/>
                  <a:pt x="855" y="1504"/>
                </a:cubicBezTo>
                <a:cubicBezTo>
                  <a:pt x="869" y="1481"/>
                  <a:pt x="876" y="1456"/>
                  <a:pt x="877" y="1430"/>
                </a:cubicBezTo>
                <a:lnTo>
                  <a:pt x="1371" y="1410"/>
                </a:lnTo>
                <a:cubicBezTo>
                  <a:pt x="1372" y="1431"/>
                  <a:pt x="1376" y="1452"/>
                  <a:pt x="1382" y="1473"/>
                </a:cubicBezTo>
                <a:cubicBezTo>
                  <a:pt x="1427" y="1618"/>
                  <a:pt x="1581" y="1699"/>
                  <a:pt x="1727" y="1655"/>
                </a:cubicBezTo>
                <a:cubicBezTo>
                  <a:pt x="1761" y="1644"/>
                  <a:pt x="1792" y="1627"/>
                  <a:pt x="1818" y="1606"/>
                </a:cubicBezTo>
                <a:lnTo>
                  <a:pt x="2354" y="2235"/>
                </a:lnTo>
                <a:cubicBezTo>
                  <a:pt x="2349" y="2239"/>
                  <a:pt x="2344" y="2245"/>
                  <a:pt x="2341" y="2251"/>
                </a:cubicBezTo>
                <a:lnTo>
                  <a:pt x="1878" y="2025"/>
                </a:lnTo>
                <a:cubicBezTo>
                  <a:pt x="1881" y="2016"/>
                  <a:pt x="1882" y="2007"/>
                  <a:pt x="1882" y="1997"/>
                </a:cubicBezTo>
                <a:cubicBezTo>
                  <a:pt x="1879" y="1956"/>
                  <a:pt x="1844" y="1925"/>
                  <a:pt x="1803" y="1928"/>
                </a:cubicBezTo>
                <a:cubicBezTo>
                  <a:pt x="1762" y="1931"/>
                  <a:pt x="1731" y="1966"/>
                  <a:pt x="1734" y="2007"/>
                </a:cubicBezTo>
                <a:lnTo>
                  <a:pt x="1735" y="2011"/>
                </a:lnTo>
                <a:lnTo>
                  <a:pt x="1611" y="2034"/>
                </a:lnTo>
                <a:cubicBezTo>
                  <a:pt x="1605" y="2014"/>
                  <a:pt x="1588" y="1997"/>
                  <a:pt x="1566" y="1993"/>
                </a:cubicBezTo>
                <a:cubicBezTo>
                  <a:pt x="1533" y="1986"/>
                  <a:pt x="1501" y="2007"/>
                  <a:pt x="1494" y="2040"/>
                </a:cubicBezTo>
                <a:cubicBezTo>
                  <a:pt x="1488" y="2073"/>
                  <a:pt x="1509" y="2105"/>
                  <a:pt x="1542" y="2111"/>
                </a:cubicBezTo>
                <a:cubicBezTo>
                  <a:pt x="1574" y="2118"/>
                  <a:pt x="1606" y="2097"/>
                  <a:pt x="1613" y="2064"/>
                </a:cubicBezTo>
                <a:cubicBezTo>
                  <a:pt x="1614" y="2059"/>
                  <a:pt x="1614" y="2053"/>
                  <a:pt x="1614" y="2048"/>
                </a:cubicBezTo>
                <a:lnTo>
                  <a:pt x="1738" y="2025"/>
                </a:lnTo>
                <a:cubicBezTo>
                  <a:pt x="1748" y="2056"/>
                  <a:pt x="1778" y="2078"/>
                  <a:pt x="1813" y="2075"/>
                </a:cubicBezTo>
                <a:cubicBezTo>
                  <a:pt x="1839" y="2074"/>
                  <a:pt x="1860" y="2059"/>
                  <a:pt x="1872" y="2038"/>
                </a:cubicBezTo>
                <a:lnTo>
                  <a:pt x="2334" y="2263"/>
                </a:lnTo>
                <a:cubicBezTo>
                  <a:pt x="2333" y="2267"/>
                  <a:pt x="2332" y="2270"/>
                  <a:pt x="2331" y="2273"/>
                </a:cubicBezTo>
                <a:cubicBezTo>
                  <a:pt x="2319" y="2316"/>
                  <a:pt x="2345" y="2361"/>
                  <a:pt x="2388" y="2372"/>
                </a:cubicBezTo>
                <a:cubicBezTo>
                  <a:pt x="2422" y="2381"/>
                  <a:pt x="2459" y="2367"/>
                  <a:pt x="2478" y="2337"/>
                </a:cubicBezTo>
                <a:cubicBezTo>
                  <a:pt x="2481" y="2332"/>
                  <a:pt x="2483" y="2327"/>
                  <a:pt x="2485" y="2322"/>
                </a:cubicBezTo>
                <a:lnTo>
                  <a:pt x="2666" y="2369"/>
                </a:lnTo>
                <a:cubicBezTo>
                  <a:pt x="2663" y="2390"/>
                  <a:pt x="2671" y="2412"/>
                  <a:pt x="2689" y="2426"/>
                </a:cubicBezTo>
                <a:cubicBezTo>
                  <a:pt x="2715" y="2446"/>
                  <a:pt x="2753" y="2441"/>
                  <a:pt x="2773" y="2415"/>
                </a:cubicBezTo>
                <a:cubicBezTo>
                  <a:pt x="2794" y="2389"/>
                  <a:pt x="2789" y="2351"/>
                  <a:pt x="2763" y="2330"/>
                </a:cubicBezTo>
                <a:cubicBezTo>
                  <a:pt x="2737" y="2310"/>
                  <a:pt x="2699" y="2315"/>
                  <a:pt x="2678" y="2341"/>
                </a:cubicBezTo>
                <a:cubicBezTo>
                  <a:pt x="2675" y="2345"/>
                  <a:pt x="2672" y="2350"/>
                  <a:pt x="2670" y="2355"/>
                </a:cubicBezTo>
                <a:lnTo>
                  <a:pt x="2489" y="2308"/>
                </a:lnTo>
                <a:cubicBezTo>
                  <a:pt x="2492" y="2289"/>
                  <a:pt x="2489" y="2270"/>
                  <a:pt x="2479" y="2253"/>
                </a:cubicBezTo>
                <a:cubicBezTo>
                  <a:pt x="2468" y="2235"/>
                  <a:pt x="2451" y="2221"/>
                  <a:pt x="2430" y="2216"/>
                </a:cubicBezTo>
                <a:cubicBezTo>
                  <a:pt x="2408" y="2210"/>
                  <a:pt x="2384" y="2214"/>
                  <a:pt x="2366" y="2226"/>
                </a:cubicBezTo>
                <a:lnTo>
                  <a:pt x="1829" y="1596"/>
                </a:lnTo>
                <a:cubicBezTo>
                  <a:pt x="1907" y="1527"/>
                  <a:pt x="1941" y="1416"/>
                  <a:pt x="1909" y="1310"/>
                </a:cubicBezTo>
                <a:cubicBezTo>
                  <a:pt x="1889" y="1248"/>
                  <a:pt x="1850" y="1198"/>
                  <a:pt x="1800" y="1164"/>
                </a:cubicBezTo>
                <a:lnTo>
                  <a:pt x="2200" y="542"/>
                </a:lnTo>
                <a:cubicBezTo>
                  <a:pt x="2214" y="546"/>
                  <a:pt x="2229" y="547"/>
                  <a:pt x="2244" y="543"/>
                </a:cubicBezTo>
                <a:cubicBezTo>
                  <a:pt x="2264" y="538"/>
                  <a:pt x="2281" y="525"/>
                  <a:pt x="2292" y="507"/>
                </a:cubicBezTo>
                <a:cubicBezTo>
                  <a:pt x="2304" y="488"/>
                  <a:pt x="2307" y="466"/>
                  <a:pt x="2302" y="444"/>
                </a:cubicBezTo>
                <a:cubicBezTo>
                  <a:pt x="2300" y="436"/>
                  <a:pt x="2296" y="429"/>
                  <a:pt x="2292" y="422"/>
                </a:cubicBezTo>
                <a:lnTo>
                  <a:pt x="2710" y="105"/>
                </a:lnTo>
                <a:cubicBezTo>
                  <a:pt x="2725" y="124"/>
                  <a:pt x="2751" y="133"/>
                  <a:pt x="2776" y="125"/>
                </a:cubicBezTo>
                <a:cubicBezTo>
                  <a:pt x="2808" y="114"/>
                  <a:pt x="2825" y="80"/>
                  <a:pt x="2814" y="48"/>
                </a:cubicBezTo>
                <a:cubicBezTo>
                  <a:pt x="2803" y="17"/>
                  <a:pt x="2769" y="0"/>
                  <a:pt x="2738" y="10"/>
                </a:cubicBezTo>
                <a:moveTo>
                  <a:pt x="768" y="1554"/>
                </a:moveTo>
                <a:cubicBezTo>
                  <a:pt x="698" y="1576"/>
                  <a:pt x="622" y="1536"/>
                  <a:pt x="601" y="1466"/>
                </a:cubicBezTo>
                <a:cubicBezTo>
                  <a:pt x="589" y="1429"/>
                  <a:pt x="594" y="1388"/>
                  <a:pt x="615" y="1355"/>
                </a:cubicBezTo>
                <a:cubicBezTo>
                  <a:pt x="632" y="1328"/>
                  <a:pt x="658" y="1307"/>
                  <a:pt x="689" y="1298"/>
                </a:cubicBezTo>
                <a:cubicBezTo>
                  <a:pt x="760" y="1276"/>
                  <a:pt x="835" y="1316"/>
                  <a:pt x="857" y="1386"/>
                </a:cubicBezTo>
                <a:cubicBezTo>
                  <a:pt x="868" y="1423"/>
                  <a:pt x="863" y="1464"/>
                  <a:pt x="843" y="1497"/>
                </a:cubicBezTo>
                <a:cubicBezTo>
                  <a:pt x="826" y="1524"/>
                  <a:pt x="799" y="1544"/>
                  <a:pt x="768" y="1554"/>
                </a:cubicBezTo>
                <a:close/>
                <a:moveTo>
                  <a:pt x="2426" y="2230"/>
                </a:moveTo>
                <a:cubicBezTo>
                  <a:pt x="2444" y="2234"/>
                  <a:pt x="2458" y="2245"/>
                  <a:pt x="2467" y="2261"/>
                </a:cubicBezTo>
                <a:cubicBezTo>
                  <a:pt x="2476" y="2276"/>
                  <a:pt x="2478" y="2294"/>
                  <a:pt x="2474" y="2311"/>
                </a:cubicBezTo>
                <a:cubicBezTo>
                  <a:pt x="2472" y="2318"/>
                  <a:pt x="2469" y="2324"/>
                  <a:pt x="2466" y="2329"/>
                </a:cubicBezTo>
                <a:cubicBezTo>
                  <a:pt x="2451" y="2354"/>
                  <a:pt x="2420" y="2366"/>
                  <a:pt x="2392" y="2358"/>
                </a:cubicBezTo>
                <a:cubicBezTo>
                  <a:pt x="2356" y="2349"/>
                  <a:pt x="2335" y="2312"/>
                  <a:pt x="2345" y="2277"/>
                </a:cubicBezTo>
                <a:cubicBezTo>
                  <a:pt x="2346" y="2270"/>
                  <a:pt x="2349" y="2264"/>
                  <a:pt x="2352" y="2259"/>
                </a:cubicBezTo>
                <a:cubicBezTo>
                  <a:pt x="2368" y="2234"/>
                  <a:pt x="2398" y="2222"/>
                  <a:pt x="2426" y="2230"/>
                </a:cubicBezTo>
                <a:close/>
                <a:moveTo>
                  <a:pt x="2288" y="448"/>
                </a:moveTo>
                <a:cubicBezTo>
                  <a:pt x="2292" y="465"/>
                  <a:pt x="2290" y="484"/>
                  <a:pt x="2280" y="500"/>
                </a:cubicBezTo>
                <a:cubicBezTo>
                  <a:pt x="2271" y="514"/>
                  <a:pt x="2257" y="525"/>
                  <a:pt x="2240" y="529"/>
                </a:cubicBezTo>
                <a:cubicBezTo>
                  <a:pt x="2204" y="538"/>
                  <a:pt x="2168" y="517"/>
                  <a:pt x="2159" y="481"/>
                </a:cubicBezTo>
                <a:cubicBezTo>
                  <a:pt x="2154" y="463"/>
                  <a:pt x="2157" y="445"/>
                  <a:pt x="2166" y="429"/>
                </a:cubicBezTo>
                <a:cubicBezTo>
                  <a:pt x="2173" y="418"/>
                  <a:pt x="2184" y="409"/>
                  <a:pt x="2196" y="404"/>
                </a:cubicBezTo>
                <a:lnTo>
                  <a:pt x="2196" y="404"/>
                </a:lnTo>
                <a:lnTo>
                  <a:pt x="2207" y="400"/>
                </a:lnTo>
                <a:cubicBezTo>
                  <a:pt x="2224" y="396"/>
                  <a:pt x="2242" y="398"/>
                  <a:pt x="2257" y="407"/>
                </a:cubicBezTo>
                <a:cubicBezTo>
                  <a:pt x="2272" y="416"/>
                  <a:pt x="2283" y="430"/>
                  <a:pt x="2288" y="448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srgbClr val="000000">
                <a:alpha val="18039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975596748" name="Google Shape;29;p34"/>
          <p:cNvSpPr/>
          <p:nvPr/>
        </p:nvSpPr>
        <p:spPr bwMode="auto">
          <a:xfrm rot="-8360991">
            <a:off x="6899821" y="2238847"/>
            <a:ext cx="1098873" cy="816415"/>
          </a:xfrm>
          <a:custGeom>
            <a:avLst/>
            <a:gdLst/>
            <a:ahLst/>
            <a:cxnLst/>
            <a:rect l="l" t="t" r="r" b="b"/>
            <a:pathLst>
              <a:path w="1875" h="1391" fill="norm" stroke="1" extrusionOk="0">
                <a:moveTo>
                  <a:pt x="1630" y="215"/>
                </a:moveTo>
                <a:cubicBezTo>
                  <a:pt x="1513" y="216"/>
                  <a:pt x="1415" y="300"/>
                  <a:pt x="1393" y="410"/>
                </a:cubicBezTo>
                <a:lnTo>
                  <a:pt x="898" y="314"/>
                </a:lnTo>
                <a:cubicBezTo>
                  <a:pt x="900" y="294"/>
                  <a:pt x="894" y="273"/>
                  <a:pt x="881" y="256"/>
                </a:cubicBezTo>
                <a:cubicBezTo>
                  <a:pt x="853" y="220"/>
                  <a:pt x="802" y="214"/>
                  <a:pt x="767" y="242"/>
                </a:cubicBezTo>
                <a:lnTo>
                  <a:pt x="766" y="243"/>
                </a:lnTo>
                <a:lnTo>
                  <a:pt x="655" y="110"/>
                </a:lnTo>
                <a:cubicBezTo>
                  <a:pt x="658" y="107"/>
                  <a:pt x="661" y="103"/>
                  <a:pt x="664" y="99"/>
                </a:cubicBezTo>
                <a:cubicBezTo>
                  <a:pt x="680" y="69"/>
                  <a:pt x="669" y="33"/>
                  <a:pt x="640" y="17"/>
                </a:cubicBezTo>
                <a:cubicBezTo>
                  <a:pt x="611" y="0"/>
                  <a:pt x="574" y="11"/>
                  <a:pt x="558" y="40"/>
                </a:cubicBezTo>
                <a:cubicBezTo>
                  <a:pt x="542" y="69"/>
                  <a:pt x="552" y="106"/>
                  <a:pt x="582" y="122"/>
                </a:cubicBezTo>
                <a:cubicBezTo>
                  <a:pt x="602" y="133"/>
                  <a:pt x="626" y="131"/>
                  <a:pt x="644" y="120"/>
                </a:cubicBezTo>
                <a:lnTo>
                  <a:pt x="756" y="253"/>
                </a:lnTo>
                <a:cubicBezTo>
                  <a:pt x="753" y="256"/>
                  <a:pt x="750" y="259"/>
                  <a:pt x="748" y="263"/>
                </a:cubicBezTo>
                <a:cubicBezTo>
                  <a:pt x="737" y="281"/>
                  <a:pt x="734" y="302"/>
                  <a:pt x="738" y="321"/>
                </a:cubicBezTo>
                <a:lnTo>
                  <a:pt x="124" y="491"/>
                </a:lnTo>
                <a:cubicBezTo>
                  <a:pt x="122" y="487"/>
                  <a:pt x="121" y="484"/>
                  <a:pt x="119" y="481"/>
                </a:cubicBezTo>
                <a:cubicBezTo>
                  <a:pt x="100" y="453"/>
                  <a:pt x="62" y="446"/>
                  <a:pt x="35" y="464"/>
                </a:cubicBezTo>
                <a:cubicBezTo>
                  <a:pt x="7" y="483"/>
                  <a:pt x="0" y="520"/>
                  <a:pt x="19" y="548"/>
                </a:cubicBezTo>
                <a:cubicBezTo>
                  <a:pt x="37" y="576"/>
                  <a:pt x="75" y="583"/>
                  <a:pt x="102" y="564"/>
                </a:cubicBezTo>
                <a:cubicBezTo>
                  <a:pt x="123" y="551"/>
                  <a:pt x="132" y="527"/>
                  <a:pt x="128" y="504"/>
                </a:cubicBezTo>
                <a:lnTo>
                  <a:pt x="742" y="335"/>
                </a:lnTo>
                <a:cubicBezTo>
                  <a:pt x="744" y="342"/>
                  <a:pt x="748" y="349"/>
                  <a:pt x="753" y="355"/>
                </a:cubicBezTo>
                <a:cubicBezTo>
                  <a:pt x="781" y="391"/>
                  <a:pt x="832" y="397"/>
                  <a:pt x="867" y="369"/>
                </a:cubicBezTo>
                <a:cubicBezTo>
                  <a:pt x="875" y="363"/>
                  <a:pt x="881" y="356"/>
                  <a:pt x="886" y="348"/>
                </a:cubicBezTo>
                <a:cubicBezTo>
                  <a:pt x="890" y="342"/>
                  <a:pt x="893" y="335"/>
                  <a:pt x="895" y="328"/>
                </a:cubicBezTo>
                <a:lnTo>
                  <a:pt x="1391" y="425"/>
                </a:lnTo>
                <a:cubicBezTo>
                  <a:pt x="1390" y="436"/>
                  <a:pt x="1389" y="447"/>
                  <a:pt x="1389" y="459"/>
                </a:cubicBezTo>
                <a:cubicBezTo>
                  <a:pt x="1389" y="533"/>
                  <a:pt x="1423" y="600"/>
                  <a:pt x="1476" y="644"/>
                </a:cubicBezTo>
                <a:lnTo>
                  <a:pt x="1121" y="1097"/>
                </a:lnTo>
                <a:cubicBezTo>
                  <a:pt x="1121" y="1097"/>
                  <a:pt x="1122" y="1097"/>
                  <a:pt x="1118" y="1095"/>
                </a:cubicBezTo>
                <a:cubicBezTo>
                  <a:pt x="1083" y="1077"/>
                  <a:pt x="1043" y="1073"/>
                  <a:pt x="1005" y="1084"/>
                </a:cubicBezTo>
                <a:cubicBezTo>
                  <a:pt x="970" y="1095"/>
                  <a:pt x="941" y="1118"/>
                  <a:pt x="922" y="1148"/>
                </a:cubicBezTo>
                <a:cubicBezTo>
                  <a:pt x="900" y="1185"/>
                  <a:pt x="894" y="1229"/>
                  <a:pt x="907" y="1270"/>
                </a:cubicBezTo>
                <a:cubicBezTo>
                  <a:pt x="918" y="1308"/>
                  <a:pt x="944" y="1339"/>
                  <a:pt x="979" y="1357"/>
                </a:cubicBezTo>
                <a:cubicBezTo>
                  <a:pt x="1014" y="1376"/>
                  <a:pt x="1054" y="1380"/>
                  <a:pt x="1092" y="1368"/>
                </a:cubicBezTo>
                <a:cubicBezTo>
                  <a:pt x="1126" y="1357"/>
                  <a:pt x="1156" y="1335"/>
                  <a:pt x="1175" y="1304"/>
                </a:cubicBezTo>
                <a:cubicBezTo>
                  <a:pt x="1182" y="1293"/>
                  <a:pt x="1187" y="1281"/>
                  <a:pt x="1191" y="1268"/>
                </a:cubicBezTo>
                <a:lnTo>
                  <a:pt x="1383" y="1315"/>
                </a:lnTo>
                <a:cubicBezTo>
                  <a:pt x="1382" y="1328"/>
                  <a:pt x="1384" y="1341"/>
                  <a:pt x="1391" y="1353"/>
                </a:cubicBezTo>
                <a:cubicBezTo>
                  <a:pt x="1409" y="1382"/>
                  <a:pt x="1446" y="1391"/>
                  <a:pt x="1474" y="1373"/>
                </a:cubicBezTo>
                <a:cubicBezTo>
                  <a:pt x="1503" y="1356"/>
                  <a:pt x="1512" y="1319"/>
                  <a:pt x="1494" y="1291"/>
                </a:cubicBezTo>
                <a:cubicBezTo>
                  <a:pt x="1477" y="1262"/>
                  <a:pt x="1440" y="1253"/>
                  <a:pt x="1412" y="1270"/>
                </a:cubicBezTo>
                <a:cubicBezTo>
                  <a:pt x="1400" y="1278"/>
                  <a:pt x="1391" y="1289"/>
                  <a:pt x="1387" y="1301"/>
                </a:cubicBezTo>
                <a:lnTo>
                  <a:pt x="1194" y="1254"/>
                </a:lnTo>
                <a:cubicBezTo>
                  <a:pt x="1198" y="1231"/>
                  <a:pt x="1197" y="1206"/>
                  <a:pt x="1190" y="1182"/>
                </a:cubicBezTo>
                <a:cubicBezTo>
                  <a:pt x="1180" y="1150"/>
                  <a:pt x="1160" y="1123"/>
                  <a:pt x="1133" y="1104"/>
                </a:cubicBezTo>
                <a:lnTo>
                  <a:pt x="1487" y="653"/>
                </a:lnTo>
                <a:cubicBezTo>
                  <a:pt x="1528" y="683"/>
                  <a:pt x="1578" y="701"/>
                  <a:pt x="1633" y="701"/>
                </a:cubicBezTo>
                <a:cubicBezTo>
                  <a:pt x="1767" y="700"/>
                  <a:pt x="1875" y="591"/>
                  <a:pt x="1874" y="457"/>
                </a:cubicBezTo>
                <a:cubicBezTo>
                  <a:pt x="1874" y="323"/>
                  <a:pt x="1764" y="214"/>
                  <a:pt x="1630" y="215"/>
                </a:cubicBezTo>
                <a:moveTo>
                  <a:pt x="858" y="358"/>
                </a:moveTo>
                <a:cubicBezTo>
                  <a:pt x="829" y="381"/>
                  <a:pt x="787" y="376"/>
                  <a:pt x="764" y="347"/>
                </a:cubicBezTo>
                <a:cubicBezTo>
                  <a:pt x="747" y="325"/>
                  <a:pt x="746" y="294"/>
                  <a:pt x="760" y="270"/>
                </a:cubicBezTo>
                <a:cubicBezTo>
                  <a:pt x="764" y="264"/>
                  <a:pt x="770" y="258"/>
                  <a:pt x="776" y="253"/>
                </a:cubicBezTo>
                <a:cubicBezTo>
                  <a:pt x="805" y="230"/>
                  <a:pt x="847" y="235"/>
                  <a:pt x="870" y="264"/>
                </a:cubicBezTo>
                <a:cubicBezTo>
                  <a:pt x="887" y="286"/>
                  <a:pt x="888" y="317"/>
                  <a:pt x="874" y="341"/>
                </a:cubicBezTo>
                <a:cubicBezTo>
                  <a:pt x="870" y="347"/>
                  <a:pt x="864" y="353"/>
                  <a:pt x="858" y="358"/>
                </a:cubicBezTo>
                <a:moveTo>
                  <a:pt x="1176" y="1187"/>
                </a:moveTo>
                <a:cubicBezTo>
                  <a:pt x="1188" y="1224"/>
                  <a:pt x="1183" y="1264"/>
                  <a:pt x="1162" y="1297"/>
                </a:cubicBezTo>
                <a:cubicBezTo>
                  <a:pt x="1145" y="1324"/>
                  <a:pt x="1119" y="1345"/>
                  <a:pt x="1088" y="1354"/>
                </a:cubicBezTo>
                <a:cubicBezTo>
                  <a:pt x="1054" y="1365"/>
                  <a:pt x="1017" y="1361"/>
                  <a:pt x="986" y="1345"/>
                </a:cubicBezTo>
                <a:cubicBezTo>
                  <a:pt x="954" y="1328"/>
                  <a:pt x="931" y="1300"/>
                  <a:pt x="920" y="1266"/>
                </a:cubicBezTo>
                <a:cubicBezTo>
                  <a:pt x="909" y="1229"/>
                  <a:pt x="914" y="1189"/>
                  <a:pt x="935" y="1156"/>
                </a:cubicBezTo>
                <a:cubicBezTo>
                  <a:pt x="952" y="1128"/>
                  <a:pt x="978" y="1108"/>
                  <a:pt x="1009" y="1098"/>
                </a:cubicBezTo>
                <a:cubicBezTo>
                  <a:pt x="1043" y="1088"/>
                  <a:pt x="1079" y="1091"/>
                  <a:pt x="1111" y="1108"/>
                </a:cubicBezTo>
                <a:cubicBezTo>
                  <a:pt x="1143" y="1124"/>
                  <a:pt x="1166" y="1152"/>
                  <a:pt x="1176" y="1187"/>
                </a:cubicBezTo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261101386" name="Google Shape;30;p34"/>
          <p:cNvSpPr/>
          <p:nvPr/>
        </p:nvSpPr>
        <p:spPr bwMode="auto">
          <a:xfrm rot="2654194">
            <a:off x="1796542" y="2757811"/>
            <a:ext cx="1411316" cy="1197055"/>
          </a:xfrm>
          <a:custGeom>
            <a:avLst/>
            <a:gdLst/>
            <a:ahLst/>
            <a:cxnLst/>
            <a:rect l="l" t="t" r="r" b="b"/>
            <a:pathLst>
              <a:path w="2407" h="2041" fill="norm" stroke="1" extrusionOk="0">
                <a:moveTo>
                  <a:pt x="1839" y="703"/>
                </a:moveTo>
                <a:cubicBezTo>
                  <a:pt x="1810" y="720"/>
                  <a:pt x="1801" y="757"/>
                  <a:pt x="1819" y="786"/>
                </a:cubicBezTo>
                <a:cubicBezTo>
                  <a:pt x="1835" y="812"/>
                  <a:pt x="1867" y="822"/>
                  <a:pt x="1895" y="809"/>
                </a:cubicBezTo>
                <a:lnTo>
                  <a:pt x="2166" y="1222"/>
                </a:lnTo>
                <a:cubicBezTo>
                  <a:pt x="2128" y="1250"/>
                  <a:pt x="2106" y="1296"/>
                  <a:pt x="2109" y="1343"/>
                </a:cubicBezTo>
                <a:lnTo>
                  <a:pt x="1042" y="1460"/>
                </a:lnTo>
                <a:cubicBezTo>
                  <a:pt x="1040" y="1445"/>
                  <a:pt x="1037" y="1429"/>
                  <a:pt x="1032" y="1414"/>
                </a:cubicBezTo>
                <a:cubicBezTo>
                  <a:pt x="993" y="1286"/>
                  <a:pt x="857" y="1214"/>
                  <a:pt x="729" y="1254"/>
                </a:cubicBezTo>
                <a:cubicBezTo>
                  <a:pt x="725" y="1255"/>
                  <a:pt x="721" y="1257"/>
                  <a:pt x="717" y="1258"/>
                </a:cubicBezTo>
                <a:lnTo>
                  <a:pt x="619" y="1015"/>
                </a:lnTo>
                <a:cubicBezTo>
                  <a:pt x="681" y="984"/>
                  <a:pt x="713" y="914"/>
                  <a:pt x="692" y="846"/>
                </a:cubicBezTo>
                <a:cubicBezTo>
                  <a:pt x="678" y="800"/>
                  <a:pt x="641" y="766"/>
                  <a:pt x="598" y="753"/>
                </a:cubicBezTo>
                <a:cubicBezTo>
                  <a:pt x="645" y="545"/>
                  <a:pt x="708" y="252"/>
                  <a:pt x="734" y="128"/>
                </a:cubicBezTo>
                <a:cubicBezTo>
                  <a:pt x="757" y="130"/>
                  <a:pt x="779" y="120"/>
                  <a:pt x="791" y="99"/>
                </a:cubicBezTo>
                <a:cubicBezTo>
                  <a:pt x="808" y="71"/>
                  <a:pt x="799" y="34"/>
                  <a:pt x="770" y="17"/>
                </a:cubicBezTo>
                <a:cubicBezTo>
                  <a:pt x="742" y="0"/>
                  <a:pt x="705" y="9"/>
                  <a:pt x="688" y="38"/>
                </a:cubicBezTo>
                <a:cubicBezTo>
                  <a:pt x="671" y="66"/>
                  <a:pt x="680" y="103"/>
                  <a:pt x="709" y="120"/>
                </a:cubicBezTo>
                <a:cubicBezTo>
                  <a:pt x="712" y="123"/>
                  <a:pt x="716" y="124"/>
                  <a:pt x="720" y="126"/>
                </a:cubicBezTo>
                <a:cubicBezTo>
                  <a:pt x="694" y="249"/>
                  <a:pt x="631" y="542"/>
                  <a:pt x="584" y="749"/>
                </a:cubicBezTo>
                <a:cubicBezTo>
                  <a:pt x="562" y="745"/>
                  <a:pt x="538" y="746"/>
                  <a:pt x="515" y="753"/>
                </a:cubicBezTo>
                <a:cubicBezTo>
                  <a:pt x="505" y="756"/>
                  <a:pt x="496" y="760"/>
                  <a:pt x="487" y="765"/>
                </a:cubicBezTo>
                <a:lnTo>
                  <a:pt x="421" y="657"/>
                </a:lnTo>
                <a:cubicBezTo>
                  <a:pt x="429" y="652"/>
                  <a:pt x="436" y="646"/>
                  <a:pt x="441" y="638"/>
                </a:cubicBezTo>
                <a:lnTo>
                  <a:pt x="443" y="634"/>
                </a:lnTo>
                <a:cubicBezTo>
                  <a:pt x="466" y="597"/>
                  <a:pt x="456" y="549"/>
                  <a:pt x="421" y="525"/>
                </a:cubicBezTo>
                <a:cubicBezTo>
                  <a:pt x="403" y="512"/>
                  <a:pt x="381" y="508"/>
                  <a:pt x="360" y="512"/>
                </a:cubicBezTo>
                <a:cubicBezTo>
                  <a:pt x="341" y="515"/>
                  <a:pt x="325" y="525"/>
                  <a:pt x="313" y="539"/>
                </a:cubicBezTo>
                <a:cubicBezTo>
                  <a:pt x="251" y="493"/>
                  <a:pt x="171" y="433"/>
                  <a:pt x="121" y="394"/>
                </a:cubicBezTo>
                <a:cubicBezTo>
                  <a:pt x="132" y="376"/>
                  <a:pt x="132" y="352"/>
                  <a:pt x="120" y="332"/>
                </a:cubicBezTo>
                <a:cubicBezTo>
                  <a:pt x="102" y="304"/>
                  <a:pt x="65" y="296"/>
                  <a:pt x="37" y="313"/>
                </a:cubicBezTo>
                <a:cubicBezTo>
                  <a:pt x="8" y="331"/>
                  <a:pt x="0" y="368"/>
                  <a:pt x="18" y="397"/>
                </a:cubicBezTo>
                <a:cubicBezTo>
                  <a:pt x="36" y="425"/>
                  <a:pt x="73" y="433"/>
                  <a:pt x="101" y="415"/>
                </a:cubicBezTo>
                <a:cubicBezTo>
                  <a:pt x="105" y="413"/>
                  <a:pt x="109" y="410"/>
                  <a:pt x="112" y="406"/>
                </a:cubicBezTo>
                <a:cubicBezTo>
                  <a:pt x="147" y="433"/>
                  <a:pt x="206" y="477"/>
                  <a:pt x="304" y="551"/>
                </a:cubicBezTo>
                <a:cubicBezTo>
                  <a:pt x="284" y="587"/>
                  <a:pt x="294" y="634"/>
                  <a:pt x="328" y="658"/>
                </a:cubicBezTo>
                <a:cubicBezTo>
                  <a:pt x="346" y="670"/>
                  <a:pt x="368" y="675"/>
                  <a:pt x="389" y="671"/>
                </a:cubicBezTo>
                <a:cubicBezTo>
                  <a:pt x="396" y="670"/>
                  <a:pt x="402" y="667"/>
                  <a:pt x="409" y="665"/>
                </a:cubicBezTo>
                <a:lnTo>
                  <a:pt x="475" y="773"/>
                </a:lnTo>
                <a:cubicBezTo>
                  <a:pt x="427" y="808"/>
                  <a:pt x="404" y="870"/>
                  <a:pt x="422" y="930"/>
                </a:cubicBezTo>
                <a:cubicBezTo>
                  <a:pt x="445" y="1004"/>
                  <a:pt x="524" y="1046"/>
                  <a:pt x="599" y="1023"/>
                </a:cubicBezTo>
                <a:cubicBezTo>
                  <a:pt x="601" y="1022"/>
                  <a:pt x="604" y="1021"/>
                  <a:pt x="606" y="1020"/>
                </a:cubicBezTo>
                <a:lnTo>
                  <a:pt x="703" y="1263"/>
                </a:lnTo>
                <a:cubicBezTo>
                  <a:pt x="591" y="1312"/>
                  <a:pt x="531" y="1438"/>
                  <a:pt x="568" y="1557"/>
                </a:cubicBezTo>
                <a:cubicBezTo>
                  <a:pt x="608" y="1685"/>
                  <a:pt x="744" y="1757"/>
                  <a:pt x="872" y="1718"/>
                </a:cubicBezTo>
                <a:cubicBezTo>
                  <a:pt x="980" y="1684"/>
                  <a:pt x="1047" y="1582"/>
                  <a:pt x="1042" y="1475"/>
                </a:cubicBezTo>
                <a:lnTo>
                  <a:pt x="2110" y="1358"/>
                </a:lnTo>
                <a:cubicBezTo>
                  <a:pt x="2111" y="1364"/>
                  <a:pt x="2113" y="1371"/>
                  <a:pt x="2115" y="1377"/>
                </a:cubicBezTo>
                <a:cubicBezTo>
                  <a:pt x="2126" y="1413"/>
                  <a:pt x="2150" y="1441"/>
                  <a:pt x="2180" y="1458"/>
                </a:cubicBezTo>
                <a:lnTo>
                  <a:pt x="1935" y="1916"/>
                </a:lnTo>
                <a:cubicBezTo>
                  <a:pt x="1920" y="1910"/>
                  <a:pt x="1902" y="1910"/>
                  <a:pt x="1886" y="1918"/>
                </a:cubicBezTo>
                <a:cubicBezTo>
                  <a:pt x="1856" y="1933"/>
                  <a:pt x="1844" y="1969"/>
                  <a:pt x="1859" y="1999"/>
                </a:cubicBezTo>
                <a:cubicBezTo>
                  <a:pt x="1873" y="2029"/>
                  <a:pt x="1910" y="2041"/>
                  <a:pt x="1939" y="2026"/>
                </a:cubicBezTo>
                <a:cubicBezTo>
                  <a:pt x="1969" y="2011"/>
                  <a:pt x="1982" y="1975"/>
                  <a:pt x="1967" y="1945"/>
                </a:cubicBezTo>
                <a:cubicBezTo>
                  <a:pt x="1962" y="1936"/>
                  <a:pt x="1955" y="1929"/>
                  <a:pt x="1948" y="1923"/>
                </a:cubicBezTo>
                <a:lnTo>
                  <a:pt x="2193" y="1465"/>
                </a:lnTo>
                <a:cubicBezTo>
                  <a:pt x="2223" y="1478"/>
                  <a:pt x="2258" y="1481"/>
                  <a:pt x="2291" y="1470"/>
                </a:cubicBezTo>
                <a:cubicBezTo>
                  <a:pt x="2366" y="1447"/>
                  <a:pt x="2407" y="1368"/>
                  <a:pt x="2384" y="1294"/>
                </a:cubicBezTo>
                <a:cubicBezTo>
                  <a:pt x="2361" y="1219"/>
                  <a:pt x="2282" y="1177"/>
                  <a:pt x="2208" y="1200"/>
                </a:cubicBezTo>
                <a:cubicBezTo>
                  <a:pt x="2197" y="1204"/>
                  <a:pt x="2187" y="1208"/>
                  <a:pt x="2178" y="1214"/>
                </a:cubicBezTo>
                <a:lnTo>
                  <a:pt x="1907" y="802"/>
                </a:lnTo>
                <a:cubicBezTo>
                  <a:pt x="1931" y="783"/>
                  <a:pt x="1938" y="750"/>
                  <a:pt x="1922" y="723"/>
                </a:cubicBezTo>
                <a:cubicBezTo>
                  <a:pt x="1904" y="695"/>
                  <a:pt x="1867" y="686"/>
                  <a:pt x="1839" y="703"/>
                </a:cubicBezTo>
                <a:close/>
                <a:moveTo>
                  <a:pt x="336" y="646"/>
                </a:moveTo>
                <a:cubicBezTo>
                  <a:pt x="307" y="626"/>
                  <a:pt x="299" y="586"/>
                  <a:pt x="318" y="556"/>
                </a:cubicBezTo>
                <a:lnTo>
                  <a:pt x="320" y="553"/>
                </a:lnTo>
                <a:cubicBezTo>
                  <a:pt x="330" y="539"/>
                  <a:pt x="345" y="529"/>
                  <a:pt x="363" y="526"/>
                </a:cubicBezTo>
                <a:cubicBezTo>
                  <a:pt x="380" y="522"/>
                  <a:pt x="398" y="526"/>
                  <a:pt x="413" y="537"/>
                </a:cubicBezTo>
                <a:cubicBezTo>
                  <a:pt x="443" y="557"/>
                  <a:pt x="451" y="599"/>
                  <a:pt x="429" y="629"/>
                </a:cubicBezTo>
                <a:cubicBezTo>
                  <a:pt x="425" y="636"/>
                  <a:pt x="419" y="642"/>
                  <a:pt x="412" y="646"/>
                </a:cubicBezTo>
                <a:lnTo>
                  <a:pt x="407" y="649"/>
                </a:lnTo>
                <a:cubicBezTo>
                  <a:pt x="401" y="653"/>
                  <a:pt x="394" y="656"/>
                  <a:pt x="386" y="657"/>
                </a:cubicBezTo>
                <a:cubicBezTo>
                  <a:pt x="369" y="660"/>
                  <a:pt x="351" y="656"/>
                  <a:pt x="336" y="646"/>
                </a:cubicBezTo>
                <a:close/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036335213" name="Google Shape;31;p34"/>
          <p:cNvSpPr/>
          <p:nvPr/>
        </p:nvSpPr>
        <p:spPr bwMode="auto">
          <a:xfrm rot="2654194">
            <a:off x="4906581" y="2127987"/>
            <a:ext cx="1435015" cy="2054098"/>
          </a:xfrm>
          <a:custGeom>
            <a:avLst/>
            <a:gdLst/>
            <a:ahLst/>
            <a:cxnLst/>
            <a:rect l="l" t="t" r="r" b="b"/>
            <a:pathLst>
              <a:path w="2448" h="3502" fill="norm" stroke="1" extrusionOk="0">
                <a:moveTo>
                  <a:pt x="2133" y="345"/>
                </a:moveTo>
                <a:cubicBezTo>
                  <a:pt x="2099" y="356"/>
                  <a:pt x="2069" y="379"/>
                  <a:pt x="2050" y="409"/>
                </a:cubicBezTo>
                <a:cubicBezTo>
                  <a:pt x="2042" y="423"/>
                  <a:pt x="2036" y="438"/>
                  <a:pt x="2032" y="453"/>
                </a:cubicBezTo>
                <a:lnTo>
                  <a:pt x="1671" y="398"/>
                </a:lnTo>
                <a:cubicBezTo>
                  <a:pt x="1673" y="363"/>
                  <a:pt x="1651" y="331"/>
                  <a:pt x="1616" y="322"/>
                </a:cubicBezTo>
                <a:cubicBezTo>
                  <a:pt x="1610" y="320"/>
                  <a:pt x="1604" y="319"/>
                  <a:pt x="1598" y="319"/>
                </a:cubicBezTo>
                <a:lnTo>
                  <a:pt x="1569" y="127"/>
                </a:lnTo>
                <a:cubicBezTo>
                  <a:pt x="1574" y="126"/>
                  <a:pt x="1578" y="124"/>
                  <a:pt x="1582" y="122"/>
                </a:cubicBezTo>
                <a:cubicBezTo>
                  <a:pt x="1611" y="106"/>
                  <a:pt x="1622" y="69"/>
                  <a:pt x="1606" y="40"/>
                </a:cubicBezTo>
                <a:cubicBezTo>
                  <a:pt x="1590" y="11"/>
                  <a:pt x="1554" y="0"/>
                  <a:pt x="1524" y="16"/>
                </a:cubicBezTo>
                <a:cubicBezTo>
                  <a:pt x="1495" y="32"/>
                  <a:pt x="1484" y="69"/>
                  <a:pt x="1500" y="98"/>
                </a:cubicBezTo>
                <a:cubicBezTo>
                  <a:pt x="1512" y="119"/>
                  <a:pt x="1533" y="130"/>
                  <a:pt x="1555" y="129"/>
                </a:cubicBezTo>
                <a:lnTo>
                  <a:pt x="1583" y="321"/>
                </a:lnTo>
                <a:cubicBezTo>
                  <a:pt x="1556" y="326"/>
                  <a:pt x="1533" y="346"/>
                  <a:pt x="1526" y="374"/>
                </a:cubicBezTo>
                <a:cubicBezTo>
                  <a:pt x="1515" y="413"/>
                  <a:pt x="1539" y="454"/>
                  <a:pt x="1578" y="464"/>
                </a:cubicBezTo>
                <a:cubicBezTo>
                  <a:pt x="1618" y="475"/>
                  <a:pt x="1658" y="452"/>
                  <a:pt x="1669" y="412"/>
                </a:cubicBezTo>
                <a:lnTo>
                  <a:pt x="1669" y="412"/>
                </a:lnTo>
                <a:lnTo>
                  <a:pt x="2030" y="467"/>
                </a:lnTo>
                <a:cubicBezTo>
                  <a:pt x="2027" y="488"/>
                  <a:pt x="2028" y="510"/>
                  <a:pt x="2035" y="531"/>
                </a:cubicBezTo>
                <a:cubicBezTo>
                  <a:pt x="2047" y="569"/>
                  <a:pt x="2072" y="600"/>
                  <a:pt x="2107" y="618"/>
                </a:cubicBezTo>
                <a:lnTo>
                  <a:pt x="2107" y="618"/>
                </a:lnTo>
                <a:lnTo>
                  <a:pt x="1654" y="1450"/>
                </a:lnTo>
                <a:cubicBezTo>
                  <a:pt x="1592" y="1418"/>
                  <a:pt x="1518" y="1410"/>
                  <a:pt x="1447" y="1432"/>
                </a:cubicBezTo>
                <a:cubicBezTo>
                  <a:pt x="1302" y="1477"/>
                  <a:pt x="1220" y="1631"/>
                  <a:pt x="1265" y="1776"/>
                </a:cubicBezTo>
                <a:cubicBezTo>
                  <a:pt x="1272" y="1798"/>
                  <a:pt x="1281" y="1818"/>
                  <a:pt x="1293" y="1837"/>
                </a:cubicBezTo>
                <a:lnTo>
                  <a:pt x="786" y="2159"/>
                </a:lnTo>
                <a:cubicBezTo>
                  <a:pt x="760" y="2122"/>
                  <a:pt x="719" y="2099"/>
                  <a:pt x="675" y="2096"/>
                </a:cubicBezTo>
                <a:lnTo>
                  <a:pt x="721" y="1724"/>
                </a:lnTo>
                <a:cubicBezTo>
                  <a:pt x="756" y="1725"/>
                  <a:pt x="787" y="1702"/>
                  <a:pt x="796" y="1667"/>
                </a:cubicBezTo>
                <a:cubicBezTo>
                  <a:pt x="802" y="1641"/>
                  <a:pt x="793" y="1614"/>
                  <a:pt x="775" y="1597"/>
                </a:cubicBezTo>
                <a:lnTo>
                  <a:pt x="1158" y="1105"/>
                </a:lnTo>
                <a:cubicBezTo>
                  <a:pt x="1165" y="1109"/>
                  <a:pt x="1172" y="1112"/>
                  <a:pt x="1180" y="1113"/>
                </a:cubicBezTo>
                <a:cubicBezTo>
                  <a:pt x="1213" y="1119"/>
                  <a:pt x="1244" y="1096"/>
                  <a:pt x="1249" y="1063"/>
                </a:cubicBezTo>
                <a:cubicBezTo>
                  <a:pt x="1254" y="1031"/>
                  <a:pt x="1232" y="999"/>
                  <a:pt x="1199" y="994"/>
                </a:cubicBezTo>
                <a:cubicBezTo>
                  <a:pt x="1167" y="989"/>
                  <a:pt x="1135" y="1011"/>
                  <a:pt x="1130" y="1044"/>
                </a:cubicBezTo>
                <a:cubicBezTo>
                  <a:pt x="1127" y="1064"/>
                  <a:pt x="1134" y="1083"/>
                  <a:pt x="1147" y="1096"/>
                </a:cubicBezTo>
                <a:lnTo>
                  <a:pt x="763" y="1588"/>
                </a:lnTo>
                <a:cubicBezTo>
                  <a:pt x="756" y="1584"/>
                  <a:pt x="749" y="1580"/>
                  <a:pt x="741" y="1578"/>
                </a:cubicBezTo>
                <a:cubicBezTo>
                  <a:pt x="711" y="1571"/>
                  <a:pt x="680" y="1583"/>
                  <a:pt x="663" y="1607"/>
                </a:cubicBezTo>
                <a:lnTo>
                  <a:pt x="482" y="1505"/>
                </a:lnTo>
                <a:cubicBezTo>
                  <a:pt x="484" y="1500"/>
                  <a:pt x="486" y="1496"/>
                  <a:pt x="486" y="1491"/>
                </a:cubicBezTo>
                <a:cubicBezTo>
                  <a:pt x="492" y="1458"/>
                  <a:pt x="470" y="1427"/>
                  <a:pt x="437" y="1422"/>
                </a:cubicBezTo>
                <a:cubicBezTo>
                  <a:pt x="404" y="1416"/>
                  <a:pt x="373" y="1439"/>
                  <a:pt x="367" y="1471"/>
                </a:cubicBezTo>
                <a:cubicBezTo>
                  <a:pt x="362" y="1504"/>
                  <a:pt x="384" y="1535"/>
                  <a:pt x="417" y="1541"/>
                </a:cubicBezTo>
                <a:cubicBezTo>
                  <a:pt x="440" y="1545"/>
                  <a:pt x="462" y="1535"/>
                  <a:pt x="475" y="1517"/>
                </a:cubicBezTo>
                <a:lnTo>
                  <a:pt x="656" y="1620"/>
                </a:lnTo>
                <a:cubicBezTo>
                  <a:pt x="655" y="1624"/>
                  <a:pt x="653" y="1628"/>
                  <a:pt x="652" y="1633"/>
                </a:cubicBezTo>
                <a:cubicBezTo>
                  <a:pt x="642" y="1673"/>
                  <a:pt x="667" y="1712"/>
                  <a:pt x="707" y="1722"/>
                </a:cubicBezTo>
                <a:lnTo>
                  <a:pt x="707" y="1722"/>
                </a:lnTo>
                <a:lnTo>
                  <a:pt x="660" y="2096"/>
                </a:lnTo>
                <a:cubicBezTo>
                  <a:pt x="647" y="2096"/>
                  <a:pt x="634" y="2098"/>
                  <a:pt x="621" y="2102"/>
                </a:cubicBezTo>
                <a:cubicBezTo>
                  <a:pt x="587" y="2113"/>
                  <a:pt x="557" y="2136"/>
                  <a:pt x="539" y="2166"/>
                </a:cubicBezTo>
                <a:cubicBezTo>
                  <a:pt x="516" y="2203"/>
                  <a:pt x="510" y="2247"/>
                  <a:pt x="523" y="2288"/>
                </a:cubicBezTo>
                <a:cubicBezTo>
                  <a:pt x="528" y="2305"/>
                  <a:pt x="537" y="2321"/>
                  <a:pt x="547" y="2335"/>
                </a:cubicBezTo>
                <a:lnTo>
                  <a:pt x="108" y="2682"/>
                </a:lnTo>
                <a:cubicBezTo>
                  <a:pt x="99" y="2673"/>
                  <a:pt x="88" y="2667"/>
                  <a:pt x="75" y="2665"/>
                </a:cubicBezTo>
                <a:cubicBezTo>
                  <a:pt x="42" y="2660"/>
                  <a:pt x="11" y="2682"/>
                  <a:pt x="6" y="2715"/>
                </a:cubicBezTo>
                <a:cubicBezTo>
                  <a:pt x="0" y="2748"/>
                  <a:pt x="22" y="2779"/>
                  <a:pt x="55" y="2784"/>
                </a:cubicBezTo>
                <a:cubicBezTo>
                  <a:pt x="88" y="2790"/>
                  <a:pt x="119" y="2767"/>
                  <a:pt x="125" y="2734"/>
                </a:cubicBezTo>
                <a:cubicBezTo>
                  <a:pt x="127" y="2720"/>
                  <a:pt x="124" y="2705"/>
                  <a:pt x="116" y="2693"/>
                </a:cubicBezTo>
                <a:lnTo>
                  <a:pt x="557" y="2346"/>
                </a:lnTo>
                <a:cubicBezTo>
                  <a:pt x="577" y="2367"/>
                  <a:pt x="604" y="2383"/>
                  <a:pt x="633" y="2389"/>
                </a:cubicBezTo>
                <a:lnTo>
                  <a:pt x="588" y="2593"/>
                </a:lnTo>
                <a:cubicBezTo>
                  <a:pt x="568" y="2591"/>
                  <a:pt x="547" y="2599"/>
                  <a:pt x="534" y="2617"/>
                </a:cubicBezTo>
                <a:cubicBezTo>
                  <a:pt x="514" y="2644"/>
                  <a:pt x="520" y="2682"/>
                  <a:pt x="547" y="2701"/>
                </a:cubicBezTo>
                <a:cubicBezTo>
                  <a:pt x="574" y="2721"/>
                  <a:pt x="612" y="2715"/>
                  <a:pt x="631" y="2688"/>
                </a:cubicBezTo>
                <a:cubicBezTo>
                  <a:pt x="651" y="2662"/>
                  <a:pt x="645" y="2624"/>
                  <a:pt x="619" y="2604"/>
                </a:cubicBezTo>
                <a:cubicBezTo>
                  <a:pt x="614" y="2600"/>
                  <a:pt x="608" y="2598"/>
                  <a:pt x="603" y="2596"/>
                </a:cubicBezTo>
                <a:lnTo>
                  <a:pt x="647" y="2391"/>
                </a:lnTo>
                <a:cubicBezTo>
                  <a:pt x="667" y="2394"/>
                  <a:pt x="688" y="2392"/>
                  <a:pt x="708" y="2386"/>
                </a:cubicBezTo>
                <a:cubicBezTo>
                  <a:pt x="743" y="2375"/>
                  <a:pt x="772" y="2353"/>
                  <a:pt x="791" y="2322"/>
                </a:cubicBezTo>
                <a:cubicBezTo>
                  <a:pt x="813" y="2286"/>
                  <a:pt x="819" y="2241"/>
                  <a:pt x="807" y="2200"/>
                </a:cubicBezTo>
                <a:cubicBezTo>
                  <a:pt x="803" y="2190"/>
                  <a:pt x="799" y="2180"/>
                  <a:pt x="794" y="2171"/>
                </a:cubicBezTo>
                <a:lnTo>
                  <a:pt x="1300" y="1849"/>
                </a:lnTo>
                <a:cubicBezTo>
                  <a:pt x="1354" y="1928"/>
                  <a:pt x="1445" y="1974"/>
                  <a:pt x="1541" y="1970"/>
                </a:cubicBezTo>
                <a:lnTo>
                  <a:pt x="1555" y="2564"/>
                </a:lnTo>
                <a:cubicBezTo>
                  <a:pt x="1533" y="2569"/>
                  <a:pt x="1513" y="2582"/>
                  <a:pt x="1501" y="2601"/>
                </a:cubicBezTo>
                <a:cubicBezTo>
                  <a:pt x="1497" y="2608"/>
                  <a:pt x="1494" y="2615"/>
                  <a:pt x="1492" y="2623"/>
                </a:cubicBezTo>
                <a:cubicBezTo>
                  <a:pt x="1480" y="2666"/>
                  <a:pt x="1506" y="2711"/>
                  <a:pt x="1549" y="2722"/>
                </a:cubicBezTo>
                <a:cubicBezTo>
                  <a:pt x="1560" y="2725"/>
                  <a:pt x="1570" y="2725"/>
                  <a:pt x="1581" y="2724"/>
                </a:cubicBezTo>
                <a:lnTo>
                  <a:pt x="1863" y="3385"/>
                </a:lnTo>
                <a:cubicBezTo>
                  <a:pt x="1849" y="3393"/>
                  <a:pt x="1838" y="3407"/>
                  <a:pt x="1834" y="3425"/>
                </a:cubicBezTo>
                <a:cubicBezTo>
                  <a:pt x="1828" y="3458"/>
                  <a:pt x="1849" y="3490"/>
                  <a:pt x="1882" y="3496"/>
                </a:cubicBezTo>
                <a:cubicBezTo>
                  <a:pt x="1915" y="3502"/>
                  <a:pt x="1946" y="3481"/>
                  <a:pt x="1953" y="3448"/>
                </a:cubicBezTo>
                <a:cubicBezTo>
                  <a:pt x="1959" y="3416"/>
                  <a:pt x="1938" y="3384"/>
                  <a:pt x="1905" y="3378"/>
                </a:cubicBezTo>
                <a:cubicBezTo>
                  <a:pt x="1895" y="3376"/>
                  <a:pt x="1885" y="3377"/>
                  <a:pt x="1877" y="3379"/>
                </a:cubicBezTo>
                <a:lnTo>
                  <a:pt x="1595" y="2721"/>
                </a:lnTo>
                <a:cubicBezTo>
                  <a:pt x="1613" y="2715"/>
                  <a:pt x="1629" y="2703"/>
                  <a:pt x="1639" y="2687"/>
                </a:cubicBezTo>
                <a:cubicBezTo>
                  <a:pt x="1643" y="2680"/>
                  <a:pt x="1647" y="2672"/>
                  <a:pt x="1649" y="2665"/>
                </a:cubicBezTo>
                <a:cubicBezTo>
                  <a:pt x="1650" y="2658"/>
                  <a:pt x="1651" y="2652"/>
                  <a:pt x="1651" y="2646"/>
                </a:cubicBezTo>
                <a:lnTo>
                  <a:pt x="1939" y="2629"/>
                </a:lnTo>
                <a:cubicBezTo>
                  <a:pt x="1942" y="2642"/>
                  <a:pt x="1949" y="2655"/>
                  <a:pt x="1961" y="2665"/>
                </a:cubicBezTo>
                <a:cubicBezTo>
                  <a:pt x="1988" y="2685"/>
                  <a:pt x="2025" y="2681"/>
                  <a:pt x="2046" y="2654"/>
                </a:cubicBezTo>
                <a:cubicBezTo>
                  <a:pt x="2066" y="2628"/>
                  <a:pt x="2062" y="2590"/>
                  <a:pt x="2035" y="2570"/>
                </a:cubicBezTo>
                <a:cubicBezTo>
                  <a:pt x="2009" y="2549"/>
                  <a:pt x="1971" y="2554"/>
                  <a:pt x="1951" y="2580"/>
                </a:cubicBezTo>
                <a:cubicBezTo>
                  <a:pt x="1943" y="2590"/>
                  <a:pt x="1939" y="2602"/>
                  <a:pt x="1938" y="2614"/>
                </a:cubicBezTo>
                <a:lnTo>
                  <a:pt x="1650" y="2632"/>
                </a:lnTo>
                <a:cubicBezTo>
                  <a:pt x="1646" y="2601"/>
                  <a:pt x="1623" y="2574"/>
                  <a:pt x="1591" y="2565"/>
                </a:cubicBezTo>
                <a:cubicBezTo>
                  <a:pt x="1584" y="2564"/>
                  <a:pt x="1577" y="2563"/>
                  <a:pt x="1569" y="2563"/>
                </a:cubicBezTo>
                <a:lnTo>
                  <a:pt x="1556" y="1969"/>
                </a:lnTo>
                <a:cubicBezTo>
                  <a:pt x="1574" y="1967"/>
                  <a:pt x="1591" y="1964"/>
                  <a:pt x="1609" y="1958"/>
                </a:cubicBezTo>
                <a:cubicBezTo>
                  <a:pt x="1755" y="1913"/>
                  <a:pt x="1836" y="1759"/>
                  <a:pt x="1791" y="1614"/>
                </a:cubicBezTo>
                <a:cubicBezTo>
                  <a:pt x="1770" y="1545"/>
                  <a:pt x="1724" y="1491"/>
                  <a:pt x="1666" y="1457"/>
                </a:cubicBezTo>
                <a:lnTo>
                  <a:pt x="2120" y="624"/>
                </a:lnTo>
                <a:cubicBezTo>
                  <a:pt x="2152" y="638"/>
                  <a:pt x="2187" y="639"/>
                  <a:pt x="2220" y="629"/>
                </a:cubicBezTo>
                <a:lnTo>
                  <a:pt x="2222" y="628"/>
                </a:lnTo>
                <a:lnTo>
                  <a:pt x="2359" y="1005"/>
                </a:lnTo>
                <a:cubicBezTo>
                  <a:pt x="2355" y="1007"/>
                  <a:pt x="2351" y="1008"/>
                  <a:pt x="2348" y="1011"/>
                </a:cubicBezTo>
                <a:cubicBezTo>
                  <a:pt x="2319" y="1028"/>
                  <a:pt x="2310" y="1065"/>
                  <a:pt x="2328" y="1093"/>
                </a:cubicBezTo>
                <a:cubicBezTo>
                  <a:pt x="2345" y="1122"/>
                  <a:pt x="2382" y="1131"/>
                  <a:pt x="2411" y="1114"/>
                </a:cubicBezTo>
                <a:cubicBezTo>
                  <a:pt x="2439" y="1096"/>
                  <a:pt x="2448" y="1059"/>
                  <a:pt x="2431" y="1031"/>
                </a:cubicBezTo>
                <a:cubicBezTo>
                  <a:pt x="2418" y="1010"/>
                  <a:pt x="2395" y="1000"/>
                  <a:pt x="2373" y="1002"/>
                </a:cubicBezTo>
                <a:lnTo>
                  <a:pt x="2235" y="623"/>
                </a:lnTo>
                <a:cubicBezTo>
                  <a:pt x="2263" y="611"/>
                  <a:pt x="2287" y="591"/>
                  <a:pt x="2303" y="565"/>
                </a:cubicBezTo>
                <a:cubicBezTo>
                  <a:pt x="2325" y="529"/>
                  <a:pt x="2331" y="484"/>
                  <a:pt x="2318" y="443"/>
                </a:cubicBezTo>
                <a:cubicBezTo>
                  <a:pt x="2294" y="365"/>
                  <a:pt x="2211" y="321"/>
                  <a:pt x="2133" y="345"/>
                </a:cubicBezTo>
                <a:moveTo>
                  <a:pt x="793" y="2205"/>
                </a:moveTo>
                <a:cubicBezTo>
                  <a:pt x="804" y="2242"/>
                  <a:pt x="799" y="2282"/>
                  <a:pt x="779" y="2315"/>
                </a:cubicBezTo>
                <a:cubicBezTo>
                  <a:pt x="762" y="2342"/>
                  <a:pt x="735" y="2363"/>
                  <a:pt x="704" y="2372"/>
                </a:cubicBezTo>
                <a:cubicBezTo>
                  <a:pt x="634" y="2394"/>
                  <a:pt x="558" y="2354"/>
                  <a:pt x="537" y="2284"/>
                </a:cubicBezTo>
                <a:cubicBezTo>
                  <a:pt x="525" y="2247"/>
                  <a:pt x="530" y="2207"/>
                  <a:pt x="551" y="2174"/>
                </a:cubicBezTo>
                <a:cubicBezTo>
                  <a:pt x="568" y="2146"/>
                  <a:pt x="594" y="2126"/>
                  <a:pt x="625" y="2116"/>
                </a:cubicBezTo>
                <a:cubicBezTo>
                  <a:pt x="696" y="2094"/>
                  <a:pt x="771" y="2134"/>
                  <a:pt x="793" y="2205"/>
                </a:cubicBezTo>
                <a:close/>
                <a:moveTo>
                  <a:pt x="1635" y="2661"/>
                </a:moveTo>
                <a:cubicBezTo>
                  <a:pt x="1633" y="2667"/>
                  <a:pt x="1630" y="2673"/>
                  <a:pt x="1627" y="2679"/>
                </a:cubicBezTo>
                <a:cubicBezTo>
                  <a:pt x="1611" y="2704"/>
                  <a:pt x="1582" y="2716"/>
                  <a:pt x="1553" y="2708"/>
                </a:cubicBezTo>
                <a:cubicBezTo>
                  <a:pt x="1518" y="2699"/>
                  <a:pt x="1496" y="2662"/>
                  <a:pt x="1506" y="2627"/>
                </a:cubicBezTo>
                <a:cubicBezTo>
                  <a:pt x="1508" y="2620"/>
                  <a:pt x="1510" y="2614"/>
                  <a:pt x="1514" y="2609"/>
                </a:cubicBezTo>
                <a:cubicBezTo>
                  <a:pt x="1529" y="2584"/>
                  <a:pt x="1559" y="2572"/>
                  <a:pt x="1587" y="2579"/>
                </a:cubicBezTo>
                <a:cubicBezTo>
                  <a:pt x="1623" y="2589"/>
                  <a:pt x="1644" y="2625"/>
                  <a:pt x="1635" y="2661"/>
                </a:cubicBezTo>
                <a:close/>
                <a:moveTo>
                  <a:pt x="2305" y="448"/>
                </a:moveTo>
                <a:cubicBezTo>
                  <a:pt x="2316" y="485"/>
                  <a:pt x="2311" y="525"/>
                  <a:pt x="2291" y="558"/>
                </a:cubicBezTo>
                <a:cubicBezTo>
                  <a:pt x="2274" y="585"/>
                  <a:pt x="2247" y="606"/>
                  <a:pt x="2216" y="615"/>
                </a:cubicBezTo>
                <a:cubicBezTo>
                  <a:pt x="2182" y="626"/>
                  <a:pt x="2146" y="622"/>
                  <a:pt x="2114" y="606"/>
                </a:cubicBezTo>
                <a:cubicBezTo>
                  <a:pt x="2082" y="589"/>
                  <a:pt x="2059" y="561"/>
                  <a:pt x="2049" y="527"/>
                </a:cubicBezTo>
                <a:cubicBezTo>
                  <a:pt x="2037" y="490"/>
                  <a:pt x="2042" y="450"/>
                  <a:pt x="2063" y="417"/>
                </a:cubicBezTo>
                <a:cubicBezTo>
                  <a:pt x="2080" y="389"/>
                  <a:pt x="2106" y="369"/>
                  <a:pt x="2137" y="359"/>
                </a:cubicBezTo>
                <a:cubicBezTo>
                  <a:pt x="2208" y="337"/>
                  <a:pt x="2283" y="377"/>
                  <a:pt x="2305" y="448"/>
                </a:cubicBezTo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442459674" name="Google Shape;32;p34"/>
          <p:cNvSpPr/>
          <p:nvPr/>
        </p:nvSpPr>
        <p:spPr bwMode="auto">
          <a:xfrm rot="2654194">
            <a:off x="2548038" y="2509086"/>
            <a:ext cx="1054815" cy="645464"/>
          </a:xfrm>
          <a:custGeom>
            <a:avLst/>
            <a:gdLst/>
            <a:ahLst/>
            <a:cxnLst/>
            <a:rect l="l" t="t" r="r" b="b"/>
            <a:pathLst>
              <a:path w="1979" h="1210" fill="norm" stroke="1" extrusionOk="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772168387" name="Google Shape;33;p34"/>
          <p:cNvSpPr/>
          <p:nvPr/>
        </p:nvSpPr>
        <p:spPr bwMode="auto">
          <a:xfrm rot="2654194">
            <a:off x="6769924" y="1297758"/>
            <a:ext cx="811578" cy="961513"/>
          </a:xfrm>
          <a:custGeom>
            <a:avLst/>
            <a:gdLst/>
            <a:ahLst/>
            <a:cxnLst/>
            <a:rect l="l" t="t" r="r" b="b"/>
            <a:pathLst>
              <a:path w="1384" h="1640" fill="norm" stroke="1" extrusionOk="0">
                <a:moveTo>
                  <a:pt x="755" y="18"/>
                </a:moveTo>
                <a:cubicBezTo>
                  <a:pt x="727" y="36"/>
                  <a:pt x="719" y="73"/>
                  <a:pt x="737" y="101"/>
                </a:cubicBezTo>
                <a:cubicBezTo>
                  <a:pt x="748" y="119"/>
                  <a:pt x="767" y="129"/>
                  <a:pt x="787" y="129"/>
                </a:cubicBezTo>
                <a:lnTo>
                  <a:pt x="839" y="585"/>
                </a:lnTo>
                <a:cubicBezTo>
                  <a:pt x="819" y="590"/>
                  <a:pt x="800" y="602"/>
                  <a:pt x="789" y="621"/>
                </a:cubicBezTo>
                <a:cubicBezTo>
                  <a:pt x="784" y="629"/>
                  <a:pt x="780" y="639"/>
                  <a:pt x="778" y="648"/>
                </a:cubicBezTo>
                <a:cubicBezTo>
                  <a:pt x="773" y="676"/>
                  <a:pt x="782" y="702"/>
                  <a:pt x="800" y="721"/>
                </a:cubicBezTo>
                <a:lnTo>
                  <a:pt x="463" y="1105"/>
                </a:lnTo>
                <a:cubicBezTo>
                  <a:pt x="396" y="1060"/>
                  <a:pt x="310" y="1044"/>
                  <a:pt x="227" y="1069"/>
                </a:cubicBezTo>
                <a:cubicBezTo>
                  <a:pt x="82" y="1114"/>
                  <a:pt x="0" y="1268"/>
                  <a:pt x="45" y="1413"/>
                </a:cubicBezTo>
                <a:cubicBezTo>
                  <a:pt x="90" y="1559"/>
                  <a:pt x="244" y="1640"/>
                  <a:pt x="389" y="1595"/>
                </a:cubicBezTo>
                <a:cubicBezTo>
                  <a:pt x="535" y="1551"/>
                  <a:pt x="616" y="1396"/>
                  <a:pt x="571" y="1251"/>
                </a:cubicBezTo>
                <a:cubicBezTo>
                  <a:pt x="554" y="1194"/>
                  <a:pt x="519" y="1147"/>
                  <a:pt x="475" y="1114"/>
                </a:cubicBezTo>
                <a:lnTo>
                  <a:pt x="811" y="730"/>
                </a:lnTo>
                <a:cubicBezTo>
                  <a:pt x="820" y="736"/>
                  <a:pt x="831" y="741"/>
                  <a:pt x="843" y="743"/>
                </a:cubicBezTo>
                <a:cubicBezTo>
                  <a:pt x="876" y="749"/>
                  <a:pt x="909" y="735"/>
                  <a:pt x="927" y="706"/>
                </a:cubicBezTo>
                <a:cubicBezTo>
                  <a:pt x="932" y="698"/>
                  <a:pt x="936" y="688"/>
                  <a:pt x="938" y="679"/>
                </a:cubicBezTo>
                <a:cubicBezTo>
                  <a:pt x="939" y="673"/>
                  <a:pt x="939" y="668"/>
                  <a:pt x="939" y="662"/>
                </a:cubicBezTo>
                <a:lnTo>
                  <a:pt x="1259" y="583"/>
                </a:lnTo>
                <a:cubicBezTo>
                  <a:pt x="1261" y="587"/>
                  <a:pt x="1263" y="591"/>
                  <a:pt x="1265" y="594"/>
                </a:cubicBezTo>
                <a:cubicBezTo>
                  <a:pt x="1283" y="622"/>
                  <a:pt x="1320" y="631"/>
                  <a:pt x="1348" y="613"/>
                </a:cubicBezTo>
                <a:cubicBezTo>
                  <a:pt x="1376" y="595"/>
                  <a:pt x="1384" y="558"/>
                  <a:pt x="1367" y="530"/>
                </a:cubicBezTo>
                <a:cubicBezTo>
                  <a:pt x="1349" y="501"/>
                  <a:pt x="1311" y="493"/>
                  <a:pt x="1283" y="511"/>
                </a:cubicBezTo>
                <a:cubicBezTo>
                  <a:pt x="1263" y="524"/>
                  <a:pt x="1253" y="547"/>
                  <a:pt x="1256" y="569"/>
                </a:cubicBezTo>
                <a:lnTo>
                  <a:pt x="937" y="648"/>
                </a:lnTo>
                <a:cubicBezTo>
                  <a:pt x="935" y="637"/>
                  <a:pt x="931" y="627"/>
                  <a:pt x="925" y="618"/>
                </a:cubicBezTo>
                <a:cubicBezTo>
                  <a:pt x="913" y="600"/>
                  <a:pt x="894" y="588"/>
                  <a:pt x="873" y="584"/>
                </a:cubicBezTo>
                <a:cubicBezTo>
                  <a:pt x="866" y="583"/>
                  <a:pt x="860" y="582"/>
                  <a:pt x="853" y="583"/>
                </a:cubicBezTo>
                <a:lnTo>
                  <a:pt x="801" y="127"/>
                </a:lnTo>
                <a:cubicBezTo>
                  <a:pt x="808" y="126"/>
                  <a:pt x="814" y="123"/>
                  <a:pt x="820" y="120"/>
                </a:cubicBezTo>
                <a:cubicBezTo>
                  <a:pt x="848" y="102"/>
                  <a:pt x="856" y="64"/>
                  <a:pt x="838" y="36"/>
                </a:cubicBezTo>
                <a:cubicBezTo>
                  <a:pt x="821" y="8"/>
                  <a:pt x="783" y="0"/>
                  <a:pt x="755" y="18"/>
                </a:cubicBezTo>
                <a:moveTo>
                  <a:pt x="913" y="626"/>
                </a:moveTo>
                <a:cubicBezTo>
                  <a:pt x="918" y="634"/>
                  <a:pt x="922" y="642"/>
                  <a:pt x="923" y="651"/>
                </a:cubicBezTo>
                <a:lnTo>
                  <a:pt x="923" y="651"/>
                </a:lnTo>
                <a:lnTo>
                  <a:pt x="924" y="653"/>
                </a:lnTo>
                <a:cubicBezTo>
                  <a:pt x="925" y="660"/>
                  <a:pt x="925" y="668"/>
                  <a:pt x="923" y="676"/>
                </a:cubicBezTo>
                <a:cubicBezTo>
                  <a:pt x="922" y="684"/>
                  <a:pt x="919" y="692"/>
                  <a:pt x="915" y="699"/>
                </a:cubicBezTo>
                <a:cubicBezTo>
                  <a:pt x="900" y="722"/>
                  <a:pt x="872" y="734"/>
                  <a:pt x="845" y="729"/>
                </a:cubicBezTo>
                <a:cubicBezTo>
                  <a:pt x="809" y="722"/>
                  <a:pt x="785" y="687"/>
                  <a:pt x="792" y="651"/>
                </a:cubicBezTo>
                <a:cubicBezTo>
                  <a:pt x="794" y="643"/>
                  <a:pt x="797" y="635"/>
                  <a:pt x="801" y="628"/>
                </a:cubicBezTo>
                <a:cubicBezTo>
                  <a:pt x="816" y="605"/>
                  <a:pt x="843" y="593"/>
                  <a:pt x="870" y="598"/>
                </a:cubicBezTo>
                <a:cubicBezTo>
                  <a:pt x="888" y="601"/>
                  <a:pt x="903" y="611"/>
                  <a:pt x="913" y="62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srgbClr val="000000">
                <a:alpha val="18039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682963365" name="Google Shape;34;p34"/>
          <p:cNvSpPr/>
          <p:nvPr/>
        </p:nvSpPr>
        <p:spPr bwMode="auto">
          <a:xfrm rot="9190018">
            <a:off x="3887684" y="3559733"/>
            <a:ext cx="1368634" cy="1185963"/>
          </a:xfrm>
          <a:custGeom>
            <a:avLst/>
            <a:gdLst/>
            <a:ahLst/>
            <a:cxnLst/>
            <a:rect l="l" t="t" r="r" b="b"/>
            <a:pathLst>
              <a:path w="2825" h="2446" fill="norm" stroke="1" extrusionOk="0">
                <a:moveTo>
                  <a:pt x="2738" y="10"/>
                </a:moveTo>
                <a:cubicBezTo>
                  <a:pt x="2706" y="21"/>
                  <a:pt x="2689" y="55"/>
                  <a:pt x="2700" y="87"/>
                </a:cubicBezTo>
                <a:cubicBezTo>
                  <a:pt x="2700" y="89"/>
                  <a:pt x="2701" y="90"/>
                  <a:pt x="2702" y="92"/>
                </a:cubicBezTo>
                <a:lnTo>
                  <a:pt x="2284" y="411"/>
                </a:lnTo>
                <a:cubicBezTo>
                  <a:pt x="2278" y="405"/>
                  <a:pt x="2272" y="399"/>
                  <a:pt x="2264" y="394"/>
                </a:cubicBezTo>
                <a:cubicBezTo>
                  <a:pt x="2246" y="384"/>
                  <a:pt x="2225" y="381"/>
                  <a:pt x="2204" y="386"/>
                </a:cubicBezTo>
                <a:lnTo>
                  <a:pt x="2146" y="225"/>
                </a:lnTo>
                <a:cubicBezTo>
                  <a:pt x="2162" y="217"/>
                  <a:pt x="2175" y="200"/>
                  <a:pt x="2178" y="180"/>
                </a:cubicBezTo>
                <a:cubicBezTo>
                  <a:pt x="2183" y="147"/>
                  <a:pt x="2160" y="117"/>
                  <a:pt x="2127" y="112"/>
                </a:cubicBezTo>
                <a:cubicBezTo>
                  <a:pt x="2094" y="107"/>
                  <a:pt x="2063" y="130"/>
                  <a:pt x="2058" y="163"/>
                </a:cubicBezTo>
                <a:cubicBezTo>
                  <a:pt x="2054" y="196"/>
                  <a:pt x="2076" y="226"/>
                  <a:pt x="2109" y="231"/>
                </a:cubicBezTo>
                <a:cubicBezTo>
                  <a:pt x="2117" y="232"/>
                  <a:pt x="2125" y="232"/>
                  <a:pt x="2132" y="230"/>
                </a:cubicBezTo>
                <a:lnTo>
                  <a:pt x="2191" y="390"/>
                </a:lnTo>
                <a:cubicBezTo>
                  <a:pt x="2176" y="397"/>
                  <a:pt x="2163" y="408"/>
                  <a:pt x="2154" y="422"/>
                </a:cubicBezTo>
                <a:cubicBezTo>
                  <a:pt x="2142" y="441"/>
                  <a:pt x="2139" y="463"/>
                  <a:pt x="2145" y="485"/>
                </a:cubicBezTo>
                <a:cubicBezTo>
                  <a:pt x="2151" y="508"/>
                  <a:pt x="2166" y="526"/>
                  <a:pt x="2186" y="536"/>
                </a:cubicBezTo>
                <a:lnTo>
                  <a:pt x="1788" y="1156"/>
                </a:lnTo>
                <a:cubicBezTo>
                  <a:pt x="1723" y="1117"/>
                  <a:pt x="1643" y="1104"/>
                  <a:pt x="1564" y="1128"/>
                </a:cubicBezTo>
                <a:cubicBezTo>
                  <a:pt x="1445" y="1165"/>
                  <a:pt x="1369" y="1276"/>
                  <a:pt x="1370" y="1395"/>
                </a:cubicBezTo>
                <a:lnTo>
                  <a:pt x="877" y="1415"/>
                </a:lnTo>
                <a:cubicBezTo>
                  <a:pt x="876" y="1404"/>
                  <a:pt x="874" y="1393"/>
                  <a:pt x="871" y="1382"/>
                </a:cubicBezTo>
                <a:cubicBezTo>
                  <a:pt x="865" y="1365"/>
                  <a:pt x="857" y="1350"/>
                  <a:pt x="847" y="1336"/>
                </a:cubicBezTo>
                <a:lnTo>
                  <a:pt x="1290" y="955"/>
                </a:lnTo>
                <a:cubicBezTo>
                  <a:pt x="1305" y="970"/>
                  <a:pt x="1325" y="978"/>
                  <a:pt x="1347" y="977"/>
                </a:cubicBezTo>
                <a:cubicBezTo>
                  <a:pt x="1388" y="974"/>
                  <a:pt x="1419" y="939"/>
                  <a:pt x="1416" y="898"/>
                </a:cubicBezTo>
                <a:cubicBezTo>
                  <a:pt x="1413" y="858"/>
                  <a:pt x="1378" y="827"/>
                  <a:pt x="1337" y="830"/>
                </a:cubicBezTo>
                <a:cubicBezTo>
                  <a:pt x="1334" y="830"/>
                  <a:pt x="1331" y="831"/>
                  <a:pt x="1327" y="831"/>
                </a:cubicBezTo>
                <a:lnTo>
                  <a:pt x="1268" y="637"/>
                </a:lnTo>
                <a:cubicBezTo>
                  <a:pt x="1286" y="629"/>
                  <a:pt x="1300" y="612"/>
                  <a:pt x="1303" y="591"/>
                </a:cubicBezTo>
                <a:cubicBezTo>
                  <a:pt x="1308" y="558"/>
                  <a:pt x="1285" y="528"/>
                  <a:pt x="1252" y="523"/>
                </a:cubicBezTo>
                <a:cubicBezTo>
                  <a:pt x="1219" y="518"/>
                  <a:pt x="1188" y="541"/>
                  <a:pt x="1183" y="574"/>
                </a:cubicBezTo>
                <a:cubicBezTo>
                  <a:pt x="1179" y="607"/>
                  <a:pt x="1201" y="637"/>
                  <a:pt x="1234" y="642"/>
                </a:cubicBezTo>
                <a:cubicBezTo>
                  <a:pt x="1241" y="643"/>
                  <a:pt x="1248" y="643"/>
                  <a:pt x="1254" y="641"/>
                </a:cubicBezTo>
                <a:lnTo>
                  <a:pt x="1314" y="835"/>
                </a:lnTo>
                <a:cubicBezTo>
                  <a:pt x="1285" y="847"/>
                  <a:pt x="1266" y="876"/>
                  <a:pt x="1268" y="908"/>
                </a:cubicBezTo>
                <a:cubicBezTo>
                  <a:pt x="1269" y="922"/>
                  <a:pt x="1274" y="934"/>
                  <a:pt x="1281" y="944"/>
                </a:cubicBezTo>
                <a:lnTo>
                  <a:pt x="838" y="1325"/>
                </a:lnTo>
                <a:cubicBezTo>
                  <a:pt x="800" y="1285"/>
                  <a:pt x="741" y="1267"/>
                  <a:pt x="685" y="1284"/>
                </a:cubicBezTo>
                <a:cubicBezTo>
                  <a:pt x="651" y="1295"/>
                  <a:pt x="621" y="1317"/>
                  <a:pt x="603" y="1348"/>
                </a:cubicBezTo>
                <a:cubicBezTo>
                  <a:pt x="581" y="1382"/>
                  <a:pt x="575" y="1424"/>
                  <a:pt x="585" y="1463"/>
                </a:cubicBezTo>
                <a:lnTo>
                  <a:pt x="124" y="1597"/>
                </a:lnTo>
                <a:cubicBezTo>
                  <a:pt x="123" y="1594"/>
                  <a:pt x="122" y="1592"/>
                  <a:pt x="120" y="1589"/>
                </a:cubicBezTo>
                <a:cubicBezTo>
                  <a:pt x="103" y="1561"/>
                  <a:pt x="66" y="1552"/>
                  <a:pt x="38" y="1569"/>
                </a:cubicBezTo>
                <a:cubicBezTo>
                  <a:pt x="9" y="1586"/>
                  <a:pt x="0" y="1623"/>
                  <a:pt x="18" y="1652"/>
                </a:cubicBezTo>
                <a:cubicBezTo>
                  <a:pt x="35" y="1680"/>
                  <a:pt x="72" y="1689"/>
                  <a:pt x="100" y="1672"/>
                </a:cubicBezTo>
                <a:cubicBezTo>
                  <a:pt x="122" y="1659"/>
                  <a:pt x="132" y="1634"/>
                  <a:pt x="128" y="1611"/>
                </a:cubicBezTo>
                <a:lnTo>
                  <a:pt x="589" y="1476"/>
                </a:lnTo>
                <a:cubicBezTo>
                  <a:pt x="602" y="1511"/>
                  <a:pt x="626" y="1540"/>
                  <a:pt x="659" y="1557"/>
                </a:cubicBezTo>
                <a:cubicBezTo>
                  <a:pt x="694" y="1576"/>
                  <a:pt x="735" y="1579"/>
                  <a:pt x="772" y="1568"/>
                </a:cubicBezTo>
                <a:cubicBezTo>
                  <a:pt x="787" y="1563"/>
                  <a:pt x="801" y="1556"/>
                  <a:pt x="813" y="1548"/>
                </a:cubicBezTo>
                <a:lnTo>
                  <a:pt x="1109" y="1937"/>
                </a:lnTo>
                <a:cubicBezTo>
                  <a:pt x="1089" y="1956"/>
                  <a:pt x="1084" y="1987"/>
                  <a:pt x="1099" y="2012"/>
                </a:cubicBezTo>
                <a:cubicBezTo>
                  <a:pt x="1116" y="2040"/>
                  <a:pt x="1154" y="2049"/>
                  <a:pt x="1182" y="2032"/>
                </a:cubicBezTo>
                <a:cubicBezTo>
                  <a:pt x="1210" y="2015"/>
                  <a:pt x="1219" y="1977"/>
                  <a:pt x="1202" y="1949"/>
                </a:cubicBezTo>
                <a:cubicBezTo>
                  <a:pt x="1185" y="1921"/>
                  <a:pt x="1148" y="1912"/>
                  <a:pt x="1120" y="1928"/>
                </a:cubicBezTo>
                <a:lnTo>
                  <a:pt x="825" y="1539"/>
                </a:lnTo>
                <a:cubicBezTo>
                  <a:pt x="836" y="1529"/>
                  <a:pt x="847" y="1517"/>
                  <a:pt x="855" y="1504"/>
                </a:cubicBezTo>
                <a:cubicBezTo>
                  <a:pt x="869" y="1481"/>
                  <a:pt x="876" y="1456"/>
                  <a:pt x="877" y="1430"/>
                </a:cubicBezTo>
                <a:lnTo>
                  <a:pt x="1371" y="1410"/>
                </a:lnTo>
                <a:cubicBezTo>
                  <a:pt x="1372" y="1431"/>
                  <a:pt x="1376" y="1452"/>
                  <a:pt x="1382" y="1473"/>
                </a:cubicBezTo>
                <a:cubicBezTo>
                  <a:pt x="1427" y="1618"/>
                  <a:pt x="1581" y="1699"/>
                  <a:pt x="1727" y="1655"/>
                </a:cubicBezTo>
                <a:cubicBezTo>
                  <a:pt x="1761" y="1644"/>
                  <a:pt x="1792" y="1627"/>
                  <a:pt x="1818" y="1606"/>
                </a:cubicBezTo>
                <a:lnTo>
                  <a:pt x="2354" y="2235"/>
                </a:lnTo>
                <a:cubicBezTo>
                  <a:pt x="2349" y="2239"/>
                  <a:pt x="2344" y="2245"/>
                  <a:pt x="2341" y="2251"/>
                </a:cubicBezTo>
                <a:lnTo>
                  <a:pt x="1878" y="2025"/>
                </a:lnTo>
                <a:cubicBezTo>
                  <a:pt x="1881" y="2016"/>
                  <a:pt x="1882" y="2007"/>
                  <a:pt x="1882" y="1997"/>
                </a:cubicBezTo>
                <a:cubicBezTo>
                  <a:pt x="1879" y="1956"/>
                  <a:pt x="1844" y="1925"/>
                  <a:pt x="1803" y="1928"/>
                </a:cubicBezTo>
                <a:cubicBezTo>
                  <a:pt x="1762" y="1931"/>
                  <a:pt x="1731" y="1966"/>
                  <a:pt x="1734" y="2007"/>
                </a:cubicBezTo>
                <a:lnTo>
                  <a:pt x="1735" y="2011"/>
                </a:lnTo>
                <a:lnTo>
                  <a:pt x="1611" y="2034"/>
                </a:lnTo>
                <a:cubicBezTo>
                  <a:pt x="1605" y="2014"/>
                  <a:pt x="1588" y="1997"/>
                  <a:pt x="1566" y="1993"/>
                </a:cubicBezTo>
                <a:cubicBezTo>
                  <a:pt x="1533" y="1986"/>
                  <a:pt x="1501" y="2007"/>
                  <a:pt x="1494" y="2040"/>
                </a:cubicBezTo>
                <a:cubicBezTo>
                  <a:pt x="1488" y="2073"/>
                  <a:pt x="1509" y="2105"/>
                  <a:pt x="1542" y="2111"/>
                </a:cubicBezTo>
                <a:cubicBezTo>
                  <a:pt x="1574" y="2118"/>
                  <a:pt x="1606" y="2097"/>
                  <a:pt x="1613" y="2064"/>
                </a:cubicBezTo>
                <a:cubicBezTo>
                  <a:pt x="1614" y="2059"/>
                  <a:pt x="1614" y="2053"/>
                  <a:pt x="1614" y="2048"/>
                </a:cubicBezTo>
                <a:lnTo>
                  <a:pt x="1738" y="2025"/>
                </a:lnTo>
                <a:cubicBezTo>
                  <a:pt x="1748" y="2056"/>
                  <a:pt x="1778" y="2078"/>
                  <a:pt x="1813" y="2075"/>
                </a:cubicBezTo>
                <a:cubicBezTo>
                  <a:pt x="1839" y="2074"/>
                  <a:pt x="1860" y="2059"/>
                  <a:pt x="1872" y="2038"/>
                </a:cubicBezTo>
                <a:lnTo>
                  <a:pt x="2334" y="2263"/>
                </a:lnTo>
                <a:cubicBezTo>
                  <a:pt x="2333" y="2267"/>
                  <a:pt x="2332" y="2270"/>
                  <a:pt x="2331" y="2273"/>
                </a:cubicBezTo>
                <a:cubicBezTo>
                  <a:pt x="2319" y="2316"/>
                  <a:pt x="2345" y="2361"/>
                  <a:pt x="2388" y="2372"/>
                </a:cubicBezTo>
                <a:cubicBezTo>
                  <a:pt x="2422" y="2381"/>
                  <a:pt x="2459" y="2367"/>
                  <a:pt x="2478" y="2337"/>
                </a:cubicBezTo>
                <a:cubicBezTo>
                  <a:pt x="2481" y="2332"/>
                  <a:pt x="2483" y="2327"/>
                  <a:pt x="2485" y="2322"/>
                </a:cubicBezTo>
                <a:lnTo>
                  <a:pt x="2666" y="2369"/>
                </a:lnTo>
                <a:cubicBezTo>
                  <a:pt x="2663" y="2390"/>
                  <a:pt x="2671" y="2412"/>
                  <a:pt x="2689" y="2426"/>
                </a:cubicBezTo>
                <a:cubicBezTo>
                  <a:pt x="2715" y="2446"/>
                  <a:pt x="2753" y="2441"/>
                  <a:pt x="2773" y="2415"/>
                </a:cubicBezTo>
                <a:cubicBezTo>
                  <a:pt x="2794" y="2389"/>
                  <a:pt x="2789" y="2351"/>
                  <a:pt x="2763" y="2330"/>
                </a:cubicBezTo>
                <a:cubicBezTo>
                  <a:pt x="2737" y="2310"/>
                  <a:pt x="2699" y="2315"/>
                  <a:pt x="2678" y="2341"/>
                </a:cubicBezTo>
                <a:cubicBezTo>
                  <a:pt x="2675" y="2345"/>
                  <a:pt x="2672" y="2350"/>
                  <a:pt x="2670" y="2355"/>
                </a:cubicBezTo>
                <a:lnTo>
                  <a:pt x="2489" y="2308"/>
                </a:lnTo>
                <a:cubicBezTo>
                  <a:pt x="2492" y="2289"/>
                  <a:pt x="2489" y="2270"/>
                  <a:pt x="2479" y="2253"/>
                </a:cubicBezTo>
                <a:cubicBezTo>
                  <a:pt x="2468" y="2235"/>
                  <a:pt x="2451" y="2221"/>
                  <a:pt x="2430" y="2216"/>
                </a:cubicBezTo>
                <a:cubicBezTo>
                  <a:pt x="2408" y="2210"/>
                  <a:pt x="2384" y="2214"/>
                  <a:pt x="2366" y="2226"/>
                </a:cubicBezTo>
                <a:lnTo>
                  <a:pt x="1829" y="1596"/>
                </a:lnTo>
                <a:cubicBezTo>
                  <a:pt x="1907" y="1527"/>
                  <a:pt x="1941" y="1416"/>
                  <a:pt x="1909" y="1310"/>
                </a:cubicBezTo>
                <a:cubicBezTo>
                  <a:pt x="1889" y="1248"/>
                  <a:pt x="1850" y="1198"/>
                  <a:pt x="1800" y="1164"/>
                </a:cubicBezTo>
                <a:lnTo>
                  <a:pt x="2200" y="542"/>
                </a:lnTo>
                <a:cubicBezTo>
                  <a:pt x="2214" y="546"/>
                  <a:pt x="2229" y="547"/>
                  <a:pt x="2244" y="543"/>
                </a:cubicBezTo>
                <a:cubicBezTo>
                  <a:pt x="2264" y="538"/>
                  <a:pt x="2281" y="525"/>
                  <a:pt x="2292" y="507"/>
                </a:cubicBezTo>
                <a:cubicBezTo>
                  <a:pt x="2304" y="488"/>
                  <a:pt x="2307" y="466"/>
                  <a:pt x="2302" y="444"/>
                </a:cubicBezTo>
                <a:cubicBezTo>
                  <a:pt x="2300" y="436"/>
                  <a:pt x="2296" y="429"/>
                  <a:pt x="2292" y="422"/>
                </a:cubicBezTo>
                <a:lnTo>
                  <a:pt x="2710" y="105"/>
                </a:lnTo>
                <a:cubicBezTo>
                  <a:pt x="2725" y="124"/>
                  <a:pt x="2751" y="133"/>
                  <a:pt x="2776" y="125"/>
                </a:cubicBezTo>
                <a:cubicBezTo>
                  <a:pt x="2808" y="114"/>
                  <a:pt x="2825" y="80"/>
                  <a:pt x="2814" y="48"/>
                </a:cubicBezTo>
                <a:cubicBezTo>
                  <a:pt x="2803" y="17"/>
                  <a:pt x="2769" y="0"/>
                  <a:pt x="2738" y="10"/>
                </a:cubicBezTo>
                <a:moveTo>
                  <a:pt x="768" y="1554"/>
                </a:moveTo>
                <a:cubicBezTo>
                  <a:pt x="698" y="1576"/>
                  <a:pt x="622" y="1536"/>
                  <a:pt x="601" y="1466"/>
                </a:cubicBezTo>
                <a:cubicBezTo>
                  <a:pt x="589" y="1429"/>
                  <a:pt x="594" y="1388"/>
                  <a:pt x="615" y="1355"/>
                </a:cubicBezTo>
                <a:cubicBezTo>
                  <a:pt x="632" y="1328"/>
                  <a:pt x="658" y="1307"/>
                  <a:pt x="689" y="1298"/>
                </a:cubicBezTo>
                <a:cubicBezTo>
                  <a:pt x="760" y="1276"/>
                  <a:pt x="835" y="1316"/>
                  <a:pt x="857" y="1386"/>
                </a:cubicBezTo>
                <a:cubicBezTo>
                  <a:pt x="868" y="1423"/>
                  <a:pt x="863" y="1464"/>
                  <a:pt x="843" y="1497"/>
                </a:cubicBezTo>
                <a:cubicBezTo>
                  <a:pt x="826" y="1524"/>
                  <a:pt x="799" y="1544"/>
                  <a:pt x="768" y="1554"/>
                </a:cubicBezTo>
                <a:close/>
                <a:moveTo>
                  <a:pt x="2426" y="2230"/>
                </a:moveTo>
                <a:cubicBezTo>
                  <a:pt x="2444" y="2234"/>
                  <a:pt x="2458" y="2245"/>
                  <a:pt x="2467" y="2261"/>
                </a:cubicBezTo>
                <a:cubicBezTo>
                  <a:pt x="2476" y="2276"/>
                  <a:pt x="2478" y="2294"/>
                  <a:pt x="2474" y="2311"/>
                </a:cubicBezTo>
                <a:cubicBezTo>
                  <a:pt x="2472" y="2318"/>
                  <a:pt x="2469" y="2324"/>
                  <a:pt x="2466" y="2329"/>
                </a:cubicBezTo>
                <a:cubicBezTo>
                  <a:pt x="2451" y="2354"/>
                  <a:pt x="2420" y="2366"/>
                  <a:pt x="2392" y="2358"/>
                </a:cubicBezTo>
                <a:cubicBezTo>
                  <a:pt x="2356" y="2349"/>
                  <a:pt x="2335" y="2312"/>
                  <a:pt x="2345" y="2277"/>
                </a:cubicBezTo>
                <a:cubicBezTo>
                  <a:pt x="2346" y="2270"/>
                  <a:pt x="2349" y="2264"/>
                  <a:pt x="2352" y="2259"/>
                </a:cubicBezTo>
                <a:cubicBezTo>
                  <a:pt x="2368" y="2234"/>
                  <a:pt x="2398" y="2222"/>
                  <a:pt x="2426" y="2230"/>
                </a:cubicBezTo>
                <a:close/>
                <a:moveTo>
                  <a:pt x="2288" y="448"/>
                </a:moveTo>
                <a:cubicBezTo>
                  <a:pt x="2292" y="465"/>
                  <a:pt x="2290" y="484"/>
                  <a:pt x="2280" y="500"/>
                </a:cubicBezTo>
                <a:cubicBezTo>
                  <a:pt x="2271" y="514"/>
                  <a:pt x="2257" y="525"/>
                  <a:pt x="2240" y="529"/>
                </a:cubicBezTo>
                <a:cubicBezTo>
                  <a:pt x="2204" y="538"/>
                  <a:pt x="2168" y="517"/>
                  <a:pt x="2159" y="481"/>
                </a:cubicBezTo>
                <a:cubicBezTo>
                  <a:pt x="2154" y="463"/>
                  <a:pt x="2157" y="445"/>
                  <a:pt x="2166" y="429"/>
                </a:cubicBezTo>
                <a:cubicBezTo>
                  <a:pt x="2173" y="418"/>
                  <a:pt x="2184" y="409"/>
                  <a:pt x="2196" y="404"/>
                </a:cubicBezTo>
                <a:lnTo>
                  <a:pt x="2196" y="404"/>
                </a:lnTo>
                <a:lnTo>
                  <a:pt x="2207" y="400"/>
                </a:lnTo>
                <a:cubicBezTo>
                  <a:pt x="2224" y="396"/>
                  <a:pt x="2242" y="398"/>
                  <a:pt x="2257" y="407"/>
                </a:cubicBezTo>
                <a:cubicBezTo>
                  <a:pt x="2272" y="416"/>
                  <a:pt x="2283" y="430"/>
                  <a:pt x="2288" y="448"/>
                </a:cubicBezTo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grpSp>
        <p:nvGrpSpPr>
          <p:cNvPr id="762421238" name="Google Shape;35;p34"/>
          <p:cNvGrpSpPr/>
          <p:nvPr/>
        </p:nvGrpSpPr>
        <p:grpSpPr bwMode="auto">
          <a:xfrm>
            <a:off x="-715024" y="1671219"/>
            <a:ext cx="4169925" cy="3905352"/>
            <a:chOff x="-586420" y="1648608"/>
            <a:chExt cx="4586919" cy="4295887"/>
          </a:xfrm>
        </p:grpSpPr>
        <p:sp>
          <p:nvSpPr>
            <p:cNvPr id="36" name="Google Shape;36;p34"/>
            <p:cNvSpPr/>
            <p:nvPr/>
          </p:nvSpPr>
          <p:spPr bwMode="auto">
            <a:xfrm rot="2654194">
              <a:off x="-333967" y="3455480"/>
              <a:ext cx="2264054" cy="1643932"/>
            </a:xfrm>
            <a:custGeom>
              <a:avLst/>
              <a:gdLst/>
              <a:ahLst/>
              <a:cxnLst/>
              <a:rect l="l" t="t" r="r" b="b"/>
              <a:pathLst>
                <a:path w="2752" h="1998" fill="norm" stroke="1" extrusionOk="0">
                  <a:moveTo>
                    <a:pt x="2577" y="1142"/>
                  </a:moveTo>
                  <a:cubicBezTo>
                    <a:pt x="2543" y="1142"/>
                    <a:pt x="2517" y="1169"/>
                    <a:pt x="2517" y="1203"/>
                  </a:cubicBezTo>
                  <a:cubicBezTo>
                    <a:pt x="2517" y="1208"/>
                    <a:pt x="2518" y="1214"/>
                    <a:pt x="2519" y="1219"/>
                  </a:cubicBezTo>
                  <a:lnTo>
                    <a:pt x="2200" y="1355"/>
                  </a:lnTo>
                  <a:cubicBezTo>
                    <a:pt x="2191" y="1336"/>
                    <a:pt x="2176" y="1321"/>
                    <a:pt x="2156" y="1314"/>
                  </a:cubicBezTo>
                  <a:cubicBezTo>
                    <a:pt x="2136" y="1306"/>
                    <a:pt x="2114" y="1306"/>
                    <a:pt x="2094" y="1315"/>
                  </a:cubicBezTo>
                  <a:cubicBezTo>
                    <a:pt x="2079" y="1321"/>
                    <a:pt x="2066" y="1332"/>
                    <a:pt x="2057" y="1346"/>
                  </a:cubicBezTo>
                  <a:cubicBezTo>
                    <a:pt x="2055" y="1350"/>
                    <a:pt x="2053" y="1353"/>
                    <a:pt x="2052" y="1357"/>
                  </a:cubicBezTo>
                  <a:cubicBezTo>
                    <a:pt x="2006" y="1342"/>
                    <a:pt x="1780" y="1265"/>
                    <a:pt x="1553" y="1190"/>
                  </a:cubicBezTo>
                  <a:cubicBezTo>
                    <a:pt x="1441" y="1152"/>
                    <a:pt x="1354" y="1123"/>
                    <a:pt x="1285" y="1100"/>
                  </a:cubicBezTo>
                  <a:cubicBezTo>
                    <a:pt x="1292" y="1079"/>
                    <a:pt x="1295" y="1056"/>
                    <a:pt x="1295" y="1033"/>
                  </a:cubicBezTo>
                  <a:cubicBezTo>
                    <a:pt x="1294" y="899"/>
                    <a:pt x="1185" y="791"/>
                    <a:pt x="1051" y="791"/>
                  </a:cubicBezTo>
                  <a:cubicBezTo>
                    <a:pt x="973" y="792"/>
                    <a:pt x="904" y="829"/>
                    <a:pt x="860" y="886"/>
                  </a:cubicBezTo>
                  <a:lnTo>
                    <a:pt x="308" y="486"/>
                  </a:lnTo>
                  <a:lnTo>
                    <a:pt x="310" y="483"/>
                  </a:lnTo>
                  <a:cubicBezTo>
                    <a:pt x="319" y="470"/>
                    <a:pt x="323" y="454"/>
                    <a:pt x="323" y="438"/>
                  </a:cubicBezTo>
                  <a:cubicBezTo>
                    <a:pt x="322" y="425"/>
                    <a:pt x="319" y="413"/>
                    <a:pt x="313" y="402"/>
                  </a:cubicBezTo>
                  <a:lnTo>
                    <a:pt x="539" y="250"/>
                  </a:lnTo>
                  <a:cubicBezTo>
                    <a:pt x="545" y="257"/>
                    <a:pt x="552" y="263"/>
                    <a:pt x="562" y="267"/>
                  </a:cubicBezTo>
                  <a:cubicBezTo>
                    <a:pt x="593" y="279"/>
                    <a:pt x="628" y="264"/>
                    <a:pt x="640" y="233"/>
                  </a:cubicBezTo>
                  <a:cubicBezTo>
                    <a:pt x="652" y="202"/>
                    <a:pt x="637" y="167"/>
                    <a:pt x="606" y="154"/>
                  </a:cubicBezTo>
                  <a:cubicBezTo>
                    <a:pt x="575" y="142"/>
                    <a:pt x="540" y="157"/>
                    <a:pt x="528" y="188"/>
                  </a:cubicBezTo>
                  <a:cubicBezTo>
                    <a:pt x="521" y="205"/>
                    <a:pt x="523" y="223"/>
                    <a:pt x="531" y="238"/>
                  </a:cubicBezTo>
                  <a:lnTo>
                    <a:pt x="305" y="390"/>
                  </a:lnTo>
                  <a:cubicBezTo>
                    <a:pt x="290" y="371"/>
                    <a:pt x="266" y="359"/>
                    <a:pt x="240" y="359"/>
                  </a:cubicBezTo>
                  <a:cubicBezTo>
                    <a:pt x="231" y="359"/>
                    <a:pt x="223" y="361"/>
                    <a:pt x="215" y="364"/>
                  </a:cubicBezTo>
                  <a:lnTo>
                    <a:pt x="95" y="113"/>
                  </a:lnTo>
                  <a:cubicBezTo>
                    <a:pt x="113" y="102"/>
                    <a:pt x="125" y="80"/>
                    <a:pt x="123" y="57"/>
                  </a:cubicBezTo>
                  <a:cubicBezTo>
                    <a:pt x="120" y="24"/>
                    <a:pt x="90" y="0"/>
                    <a:pt x="57" y="3"/>
                  </a:cubicBezTo>
                  <a:cubicBezTo>
                    <a:pt x="24" y="6"/>
                    <a:pt x="0" y="35"/>
                    <a:pt x="3" y="68"/>
                  </a:cubicBezTo>
                  <a:cubicBezTo>
                    <a:pt x="6" y="102"/>
                    <a:pt x="35" y="126"/>
                    <a:pt x="68" y="123"/>
                  </a:cubicBezTo>
                  <a:cubicBezTo>
                    <a:pt x="73" y="122"/>
                    <a:pt x="78" y="121"/>
                    <a:pt x="82" y="120"/>
                  </a:cubicBezTo>
                  <a:lnTo>
                    <a:pt x="202" y="370"/>
                  </a:lnTo>
                  <a:cubicBezTo>
                    <a:pt x="190" y="376"/>
                    <a:pt x="180" y="386"/>
                    <a:pt x="172" y="398"/>
                  </a:cubicBezTo>
                  <a:cubicBezTo>
                    <a:pt x="164" y="411"/>
                    <a:pt x="160" y="426"/>
                    <a:pt x="160" y="442"/>
                  </a:cubicBezTo>
                  <a:cubicBezTo>
                    <a:pt x="161" y="464"/>
                    <a:pt x="170" y="484"/>
                    <a:pt x="185" y="499"/>
                  </a:cubicBezTo>
                  <a:cubicBezTo>
                    <a:pt x="201" y="514"/>
                    <a:pt x="222" y="522"/>
                    <a:pt x="243" y="521"/>
                  </a:cubicBezTo>
                  <a:cubicBezTo>
                    <a:pt x="267" y="521"/>
                    <a:pt x="289" y="510"/>
                    <a:pt x="303" y="492"/>
                  </a:cubicBezTo>
                  <a:lnTo>
                    <a:pt x="300" y="497"/>
                  </a:lnTo>
                  <a:lnTo>
                    <a:pt x="852" y="898"/>
                  </a:lnTo>
                  <a:cubicBezTo>
                    <a:pt x="825" y="937"/>
                    <a:pt x="809" y="984"/>
                    <a:pt x="809" y="1035"/>
                  </a:cubicBezTo>
                  <a:cubicBezTo>
                    <a:pt x="810" y="1129"/>
                    <a:pt x="863" y="1209"/>
                    <a:pt x="940" y="1250"/>
                  </a:cubicBezTo>
                  <a:lnTo>
                    <a:pt x="787" y="1560"/>
                  </a:lnTo>
                  <a:cubicBezTo>
                    <a:pt x="754" y="1544"/>
                    <a:pt x="716" y="1540"/>
                    <a:pt x="678" y="1551"/>
                  </a:cubicBezTo>
                  <a:cubicBezTo>
                    <a:pt x="644" y="1562"/>
                    <a:pt x="614" y="1585"/>
                    <a:pt x="596" y="1615"/>
                  </a:cubicBezTo>
                  <a:cubicBezTo>
                    <a:pt x="591" y="1622"/>
                    <a:pt x="588" y="1630"/>
                    <a:pt x="584" y="1638"/>
                  </a:cubicBezTo>
                  <a:lnTo>
                    <a:pt x="152" y="1492"/>
                  </a:lnTo>
                  <a:cubicBezTo>
                    <a:pt x="156" y="1476"/>
                    <a:pt x="154" y="1460"/>
                    <a:pt x="145" y="1445"/>
                  </a:cubicBezTo>
                  <a:cubicBezTo>
                    <a:pt x="128" y="1417"/>
                    <a:pt x="91" y="1408"/>
                    <a:pt x="62" y="1425"/>
                  </a:cubicBezTo>
                  <a:cubicBezTo>
                    <a:pt x="34" y="1443"/>
                    <a:pt x="25" y="1480"/>
                    <a:pt x="42" y="1508"/>
                  </a:cubicBezTo>
                  <a:cubicBezTo>
                    <a:pt x="60" y="1537"/>
                    <a:pt x="97" y="1546"/>
                    <a:pt x="125" y="1528"/>
                  </a:cubicBezTo>
                  <a:cubicBezTo>
                    <a:pt x="135" y="1522"/>
                    <a:pt x="142" y="1514"/>
                    <a:pt x="147" y="1505"/>
                  </a:cubicBezTo>
                  <a:lnTo>
                    <a:pt x="580" y="1651"/>
                  </a:lnTo>
                  <a:cubicBezTo>
                    <a:pt x="571" y="1679"/>
                    <a:pt x="571" y="1709"/>
                    <a:pt x="580" y="1737"/>
                  </a:cubicBezTo>
                  <a:cubicBezTo>
                    <a:pt x="604" y="1815"/>
                    <a:pt x="687" y="1859"/>
                    <a:pt x="765" y="1835"/>
                  </a:cubicBezTo>
                  <a:cubicBezTo>
                    <a:pt x="800" y="1824"/>
                    <a:pt x="829" y="1802"/>
                    <a:pt x="848" y="1771"/>
                  </a:cubicBezTo>
                  <a:cubicBezTo>
                    <a:pt x="870" y="1735"/>
                    <a:pt x="876" y="1690"/>
                    <a:pt x="864" y="1649"/>
                  </a:cubicBezTo>
                  <a:cubicBezTo>
                    <a:pt x="853" y="1614"/>
                    <a:pt x="829" y="1585"/>
                    <a:pt x="800" y="1567"/>
                  </a:cubicBezTo>
                  <a:lnTo>
                    <a:pt x="953" y="1256"/>
                  </a:lnTo>
                  <a:cubicBezTo>
                    <a:pt x="984" y="1269"/>
                    <a:pt x="1018" y="1277"/>
                    <a:pt x="1053" y="1277"/>
                  </a:cubicBezTo>
                  <a:cubicBezTo>
                    <a:pt x="1159" y="1276"/>
                    <a:pt x="1248" y="1208"/>
                    <a:pt x="1281" y="1114"/>
                  </a:cubicBezTo>
                  <a:cubicBezTo>
                    <a:pt x="1504" y="1188"/>
                    <a:pt x="1833" y="1299"/>
                    <a:pt x="2047" y="1371"/>
                  </a:cubicBezTo>
                  <a:cubicBezTo>
                    <a:pt x="2043" y="1387"/>
                    <a:pt x="2045" y="1405"/>
                    <a:pt x="2052" y="1421"/>
                  </a:cubicBezTo>
                  <a:cubicBezTo>
                    <a:pt x="2060" y="1441"/>
                    <a:pt x="2076" y="1457"/>
                    <a:pt x="2096" y="1465"/>
                  </a:cubicBezTo>
                  <a:cubicBezTo>
                    <a:pt x="2117" y="1473"/>
                    <a:pt x="2139" y="1472"/>
                    <a:pt x="2158" y="1464"/>
                  </a:cubicBezTo>
                  <a:cubicBezTo>
                    <a:pt x="2165" y="1460"/>
                    <a:pt x="2172" y="1456"/>
                    <a:pt x="2178" y="1452"/>
                  </a:cubicBezTo>
                  <a:cubicBezTo>
                    <a:pt x="2309" y="1583"/>
                    <a:pt x="2539" y="1801"/>
                    <a:pt x="2636" y="1892"/>
                  </a:cubicBezTo>
                  <a:cubicBezTo>
                    <a:pt x="2622" y="1910"/>
                    <a:pt x="2618" y="1935"/>
                    <a:pt x="2630" y="1957"/>
                  </a:cubicBezTo>
                  <a:cubicBezTo>
                    <a:pt x="2645" y="1987"/>
                    <a:pt x="2681" y="1998"/>
                    <a:pt x="2711" y="1983"/>
                  </a:cubicBezTo>
                  <a:cubicBezTo>
                    <a:pt x="2741" y="1967"/>
                    <a:pt x="2752" y="1931"/>
                    <a:pt x="2737" y="1901"/>
                  </a:cubicBezTo>
                  <a:cubicBezTo>
                    <a:pt x="2721" y="1872"/>
                    <a:pt x="2685" y="1860"/>
                    <a:pt x="2655" y="1876"/>
                  </a:cubicBezTo>
                  <a:cubicBezTo>
                    <a:pt x="2652" y="1877"/>
                    <a:pt x="2649" y="1880"/>
                    <a:pt x="2646" y="1882"/>
                  </a:cubicBezTo>
                  <a:cubicBezTo>
                    <a:pt x="2549" y="1791"/>
                    <a:pt x="2319" y="1573"/>
                    <a:pt x="2188" y="1442"/>
                  </a:cubicBezTo>
                  <a:cubicBezTo>
                    <a:pt x="2191" y="1439"/>
                    <a:pt x="2193" y="1435"/>
                    <a:pt x="2195" y="1432"/>
                  </a:cubicBezTo>
                  <a:cubicBezTo>
                    <a:pt x="2207" y="1413"/>
                    <a:pt x="2210" y="1390"/>
                    <a:pt x="2205" y="1369"/>
                  </a:cubicBezTo>
                  <a:lnTo>
                    <a:pt x="2525" y="1232"/>
                  </a:lnTo>
                  <a:cubicBezTo>
                    <a:pt x="2536" y="1250"/>
                    <a:pt x="2555" y="1263"/>
                    <a:pt x="2578" y="1262"/>
                  </a:cubicBezTo>
                  <a:cubicBezTo>
                    <a:pt x="2611" y="1262"/>
                    <a:pt x="2638" y="1235"/>
                    <a:pt x="2637" y="1202"/>
                  </a:cubicBezTo>
                  <a:cubicBezTo>
                    <a:pt x="2637" y="1168"/>
                    <a:pt x="2610" y="1142"/>
                    <a:pt x="2577" y="1142"/>
                  </a:cubicBezTo>
                  <a:moveTo>
                    <a:pt x="243" y="507"/>
                  </a:moveTo>
                  <a:cubicBezTo>
                    <a:pt x="225" y="507"/>
                    <a:pt x="208" y="501"/>
                    <a:pt x="195" y="489"/>
                  </a:cubicBezTo>
                  <a:cubicBezTo>
                    <a:pt x="183" y="476"/>
                    <a:pt x="175" y="460"/>
                    <a:pt x="175" y="442"/>
                  </a:cubicBezTo>
                  <a:cubicBezTo>
                    <a:pt x="174" y="429"/>
                    <a:pt x="178" y="416"/>
                    <a:pt x="185" y="405"/>
                  </a:cubicBezTo>
                  <a:cubicBezTo>
                    <a:pt x="197" y="386"/>
                    <a:pt x="217" y="374"/>
                    <a:pt x="240" y="374"/>
                  </a:cubicBezTo>
                  <a:cubicBezTo>
                    <a:pt x="277" y="373"/>
                    <a:pt x="307" y="402"/>
                    <a:pt x="308" y="439"/>
                  </a:cubicBezTo>
                  <a:cubicBezTo>
                    <a:pt x="308" y="452"/>
                    <a:pt x="305" y="464"/>
                    <a:pt x="298" y="475"/>
                  </a:cubicBezTo>
                  <a:cubicBezTo>
                    <a:pt x="286" y="495"/>
                    <a:pt x="266" y="506"/>
                    <a:pt x="243" y="507"/>
                  </a:cubicBezTo>
                  <a:moveTo>
                    <a:pt x="850" y="1654"/>
                  </a:moveTo>
                  <a:cubicBezTo>
                    <a:pt x="861" y="1691"/>
                    <a:pt x="856" y="1731"/>
                    <a:pt x="836" y="1764"/>
                  </a:cubicBezTo>
                  <a:cubicBezTo>
                    <a:pt x="819" y="1791"/>
                    <a:pt x="792" y="1812"/>
                    <a:pt x="761" y="1821"/>
                  </a:cubicBezTo>
                  <a:cubicBezTo>
                    <a:pt x="691" y="1843"/>
                    <a:pt x="615" y="1803"/>
                    <a:pt x="594" y="1733"/>
                  </a:cubicBezTo>
                  <a:cubicBezTo>
                    <a:pt x="585" y="1705"/>
                    <a:pt x="586" y="1676"/>
                    <a:pt x="595" y="1649"/>
                  </a:cubicBezTo>
                  <a:lnTo>
                    <a:pt x="596" y="1648"/>
                  </a:lnTo>
                  <a:cubicBezTo>
                    <a:pt x="599" y="1639"/>
                    <a:pt x="603" y="1631"/>
                    <a:pt x="608" y="1623"/>
                  </a:cubicBezTo>
                  <a:cubicBezTo>
                    <a:pt x="625" y="1595"/>
                    <a:pt x="651" y="1575"/>
                    <a:pt x="682" y="1565"/>
                  </a:cubicBezTo>
                  <a:cubicBezTo>
                    <a:pt x="753" y="1543"/>
                    <a:pt x="828" y="1583"/>
                    <a:pt x="850" y="1654"/>
                  </a:cubicBezTo>
                  <a:close/>
                  <a:moveTo>
                    <a:pt x="2183" y="1424"/>
                  </a:moveTo>
                  <a:cubicBezTo>
                    <a:pt x="2176" y="1436"/>
                    <a:pt x="2165" y="1445"/>
                    <a:pt x="2153" y="1450"/>
                  </a:cubicBezTo>
                  <a:cubicBezTo>
                    <a:pt x="2136" y="1457"/>
                    <a:pt x="2118" y="1458"/>
                    <a:pt x="2102" y="1451"/>
                  </a:cubicBezTo>
                  <a:cubicBezTo>
                    <a:pt x="2085" y="1445"/>
                    <a:pt x="2072" y="1432"/>
                    <a:pt x="2065" y="1416"/>
                  </a:cubicBezTo>
                  <a:cubicBezTo>
                    <a:pt x="2056" y="1396"/>
                    <a:pt x="2058" y="1373"/>
                    <a:pt x="2069" y="1354"/>
                  </a:cubicBezTo>
                  <a:cubicBezTo>
                    <a:pt x="2077" y="1342"/>
                    <a:pt x="2087" y="1333"/>
                    <a:pt x="2100" y="1328"/>
                  </a:cubicBezTo>
                  <a:cubicBezTo>
                    <a:pt x="2116" y="1321"/>
                    <a:pt x="2134" y="1321"/>
                    <a:pt x="2151" y="1327"/>
                  </a:cubicBezTo>
                  <a:cubicBezTo>
                    <a:pt x="2167" y="1334"/>
                    <a:pt x="2180" y="1346"/>
                    <a:pt x="2187" y="1363"/>
                  </a:cubicBezTo>
                  <a:cubicBezTo>
                    <a:pt x="2196" y="1383"/>
                    <a:pt x="2194" y="1406"/>
                    <a:pt x="2183" y="1424"/>
                  </a:cubicBezTo>
                </a:path>
              </a:pathLst>
            </a:custGeom>
            <a:solidFill>
              <a:srgbClr val="C8D3D8">
                <a:alpha val="26274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  <a:defRPr/>
              </a:pPr>
              <a:endPara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endParaRPr>
            </a:p>
          </p:txBody>
        </p:sp>
        <p:sp>
          <p:nvSpPr>
            <p:cNvPr id="37" name="Google Shape;37;p34"/>
            <p:cNvSpPr/>
            <p:nvPr/>
          </p:nvSpPr>
          <p:spPr bwMode="auto">
            <a:xfrm rot="2654194">
              <a:off x="-31981" y="1854504"/>
              <a:ext cx="1138472" cy="1348798"/>
            </a:xfrm>
            <a:custGeom>
              <a:avLst/>
              <a:gdLst/>
              <a:ahLst/>
              <a:cxnLst/>
              <a:rect l="l" t="t" r="r" b="b"/>
              <a:pathLst>
                <a:path w="1384" h="1640" fill="norm" stroke="1" extrusionOk="0">
                  <a:moveTo>
                    <a:pt x="755" y="18"/>
                  </a:moveTo>
                  <a:cubicBezTo>
                    <a:pt x="727" y="36"/>
                    <a:pt x="719" y="73"/>
                    <a:pt x="737" y="101"/>
                  </a:cubicBezTo>
                  <a:cubicBezTo>
                    <a:pt x="748" y="119"/>
                    <a:pt x="767" y="129"/>
                    <a:pt x="787" y="129"/>
                  </a:cubicBezTo>
                  <a:lnTo>
                    <a:pt x="839" y="585"/>
                  </a:lnTo>
                  <a:cubicBezTo>
                    <a:pt x="819" y="590"/>
                    <a:pt x="800" y="602"/>
                    <a:pt x="789" y="621"/>
                  </a:cubicBezTo>
                  <a:cubicBezTo>
                    <a:pt x="784" y="629"/>
                    <a:pt x="780" y="639"/>
                    <a:pt x="778" y="648"/>
                  </a:cubicBezTo>
                  <a:cubicBezTo>
                    <a:pt x="773" y="676"/>
                    <a:pt x="782" y="702"/>
                    <a:pt x="800" y="721"/>
                  </a:cubicBezTo>
                  <a:lnTo>
                    <a:pt x="463" y="1105"/>
                  </a:lnTo>
                  <a:cubicBezTo>
                    <a:pt x="396" y="1060"/>
                    <a:pt x="310" y="1044"/>
                    <a:pt x="227" y="1069"/>
                  </a:cubicBezTo>
                  <a:cubicBezTo>
                    <a:pt x="82" y="1114"/>
                    <a:pt x="0" y="1268"/>
                    <a:pt x="45" y="1413"/>
                  </a:cubicBezTo>
                  <a:cubicBezTo>
                    <a:pt x="90" y="1559"/>
                    <a:pt x="244" y="1640"/>
                    <a:pt x="389" y="1595"/>
                  </a:cubicBezTo>
                  <a:cubicBezTo>
                    <a:pt x="535" y="1551"/>
                    <a:pt x="616" y="1396"/>
                    <a:pt x="571" y="1251"/>
                  </a:cubicBezTo>
                  <a:cubicBezTo>
                    <a:pt x="554" y="1194"/>
                    <a:pt x="519" y="1147"/>
                    <a:pt x="475" y="1114"/>
                  </a:cubicBezTo>
                  <a:lnTo>
                    <a:pt x="811" y="730"/>
                  </a:lnTo>
                  <a:cubicBezTo>
                    <a:pt x="820" y="736"/>
                    <a:pt x="831" y="741"/>
                    <a:pt x="843" y="743"/>
                  </a:cubicBezTo>
                  <a:cubicBezTo>
                    <a:pt x="876" y="749"/>
                    <a:pt x="909" y="735"/>
                    <a:pt x="927" y="706"/>
                  </a:cubicBezTo>
                  <a:cubicBezTo>
                    <a:pt x="932" y="698"/>
                    <a:pt x="936" y="688"/>
                    <a:pt x="938" y="679"/>
                  </a:cubicBezTo>
                  <a:cubicBezTo>
                    <a:pt x="939" y="673"/>
                    <a:pt x="939" y="668"/>
                    <a:pt x="939" y="662"/>
                  </a:cubicBezTo>
                  <a:lnTo>
                    <a:pt x="1259" y="583"/>
                  </a:lnTo>
                  <a:cubicBezTo>
                    <a:pt x="1261" y="587"/>
                    <a:pt x="1263" y="591"/>
                    <a:pt x="1265" y="594"/>
                  </a:cubicBezTo>
                  <a:cubicBezTo>
                    <a:pt x="1283" y="622"/>
                    <a:pt x="1320" y="631"/>
                    <a:pt x="1348" y="613"/>
                  </a:cubicBezTo>
                  <a:cubicBezTo>
                    <a:pt x="1376" y="595"/>
                    <a:pt x="1384" y="558"/>
                    <a:pt x="1367" y="530"/>
                  </a:cubicBezTo>
                  <a:cubicBezTo>
                    <a:pt x="1349" y="501"/>
                    <a:pt x="1311" y="493"/>
                    <a:pt x="1283" y="511"/>
                  </a:cubicBezTo>
                  <a:cubicBezTo>
                    <a:pt x="1263" y="524"/>
                    <a:pt x="1253" y="547"/>
                    <a:pt x="1256" y="569"/>
                  </a:cubicBezTo>
                  <a:lnTo>
                    <a:pt x="937" y="648"/>
                  </a:lnTo>
                  <a:cubicBezTo>
                    <a:pt x="935" y="637"/>
                    <a:pt x="931" y="627"/>
                    <a:pt x="925" y="618"/>
                  </a:cubicBezTo>
                  <a:cubicBezTo>
                    <a:pt x="913" y="600"/>
                    <a:pt x="894" y="588"/>
                    <a:pt x="873" y="584"/>
                  </a:cubicBezTo>
                  <a:cubicBezTo>
                    <a:pt x="866" y="583"/>
                    <a:pt x="860" y="582"/>
                    <a:pt x="853" y="583"/>
                  </a:cubicBezTo>
                  <a:lnTo>
                    <a:pt x="801" y="127"/>
                  </a:lnTo>
                  <a:cubicBezTo>
                    <a:pt x="808" y="126"/>
                    <a:pt x="814" y="123"/>
                    <a:pt x="820" y="120"/>
                  </a:cubicBezTo>
                  <a:cubicBezTo>
                    <a:pt x="848" y="102"/>
                    <a:pt x="856" y="64"/>
                    <a:pt x="838" y="36"/>
                  </a:cubicBezTo>
                  <a:cubicBezTo>
                    <a:pt x="821" y="8"/>
                    <a:pt x="783" y="0"/>
                    <a:pt x="755" y="18"/>
                  </a:cubicBezTo>
                  <a:moveTo>
                    <a:pt x="913" y="626"/>
                  </a:moveTo>
                  <a:cubicBezTo>
                    <a:pt x="918" y="634"/>
                    <a:pt x="922" y="642"/>
                    <a:pt x="923" y="651"/>
                  </a:cubicBezTo>
                  <a:lnTo>
                    <a:pt x="923" y="651"/>
                  </a:lnTo>
                  <a:lnTo>
                    <a:pt x="924" y="653"/>
                  </a:lnTo>
                  <a:cubicBezTo>
                    <a:pt x="925" y="660"/>
                    <a:pt x="925" y="668"/>
                    <a:pt x="923" y="676"/>
                  </a:cubicBezTo>
                  <a:cubicBezTo>
                    <a:pt x="922" y="684"/>
                    <a:pt x="919" y="692"/>
                    <a:pt x="915" y="699"/>
                  </a:cubicBezTo>
                  <a:cubicBezTo>
                    <a:pt x="900" y="722"/>
                    <a:pt x="872" y="734"/>
                    <a:pt x="845" y="729"/>
                  </a:cubicBezTo>
                  <a:cubicBezTo>
                    <a:pt x="809" y="722"/>
                    <a:pt x="785" y="687"/>
                    <a:pt x="792" y="651"/>
                  </a:cubicBezTo>
                  <a:cubicBezTo>
                    <a:pt x="794" y="643"/>
                    <a:pt x="797" y="635"/>
                    <a:pt x="801" y="628"/>
                  </a:cubicBezTo>
                  <a:cubicBezTo>
                    <a:pt x="816" y="605"/>
                    <a:pt x="843" y="593"/>
                    <a:pt x="870" y="598"/>
                  </a:cubicBezTo>
                  <a:cubicBezTo>
                    <a:pt x="888" y="601"/>
                    <a:pt x="903" y="611"/>
                    <a:pt x="913" y="626"/>
                  </a:cubicBezTo>
                  <a:close/>
                </a:path>
              </a:pathLst>
            </a:custGeom>
            <a:solidFill>
              <a:srgbClr val="C8D3D8">
                <a:alpha val="26274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  <a:defRPr/>
              </a:pPr>
              <a:endPara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endParaRPr>
            </a:p>
          </p:txBody>
        </p:sp>
        <p:sp>
          <p:nvSpPr>
            <p:cNvPr id="38" name="Google Shape;38;p34"/>
            <p:cNvSpPr/>
            <p:nvPr/>
          </p:nvSpPr>
          <p:spPr bwMode="auto">
            <a:xfrm rot="2654194">
              <a:off x="263870" y="2526575"/>
              <a:ext cx="3276479" cy="2650851"/>
            </a:xfrm>
            <a:custGeom>
              <a:avLst/>
              <a:gdLst/>
              <a:ahLst/>
              <a:cxnLst/>
              <a:rect l="l" t="t" r="r" b="b"/>
              <a:pathLst>
                <a:path w="3984" h="3221" fill="norm" stroke="1" extrusionOk="0">
                  <a:moveTo>
                    <a:pt x="3893" y="359"/>
                  </a:moveTo>
                  <a:cubicBezTo>
                    <a:pt x="3878" y="364"/>
                    <a:pt x="3865" y="375"/>
                    <a:pt x="3856" y="388"/>
                  </a:cubicBezTo>
                  <a:cubicBezTo>
                    <a:pt x="3846" y="405"/>
                    <a:pt x="3843" y="425"/>
                    <a:pt x="3849" y="444"/>
                  </a:cubicBezTo>
                  <a:lnTo>
                    <a:pt x="3850" y="447"/>
                  </a:lnTo>
                  <a:lnTo>
                    <a:pt x="3469" y="613"/>
                  </a:lnTo>
                  <a:cubicBezTo>
                    <a:pt x="3465" y="604"/>
                    <a:pt x="3459" y="596"/>
                    <a:pt x="3452" y="590"/>
                  </a:cubicBezTo>
                  <a:lnTo>
                    <a:pt x="3549" y="469"/>
                  </a:lnTo>
                  <a:cubicBezTo>
                    <a:pt x="3563" y="478"/>
                    <a:pt x="3581" y="481"/>
                    <a:pt x="3599" y="476"/>
                  </a:cubicBezTo>
                  <a:cubicBezTo>
                    <a:pt x="3630" y="466"/>
                    <a:pt x="3648" y="432"/>
                    <a:pt x="3638" y="400"/>
                  </a:cubicBezTo>
                  <a:cubicBezTo>
                    <a:pt x="3628" y="368"/>
                    <a:pt x="3594" y="351"/>
                    <a:pt x="3562" y="361"/>
                  </a:cubicBezTo>
                  <a:cubicBezTo>
                    <a:pt x="3530" y="371"/>
                    <a:pt x="3513" y="405"/>
                    <a:pt x="3523" y="437"/>
                  </a:cubicBezTo>
                  <a:cubicBezTo>
                    <a:pt x="3526" y="446"/>
                    <a:pt x="3531" y="454"/>
                    <a:pt x="3537" y="460"/>
                  </a:cubicBezTo>
                  <a:lnTo>
                    <a:pt x="3441" y="581"/>
                  </a:lnTo>
                  <a:cubicBezTo>
                    <a:pt x="3428" y="572"/>
                    <a:pt x="3413" y="567"/>
                    <a:pt x="3397" y="566"/>
                  </a:cubicBezTo>
                  <a:cubicBezTo>
                    <a:pt x="3348" y="563"/>
                    <a:pt x="3306" y="599"/>
                    <a:pt x="3303" y="648"/>
                  </a:cubicBezTo>
                  <a:cubicBezTo>
                    <a:pt x="3300" y="689"/>
                    <a:pt x="3326" y="726"/>
                    <a:pt x="3364" y="738"/>
                  </a:cubicBezTo>
                  <a:lnTo>
                    <a:pt x="3248" y="1238"/>
                  </a:lnTo>
                  <a:lnTo>
                    <a:pt x="3244" y="1237"/>
                  </a:lnTo>
                  <a:cubicBezTo>
                    <a:pt x="3233" y="1235"/>
                    <a:pt x="3222" y="1235"/>
                    <a:pt x="3212" y="1236"/>
                  </a:cubicBezTo>
                  <a:lnTo>
                    <a:pt x="3067" y="735"/>
                  </a:lnTo>
                  <a:cubicBezTo>
                    <a:pt x="3087" y="726"/>
                    <a:pt x="3101" y="707"/>
                    <a:pt x="3102" y="685"/>
                  </a:cubicBezTo>
                  <a:cubicBezTo>
                    <a:pt x="3103" y="672"/>
                    <a:pt x="3100" y="660"/>
                    <a:pt x="3094" y="650"/>
                  </a:cubicBezTo>
                  <a:cubicBezTo>
                    <a:pt x="3118" y="627"/>
                    <a:pt x="3139" y="601"/>
                    <a:pt x="3157" y="573"/>
                  </a:cubicBezTo>
                  <a:cubicBezTo>
                    <a:pt x="3194" y="513"/>
                    <a:pt x="3213" y="444"/>
                    <a:pt x="3213" y="374"/>
                  </a:cubicBezTo>
                  <a:cubicBezTo>
                    <a:pt x="3212" y="168"/>
                    <a:pt x="3043" y="0"/>
                    <a:pt x="2837" y="1"/>
                  </a:cubicBezTo>
                  <a:cubicBezTo>
                    <a:pt x="2707" y="2"/>
                    <a:pt x="2588" y="68"/>
                    <a:pt x="2520" y="179"/>
                  </a:cubicBezTo>
                  <a:cubicBezTo>
                    <a:pt x="2483" y="239"/>
                    <a:pt x="2464" y="307"/>
                    <a:pt x="2464" y="378"/>
                  </a:cubicBezTo>
                  <a:cubicBezTo>
                    <a:pt x="2464" y="391"/>
                    <a:pt x="2465" y="405"/>
                    <a:pt x="2467" y="418"/>
                  </a:cubicBezTo>
                  <a:cubicBezTo>
                    <a:pt x="2445" y="426"/>
                    <a:pt x="2429" y="446"/>
                    <a:pt x="2427" y="471"/>
                  </a:cubicBezTo>
                  <a:cubicBezTo>
                    <a:pt x="2427" y="476"/>
                    <a:pt x="2427" y="480"/>
                    <a:pt x="2428" y="484"/>
                  </a:cubicBezTo>
                  <a:lnTo>
                    <a:pt x="1611" y="714"/>
                  </a:lnTo>
                  <a:cubicBezTo>
                    <a:pt x="1601" y="684"/>
                    <a:pt x="1581" y="659"/>
                    <a:pt x="1554" y="643"/>
                  </a:cubicBezTo>
                  <a:cubicBezTo>
                    <a:pt x="1492" y="606"/>
                    <a:pt x="1410" y="626"/>
                    <a:pt x="1372" y="687"/>
                  </a:cubicBezTo>
                  <a:lnTo>
                    <a:pt x="1371" y="689"/>
                  </a:lnTo>
                  <a:cubicBezTo>
                    <a:pt x="1353" y="720"/>
                    <a:pt x="1348" y="756"/>
                    <a:pt x="1356" y="790"/>
                  </a:cubicBezTo>
                  <a:cubicBezTo>
                    <a:pt x="1358" y="795"/>
                    <a:pt x="1360" y="800"/>
                    <a:pt x="1361" y="805"/>
                  </a:cubicBezTo>
                  <a:lnTo>
                    <a:pt x="864" y="1044"/>
                  </a:lnTo>
                  <a:cubicBezTo>
                    <a:pt x="854" y="1027"/>
                    <a:pt x="838" y="1013"/>
                    <a:pt x="819" y="1006"/>
                  </a:cubicBezTo>
                  <a:lnTo>
                    <a:pt x="967" y="488"/>
                  </a:lnTo>
                  <a:lnTo>
                    <a:pt x="971" y="488"/>
                  </a:lnTo>
                  <a:cubicBezTo>
                    <a:pt x="1004" y="490"/>
                    <a:pt x="1032" y="465"/>
                    <a:pt x="1035" y="432"/>
                  </a:cubicBezTo>
                  <a:cubicBezTo>
                    <a:pt x="1037" y="399"/>
                    <a:pt x="1012" y="370"/>
                    <a:pt x="978" y="368"/>
                  </a:cubicBezTo>
                  <a:cubicBezTo>
                    <a:pt x="945" y="366"/>
                    <a:pt x="916" y="391"/>
                    <a:pt x="914" y="424"/>
                  </a:cubicBezTo>
                  <a:cubicBezTo>
                    <a:pt x="912" y="451"/>
                    <a:pt x="929" y="475"/>
                    <a:pt x="953" y="484"/>
                  </a:cubicBezTo>
                  <a:lnTo>
                    <a:pt x="805" y="1002"/>
                  </a:lnTo>
                  <a:cubicBezTo>
                    <a:pt x="802" y="1002"/>
                    <a:pt x="798" y="1001"/>
                    <a:pt x="794" y="1001"/>
                  </a:cubicBezTo>
                  <a:cubicBezTo>
                    <a:pt x="747" y="998"/>
                    <a:pt x="707" y="1032"/>
                    <a:pt x="701" y="1078"/>
                  </a:cubicBezTo>
                  <a:lnTo>
                    <a:pt x="137" y="1051"/>
                  </a:lnTo>
                  <a:cubicBezTo>
                    <a:pt x="137" y="1046"/>
                    <a:pt x="136" y="1042"/>
                    <a:pt x="135" y="1037"/>
                  </a:cubicBezTo>
                  <a:cubicBezTo>
                    <a:pt x="127" y="1001"/>
                    <a:pt x="90" y="978"/>
                    <a:pt x="54" y="987"/>
                  </a:cubicBezTo>
                  <a:cubicBezTo>
                    <a:pt x="37" y="991"/>
                    <a:pt x="22" y="1002"/>
                    <a:pt x="12" y="1017"/>
                  </a:cubicBezTo>
                  <a:cubicBezTo>
                    <a:pt x="3" y="1032"/>
                    <a:pt x="0" y="1051"/>
                    <a:pt x="4" y="1068"/>
                  </a:cubicBezTo>
                  <a:cubicBezTo>
                    <a:pt x="12" y="1104"/>
                    <a:pt x="49" y="1127"/>
                    <a:pt x="85" y="1118"/>
                  </a:cubicBezTo>
                  <a:cubicBezTo>
                    <a:pt x="103" y="1114"/>
                    <a:pt x="117" y="1104"/>
                    <a:pt x="127" y="1088"/>
                  </a:cubicBezTo>
                  <a:cubicBezTo>
                    <a:pt x="131" y="1081"/>
                    <a:pt x="134" y="1073"/>
                    <a:pt x="136" y="1065"/>
                  </a:cubicBezTo>
                  <a:lnTo>
                    <a:pt x="700" y="1092"/>
                  </a:lnTo>
                  <a:cubicBezTo>
                    <a:pt x="701" y="1137"/>
                    <a:pt x="737" y="1174"/>
                    <a:pt x="783" y="1177"/>
                  </a:cubicBezTo>
                  <a:cubicBezTo>
                    <a:pt x="831" y="1180"/>
                    <a:pt x="873" y="1143"/>
                    <a:pt x="876" y="1095"/>
                  </a:cubicBezTo>
                  <a:cubicBezTo>
                    <a:pt x="877" y="1082"/>
                    <a:pt x="875" y="1069"/>
                    <a:pt x="871" y="1057"/>
                  </a:cubicBezTo>
                  <a:lnTo>
                    <a:pt x="1367" y="818"/>
                  </a:lnTo>
                  <a:cubicBezTo>
                    <a:pt x="1379" y="840"/>
                    <a:pt x="1396" y="859"/>
                    <a:pt x="1417" y="872"/>
                  </a:cubicBezTo>
                  <a:cubicBezTo>
                    <a:pt x="1427" y="878"/>
                    <a:pt x="1438" y="882"/>
                    <a:pt x="1448" y="885"/>
                  </a:cubicBezTo>
                  <a:lnTo>
                    <a:pt x="1338" y="1305"/>
                  </a:lnTo>
                  <a:cubicBezTo>
                    <a:pt x="1330" y="1303"/>
                    <a:pt x="1321" y="1302"/>
                    <a:pt x="1312" y="1302"/>
                  </a:cubicBezTo>
                  <a:cubicBezTo>
                    <a:pt x="1242" y="1302"/>
                    <a:pt x="1186" y="1359"/>
                    <a:pt x="1187" y="1428"/>
                  </a:cubicBezTo>
                  <a:cubicBezTo>
                    <a:pt x="1187" y="1449"/>
                    <a:pt x="1192" y="1468"/>
                    <a:pt x="1201" y="1485"/>
                  </a:cubicBezTo>
                  <a:lnTo>
                    <a:pt x="523" y="1885"/>
                  </a:lnTo>
                  <a:lnTo>
                    <a:pt x="522" y="1882"/>
                  </a:lnTo>
                  <a:cubicBezTo>
                    <a:pt x="511" y="1868"/>
                    <a:pt x="496" y="1859"/>
                    <a:pt x="478" y="1856"/>
                  </a:cubicBezTo>
                  <a:cubicBezTo>
                    <a:pt x="451" y="1852"/>
                    <a:pt x="425" y="1865"/>
                    <a:pt x="411" y="1887"/>
                  </a:cubicBezTo>
                  <a:cubicBezTo>
                    <a:pt x="406" y="1895"/>
                    <a:pt x="403" y="1904"/>
                    <a:pt x="401" y="1913"/>
                  </a:cubicBezTo>
                  <a:cubicBezTo>
                    <a:pt x="396" y="1950"/>
                    <a:pt x="422" y="1984"/>
                    <a:pt x="458" y="1990"/>
                  </a:cubicBezTo>
                  <a:cubicBezTo>
                    <a:pt x="485" y="1994"/>
                    <a:pt x="511" y="1981"/>
                    <a:pt x="526" y="1958"/>
                  </a:cubicBezTo>
                  <a:cubicBezTo>
                    <a:pt x="530" y="1950"/>
                    <a:pt x="534" y="1942"/>
                    <a:pt x="535" y="1933"/>
                  </a:cubicBezTo>
                  <a:cubicBezTo>
                    <a:pt x="537" y="1920"/>
                    <a:pt x="535" y="1908"/>
                    <a:pt x="530" y="1897"/>
                  </a:cubicBezTo>
                  <a:lnTo>
                    <a:pt x="1208" y="1498"/>
                  </a:lnTo>
                  <a:cubicBezTo>
                    <a:pt x="1230" y="1531"/>
                    <a:pt x="1267" y="1553"/>
                    <a:pt x="1309" y="1554"/>
                  </a:cubicBezTo>
                  <a:lnTo>
                    <a:pt x="1315" y="1764"/>
                  </a:lnTo>
                  <a:cubicBezTo>
                    <a:pt x="1289" y="1769"/>
                    <a:pt x="1268" y="1791"/>
                    <a:pt x="1266" y="1819"/>
                  </a:cubicBezTo>
                  <a:lnTo>
                    <a:pt x="1266" y="1822"/>
                  </a:lnTo>
                  <a:cubicBezTo>
                    <a:pt x="1159" y="1839"/>
                    <a:pt x="1065" y="1901"/>
                    <a:pt x="1007" y="1994"/>
                  </a:cubicBezTo>
                  <a:cubicBezTo>
                    <a:pt x="971" y="2054"/>
                    <a:pt x="951" y="2123"/>
                    <a:pt x="952" y="2193"/>
                  </a:cubicBezTo>
                  <a:cubicBezTo>
                    <a:pt x="953" y="2399"/>
                    <a:pt x="1121" y="2567"/>
                    <a:pt x="1328" y="2566"/>
                  </a:cubicBezTo>
                  <a:cubicBezTo>
                    <a:pt x="1354" y="2565"/>
                    <a:pt x="1379" y="2563"/>
                    <a:pt x="1403" y="2558"/>
                  </a:cubicBezTo>
                  <a:cubicBezTo>
                    <a:pt x="1411" y="2579"/>
                    <a:pt x="1431" y="2595"/>
                    <a:pt x="1455" y="2596"/>
                  </a:cubicBezTo>
                  <a:cubicBezTo>
                    <a:pt x="1462" y="2597"/>
                    <a:pt x="1468" y="2596"/>
                    <a:pt x="1474" y="2594"/>
                  </a:cubicBezTo>
                  <a:lnTo>
                    <a:pt x="1596" y="2920"/>
                  </a:lnTo>
                  <a:cubicBezTo>
                    <a:pt x="1573" y="2931"/>
                    <a:pt x="1553" y="2949"/>
                    <a:pt x="1539" y="2971"/>
                  </a:cubicBezTo>
                  <a:cubicBezTo>
                    <a:pt x="1519" y="3004"/>
                    <a:pt x="1514" y="3043"/>
                    <a:pt x="1525" y="3080"/>
                  </a:cubicBezTo>
                  <a:cubicBezTo>
                    <a:pt x="1535" y="3114"/>
                    <a:pt x="1559" y="3142"/>
                    <a:pt x="1590" y="3159"/>
                  </a:cubicBezTo>
                  <a:cubicBezTo>
                    <a:pt x="1621" y="3175"/>
                    <a:pt x="1657" y="3179"/>
                    <a:pt x="1691" y="3168"/>
                  </a:cubicBezTo>
                  <a:cubicBezTo>
                    <a:pt x="1722" y="3159"/>
                    <a:pt x="1748" y="3138"/>
                    <a:pt x="1765" y="3111"/>
                  </a:cubicBezTo>
                  <a:cubicBezTo>
                    <a:pt x="1784" y="3080"/>
                    <a:pt x="1790" y="3043"/>
                    <a:pt x="1781" y="3008"/>
                  </a:cubicBezTo>
                  <a:lnTo>
                    <a:pt x="2058" y="2908"/>
                  </a:lnTo>
                  <a:cubicBezTo>
                    <a:pt x="2071" y="2937"/>
                    <a:pt x="2099" y="2958"/>
                    <a:pt x="2132" y="2960"/>
                  </a:cubicBezTo>
                  <a:cubicBezTo>
                    <a:pt x="2157" y="2961"/>
                    <a:pt x="2179" y="2953"/>
                    <a:pt x="2196" y="2938"/>
                  </a:cubicBezTo>
                  <a:lnTo>
                    <a:pt x="2372" y="3117"/>
                  </a:lnTo>
                  <a:cubicBezTo>
                    <a:pt x="2361" y="3131"/>
                    <a:pt x="2356" y="3149"/>
                    <a:pt x="2360" y="3168"/>
                  </a:cubicBezTo>
                  <a:cubicBezTo>
                    <a:pt x="2368" y="3200"/>
                    <a:pt x="2400" y="3221"/>
                    <a:pt x="2432" y="3213"/>
                  </a:cubicBezTo>
                  <a:cubicBezTo>
                    <a:pt x="2465" y="3205"/>
                    <a:pt x="2485" y="3173"/>
                    <a:pt x="2477" y="3140"/>
                  </a:cubicBezTo>
                  <a:cubicBezTo>
                    <a:pt x="2470" y="3108"/>
                    <a:pt x="2437" y="3088"/>
                    <a:pt x="2405" y="3095"/>
                  </a:cubicBezTo>
                  <a:cubicBezTo>
                    <a:pt x="2396" y="3098"/>
                    <a:pt x="2389" y="3101"/>
                    <a:pt x="2382" y="3107"/>
                  </a:cubicBezTo>
                  <a:lnTo>
                    <a:pt x="2206" y="2928"/>
                  </a:lnTo>
                  <a:cubicBezTo>
                    <a:pt x="2218" y="2914"/>
                    <a:pt x="2225" y="2896"/>
                    <a:pt x="2226" y="2877"/>
                  </a:cubicBezTo>
                  <a:cubicBezTo>
                    <a:pt x="2229" y="2828"/>
                    <a:pt x="2192" y="2787"/>
                    <a:pt x="2144" y="2783"/>
                  </a:cubicBezTo>
                  <a:cubicBezTo>
                    <a:pt x="2095" y="2780"/>
                    <a:pt x="2053" y="2817"/>
                    <a:pt x="2050" y="2866"/>
                  </a:cubicBezTo>
                  <a:cubicBezTo>
                    <a:pt x="2049" y="2876"/>
                    <a:pt x="2050" y="2886"/>
                    <a:pt x="2053" y="2895"/>
                  </a:cubicBezTo>
                  <a:lnTo>
                    <a:pt x="1777" y="2995"/>
                  </a:lnTo>
                  <a:cubicBezTo>
                    <a:pt x="1752" y="2929"/>
                    <a:pt x="1681" y="2893"/>
                    <a:pt x="1613" y="2914"/>
                  </a:cubicBezTo>
                  <a:lnTo>
                    <a:pt x="1610" y="2915"/>
                  </a:lnTo>
                  <a:lnTo>
                    <a:pt x="1488" y="2589"/>
                  </a:lnTo>
                  <a:cubicBezTo>
                    <a:pt x="1505" y="2579"/>
                    <a:pt x="1518" y="2561"/>
                    <a:pt x="1520" y="2540"/>
                  </a:cubicBezTo>
                  <a:cubicBezTo>
                    <a:pt x="1520" y="2531"/>
                    <a:pt x="1519" y="2522"/>
                    <a:pt x="1515" y="2514"/>
                  </a:cubicBezTo>
                  <a:cubicBezTo>
                    <a:pt x="1567" y="2484"/>
                    <a:pt x="1612" y="2441"/>
                    <a:pt x="1645" y="2388"/>
                  </a:cubicBezTo>
                  <a:cubicBezTo>
                    <a:pt x="1681" y="2328"/>
                    <a:pt x="1701" y="2260"/>
                    <a:pt x="1700" y="2189"/>
                  </a:cubicBezTo>
                  <a:cubicBezTo>
                    <a:pt x="1700" y="2169"/>
                    <a:pt x="1698" y="2148"/>
                    <a:pt x="1695" y="2128"/>
                  </a:cubicBezTo>
                  <a:cubicBezTo>
                    <a:pt x="1718" y="2121"/>
                    <a:pt x="1735" y="2100"/>
                    <a:pt x="1737" y="2075"/>
                  </a:cubicBezTo>
                  <a:cubicBezTo>
                    <a:pt x="1738" y="2069"/>
                    <a:pt x="1737" y="2063"/>
                    <a:pt x="1735" y="2057"/>
                  </a:cubicBezTo>
                  <a:lnTo>
                    <a:pt x="1983" y="1972"/>
                  </a:lnTo>
                  <a:cubicBezTo>
                    <a:pt x="2001" y="2018"/>
                    <a:pt x="2047" y="2051"/>
                    <a:pt x="2100" y="2051"/>
                  </a:cubicBezTo>
                  <a:cubicBezTo>
                    <a:pt x="2140" y="2050"/>
                    <a:pt x="2176" y="2031"/>
                    <a:pt x="2199" y="2001"/>
                  </a:cubicBezTo>
                  <a:lnTo>
                    <a:pt x="2417" y="2164"/>
                  </a:lnTo>
                  <a:lnTo>
                    <a:pt x="2415" y="2166"/>
                  </a:lnTo>
                  <a:cubicBezTo>
                    <a:pt x="2402" y="2187"/>
                    <a:pt x="2398" y="2212"/>
                    <a:pt x="2404" y="2237"/>
                  </a:cubicBezTo>
                  <a:cubicBezTo>
                    <a:pt x="2409" y="2262"/>
                    <a:pt x="2424" y="2283"/>
                    <a:pt x="2446" y="2297"/>
                  </a:cubicBezTo>
                  <a:cubicBezTo>
                    <a:pt x="2467" y="2310"/>
                    <a:pt x="2493" y="2315"/>
                    <a:pt x="2518" y="2309"/>
                  </a:cubicBezTo>
                  <a:cubicBezTo>
                    <a:pt x="2524" y="2308"/>
                    <a:pt x="2529" y="2306"/>
                    <a:pt x="2534" y="2304"/>
                  </a:cubicBezTo>
                  <a:lnTo>
                    <a:pt x="2670" y="2569"/>
                  </a:lnTo>
                  <a:cubicBezTo>
                    <a:pt x="2649" y="2582"/>
                    <a:pt x="2638" y="2607"/>
                    <a:pt x="2644" y="2633"/>
                  </a:cubicBezTo>
                  <a:cubicBezTo>
                    <a:pt x="2652" y="2665"/>
                    <a:pt x="2684" y="2685"/>
                    <a:pt x="2717" y="2678"/>
                  </a:cubicBezTo>
                  <a:cubicBezTo>
                    <a:pt x="2749" y="2670"/>
                    <a:pt x="2769" y="2638"/>
                    <a:pt x="2762" y="2605"/>
                  </a:cubicBezTo>
                  <a:cubicBezTo>
                    <a:pt x="2754" y="2573"/>
                    <a:pt x="2721" y="2553"/>
                    <a:pt x="2689" y="2560"/>
                  </a:cubicBezTo>
                  <a:cubicBezTo>
                    <a:pt x="2687" y="2561"/>
                    <a:pt x="2685" y="2562"/>
                    <a:pt x="2683" y="2562"/>
                  </a:cubicBezTo>
                  <a:lnTo>
                    <a:pt x="2547" y="2297"/>
                  </a:lnTo>
                  <a:cubicBezTo>
                    <a:pt x="2559" y="2289"/>
                    <a:pt x="2570" y="2279"/>
                    <a:pt x="2578" y="2266"/>
                  </a:cubicBezTo>
                  <a:cubicBezTo>
                    <a:pt x="2590" y="2246"/>
                    <a:pt x="2595" y="2224"/>
                    <a:pt x="2591" y="2201"/>
                  </a:cubicBezTo>
                  <a:lnTo>
                    <a:pt x="2957" y="2116"/>
                  </a:lnTo>
                  <a:cubicBezTo>
                    <a:pt x="2966" y="2145"/>
                    <a:pt x="2997" y="2163"/>
                    <a:pt x="3028" y="2156"/>
                  </a:cubicBezTo>
                  <a:cubicBezTo>
                    <a:pt x="3060" y="2148"/>
                    <a:pt x="3080" y="2116"/>
                    <a:pt x="3072" y="2084"/>
                  </a:cubicBezTo>
                  <a:cubicBezTo>
                    <a:pt x="3065" y="2051"/>
                    <a:pt x="3032" y="2031"/>
                    <a:pt x="3000" y="2039"/>
                  </a:cubicBezTo>
                  <a:cubicBezTo>
                    <a:pt x="2971" y="2045"/>
                    <a:pt x="2952" y="2073"/>
                    <a:pt x="2954" y="2102"/>
                  </a:cubicBezTo>
                  <a:lnTo>
                    <a:pt x="2588" y="2187"/>
                  </a:lnTo>
                  <a:cubicBezTo>
                    <a:pt x="2573" y="2140"/>
                    <a:pt x="2524" y="2112"/>
                    <a:pt x="2476" y="2123"/>
                  </a:cubicBezTo>
                  <a:cubicBezTo>
                    <a:pt x="2456" y="2127"/>
                    <a:pt x="2439" y="2138"/>
                    <a:pt x="2425" y="2152"/>
                  </a:cubicBezTo>
                  <a:lnTo>
                    <a:pt x="2207" y="1989"/>
                  </a:lnTo>
                  <a:cubicBezTo>
                    <a:pt x="2219" y="1970"/>
                    <a:pt x="2225" y="1948"/>
                    <a:pt x="2225" y="1924"/>
                  </a:cubicBezTo>
                  <a:cubicBezTo>
                    <a:pt x="2225" y="1854"/>
                    <a:pt x="2168" y="1798"/>
                    <a:pt x="2098" y="1799"/>
                  </a:cubicBezTo>
                  <a:cubicBezTo>
                    <a:pt x="2084" y="1799"/>
                    <a:pt x="2071" y="1801"/>
                    <a:pt x="2058" y="1806"/>
                  </a:cubicBezTo>
                  <a:lnTo>
                    <a:pt x="1897" y="1409"/>
                  </a:lnTo>
                  <a:cubicBezTo>
                    <a:pt x="1915" y="1402"/>
                    <a:pt x="1931" y="1389"/>
                    <a:pt x="1942" y="1372"/>
                  </a:cubicBezTo>
                  <a:cubicBezTo>
                    <a:pt x="1943" y="1368"/>
                    <a:pt x="1945" y="1365"/>
                    <a:pt x="1947" y="1362"/>
                  </a:cubicBezTo>
                  <a:cubicBezTo>
                    <a:pt x="1948" y="1360"/>
                    <a:pt x="1948" y="1358"/>
                    <a:pt x="1949" y="1357"/>
                  </a:cubicBezTo>
                  <a:lnTo>
                    <a:pt x="2728" y="1702"/>
                  </a:lnTo>
                  <a:cubicBezTo>
                    <a:pt x="2727" y="1706"/>
                    <a:pt x="2726" y="1710"/>
                    <a:pt x="2726" y="1713"/>
                  </a:cubicBezTo>
                  <a:cubicBezTo>
                    <a:pt x="2724" y="1747"/>
                    <a:pt x="2749" y="1776"/>
                    <a:pt x="2782" y="1778"/>
                  </a:cubicBezTo>
                  <a:cubicBezTo>
                    <a:pt x="2815" y="1780"/>
                    <a:pt x="2844" y="1755"/>
                    <a:pt x="2847" y="1722"/>
                  </a:cubicBezTo>
                  <a:cubicBezTo>
                    <a:pt x="2849" y="1689"/>
                    <a:pt x="2824" y="1660"/>
                    <a:pt x="2791" y="1658"/>
                  </a:cubicBezTo>
                  <a:cubicBezTo>
                    <a:pt x="2766" y="1656"/>
                    <a:pt x="2745" y="1669"/>
                    <a:pt x="2734" y="1689"/>
                  </a:cubicBezTo>
                  <a:lnTo>
                    <a:pt x="1953" y="1343"/>
                  </a:lnTo>
                  <a:cubicBezTo>
                    <a:pt x="1963" y="1300"/>
                    <a:pt x="1942" y="1254"/>
                    <a:pt x="1901" y="1235"/>
                  </a:cubicBezTo>
                  <a:cubicBezTo>
                    <a:pt x="1854" y="1213"/>
                    <a:pt x="1797" y="1232"/>
                    <a:pt x="1774" y="1281"/>
                  </a:cubicBezTo>
                  <a:cubicBezTo>
                    <a:pt x="1769" y="1290"/>
                    <a:pt x="1766" y="1301"/>
                    <a:pt x="1765" y="1311"/>
                  </a:cubicBezTo>
                  <a:lnTo>
                    <a:pt x="1434" y="1393"/>
                  </a:lnTo>
                  <a:cubicBezTo>
                    <a:pt x="1422" y="1353"/>
                    <a:pt x="1392" y="1322"/>
                    <a:pt x="1352" y="1308"/>
                  </a:cubicBezTo>
                  <a:lnTo>
                    <a:pt x="1462" y="888"/>
                  </a:lnTo>
                  <a:cubicBezTo>
                    <a:pt x="1514" y="897"/>
                    <a:pt x="1570" y="875"/>
                    <a:pt x="1599" y="827"/>
                  </a:cubicBezTo>
                  <a:lnTo>
                    <a:pt x="1600" y="826"/>
                  </a:lnTo>
                  <a:cubicBezTo>
                    <a:pt x="1618" y="796"/>
                    <a:pt x="1623" y="762"/>
                    <a:pt x="1615" y="728"/>
                  </a:cubicBezTo>
                  <a:lnTo>
                    <a:pt x="2432" y="498"/>
                  </a:lnTo>
                  <a:cubicBezTo>
                    <a:pt x="2440" y="519"/>
                    <a:pt x="2460" y="534"/>
                    <a:pt x="2483" y="535"/>
                  </a:cubicBezTo>
                  <a:cubicBezTo>
                    <a:pt x="2489" y="536"/>
                    <a:pt x="2494" y="535"/>
                    <a:pt x="2499" y="534"/>
                  </a:cubicBezTo>
                  <a:cubicBezTo>
                    <a:pt x="2518" y="574"/>
                    <a:pt x="2543" y="610"/>
                    <a:pt x="2575" y="642"/>
                  </a:cubicBezTo>
                  <a:cubicBezTo>
                    <a:pt x="2646" y="712"/>
                    <a:pt x="2740" y="751"/>
                    <a:pt x="2840" y="750"/>
                  </a:cubicBezTo>
                  <a:cubicBezTo>
                    <a:pt x="2895" y="750"/>
                    <a:pt x="2947" y="738"/>
                    <a:pt x="2994" y="717"/>
                  </a:cubicBezTo>
                  <a:cubicBezTo>
                    <a:pt x="3004" y="730"/>
                    <a:pt x="3020" y="740"/>
                    <a:pt x="3038" y="741"/>
                  </a:cubicBezTo>
                  <a:cubicBezTo>
                    <a:pt x="3044" y="741"/>
                    <a:pt x="3049" y="741"/>
                    <a:pt x="3054" y="740"/>
                  </a:cubicBezTo>
                  <a:lnTo>
                    <a:pt x="3197" y="1238"/>
                  </a:lnTo>
                  <a:cubicBezTo>
                    <a:pt x="3161" y="1244"/>
                    <a:pt x="3129" y="1266"/>
                    <a:pt x="3109" y="1298"/>
                  </a:cubicBezTo>
                  <a:cubicBezTo>
                    <a:pt x="3099" y="1313"/>
                    <a:pt x="3093" y="1329"/>
                    <a:pt x="3091" y="1346"/>
                  </a:cubicBezTo>
                  <a:cubicBezTo>
                    <a:pt x="3085" y="1382"/>
                    <a:pt x="3093" y="1417"/>
                    <a:pt x="3114" y="1446"/>
                  </a:cubicBezTo>
                  <a:cubicBezTo>
                    <a:pt x="3134" y="1475"/>
                    <a:pt x="3165" y="1494"/>
                    <a:pt x="3200" y="1500"/>
                  </a:cubicBezTo>
                  <a:cubicBezTo>
                    <a:pt x="3254" y="1508"/>
                    <a:pt x="3307" y="1484"/>
                    <a:pt x="3335" y="1438"/>
                  </a:cubicBezTo>
                  <a:cubicBezTo>
                    <a:pt x="3344" y="1424"/>
                    <a:pt x="3350" y="1407"/>
                    <a:pt x="3353" y="1390"/>
                  </a:cubicBezTo>
                  <a:cubicBezTo>
                    <a:pt x="3359" y="1355"/>
                    <a:pt x="3351" y="1320"/>
                    <a:pt x="3330" y="1291"/>
                  </a:cubicBezTo>
                  <a:cubicBezTo>
                    <a:pt x="3313" y="1267"/>
                    <a:pt x="3289" y="1250"/>
                    <a:pt x="3262" y="1241"/>
                  </a:cubicBezTo>
                  <a:lnTo>
                    <a:pt x="3378" y="741"/>
                  </a:lnTo>
                  <a:cubicBezTo>
                    <a:pt x="3380" y="741"/>
                    <a:pt x="3383" y="742"/>
                    <a:pt x="3385" y="742"/>
                  </a:cubicBezTo>
                  <a:cubicBezTo>
                    <a:pt x="3407" y="743"/>
                    <a:pt x="3428" y="736"/>
                    <a:pt x="3444" y="724"/>
                  </a:cubicBezTo>
                  <a:lnTo>
                    <a:pt x="3748" y="1062"/>
                  </a:lnTo>
                  <a:cubicBezTo>
                    <a:pt x="3735" y="1077"/>
                    <a:pt x="3730" y="1099"/>
                    <a:pt x="3736" y="1120"/>
                  </a:cubicBezTo>
                  <a:cubicBezTo>
                    <a:pt x="3746" y="1151"/>
                    <a:pt x="3780" y="1169"/>
                    <a:pt x="3812" y="1159"/>
                  </a:cubicBezTo>
                  <a:cubicBezTo>
                    <a:pt x="3844" y="1149"/>
                    <a:pt x="3861" y="1115"/>
                    <a:pt x="3851" y="1083"/>
                  </a:cubicBezTo>
                  <a:cubicBezTo>
                    <a:pt x="3841" y="1051"/>
                    <a:pt x="3807" y="1034"/>
                    <a:pt x="3775" y="1044"/>
                  </a:cubicBezTo>
                  <a:cubicBezTo>
                    <a:pt x="3769" y="1046"/>
                    <a:pt x="3764" y="1049"/>
                    <a:pt x="3759" y="1052"/>
                  </a:cubicBezTo>
                  <a:lnTo>
                    <a:pt x="3455" y="714"/>
                  </a:lnTo>
                  <a:cubicBezTo>
                    <a:pt x="3469" y="700"/>
                    <a:pt x="3478" y="681"/>
                    <a:pt x="3479" y="660"/>
                  </a:cubicBezTo>
                  <a:cubicBezTo>
                    <a:pt x="3480" y="648"/>
                    <a:pt x="3478" y="637"/>
                    <a:pt x="3475" y="626"/>
                  </a:cubicBezTo>
                  <a:lnTo>
                    <a:pt x="3857" y="459"/>
                  </a:lnTo>
                  <a:cubicBezTo>
                    <a:pt x="3872" y="485"/>
                    <a:pt x="3904" y="498"/>
                    <a:pt x="3934" y="488"/>
                  </a:cubicBezTo>
                  <a:cubicBezTo>
                    <a:pt x="3949" y="484"/>
                    <a:pt x="3962" y="473"/>
                    <a:pt x="3971" y="459"/>
                  </a:cubicBezTo>
                  <a:cubicBezTo>
                    <a:pt x="3981" y="443"/>
                    <a:pt x="3984" y="422"/>
                    <a:pt x="3978" y="404"/>
                  </a:cubicBezTo>
                  <a:cubicBezTo>
                    <a:pt x="3967" y="368"/>
                    <a:pt x="3929" y="348"/>
                    <a:pt x="3893" y="359"/>
                  </a:cubicBezTo>
                  <a:moveTo>
                    <a:pt x="82" y="1104"/>
                  </a:moveTo>
                  <a:cubicBezTo>
                    <a:pt x="53" y="1111"/>
                    <a:pt x="25" y="1093"/>
                    <a:pt x="18" y="1065"/>
                  </a:cubicBezTo>
                  <a:cubicBezTo>
                    <a:pt x="15" y="1051"/>
                    <a:pt x="17" y="1037"/>
                    <a:pt x="24" y="1025"/>
                  </a:cubicBezTo>
                  <a:cubicBezTo>
                    <a:pt x="32" y="1013"/>
                    <a:pt x="44" y="1004"/>
                    <a:pt x="57" y="1001"/>
                  </a:cubicBezTo>
                  <a:cubicBezTo>
                    <a:pt x="86" y="994"/>
                    <a:pt x="115" y="1012"/>
                    <a:pt x="121" y="1041"/>
                  </a:cubicBezTo>
                  <a:cubicBezTo>
                    <a:pt x="128" y="1068"/>
                    <a:pt x="109" y="1098"/>
                    <a:pt x="82" y="1104"/>
                  </a:cubicBezTo>
                  <a:moveTo>
                    <a:pt x="521" y="1930"/>
                  </a:moveTo>
                  <a:cubicBezTo>
                    <a:pt x="520" y="1938"/>
                    <a:pt x="517" y="1945"/>
                    <a:pt x="513" y="1951"/>
                  </a:cubicBezTo>
                  <a:cubicBezTo>
                    <a:pt x="502" y="1969"/>
                    <a:pt x="481" y="1978"/>
                    <a:pt x="461" y="1975"/>
                  </a:cubicBezTo>
                  <a:cubicBezTo>
                    <a:pt x="432" y="1971"/>
                    <a:pt x="411" y="1944"/>
                    <a:pt x="416" y="1915"/>
                  </a:cubicBezTo>
                  <a:cubicBezTo>
                    <a:pt x="417" y="1908"/>
                    <a:pt x="419" y="1901"/>
                    <a:pt x="423" y="1895"/>
                  </a:cubicBezTo>
                  <a:cubicBezTo>
                    <a:pt x="434" y="1877"/>
                    <a:pt x="455" y="1867"/>
                    <a:pt x="476" y="1870"/>
                  </a:cubicBezTo>
                  <a:cubicBezTo>
                    <a:pt x="490" y="1872"/>
                    <a:pt x="502" y="1880"/>
                    <a:pt x="511" y="1891"/>
                  </a:cubicBezTo>
                  <a:cubicBezTo>
                    <a:pt x="519" y="1902"/>
                    <a:pt x="523" y="1916"/>
                    <a:pt x="521" y="1930"/>
                  </a:cubicBezTo>
                  <a:close/>
                  <a:moveTo>
                    <a:pt x="1766" y="3006"/>
                  </a:moveTo>
                  <a:cubicBezTo>
                    <a:pt x="1776" y="3039"/>
                    <a:pt x="1771" y="3074"/>
                    <a:pt x="1753" y="3104"/>
                  </a:cubicBezTo>
                  <a:cubicBezTo>
                    <a:pt x="1738" y="3128"/>
                    <a:pt x="1715" y="3146"/>
                    <a:pt x="1687" y="3155"/>
                  </a:cubicBezTo>
                  <a:cubicBezTo>
                    <a:pt x="1657" y="3164"/>
                    <a:pt x="1625" y="3161"/>
                    <a:pt x="1597" y="3146"/>
                  </a:cubicBezTo>
                  <a:cubicBezTo>
                    <a:pt x="1569" y="3131"/>
                    <a:pt x="1548" y="3106"/>
                    <a:pt x="1539" y="3076"/>
                  </a:cubicBezTo>
                  <a:cubicBezTo>
                    <a:pt x="1529" y="3043"/>
                    <a:pt x="1533" y="3008"/>
                    <a:pt x="1551" y="2978"/>
                  </a:cubicBezTo>
                  <a:cubicBezTo>
                    <a:pt x="1566" y="2954"/>
                    <a:pt x="1590" y="2936"/>
                    <a:pt x="1617" y="2928"/>
                  </a:cubicBezTo>
                  <a:cubicBezTo>
                    <a:pt x="1680" y="2908"/>
                    <a:pt x="1746" y="2943"/>
                    <a:pt x="1766" y="3006"/>
                  </a:cubicBezTo>
                  <a:moveTo>
                    <a:pt x="2576" y="2198"/>
                  </a:moveTo>
                  <a:cubicBezTo>
                    <a:pt x="2581" y="2219"/>
                    <a:pt x="2577" y="2240"/>
                    <a:pt x="2566" y="2258"/>
                  </a:cubicBezTo>
                  <a:cubicBezTo>
                    <a:pt x="2554" y="2277"/>
                    <a:pt x="2536" y="2290"/>
                    <a:pt x="2515" y="2295"/>
                  </a:cubicBezTo>
                  <a:cubicBezTo>
                    <a:pt x="2494" y="2300"/>
                    <a:pt x="2472" y="2296"/>
                    <a:pt x="2453" y="2284"/>
                  </a:cubicBezTo>
                  <a:cubicBezTo>
                    <a:pt x="2435" y="2273"/>
                    <a:pt x="2422" y="2255"/>
                    <a:pt x="2418" y="2234"/>
                  </a:cubicBezTo>
                  <a:cubicBezTo>
                    <a:pt x="2413" y="2213"/>
                    <a:pt x="2416" y="2191"/>
                    <a:pt x="2428" y="2173"/>
                  </a:cubicBezTo>
                  <a:cubicBezTo>
                    <a:pt x="2439" y="2154"/>
                    <a:pt x="2457" y="2142"/>
                    <a:pt x="2479" y="2137"/>
                  </a:cubicBezTo>
                  <a:cubicBezTo>
                    <a:pt x="2522" y="2127"/>
                    <a:pt x="2566" y="2154"/>
                    <a:pt x="2576" y="2198"/>
                  </a:cubicBezTo>
                  <a:close/>
                  <a:moveTo>
                    <a:pt x="1686" y="2189"/>
                  </a:moveTo>
                  <a:cubicBezTo>
                    <a:pt x="1686" y="2257"/>
                    <a:pt x="1668" y="2323"/>
                    <a:pt x="1632" y="2380"/>
                  </a:cubicBezTo>
                  <a:cubicBezTo>
                    <a:pt x="1601" y="2431"/>
                    <a:pt x="1558" y="2472"/>
                    <a:pt x="1509" y="2502"/>
                  </a:cubicBezTo>
                  <a:cubicBezTo>
                    <a:pt x="1498" y="2487"/>
                    <a:pt x="1482" y="2477"/>
                    <a:pt x="1463" y="2476"/>
                  </a:cubicBezTo>
                  <a:cubicBezTo>
                    <a:pt x="1430" y="2474"/>
                    <a:pt x="1401" y="2499"/>
                    <a:pt x="1399" y="2532"/>
                  </a:cubicBezTo>
                  <a:cubicBezTo>
                    <a:pt x="1399" y="2536"/>
                    <a:pt x="1399" y="2540"/>
                    <a:pt x="1400" y="2544"/>
                  </a:cubicBezTo>
                  <a:cubicBezTo>
                    <a:pt x="1376" y="2548"/>
                    <a:pt x="1352" y="2551"/>
                    <a:pt x="1328" y="2551"/>
                  </a:cubicBezTo>
                  <a:cubicBezTo>
                    <a:pt x="1129" y="2552"/>
                    <a:pt x="967" y="2391"/>
                    <a:pt x="966" y="2193"/>
                  </a:cubicBezTo>
                  <a:cubicBezTo>
                    <a:pt x="966" y="2125"/>
                    <a:pt x="984" y="2059"/>
                    <a:pt x="1020" y="2002"/>
                  </a:cubicBezTo>
                  <a:cubicBezTo>
                    <a:pt x="1075" y="1912"/>
                    <a:pt x="1165" y="1853"/>
                    <a:pt x="1267" y="1836"/>
                  </a:cubicBezTo>
                  <a:cubicBezTo>
                    <a:pt x="1273" y="1862"/>
                    <a:pt x="1295" y="1882"/>
                    <a:pt x="1322" y="1883"/>
                  </a:cubicBezTo>
                  <a:cubicBezTo>
                    <a:pt x="1352" y="1885"/>
                    <a:pt x="1379" y="1865"/>
                    <a:pt x="1385" y="1836"/>
                  </a:cubicBezTo>
                  <a:cubicBezTo>
                    <a:pt x="1497" y="1854"/>
                    <a:pt x="1591" y="1925"/>
                    <a:pt x="1643" y="2021"/>
                  </a:cubicBezTo>
                  <a:cubicBezTo>
                    <a:pt x="1628" y="2031"/>
                    <a:pt x="1618" y="2048"/>
                    <a:pt x="1617" y="2067"/>
                  </a:cubicBezTo>
                  <a:cubicBezTo>
                    <a:pt x="1615" y="2100"/>
                    <a:pt x="1640" y="2129"/>
                    <a:pt x="1673" y="2131"/>
                  </a:cubicBezTo>
                  <a:cubicBezTo>
                    <a:pt x="1676" y="2131"/>
                    <a:pt x="1678" y="2131"/>
                    <a:pt x="1681" y="2131"/>
                  </a:cubicBezTo>
                  <a:cubicBezTo>
                    <a:pt x="1684" y="2150"/>
                    <a:pt x="1686" y="2169"/>
                    <a:pt x="1686" y="2189"/>
                  </a:cubicBezTo>
                  <a:moveTo>
                    <a:pt x="1787" y="1287"/>
                  </a:moveTo>
                  <a:cubicBezTo>
                    <a:pt x="1788" y="1284"/>
                    <a:pt x="1790" y="1281"/>
                    <a:pt x="1791" y="1278"/>
                  </a:cubicBezTo>
                  <a:cubicBezTo>
                    <a:pt x="1813" y="1243"/>
                    <a:pt x="1857" y="1230"/>
                    <a:pt x="1895" y="1248"/>
                  </a:cubicBezTo>
                  <a:cubicBezTo>
                    <a:pt x="1935" y="1267"/>
                    <a:pt x="1953" y="1315"/>
                    <a:pt x="1934" y="1356"/>
                  </a:cubicBezTo>
                  <a:cubicBezTo>
                    <a:pt x="1915" y="1397"/>
                    <a:pt x="1866" y="1413"/>
                    <a:pt x="1826" y="1395"/>
                  </a:cubicBezTo>
                  <a:cubicBezTo>
                    <a:pt x="1806" y="1385"/>
                    <a:pt x="1791" y="1369"/>
                    <a:pt x="1784" y="1349"/>
                  </a:cubicBezTo>
                  <a:cubicBezTo>
                    <a:pt x="1777" y="1328"/>
                    <a:pt x="1778" y="1306"/>
                    <a:pt x="1787" y="1287"/>
                  </a:cubicBezTo>
                  <a:moveTo>
                    <a:pt x="1771" y="1354"/>
                  </a:moveTo>
                  <a:cubicBezTo>
                    <a:pt x="1779" y="1378"/>
                    <a:pt x="1797" y="1397"/>
                    <a:pt x="1820" y="1408"/>
                  </a:cubicBezTo>
                  <a:cubicBezTo>
                    <a:pt x="1840" y="1417"/>
                    <a:pt x="1863" y="1419"/>
                    <a:pt x="1883" y="1414"/>
                  </a:cubicBezTo>
                  <a:lnTo>
                    <a:pt x="2045" y="1811"/>
                  </a:lnTo>
                  <a:cubicBezTo>
                    <a:pt x="2002" y="1831"/>
                    <a:pt x="1973" y="1875"/>
                    <a:pt x="1973" y="1925"/>
                  </a:cubicBezTo>
                  <a:cubicBezTo>
                    <a:pt x="1973" y="1937"/>
                    <a:pt x="1975" y="1948"/>
                    <a:pt x="1978" y="1959"/>
                  </a:cubicBezTo>
                  <a:lnTo>
                    <a:pt x="1730" y="2044"/>
                  </a:lnTo>
                  <a:cubicBezTo>
                    <a:pt x="1721" y="2025"/>
                    <a:pt x="1703" y="2012"/>
                    <a:pt x="1681" y="2011"/>
                  </a:cubicBezTo>
                  <a:cubicBezTo>
                    <a:pt x="1672" y="2010"/>
                    <a:pt x="1664" y="2012"/>
                    <a:pt x="1656" y="2014"/>
                  </a:cubicBezTo>
                  <a:cubicBezTo>
                    <a:pt x="1602" y="1914"/>
                    <a:pt x="1503" y="1841"/>
                    <a:pt x="1386" y="1822"/>
                  </a:cubicBezTo>
                  <a:cubicBezTo>
                    <a:pt x="1385" y="1791"/>
                    <a:pt x="1361" y="1765"/>
                    <a:pt x="1330" y="1763"/>
                  </a:cubicBezTo>
                  <a:lnTo>
                    <a:pt x="1330" y="1763"/>
                  </a:lnTo>
                  <a:lnTo>
                    <a:pt x="1323" y="1553"/>
                  </a:lnTo>
                  <a:cubicBezTo>
                    <a:pt x="1388" y="1548"/>
                    <a:pt x="1439" y="1493"/>
                    <a:pt x="1438" y="1427"/>
                  </a:cubicBezTo>
                  <a:cubicBezTo>
                    <a:pt x="1438" y="1420"/>
                    <a:pt x="1438" y="1414"/>
                    <a:pt x="1437" y="1407"/>
                  </a:cubicBezTo>
                  <a:lnTo>
                    <a:pt x="1765" y="1326"/>
                  </a:lnTo>
                  <a:cubicBezTo>
                    <a:pt x="1765" y="1335"/>
                    <a:pt x="1767" y="1345"/>
                    <a:pt x="1771" y="1354"/>
                  </a:cubicBezTo>
                  <a:close/>
                  <a:moveTo>
                    <a:pt x="1588" y="818"/>
                  </a:moveTo>
                  <a:lnTo>
                    <a:pt x="1587" y="820"/>
                  </a:lnTo>
                  <a:cubicBezTo>
                    <a:pt x="1553" y="875"/>
                    <a:pt x="1480" y="892"/>
                    <a:pt x="1425" y="859"/>
                  </a:cubicBezTo>
                  <a:cubicBezTo>
                    <a:pt x="1397" y="843"/>
                    <a:pt x="1378" y="817"/>
                    <a:pt x="1370" y="786"/>
                  </a:cubicBezTo>
                  <a:cubicBezTo>
                    <a:pt x="1363" y="756"/>
                    <a:pt x="1367" y="724"/>
                    <a:pt x="1384" y="697"/>
                  </a:cubicBezTo>
                  <a:lnTo>
                    <a:pt x="1385" y="695"/>
                  </a:lnTo>
                  <a:cubicBezTo>
                    <a:pt x="1419" y="640"/>
                    <a:pt x="1491" y="622"/>
                    <a:pt x="1546" y="655"/>
                  </a:cubicBezTo>
                  <a:cubicBezTo>
                    <a:pt x="1574" y="672"/>
                    <a:pt x="1593" y="698"/>
                    <a:pt x="1601" y="728"/>
                  </a:cubicBezTo>
                  <a:cubicBezTo>
                    <a:pt x="1609" y="759"/>
                    <a:pt x="1604" y="791"/>
                    <a:pt x="1588" y="818"/>
                  </a:cubicBezTo>
                  <a:moveTo>
                    <a:pt x="2840" y="736"/>
                  </a:moveTo>
                  <a:cubicBezTo>
                    <a:pt x="2744" y="736"/>
                    <a:pt x="2654" y="699"/>
                    <a:pt x="2585" y="632"/>
                  </a:cubicBezTo>
                  <a:cubicBezTo>
                    <a:pt x="2555" y="602"/>
                    <a:pt x="2530" y="567"/>
                    <a:pt x="2513" y="529"/>
                  </a:cubicBezTo>
                  <a:cubicBezTo>
                    <a:pt x="2532" y="520"/>
                    <a:pt x="2546" y="502"/>
                    <a:pt x="2547" y="479"/>
                  </a:cubicBezTo>
                  <a:cubicBezTo>
                    <a:pt x="2550" y="446"/>
                    <a:pt x="2524" y="417"/>
                    <a:pt x="2491" y="415"/>
                  </a:cubicBezTo>
                  <a:cubicBezTo>
                    <a:pt x="2488" y="415"/>
                    <a:pt x="2484" y="415"/>
                    <a:pt x="2481" y="415"/>
                  </a:cubicBezTo>
                  <a:cubicBezTo>
                    <a:pt x="2479" y="403"/>
                    <a:pt x="2479" y="390"/>
                    <a:pt x="2479" y="378"/>
                  </a:cubicBezTo>
                  <a:cubicBezTo>
                    <a:pt x="2478" y="310"/>
                    <a:pt x="2497" y="244"/>
                    <a:pt x="2532" y="187"/>
                  </a:cubicBezTo>
                  <a:cubicBezTo>
                    <a:pt x="2598" y="80"/>
                    <a:pt x="2712" y="16"/>
                    <a:pt x="2837" y="16"/>
                  </a:cubicBezTo>
                  <a:cubicBezTo>
                    <a:pt x="3035" y="15"/>
                    <a:pt x="3198" y="176"/>
                    <a:pt x="3199" y="374"/>
                  </a:cubicBezTo>
                  <a:cubicBezTo>
                    <a:pt x="3199" y="442"/>
                    <a:pt x="3180" y="508"/>
                    <a:pt x="3145" y="565"/>
                  </a:cubicBezTo>
                  <a:cubicBezTo>
                    <a:pt x="3128" y="592"/>
                    <a:pt x="3108" y="617"/>
                    <a:pt x="3085" y="638"/>
                  </a:cubicBezTo>
                  <a:cubicBezTo>
                    <a:pt x="3075" y="628"/>
                    <a:pt x="3061" y="622"/>
                    <a:pt x="3046" y="621"/>
                  </a:cubicBezTo>
                  <a:cubicBezTo>
                    <a:pt x="3013" y="618"/>
                    <a:pt x="2984" y="644"/>
                    <a:pt x="2982" y="677"/>
                  </a:cubicBezTo>
                  <a:cubicBezTo>
                    <a:pt x="2981" y="687"/>
                    <a:pt x="2983" y="696"/>
                    <a:pt x="2987" y="704"/>
                  </a:cubicBezTo>
                  <a:cubicBezTo>
                    <a:pt x="2942" y="724"/>
                    <a:pt x="2892" y="736"/>
                    <a:pt x="2840" y="736"/>
                  </a:cubicBezTo>
                  <a:moveTo>
                    <a:pt x="3318" y="1299"/>
                  </a:moveTo>
                  <a:cubicBezTo>
                    <a:pt x="3337" y="1325"/>
                    <a:pt x="3344" y="1356"/>
                    <a:pt x="3339" y="1388"/>
                  </a:cubicBezTo>
                  <a:cubicBezTo>
                    <a:pt x="3336" y="1403"/>
                    <a:pt x="3331" y="1418"/>
                    <a:pt x="3323" y="1431"/>
                  </a:cubicBezTo>
                  <a:cubicBezTo>
                    <a:pt x="3297" y="1472"/>
                    <a:pt x="3250" y="1493"/>
                    <a:pt x="3202" y="1485"/>
                  </a:cubicBezTo>
                  <a:cubicBezTo>
                    <a:pt x="3171" y="1480"/>
                    <a:pt x="3144" y="1463"/>
                    <a:pt x="3125" y="1437"/>
                  </a:cubicBezTo>
                  <a:cubicBezTo>
                    <a:pt x="3107" y="1412"/>
                    <a:pt x="3100" y="1380"/>
                    <a:pt x="3105" y="1349"/>
                  </a:cubicBezTo>
                  <a:cubicBezTo>
                    <a:pt x="3107" y="1333"/>
                    <a:pt x="3113" y="1319"/>
                    <a:pt x="3121" y="1306"/>
                  </a:cubicBezTo>
                  <a:cubicBezTo>
                    <a:pt x="3146" y="1265"/>
                    <a:pt x="3194" y="1243"/>
                    <a:pt x="3241" y="1251"/>
                  </a:cubicBezTo>
                  <a:cubicBezTo>
                    <a:pt x="3273" y="1256"/>
                    <a:pt x="3300" y="1273"/>
                    <a:pt x="3318" y="1299"/>
                  </a:cubicBezTo>
                  <a:moveTo>
                    <a:pt x="3964" y="408"/>
                  </a:moveTo>
                  <a:cubicBezTo>
                    <a:pt x="3969" y="423"/>
                    <a:pt x="3967" y="439"/>
                    <a:pt x="3959" y="452"/>
                  </a:cubicBezTo>
                  <a:cubicBezTo>
                    <a:pt x="3952" y="463"/>
                    <a:pt x="3942" y="471"/>
                    <a:pt x="3929" y="475"/>
                  </a:cubicBezTo>
                  <a:cubicBezTo>
                    <a:pt x="3901" y="483"/>
                    <a:pt x="3872" y="468"/>
                    <a:pt x="3863" y="440"/>
                  </a:cubicBezTo>
                  <a:cubicBezTo>
                    <a:pt x="3858" y="425"/>
                    <a:pt x="3860" y="409"/>
                    <a:pt x="3868" y="396"/>
                  </a:cubicBezTo>
                  <a:cubicBezTo>
                    <a:pt x="3875" y="385"/>
                    <a:pt x="3886" y="377"/>
                    <a:pt x="3898" y="373"/>
                  </a:cubicBezTo>
                  <a:cubicBezTo>
                    <a:pt x="3926" y="364"/>
                    <a:pt x="3956" y="380"/>
                    <a:pt x="3964" y="408"/>
                  </a:cubicBezTo>
                </a:path>
              </a:pathLst>
            </a:custGeom>
            <a:solidFill>
              <a:srgbClr val="C8D3D8">
                <a:alpha val="26274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  <a:defRPr/>
              </a:pPr>
              <a:endPara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endParaRPr>
            </a:p>
          </p:txBody>
        </p:sp>
      </p:grpSp>
      <p:pic>
        <p:nvPicPr>
          <p:cNvPr id="1630765192" name="Google Shape;39;p34" descr="Immagine che contiene testo, schermata, Carattere, logo&#10;&#10;Descrizione generata automaticamente"/>
          <p:cNvPicPr/>
          <p:nvPr/>
        </p:nvPicPr>
        <p:blipFill rotWithShape="1">
          <a:blip r:embed="rId2">
            <a:alphaModFix/>
          </a:blip>
          <a:stretch/>
        </p:blipFill>
        <p:spPr bwMode="auto">
          <a:xfrm>
            <a:off x="6158783" y="81606"/>
            <a:ext cx="2782800" cy="11809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Headlines + Text" preserve="0" showMasterPhAnim="0" showMasterSp="1" userDrawn="1">
  <p:cSld name="Headlines +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99793839" name="Google Shape;41;p35"/>
          <p:cNvSpPr txBox="1">
            <a:spLocks noGrp="1"/>
          </p:cNvSpPr>
          <p:nvPr>
            <p:ph type="title"/>
          </p:nvPr>
        </p:nvSpPr>
        <p:spPr bwMode="auto"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764305744" name="Google Shape;42;p35"/>
          <p:cNvSpPr txBox="1">
            <a:spLocks noGrp="1"/>
          </p:cNvSpPr>
          <p:nvPr>
            <p:ph type="body" idx="1"/>
          </p:nvPr>
        </p:nvSpPr>
        <p:spPr bwMode="auto">
          <a:xfrm>
            <a:off x="296864" y="1698551"/>
            <a:ext cx="8562974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406853886" name="Google Shape;43;p35"/>
          <p:cNvSpPr txBox="1">
            <a:spLocks noGrp="1"/>
          </p:cNvSpPr>
          <p:nvPr>
            <p:ph type="body" idx="2"/>
          </p:nvPr>
        </p:nvSpPr>
        <p:spPr bwMode="auto">
          <a:xfrm>
            <a:off x="296864" y="1001413"/>
            <a:ext cx="8562975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_Headlines + two columns" preserve="0" showMasterPhAnim="0" showMasterSp="1" userDrawn="1">
  <p:cSld name="1_Headlines + two column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743082" name="Google Shape;45;p36"/>
          <p:cNvSpPr txBox="1">
            <a:spLocks noGrp="1"/>
          </p:cNvSpPr>
          <p:nvPr>
            <p:ph type="title"/>
          </p:nvPr>
        </p:nvSpPr>
        <p:spPr bwMode="auto"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55064384" name="Google Shape;46;p36"/>
          <p:cNvSpPr txBox="1">
            <a:spLocks noGrp="1"/>
          </p:cNvSpPr>
          <p:nvPr>
            <p:ph type="body" idx="1"/>
          </p:nvPr>
        </p:nvSpPr>
        <p:spPr bwMode="auto">
          <a:xfrm>
            <a:off x="296864" y="1698551"/>
            <a:ext cx="4140000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032403471" name="Google Shape;47;p36"/>
          <p:cNvSpPr txBox="1">
            <a:spLocks noGrp="1"/>
          </p:cNvSpPr>
          <p:nvPr>
            <p:ph type="body" idx="2"/>
          </p:nvPr>
        </p:nvSpPr>
        <p:spPr bwMode="auto">
          <a:xfrm>
            <a:off x="296865" y="1001413"/>
            <a:ext cx="8434186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77040627" name="Google Shape;48;p36"/>
          <p:cNvSpPr txBox="1">
            <a:spLocks noGrp="1"/>
          </p:cNvSpPr>
          <p:nvPr>
            <p:ph type="body" idx="3"/>
          </p:nvPr>
        </p:nvSpPr>
        <p:spPr bwMode="auto">
          <a:xfrm>
            <a:off x="4591050" y="1682602"/>
            <a:ext cx="4140000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Headline + Text / no subline" preserve="0" showMasterPhAnim="0" showMasterSp="1" userDrawn="1">
  <p:cSld name="Headline + Text / no sublin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02512859" name="Google Shape;50;p37"/>
          <p:cNvSpPr txBox="1">
            <a:spLocks noGrp="1"/>
          </p:cNvSpPr>
          <p:nvPr>
            <p:ph type="title"/>
          </p:nvPr>
        </p:nvSpPr>
        <p:spPr bwMode="auto">
          <a:xfrm>
            <a:off x="-4762" y="175419"/>
            <a:ext cx="6607581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564070071" name="Google Shape;51;p37"/>
          <p:cNvSpPr txBox="1">
            <a:spLocks noGrp="1"/>
          </p:cNvSpPr>
          <p:nvPr>
            <p:ph type="body" idx="1"/>
          </p:nvPr>
        </p:nvSpPr>
        <p:spPr bwMode="auto">
          <a:xfrm>
            <a:off x="296864" y="980854"/>
            <a:ext cx="8562974" cy="3125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Chapter Break with Pic left" preserve="0" showMasterPhAnim="0" showMasterSp="0" userDrawn="1">
  <p:cSld name="Chapter Break with Pic lef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28234079" name="Google Shape;53;p38"/>
          <p:cNvSpPr/>
          <p:nvPr/>
        </p:nvSpPr>
        <p:spPr bwMode="auto">
          <a:xfrm>
            <a:off x="0" y="0"/>
            <a:ext cx="4572000" cy="5143500"/>
          </a:xfrm>
          <a:prstGeom prst="rect">
            <a:avLst/>
          </a:prstGeom>
          <a:solidFill>
            <a:srgbClr val="E8ED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cxnSp>
        <p:nvCxnSpPr>
          <p:cNvPr id="10431188" name="Google Shape;54;p38"/>
          <p:cNvCxnSpPr/>
          <p:nvPr/>
        </p:nvCxnSpPr>
        <p:spPr bwMode="auto">
          <a:xfrm>
            <a:off x="1704338" y="2804733"/>
            <a:ext cx="120346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35166840" name="Google Shape;55;p38"/>
          <p:cNvSpPr>
            <a:spLocks noGrp="1"/>
          </p:cNvSpPr>
          <p:nvPr>
            <p:ph type="pic" idx="2"/>
          </p:nvPr>
        </p:nvSpPr>
        <p:spPr bwMode="auto">
          <a:xfrm>
            <a:off x="4572000" y="0"/>
            <a:ext cx="4572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2117867775" name="Google Shape;56;p38"/>
          <p:cNvSpPr txBox="1">
            <a:spLocks noGrp="1"/>
          </p:cNvSpPr>
          <p:nvPr>
            <p:ph type="body" idx="1"/>
          </p:nvPr>
        </p:nvSpPr>
        <p:spPr bwMode="auto">
          <a:xfrm>
            <a:off x="659040" y="670256"/>
            <a:ext cx="3294063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99596410" name="Google Shape;57;p38"/>
          <p:cNvSpPr txBox="1">
            <a:spLocks noGrp="1"/>
          </p:cNvSpPr>
          <p:nvPr>
            <p:ph type="body" idx="3"/>
          </p:nvPr>
        </p:nvSpPr>
        <p:spPr bwMode="auto">
          <a:xfrm>
            <a:off x="659040" y="2880032"/>
            <a:ext cx="3294063" cy="842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908633030" name="Google Shape;58;p38"/>
          <p:cNvSpPr txBox="1">
            <a:spLocks noGrp="1"/>
          </p:cNvSpPr>
          <p:nvPr>
            <p:ph type="body" idx="4"/>
          </p:nvPr>
        </p:nvSpPr>
        <p:spPr bwMode="auto">
          <a:xfrm>
            <a:off x="5617933" y="4808762"/>
            <a:ext cx="3600450" cy="29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None/>
              <a:defRPr sz="900">
                <a:solidFill>
                  <a:schemeClr val="lt1"/>
                </a:solidFill>
              </a:defRPr>
            </a:lvl1pPr>
            <a:lvl2pPr marL="914400" lvl="1" indent="-27431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Char char="◻"/>
              <a:defRPr sz="900">
                <a:solidFill>
                  <a:schemeClr val="lt1"/>
                </a:solidFill>
              </a:defRPr>
            </a:lvl2pPr>
            <a:lvl3pPr marL="1371600" lvl="2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3pPr>
            <a:lvl4pPr marL="1828800" lvl="3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4pPr>
            <a:lvl5pPr marL="2286000" lvl="4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Chapter Break with Pic right" preserve="0" showMasterPhAnim="0" showMasterSp="0" userDrawn="1">
  <p:cSld name="Chapter Break with Pic righ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80050707" name="Google Shape;60;p39"/>
          <p:cNvSpPr/>
          <p:nvPr/>
        </p:nvSpPr>
        <p:spPr bwMode="auto">
          <a:xfrm>
            <a:off x="4572000" y="0"/>
            <a:ext cx="4572000" cy="5143500"/>
          </a:xfrm>
          <a:prstGeom prst="rect">
            <a:avLst/>
          </a:prstGeom>
          <a:solidFill>
            <a:srgbClr val="E8ED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cxnSp>
        <p:nvCxnSpPr>
          <p:cNvPr id="601702716" name="Google Shape;61;p39"/>
          <p:cNvCxnSpPr/>
          <p:nvPr/>
        </p:nvCxnSpPr>
        <p:spPr bwMode="auto">
          <a:xfrm>
            <a:off x="6276338" y="2804733"/>
            <a:ext cx="120346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76872532" name="Google Shape;62;p39"/>
          <p:cNvSpPr>
            <a:spLocks noGrp="1"/>
          </p:cNvSpPr>
          <p:nvPr>
            <p:ph type="pic" idx="2"/>
          </p:nvPr>
        </p:nvSpPr>
        <p:spPr bwMode="auto">
          <a:xfrm>
            <a:off x="0" y="-14748"/>
            <a:ext cx="4572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1579458379" name="Google Shape;63;p39"/>
          <p:cNvSpPr txBox="1">
            <a:spLocks noGrp="1"/>
          </p:cNvSpPr>
          <p:nvPr>
            <p:ph type="body" idx="1"/>
          </p:nvPr>
        </p:nvSpPr>
        <p:spPr bwMode="auto">
          <a:xfrm>
            <a:off x="5210968" y="670256"/>
            <a:ext cx="3294063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230121345" name="Google Shape;64;p39"/>
          <p:cNvSpPr txBox="1">
            <a:spLocks noGrp="1"/>
          </p:cNvSpPr>
          <p:nvPr>
            <p:ph type="body" idx="3"/>
          </p:nvPr>
        </p:nvSpPr>
        <p:spPr bwMode="auto">
          <a:xfrm>
            <a:off x="5210968" y="2880032"/>
            <a:ext cx="3294063" cy="842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008910311" name="Google Shape;65;p39"/>
          <p:cNvSpPr txBox="1">
            <a:spLocks noGrp="1"/>
          </p:cNvSpPr>
          <p:nvPr>
            <p:ph type="body" idx="4"/>
          </p:nvPr>
        </p:nvSpPr>
        <p:spPr bwMode="auto">
          <a:xfrm>
            <a:off x="-72574" y="4800595"/>
            <a:ext cx="3600450" cy="29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None/>
              <a:defRPr sz="900">
                <a:solidFill>
                  <a:schemeClr val="lt1"/>
                </a:solidFill>
              </a:defRPr>
            </a:lvl1pPr>
            <a:lvl2pPr marL="914400" lvl="1" indent="-27431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Char char="◻"/>
              <a:defRPr sz="900">
                <a:solidFill>
                  <a:schemeClr val="lt1"/>
                </a:solidFill>
              </a:defRPr>
            </a:lvl2pPr>
            <a:lvl3pPr marL="1371600" lvl="2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3pPr>
            <a:lvl4pPr marL="1828800" lvl="3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4pPr>
            <a:lvl5pPr marL="2286000" lvl="4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meline OVERVIEW" preserve="0" showMasterPhAnim="0" showMasterSp="0" userDrawn="1">
  <p:cSld name="Timeline OVERVIEW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879293752" name="Google Shape;67;p40"/>
          <p:cNvCxnSpPr/>
          <p:nvPr/>
        </p:nvCxnSpPr>
        <p:spPr bwMode="auto">
          <a:xfrm flipH="1">
            <a:off x="4419601" y="1033123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874555392" name="Google Shape;68;p40"/>
          <p:cNvCxnSpPr/>
          <p:nvPr/>
        </p:nvCxnSpPr>
        <p:spPr bwMode="auto">
          <a:xfrm flipH="1">
            <a:off x="4417813" y="1778759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316938769" name="Google Shape;69;p40"/>
          <p:cNvCxnSpPr/>
          <p:nvPr/>
        </p:nvCxnSpPr>
        <p:spPr bwMode="auto">
          <a:xfrm flipH="1">
            <a:off x="4417813" y="2524395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295391201" name="Google Shape;70;p40"/>
          <p:cNvCxnSpPr/>
          <p:nvPr/>
        </p:nvCxnSpPr>
        <p:spPr bwMode="auto">
          <a:xfrm flipH="1">
            <a:off x="4417815" y="4015665"/>
            <a:ext cx="1" cy="484898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289161659" name="Google Shape;71;p40"/>
          <p:cNvCxnSpPr/>
          <p:nvPr/>
        </p:nvCxnSpPr>
        <p:spPr bwMode="auto">
          <a:xfrm flipH="1">
            <a:off x="4417813" y="3270030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2040666055" name="Google Shape;72;p40"/>
          <p:cNvSpPr txBox="1">
            <a:spLocks noGrp="1"/>
          </p:cNvSpPr>
          <p:nvPr>
            <p:ph type="sldNum" idx="12"/>
          </p:nvPr>
        </p:nvSpPr>
        <p:spPr bwMode="auto">
          <a:xfrm>
            <a:off x="8435759" y="4767263"/>
            <a:ext cx="502079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448063075" name="Google Shape;73;p40"/>
          <p:cNvSpPr/>
          <p:nvPr/>
        </p:nvSpPr>
        <p:spPr bwMode="auto">
          <a:xfrm rot="-2175147">
            <a:off x="4082178" y="4315730"/>
            <a:ext cx="922819" cy="564693"/>
          </a:xfrm>
          <a:custGeom>
            <a:avLst/>
            <a:gdLst/>
            <a:ahLst/>
            <a:cxnLst/>
            <a:rect l="l" t="t" r="r" b="b"/>
            <a:pathLst>
              <a:path w="1979" h="1210" fill="norm" stroke="1" extrusionOk="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meline middle" preserve="0" showMasterPhAnim="0" showMasterSp="0" userDrawn="1">
  <p:cSld name="Timeline midd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61815163" name="Google Shape;75;p41"/>
          <p:cNvSpPr txBox="1">
            <a:spLocks noGrp="1"/>
          </p:cNvSpPr>
          <p:nvPr>
            <p:ph type="body" idx="1"/>
          </p:nvPr>
        </p:nvSpPr>
        <p:spPr bwMode="auto">
          <a:xfrm>
            <a:off x="4603038" y="389999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384188071" name="Google Shape;76;p41"/>
          <p:cNvSpPr txBox="1">
            <a:spLocks noGrp="1"/>
          </p:cNvSpPr>
          <p:nvPr>
            <p:ph type="body" idx="2"/>
          </p:nvPr>
        </p:nvSpPr>
        <p:spPr bwMode="auto">
          <a:xfrm>
            <a:off x="4603038" y="327002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780931921" name="Google Shape;77;p41"/>
          <p:cNvSpPr txBox="1">
            <a:spLocks noGrp="1"/>
          </p:cNvSpPr>
          <p:nvPr>
            <p:ph type="body" idx="3"/>
          </p:nvPr>
        </p:nvSpPr>
        <p:spPr bwMode="auto">
          <a:xfrm>
            <a:off x="4603038" y="1703147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620686174" name="Google Shape;78;p41"/>
          <p:cNvSpPr txBox="1">
            <a:spLocks noGrp="1"/>
          </p:cNvSpPr>
          <p:nvPr>
            <p:ph type="body" idx="4"/>
          </p:nvPr>
        </p:nvSpPr>
        <p:spPr bwMode="auto">
          <a:xfrm>
            <a:off x="4603038" y="1073171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337419829" name="Google Shape;79;p41"/>
          <p:cNvSpPr txBox="1">
            <a:spLocks noGrp="1"/>
          </p:cNvSpPr>
          <p:nvPr>
            <p:ph type="body" idx="5"/>
          </p:nvPr>
        </p:nvSpPr>
        <p:spPr bwMode="auto">
          <a:xfrm>
            <a:off x="306657" y="306796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441940146" name="Google Shape;80;p41"/>
          <p:cNvSpPr txBox="1">
            <a:spLocks noGrp="1"/>
          </p:cNvSpPr>
          <p:nvPr>
            <p:ph type="body" idx="6"/>
          </p:nvPr>
        </p:nvSpPr>
        <p:spPr bwMode="auto">
          <a:xfrm>
            <a:off x="306658" y="243799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r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cxnSp>
        <p:nvCxnSpPr>
          <p:cNvPr id="1547169259" name="Google Shape;81;p41"/>
          <p:cNvCxnSpPr/>
          <p:nvPr/>
        </p:nvCxnSpPr>
        <p:spPr bwMode="auto">
          <a:xfrm>
            <a:off x="4409888" y="3657600"/>
            <a:ext cx="0" cy="102212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1491012337" name="Google Shape;82;p41"/>
          <p:cNvCxnSpPr/>
          <p:nvPr/>
        </p:nvCxnSpPr>
        <p:spPr bwMode="auto">
          <a:xfrm flipH="1">
            <a:off x="4416984" y="-790835"/>
            <a:ext cx="2617" cy="1636097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487901346" name="Google Shape;83;p41"/>
          <p:cNvCxnSpPr/>
          <p:nvPr/>
        </p:nvCxnSpPr>
        <p:spPr bwMode="auto">
          <a:xfrm>
            <a:off x="4409888" y="1387096"/>
            <a:ext cx="0" cy="178155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meline End" preserve="0" showMasterPhAnim="0" showMasterSp="0" userDrawn="1">
  <p:cSld name="Timeline End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385062899" name="Google Shape;85;p42"/>
          <p:cNvCxnSpPr/>
          <p:nvPr/>
        </p:nvCxnSpPr>
        <p:spPr bwMode="auto">
          <a:xfrm flipH="1">
            <a:off x="4409888" y="3091039"/>
            <a:ext cx="7095" cy="1588685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1486107897" name="Google Shape;86;p42"/>
          <p:cNvCxnSpPr/>
          <p:nvPr/>
        </p:nvCxnSpPr>
        <p:spPr bwMode="auto">
          <a:xfrm flipH="1">
            <a:off x="4416984" y="-790835"/>
            <a:ext cx="2617" cy="1636097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1685766219" name="Google Shape;87;p42"/>
          <p:cNvSpPr txBox="1">
            <a:spLocks noGrp="1"/>
          </p:cNvSpPr>
          <p:nvPr>
            <p:ph type="body" idx="1"/>
          </p:nvPr>
        </p:nvSpPr>
        <p:spPr bwMode="auto">
          <a:xfrm>
            <a:off x="4603038" y="326201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402789270" name="Google Shape;88;p42"/>
          <p:cNvSpPr txBox="1">
            <a:spLocks noGrp="1"/>
          </p:cNvSpPr>
          <p:nvPr>
            <p:ph type="body" idx="2"/>
          </p:nvPr>
        </p:nvSpPr>
        <p:spPr bwMode="auto">
          <a:xfrm>
            <a:off x="4603038" y="263204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255606040" name="Google Shape;89;p42"/>
          <p:cNvSpPr txBox="1">
            <a:spLocks noGrp="1"/>
          </p:cNvSpPr>
          <p:nvPr>
            <p:ph type="body" idx="3"/>
          </p:nvPr>
        </p:nvSpPr>
        <p:spPr bwMode="auto">
          <a:xfrm>
            <a:off x="4603038" y="1065167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94366926" name="Google Shape;90;p42"/>
          <p:cNvSpPr txBox="1">
            <a:spLocks noGrp="1"/>
          </p:cNvSpPr>
          <p:nvPr>
            <p:ph type="body" idx="4"/>
          </p:nvPr>
        </p:nvSpPr>
        <p:spPr bwMode="auto">
          <a:xfrm>
            <a:off x="4603038" y="435191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742936072" name="Google Shape;91;p42"/>
          <p:cNvSpPr txBox="1">
            <a:spLocks noGrp="1"/>
          </p:cNvSpPr>
          <p:nvPr>
            <p:ph type="body" idx="5"/>
          </p:nvPr>
        </p:nvSpPr>
        <p:spPr bwMode="auto">
          <a:xfrm>
            <a:off x="306657" y="242998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45816643" name="Google Shape;92;p42"/>
          <p:cNvSpPr txBox="1">
            <a:spLocks noGrp="1"/>
          </p:cNvSpPr>
          <p:nvPr>
            <p:ph type="body" idx="6"/>
          </p:nvPr>
        </p:nvSpPr>
        <p:spPr bwMode="auto">
          <a:xfrm>
            <a:off x="306658" y="180001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r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cxnSp>
        <p:nvCxnSpPr>
          <p:cNvPr id="1636754509" name="Google Shape;93;p42"/>
          <p:cNvCxnSpPr/>
          <p:nvPr/>
        </p:nvCxnSpPr>
        <p:spPr bwMode="auto">
          <a:xfrm>
            <a:off x="4409888" y="1387096"/>
            <a:ext cx="0" cy="136071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sp>
        <p:nvSpPr>
          <p:cNvPr id="2036282928" name="Google Shape;94;p42"/>
          <p:cNvSpPr/>
          <p:nvPr/>
        </p:nvSpPr>
        <p:spPr bwMode="auto">
          <a:xfrm rot="-2175147">
            <a:off x="4075828" y="4576080"/>
            <a:ext cx="922819" cy="564693"/>
          </a:xfrm>
          <a:custGeom>
            <a:avLst/>
            <a:gdLst/>
            <a:ahLst/>
            <a:cxnLst/>
            <a:rect l="l" t="t" r="r" b="b"/>
            <a:pathLst>
              <a:path w="1979" h="1210" fill="norm" stroke="1" extrusionOk="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Light grey background with page count" preserve="0" showMasterPhAnim="0" showMasterSp="1" userDrawn="1">
  <p:cSld name="Light grey background with page count">
    <p:bg>
      <p:bgPr shadeToTitle="0">
        <a:solidFill>
          <a:srgbClr val="E6E6E6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6528021" name="Google Shape;96;p43"/>
          <p:cNvSpPr/>
          <p:nvPr/>
        </p:nvSpPr>
        <p:spPr bwMode="auto">
          <a:xfrm>
            <a:off x="8082643" y="3788229"/>
            <a:ext cx="1632857" cy="1494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202730095" name="Google Shape;97;p43"/>
          <p:cNvSpPr txBox="1">
            <a:spLocks noGrp="1"/>
          </p:cNvSpPr>
          <p:nvPr>
            <p:ph type="title"/>
          </p:nvPr>
        </p:nvSpPr>
        <p:spPr bwMode="auto"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Darker grey background/empty" preserve="0" showMasterPhAnim="0" showMasterSp="1" userDrawn="1">
  <p:cSld name="Darker grey background/empty">
    <p:bg>
      <p:bgPr shadeToTitle="0">
        <a:solidFill>
          <a:srgbClr val="C8D3D8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53944622" name="Google Shape;99;p44"/>
          <p:cNvSpPr/>
          <p:nvPr/>
        </p:nvSpPr>
        <p:spPr bwMode="auto">
          <a:xfrm>
            <a:off x="8082643" y="3788229"/>
            <a:ext cx="1632857" cy="1494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690062464" name="Google Shape;100;p44"/>
          <p:cNvSpPr/>
          <p:nvPr/>
        </p:nvSpPr>
        <p:spPr bwMode="auto">
          <a:xfrm>
            <a:off x="8357616" y="4681728"/>
            <a:ext cx="457200" cy="219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Pr shadeToTitle="0">
        <a:solidFill>
          <a:schemeClr val="lt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42599194" name="Google Shape;10;p31"/>
          <p:cNvSpPr/>
          <p:nvPr/>
        </p:nvSpPr>
        <p:spPr bwMode="auto">
          <a:xfrm rot="1328560">
            <a:off x="8492289" y="4013863"/>
            <a:ext cx="966584" cy="1146378"/>
          </a:xfrm>
          <a:custGeom>
            <a:avLst/>
            <a:gdLst/>
            <a:ahLst/>
            <a:cxnLst/>
            <a:rect l="l" t="t" r="r" b="b"/>
            <a:pathLst>
              <a:path w="1384" h="1640" fill="norm" stroke="1" extrusionOk="0">
                <a:moveTo>
                  <a:pt x="755" y="18"/>
                </a:moveTo>
                <a:cubicBezTo>
                  <a:pt x="727" y="36"/>
                  <a:pt x="719" y="73"/>
                  <a:pt x="737" y="101"/>
                </a:cubicBezTo>
                <a:cubicBezTo>
                  <a:pt x="748" y="119"/>
                  <a:pt x="767" y="129"/>
                  <a:pt x="787" y="129"/>
                </a:cubicBezTo>
                <a:lnTo>
                  <a:pt x="839" y="585"/>
                </a:lnTo>
                <a:cubicBezTo>
                  <a:pt x="819" y="590"/>
                  <a:pt x="800" y="602"/>
                  <a:pt x="789" y="621"/>
                </a:cubicBezTo>
                <a:cubicBezTo>
                  <a:pt x="784" y="629"/>
                  <a:pt x="780" y="639"/>
                  <a:pt x="778" y="648"/>
                </a:cubicBezTo>
                <a:cubicBezTo>
                  <a:pt x="773" y="676"/>
                  <a:pt x="782" y="702"/>
                  <a:pt x="800" y="721"/>
                </a:cubicBezTo>
                <a:lnTo>
                  <a:pt x="463" y="1105"/>
                </a:lnTo>
                <a:cubicBezTo>
                  <a:pt x="396" y="1060"/>
                  <a:pt x="310" y="1044"/>
                  <a:pt x="227" y="1069"/>
                </a:cubicBezTo>
                <a:cubicBezTo>
                  <a:pt x="82" y="1114"/>
                  <a:pt x="0" y="1268"/>
                  <a:pt x="45" y="1413"/>
                </a:cubicBezTo>
                <a:cubicBezTo>
                  <a:pt x="90" y="1559"/>
                  <a:pt x="244" y="1640"/>
                  <a:pt x="389" y="1595"/>
                </a:cubicBezTo>
                <a:cubicBezTo>
                  <a:pt x="535" y="1551"/>
                  <a:pt x="616" y="1396"/>
                  <a:pt x="571" y="1251"/>
                </a:cubicBezTo>
                <a:cubicBezTo>
                  <a:pt x="554" y="1194"/>
                  <a:pt x="519" y="1147"/>
                  <a:pt x="475" y="1114"/>
                </a:cubicBezTo>
                <a:lnTo>
                  <a:pt x="811" y="730"/>
                </a:lnTo>
                <a:cubicBezTo>
                  <a:pt x="820" y="736"/>
                  <a:pt x="831" y="741"/>
                  <a:pt x="843" y="743"/>
                </a:cubicBezTo>
                <a:cubicBezTo>
                  <a:pt x="876" y="749"/>
                  <a:pt x="909" y="735"/>
                  <a:pt x="927" y="706"/>
                </a:cubicBezTo>
                <a:cubicBezTo>
                  <a:pt x="932" y="698"/>
                  <a:pt x="936" y="688"/>
                  <a:pt x="938" y="679"/>
                </a:cubicBezTo>
                <a:cubicBezTo>
                  <a:pt x="939" y="673"/>
                  <a:pt x="939" y="668"/>
                  <a:pt x="939" y="662"/>
                </a:cubicBezTo>
                <a:lnTo>
                  <a:pt x="1259" y="583"/>
                </a:lnTo>
                <a:cubicBezTo>
                  <a:pt x="1261" y="587"/>
                  <a:pt x="1263" y="591"/>
                  <a:pt x="1265" y="594"/>
                </a:cubicBezTo>
                <a:cubicBezTo>
                  <a:pt x="1283" y="622"/>
                  <a:pt x="1320" y="631"/>
                  <a:pt x="1348" y="613"/>
                </a:cubicBezTo>
                <a:cubicBezTo>
                  <a:pt x="1376" y="595"/>
                  <a:pt x="1384" y="558"/>
                  <a:pt x="1367" y="530"/>
                </a:cubicBezTo>
                <a:cubicBezTo>
                  <a:pt x="1349" y="501"/>
                  <a:pt x="1311" y="493"/>
                  <a:pt x="1283" y="511"/>
                </a:cubicBezTo>
                <a:cubicBezTo>
                  <a:pt x="1263" y="524"/>
                  <a:pt x="1253" y="547"/>
                  <a:pt x="1256" y="569"/>
                </a:cubicBezTo>
                <a:lnTo>
                  <a:pt x="937" y="648"/>
                </a:lnTo>
                <a:cubicBezTo>
                  <a:pt x="935" y="637"/>
                  <a:pt x="931" y="627"/>
                  <a:pt x="925" y="618"/>
                </a:cubicBezTo>
                <a:cubicBezTo>
                  <a:pt x="913" y="600"/>
                  <a:pt x="894" y="588"/>
                  <a:pt x="873" y="584"/>
                </a:cubicBezTo>
                <a:cubicBezTo>
                  <a:pt x="866" y="583"/>
                  <a:pt x="860" y="582"/>
                  <a:pt x="853" y="583"/>
                </a:cubicBezTo>
                <a:lnTo>
                  <a:pt x="801" y="127"/>
                </a:lnTo>
                <a:cubicBezTo>
                  <a:pt x="808" y="126"/>
                  <a:pt x="814" y="123"/>
                  <a:pt x="820" y="120"/>
                </a:cubicBezTo>
                <a:cubicBezTo>
                  <a:pt x="848" y="102"/>
                  <a:pt x="856" y="64"/>
                  <a:pt x="838" y="36"/>
                </a:cubicBezTo>
                <a:cubicBezTo>
                  <a:pt x="821" y="8"/>
                  <a:pt x="783" y="0"/>
                  <a:pt x="755" y="18"/>
                </a:cubicBezTo>
                <a:moveTo>
                  <a:pt x="913" y="626"/>
                </a:moveTo>
                <a:cubicBezTo>
                  <a:pt x="918" y="634"/>
                  <a:pt x="922" y="642"/>
                  <a:pt x="923" y="651"/>
                </a:cubicBezTo>
                <a:lnTo>
                  <a:pt x="923" y="651"/>
                </a:lnTo>
                <a:lnTo>
                  <a:pt x="924" y="653"/>
                </a:lnTo>
                <a:cubicBezTo>
                  <a:pt x="925" y="660"/>
                  <a:pt x="925" y="668"/>
                  <a:pt x="923" y="676"/>
                </a:cubicBezTo>
                <a:cubicBezTo>
                  <a:pt x="922" y="684"/>
                  <a:pt x="919" y="692"/>
                  <a:pt x="915" y="699"/>
                </a:cubicBezTo>
                <a:cubicBezTo>
                  <a:pt x="900" y="722"/>
                  <a:pt x="872" y="734"/>
                  <a:pt x="845" y="729"/>
                </a:cubicBezTo>
                <a:cubicBezTo>
                  <a:pt x="809" y="722"/>
                  <a:pt x="785" y="687"/>
                  <a:pt x="792" y="651"/>
                </a:cubicBezTo>
                <a:cubicBezTo>
                  <a:pt x="794" y="643"/>
                  <a:pt x="797" y="635"/>
                  <a:pt x="801" y="628"/>
                </a:cubicBezTo>
                <a:cubicBezTo>
                  <a:pt x="816" y="605"/>
                  <a:pt x="843" y="593"/>
                  <a:pt x="870" y="598"/>
                </a:cubicBezTo>
                <a:cubicBezTo>
                  <a:pt x="888" y="601"/>
                  <a:pt x="903" y="611"/>
                  <a:pt x="913" y="62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564396462" name="Google Shape;11;p31"/>
          <p:cNvSpPr txBox="1">
            <a:spLocks noGrp="1"/>
          </p:cNvSpPr>
          <p:nvPr>
            <p:ph type="body" idx="1"/>
          </p:nvPr>
        </p:nvSpPr>
        <p:spPr bwMode="auto">
          <a:xfrm>
            <a:off x="299805" y="972460"/>
            <a:ext cx="8064216" cy="3038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marR="0" lvl="0" indent="-3505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Char char="⬛"/>
              <a:defRPr sz="2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44051519" name="Google Shape;12;p31"/>
          <p:cNvSpPr txBox="1">
            <a:spLocks noGrp="1"/>
          </p:cNvSpPr>
          <p:nvPr>
            <p:ph type="title"/>
          </p:nvPr>
        </p:nvSpPr>
        <p:spPr bwMode="auto">
          <a:xfrm>
            <a:off x="-6888" y="198806"/>
            <a:ext cx="6588442" cy="467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48085264" name="Google Shape;13;p31"/>
          <p:cNvSpPr txBox="1"/>
          <p:nvPr/>
        </p:nvSpPr>
        <p:spPr bwMode="auto">
          <a:xfrm>
            <a:off x="8276806" y="4638769"/>
            <a:ext cx="640165" cy="338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25" tIns="91400" rIns="182825" bIns="914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fld id="{00000000-1234-1234-1234-123412341234}" type="slidenum">
              <a:rPr lang="en-GB" sz="10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‹#›</a:t>
            </a:fld>
            <a:endParaRPr sz="10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dt="0" ftr="0" hdr="0" sldNum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hyperlink" Target="https://www.ipcc.ch/report/ar6/wg2/chapter/chapter-1/" TargetMode="Externa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www.ipcc.ch/sr15/chapter/glossary/" TargetMode="Externa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0.png"/><Relationship Id="rId9" Type="http://schemas.openxmlformats.org/officeDocument/2006/relationships/image" Target="../media/image11.png"/><Relationship Id="rId10" Type="http://schemas.openxmlformats.org/officeDocument/2006/relationships/hyperlink" Target="https://www.un.org/sustainabledevelopment/" TargetMode="Externa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www.ipcc.ch/assessment-report/ar6/" TargetMode="Externa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.jp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3.jp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4.png"/><Relationship Id="rId4" Type="http://schemas.openxmlformats.org/officeDocument/2006/relationships/hyperlink" Target="https://climate-adapt.eea.europa.eu/en" TargetMode="Externa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5.jpg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7376710" name="Google Shape;198;g37f43429657_0_0"/>
          <p:cNvSpPr txBox="1">
            <a:spLocks noGrp="1"/>
          </p:cNvSpPr>
          <p:nvPr>
            <p:ph type="body" idx="4294967295"/>
          </p:nvPr>
        </p:nvSpPr>
        <p:spPr bwMode="auto">
          <a:xfrm>
            <a:off x="723130" y="1936627"/>
            <a:ext cx="50658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r>
              <a:rPr lang="en-GB" sz="2400" b="1"/>
              <a:t>SuPeRBE Training Material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endParaRPr sz="2400" b="1">
              <a:solidFill>
                <a:srgbClr val="53656D"/>
              </a:solidFill>
            </a:endParaRPr>
          </a:p>
        </p:txBody>
      </p:sp>
      <p:sp>
        <p:nvSpPr>
          <p:cNvPr id="1691086700" name="Google Shape;199;g37f43429657_0_0"/>
          <p:cNvSpPr txBox="1"/>
          <p:nvPr/>
        </p:nvSpPr>
        <p:spPr bwMode="auto">
          <a:xfrm>
            <a:off x="719320" y="2612349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en-GB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Climate change and built environment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65193551" name="Google Shape;200;g37f43429657_0_0"/>
          <p:cNvSpPr txBox="1"/>
          <p:nvPr/>
        </p:nvSpPr>
        <p:spPr bwMode="auto">
          <a:xfrm>
            <a:off x="719320" y="3158000"/>
            <a:ext cx="64770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en-GB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Fundamentals of climate change</a:t>
            </a:r>
            <a:r>
              <a:rPr lang="en-GB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35538316" name="Google Shape;201;g37f43429657_0_0"/>
          <p:cNvSpPr txBox="1"/>
          <p:nvPr/>
        </p:nvSpPr>
        <p:spPr bwMode="auto">
          <a:xfrm>
            <a:off x="5788925" y="3776181"/>
            <a:ext cx="3307199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/>
            </a:pPr>
            <a:r>
              <a:rPr lang="en-GB" sz="20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Level of competence: 2</a:t>
            </a:r>
            <a:endParaRPr sz="2000" b="1" i="0" u="none" strike="noStrike" cap="none">
              <a:solidFill>
                <a:schemeClr val="accent4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791224509" name="Google Shape;202;g37f43429657_0_0" title="superbe copertina.jpg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0" y="-14128"/>
            <a:ext cx="9168625" cy="5260328"/>
          </a:xfrm>
          <a:prstGeom prst="rect">
            <a:avLst/>
          </a:prstGeom>
          <a:noFill/>
          <a:ln>
            <a:noFill/>
          </a:ln>
        </p:spPr>
      </p:pic>
      <p:sp>
        <p:nvSpPr>
          <p:cNvPr id="1608935572" name="Google Shape;203;g37f43429657_0_0"/>
          <p:cNvSpPr txBox="1">
            <a:spLocks noGrp="1"/>
          </p:cNvSpPr>
          <p:nvPr>
            <p:ph type="body" idx="4294967295"/>
          </p:nvPr>
        </p:nvSpPr>
        <p:spPr bwMode="auto">
          <a:xfrm>
            <a:off x="236220" y="4396648"/>
            <a:ext cx="3063600" cy="5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20"/>
              <a:buFont typeface="Noto Sans Symbols"/>
              <a:buNone/>
              <a:defRPr/>
            </a:pPr>
            <a:endParaRPr sz="9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  <a:defRPr/>
            </a:pPr>
            <a:r>
              <a:rPr lang="en-GB" sz="1000"/>
              <a:t>Aktivita 3.2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  <a:defRPr/>
            </a:pPr>
            <a:r>
              <a:rPr lang="en-GB" sz="1000"/>
              <a:t>SuPeRBE Project (CE0200768)</a:t>
            </a:r>
            <a:endParaRPr sz="1000"/>
          </a:p>
        </p:txBody>
      </p:sp>
      <p:sp>
        <p:nvSpPr>
          <p:cNvPr id="575557984" name="Google Shape;204;g37f43429657_0_0"/>
          <p:cNvSpPr txBox="1">
            <a:spLocks noGrp="1"/>
          </p:cNvSpPr>
          <p:nvPr>
            <p:ph type="body" idx="4294967295"/>
          </p:nvPr>
        </p:nvSpPr>
        <p:spPr bwMode="auto">
          <a:xfrm>
            <a:off x="520080" y="1420989"/>
            <a:ext cx="69636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r>
              <a:rPr lang="en-GB" sz="3000" b="1"/>
              <a:t>SuPeRBE -</a:t>
            </a:r>
            <a:r>
              <a:rPr lang="en-GB" sz="3000" b="1"/>
              <a:t> </a:t>
            </a:r>
            <a:r>
              <a:rPr lang="en-GB" sz="3000" b="1"/>
              <a:t>Školicí</a:t>
            </a:r>
            <a:r>
              <a:rPr lang="en-GB" sz="3000" b="1"/>
              <a:t> </a:t>
            </a:r>
            <a:r>
              <a:rPr lang="en-GB" sz="3000" b="1"/>
              <a:t>materiál</a:t>
            </a:r>
            <a:endParaRPr sz="3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endParaRPr sz="3000" b="1">
              <a:solidFill>
                <a:srgbClr val="53656D"/>
              </a:solidFill>
            </a:endParaRPr>
          </a:p>
        </p:txBody>
      </p:sp>
      <p:sp>
        <p:nvSpPr>
          <p:cNvPr id="984088116" name="Google Shape;205;g37f43429657_0_0"/>
          <p:cNvSpPr txBox="1">
            <a:spLocks noGrp="1"/>
          </p:cNvSpPr>
          <p:nvPr>
            <p:ph type="body" idx="4294967295"/>
          </p:nvPr>
        </p:nvSpPr>
        <p:spPr bwMode="auto">
          <a:xfrm>
            <a:off x="5973730" y="4548413"/>
            <a:ext cx="3170400" cy="70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  <a:defRPr/>
            </a:pPr>
            <a:r>
              <a:rPr lang="en-GB" sz="1000" b="1">
                <a:latin typeface="Trebuchet MS"/>
                <a:ea typeface="Trebuchet MS"/>
                <a:cs typeface="Trebuchet MS"/>
              </a:rPr>
              <a:t>Odborná oblasz</a:t>
            </a:r>
            <a:r>
              <a:rPr lang="en-GB" sz="1000" b="1"/>
              <a:t>: AE1.2 </a:t>
            </a:r>
            <a:r>
              <a:rPr lang="en-GB" sz="1000"/>
              <a:t>podle </a:t>
            </a:r>
            <a:endParaRPr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  <a:defRPr/>
            </a:pPr>
            <a:r>
              <a:rPr lang="en-GB" sz="1000">
                <a:latin typeface="Trebuchet MS"/>
                <a:ea typeface="Trebuchet MS"/>
                <a:cs typeface="Trebuchet MS"/>
              </a:rPr>
              <a:t>CEN Workshop Agreement 17939</a:t>
            </a:r>
            <a:endParaRPr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60"/>
              <a:buFont typeface="Noto Sans Symbols"/>
              <a:buNone/>
              <a:defRPr/>
            </a:pPr>
            <a:endParaRPr sz="1200"/>
          </a:p>
        </p:txBody>
      </p:sp>
      <p:sp>
        <p:nvSpPr>
          <p:cNvPr id="1945066378" name="Google Shape;206;g37f43429657_0_0"/>
          <p:cNvSpPr txBox="1"/>
          <p:nvPr/>
        </p:nvSpPr>
        <p:spPr bwMode="auto">
          <a:xfrm>
            <a:off x="516270" y="2148849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>
              <a:buClr>
                <a:schemeClr val="lt2"/>
              </a:buClr>
              <a:buSzPts val="1920"/>
              <a:defRPr/>
            </a:pP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1 </a:t>
            </a: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Změna</a:t>
            </a: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klimatu</a:t>
            </a: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zastavěné</a:t>
            </a: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prostředí</a:t>
            </a:r>
            <a:endParaRPr sz="1400" b="0" i="0" u="none" strike="noStrike" cap="none">
              <a:solidFill>
                <a:schemeClr val="accent4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80193925" name="Google Shape;207;g37f43429657_0_0"/>
          <p:cNvSpPr txBox="1"/>
          <p:nvPr/>
        </p:nvSpPr>
        <p:spPr bwMode="auto">
          <a:xfrm>
            <a:off x="5905325" y="3573131"/>
            <a:ext cx="3307199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>
              <a:buClr>
                <a:schemeClr val="lt2"/>
              </a:buClr>
              <a:buSzPts val="1600"/>
              <a:defRPr/>
            </a:pPr>
            <a:r>
              <a:rPr lang="en-GB" sz="20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Úroveň</a:t>
            </a:r>
            <a:r>
              <a:rPr lang="en-GB" sz="20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20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kompetence</a:t>
            </a:r>
            <a:r>
              <a:rPr lang="en-GB" sz="20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: </a:t>
            </a:r>
            <a:r>
              <a:rPr lang="en-GB" sz="20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1</a:t>
            </a:r>
            <a:endParaRPr lang="en-US" sz="1400" b="0" i="0" u="none" strike="noStrike" cap="none">
              <a:solidFill>
                <a:schemeClr val="accent4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23089617" name="Google Shape;208;g37f43429657_0_0"/>
          <p:cNvSpPr txBox="1"/>
          <p:nvPr/>
        </p:nvSpPr>
        <p:spPr bwMode="auto">
          <a:xfrm>
            <a:off x="516270" y="2957947"/>
            <a:ext cx="6567603" cy="42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>
              <a:defRPr/>
            </a:pPr>
            <a:r>
              <a:rPr lang="en-GB" sz="2400" b="1">
                <a:solidFill>
                  <a:schemeClr val="accent4"/>
                </a:solidFill>
                <a:latin typeface="Trebuchet MS"/>
              </a:rPr>
              <a:t>1.2 </a:t>
            </a: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Strategie</a:t>
            </a: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opatření</a:t>
            </a: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řízení</a:t>
            </a: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adaptace</a:t>
            </a: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 </a:t>
            </a: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na</a:t>
            </a: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změnu</a:t>
            </a: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klimatu</a:t>
            </a:r>
            <a:endParaRPr lang="en-US" sz="1400" b="0" i="0" u="none" strike="noStrike" cap="none">
              <a:solidFill>
                <a:schemeClr val="accent4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72086532" name="Google Shape;209;g37f43429657_0_0"/>
          <p:cNvSpPr txBox="1"/>
          <p:nvPr/>
        </p:nvSpPr>
        <p:spPr bwMode="auto">
          <a:xfrm>
            <a:off x="516270" y="1914312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>
              <a:buClr>
                <a:schemeClr val="lt2"/>
              </a:buClr>
              <a:buSzPts val="1920"/>
              <a:defRPr/>
            </a:pPr>
            <a:r>
              <a:rPr lang="en-GB" sz="17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Makro </a:t>
            </a:r>
            <a:r>
              <a:rPr lang="en-GB" sz="17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odborná</a:t>
            </a:r>
            <a:r>
              <a:rPr lang="en-GB" sz="17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oblast</a:t>
            </a:r>
            <a:r>
              <a:rPr lang="en-GB" sz="17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:</a:t>
            </a:r>
            <a:endParaRPr lang="en-GB" sz="1700" b="1" i="0" u="none" strike="noStrike" cap="none">
              <a:solidFill>
                <a:schemeClr val="accent4"/>
              </a:solidFill>
              <a:latin typeface="Trebuchet MS"/>
            </a:endParaRPr>
          </a:p>
        </p:txBody>
      </p:sp>
      <p:sp>
        <p:nvSpPr>
          <p:cNvPr id="1753589829" name="Google Shape;210;g37f43429657_0_0"/>
          <p:cNvSpPr txBox="1"/>
          <p:nvPr/>
        </p:nvSpPr>
        <p:spPr bwMode="auto">
          <a:xfrm>
            <a:off x="516270" y="2731412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>
              <a:buClr>
                <a:schemeClr val="lt2"/>
              </a:buClr>
              <a:buSzPts val="1920"/>
              <a:defRPr/>
            </a:pPr>
            <a:r>
              <a:rPr lang="en-GB" sz="17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Odborná oblast</a:t>
            </a:r>
            <a:r>
              <a:rPr lang="en-GB" sz="17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:</a:t>
            </a:r>
            <a:endParaRPr lang="en-GB" sz="1700" b="1" i="0" u="none" strike="noStrike" cap="none">
              <a:solidFill>
                <a:schemeClr val="accent4"/>
              </a:solidFill>
              <a:latin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669891444" name="Google Shape;215;g37f43429657_0_109"/>
          <p:cNvPicPr/>
          <p:nvPr/>
        </p:nvPicPr>
        <p:blipFill rotWithShape="1">
          <a:blip r:embed="rId3">
            <a:alphaModFix/>
          </a:blip>
          <a:srcRect l="0" t="3362" r="0" b="0"/>
          <a:stretch/>
        </p:blipFill>
        <p:spPr bwMode="auto">
          <a:xfrm>
            <a:off x="5494795" y="2174692"/>
            <a:ext cx="2911491" cy="2719110"/>
          </a:xfrm>
          <a:prstGeom prst="rect">
            <a:avLst/>
          </a:prstGeom>
          <a:noFill/>
          <a:ln>
            <a:noFill/>
          </a:ln>
        </p:spPr>
      </p:pic>
      <p:sp>
        <p:nvSpPr>
          <p:cNvPr id="498681240" name="Google Shape;216;g37f43429657_0_109"/>
          <p:cNvSpPr txBox="1">
            <a:spLocks noGrp="1"/>
          </p:cNvSpPr>
          <p:nvPr>
            <p:ph type="title"/>
          </p:nvPr>
        </p:nvSpPr>
        <p:spPr bwMode="auto">
          <a:xfrm>
            <a:off x="613295" y="53666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en-GB">
                <a:solidFill>
                  <a:srgbClr val="70AD47"/>
                </a:solidFill>
              </a:rPr>
              <a:t>KLIMATICKÉ RIZIKO</a:t>
            </a:r>
            <a:endParaRPr>
              <a:solidFill>
                <a:srgbClr val="70AD47"/>
              </a:solidFill>
            </a:endParaRPr>
          </a:p>
        </p:txBody>
      </p:sp>
      <p:sp>
        <p:nvSpPr>
          <p:cNvPr id="183054416" name="Google Shape;217;g37f43429657_0_109"/>
          <p:cNvSpPr txBox="1">
            <a:spLocks noGrp="1"/>
          </p:cNvSpPr>
          <p:nvPr>
            <p:ph type="body" idx="1"/>
          </p:nvPr>
        </p:nvSpPr>
        <p:spPr bwMode="auto">
          <a:xfrm>
            <a:off x="611034" y="1202619"/>
            <a:ext cx="5111565" cy="3177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171450" indent="-1714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en-GB" sz="1400">
                <a:solidFill>
                  <a:srgbClr val="7F7F7F"/>
                </a:solidFill>
              </a:rPr>
              <a:t>Potenciál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nepříznivých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důsledků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klimatických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změn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na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lidské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nebo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ekologické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systémy</a:t>
            </a:r>
            <a:r>
              <a:rPr lang="en-GB" sz="1400">
                <a:solidFill>
                  <a:srgbClr val="7F7F7F"/>
                </a:solidFill>
              </a:rPr>
              <a:t>.</a:t>
            </a:r>
            <a:endParaRPr/>
          </a:p>
          <a:p>
            <a:pPr marL="171450" indent="-1714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en-GB" sz="1400">
                <a:solidFill>
                  <a:srgbClr val="7F7F7F"/>
                </a:solidFill>
              </a:rPr>
              <a:t>Vzniká</a:t>
            </a:r>
            <a:r>
              <a:rPr lang="en-GB" sz="1400">
                <a:solidFill>
                  <a:srgbClr val="7F7F7F"/>
                </a:solidFill>
              </a:rPr>
              <a:t> z </a:t>
            </a:r>
            <a:r>
              <a:rPr lang="en-GB" sz="1400">
                <a:solidFill>
                  <a:srgbClr val="7F7F7F"/>
                </a:solidFill>
              </a:rPr>
              <a:t>dynamické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interakce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mezi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klimatickým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hazardem</a:t>
            </a:r>
            <a:r>
              <a:rPr lang="en-GB" sz="1400">
                <a:solidFill>
                  <a:srgbClr val="7F7F7F"/>
                </a:solidFill>
              </a:rPr>
              <a:t>, </a:t>
            </a:r>
            <a:r>
              <a:rPr lang="en-GB" sz="1400">
                <a:solidFill>
                  <a:srgbClr val="7F7F7F"/>
                </a:solidFill>
              </a:rPr>
              <a:t>expozicí</a:t>
            </a:r>
            <a:r>
              <a:rPr lang="en-GB" sz="1400">
                <a:solidFill>
                  <a:srgbClr val="7F7F7F"/>
                </a:solidFill>
              </a:rPr>
              <a:t> a </a:t>
            </a:r>
            <a:r>
              <a:rPr lang="en-GB" sz="1400">
                <a:solidFill>
                  <a:srgbClr val="7F7F7F"/>
                </a:solidFill>
              </a:rPr>
              <a:t>zranitelností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dotčeného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systému</a:t>
            </a:r>
            <a:r>
              <a:rPr lang="en-GB" sz="1400">
                <a:solidFill>
                  <a:srgbClr val="7F7F7F"/>
                </a:solidFill>
              </a:rPr>
              <a:t>.</a:t>
            </a:r>
            <a:endParaRPr/>
          </a:p>
          <a:p>
            <a:pPr marL="171450" lvl="0" indent="-1714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pPr>
            <a:r>
              <a:rPr lang="en-GB" sz="1400" b="1">
                <a:solidFill>
                  <a:srgbClr val="7F7F7F"/>
                </a:solidFill>
              </a:rPr>
              <a:t>Riziko</a:t>
            </a:r>
            <a:r>
              <a:rPr lang="en-GB" sz="1400" b="1">
                <a:solidFill>
                  <a:srgbClr val="7F7F7F"/>
                </a:solidFill>
              </a:rPr>
              <a:t> = </a:t>
            </a:r>
            <a:r>
              <a:rPr lang="en-GB" sz="1400" b="1">
                <a:solidFill>
                  <a:srgbClr val="7F7F7F"/>
                </a:solidFill>
              </a:rPr>
              <a:t>zranitelnost</a:t>
            </a:r>
            <a:r>
              <a:rPr lang="en-GB" sz="1400" b="1">
                <a:solidFill>
                  <a:srgbClr val="7F7F7F"/>
                </a:solidFill>
              </a:rPr>
              <a:t> + </a:t>
            </a:r>
            <a:r>
              <a:rPr lang="en-GB" sz="1400" b="1">
                <a:solidFill>
                  <a:srgbClr val="7F7F7F"/>
                </a:solidFill>
              </a:rPr>
              <a:t>expozice</a:t>
            </a:r>
            <a:r>
              <a:rPr lang="en-GB" sz="1400" b="1">
                <a:solidFill>
                  <a:srgbClr val="7F7F7F"/>
                </a:solidFill>
              </a:rPr>
              <a:t> + </a:t>
            </a:r>
            <a:r>
              <a:rPr lang="en-GB" sz="1400" b="1">
                <a:solidFill>
                  <a:srgbClr val="7F7F7F"/>
                </a:solidFill>
              </a:rPr>
              <a:t>hazard </a:t>
            </a:r>
            <a:r>
              <a:rPr lang="en-GB" sz="1400" b="1">
                <a:solidFill>
                  <a:srgbClr val="7F7F7F"/>
                </a:solidFill>
              </a:rPr>
              <a:t>+ </a:t>
            </a:r>
            <a:r>
              <a:rPr lang="en-GB" sz="1400" b="1">
                <a:solidFill>
                  <a:srgbClr val="7F7F7F"/>
                </a:solidFill>
              </a:rPr>
              <a:t>reakce</a:t>
            </a:r>
            <a:endParaRPr sz="1400" b="1">
              <a:solidFill>
                <a:srgbClr val="7F7F7F"/>
              </a:solidFill>
            </a:endParaRPr>
          </a:p>
          <a:p>
            <a:pPr marL="171450" indent="-1714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en-GB" sz="1400" b="1">
                <a:solidFill>
                  <a:srgbClr val="7F7F7F"/>
                </a:solidFill>
              </a:rPr>
              <a:t>Řízení</a:t>
            </a:r>
            <a:r>
              <a:rPr lang="en-GB" sz="1400" b="1">
                <a:solidFill>
                  <a:srgbClr val="7F7F7F"/>
                </a:solidFill>
              </a:rPr>
              <a:t>  </a:t>
            </a:r>
            <a:r>
              <a:rPr lang="en-GB" sz="1400" b="1">
                <a:solidFill>
                  <a:srgbClr val="7F7F7F"/>
                </a:solidFill>
              </a:rPr>
              <a:t>rizik</a:t>
            </a:r>
            <a:r>
              <a:rPr lang="en-GB" sz="1400" b="1">
                <a:solidFill>
                  <a:srgbClr val="7F7F7F"/>
                </a:solidFill>
              </a:rPr>
              <a:t> - 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plány</a:t>
            </a:r>
            <a:r>
              <a:rPr lang="en-GB" sz="1400">
                <a:solidFill>
                  <a:srgbClr val="7F7F7F"/>
                </a:solidFill>
              </a:rPr>
              <a:t>, </a:t>
            </a:r>
            <a:r>
              <a:rPr lang="en-GB" sz="1400">
                <a:solidFill>
                  <a:srgbClr val="7F7F7F"/>
                </a:solidFill>
              </a:rPr>
              <a:t>opatření</a:t>
            </a:r>
            <a:r>
              <a:rPr lang="en-GB" sz="1400">
                <a:solidFill>
                  <a:srgbClr val="7F7F7F"/>
                </a:solidFill>
              </a:rPr>
              <a:t>, </a:t>
            </a:r>
            <a:r>
              <a:rPr lang="en-GB" sz="1400">
                <a:solidFill>
                  <a:srgbClr val="7F7F7F"/>
                </a:solidFill>
              </a:rPr>
              <a:t>strategie</a:t>
            </a:r>
            <a:r>
              <a:rPr lang="en-GB" sz="1400">
                <a:solidFill>
                  <a:srgbClr val="7F7F7F"/>
                </a:solidFill>
              </a:rPr>
              <a:t> a </a:t>
            </a:r>
            <a:r>
              <a:rPr lang="en-GB" sz="1400">
                <a:solidFill>
                  <a:srgbClr val="7F7F7F"/>
                </a:solidFill>
              </a:rPr>
              <a:t>politiky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ke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snížení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pravděpodobnosti</a:t>
            </a:r>
            <a:r>
              <a:rPr lang="en-GB" sz="1400">
                <a:solidFill>
                  <a:srgbClr val="7F7F7F"/>
                </a:solidFill>
              </a:rPr>
              <a:t> a/</a:t>
            </a:r>
            <a:r>
              <a:rPr lang="en-GB" sz="1400">
                <a:solidFill>
                  <a:srgbClr val="7F7F7F"/>
                </a:solidFill>
              </a:rPr>
              <a:t>nebo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rozsahu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nepříznivých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dopadů</a:t>
            </a:r>
            <a:r>
              <a:rPr lang="en-GB" sz="1400">
                <a:solidFill>
                  <a:srgbClr val="7F7F7F"/>
                </a:solidFill>
              </a:rPr>
              <a:t>, </a:t>
            </a:r>
            <a:r>
              <a:rPr lang="en-GB" sz="1400">
                <a:solidFill>
                  <a:srgbClr val="7F7F7F"/>
                </a:solidFill>
              </a:rPr>
              <a:t>vycházející</a:t>
            </a:r>
            <a:r>
              <a:rPr lang="en-GB" sz="1400">
                <a:solidFill>
                  <a:srgbClr val="7F7F7F"/>
                </a:solidFill>
              </a:rPr>
              <a:t> z </a:t>
            </a:r>
            <a:r>
              <a:rPr lang="en-GB" sz="1400">
                <a:solidFill>
                  <a:srgbClr val="7F7F7F"/>
                </a:solidFill>
              </a:rPr>
              <a:t>hodnocených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či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vnímaných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rizik</a:t>
            </a:r>
            <a:r>
              <a:rPr lang="en-GB" sz="1400">
                <a:solidFill>
                  <a:srgbClr val="7F7F7F"/>
                </a:solidFill>
              </a:rPr>
              <a:t>.</a:t>
            </a:r>
            <a:endParaRPr sz="1400">
              <a:solidFill>
                <a:srgbClr val="7F7F7F"/>
              </a:solidFill>
            </a:endParaRPr>
          </a:p>
          <a:p>
            <a:pPr marL="171450" lvl="0" indent="-1016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pPr>
            <a:endParaRPr sz="1400">
              <a:solidFill>
                <a:srgbClr val="7F7F7F"/>
              </a:solidFill>
            </a:endParaRPr>
          </a:p>
          <a:p>
            <a:pPr marL="171450" lvl="0" indent="-1016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pPr>
            <a:endParaRPr sz="1400">
              <a:solidFill>
                <a:srgbClr val="7F7F7F"/>
              </a:solidFill>
            </a:endParaRPr>
          </a:p>
          <a:p>
            <a:pPr marL="171450" lvl="0" indent="-1016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pPr>
            <a:endParaRPr sz="1400">
              <a:solidFill>
                <a:srgbClr val="7F7F7F"/>
              </a:solidFill>
            </a:endParaRPr>
          </a:p>
        </p:txBody>
      </p:sp>
      <p:sp>
        <p:nvSpPr>
          <p:cNvPr id="266200546" name="Google Shape;218;g37f43429657_0_109"/>
          <p:cNvSpPr txBox="1"/>
          <p:nvPr/>
        </p:nvSpPr>
        <p:spPr bwMode="auto">
          <a:xfrm>
            <a:off x="4910168" y="4937558"/>
            <a:ext cx="30024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Source: </a:t>
            </a:r>
            <a:r>
              <a:rPr lang="en-GB" sz="800" b="0" i="0" u="sng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hlinkClick r:id="rId4" tooltip=""/>
              </a:rPr>
              <a:t>https://www.ipcc.ch/report/ar6/wg2/chapter/chapter-1/</a:t>
            </a:r>
            <a:r>
              <a:rPr lang="en-GB"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38002681" name="Google Shape;252;g37f43429657_0_600"/>
          <p:cNvSpPr txBox="1">
            <a:spLocks noGrp="1"/>
          </p:cNvSpPr>
          <p:nvPr>
            <p:ph type="title"/>
          </p:nvPr>
        </p:nvSpPr>
        <p:spPr bwMode="auto">
          <a:xfrm>
            <a:off x="613295" y="53666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en-GB">
                <a:solidFill>
                  <a:srgbClr val="70AD47"/>
                </a:solidFill>
              </a:rPr>
              <a:t>ADAPTACE NA ZMĚNU KLIMATU</a:t>
            </a:r>
            <a:endParaRPr>
              <a:solidFill>
                <a:srgbClr val="70AD47"/>
              </a:solidFill>
            </a:endParaRPr>
          </a:p>
        </p:txBody>
      </p:sp>
      <p:sp>
        <p:nvSpPr>
          <p:cNvPr id="1635338398" name="Google Shape;253;g37f43429657_0_600"/>
          <p:cNvSpPr txBox="1">
            <a:spLocks noGrp="1"/>
          </p:cNvSpPr>
          <p:nvPr>
            <p:ph type="body" idx="1"/>
          </p:nvPr>
        </p:nvSpPr>
        <p:spPr bwMode="auto"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171450" lvl="0" indent="-1714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pPr>
            <a:r>
              <a:rPr lang="en-GB" sz="1400">
                <a:solidFill>
                  <a:srgbClr val="7F7F7F"/>
                </a:solidFill>
              </a:rPr>
              <a:t>Úpravy ekologických, sociálních a ekonomických systémů v reakci na aktuální nebo očekávané klimatické podněty a jejich dopad.</a:t>
            </a:r>
            <a:endParaRPr sz="1400">
              <a:solidFill>
                <a:srgbClr val="7F7F7F"/>
              </a:solidFill>
            </a:endParaRPr>
          </a:p>
          <a:p>
            <a:pPr marL="171450" lvl="0" indent="-1714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pPr>
            <a:r>
              <a:rPr lang="en-GB" sz="1400">
                <a:solidFill>
                  <a:srgbClr val="7F7F7F"/>
                </a:solidFill>
              </a:rPr>
              <a:t>Adaptace procesů, kterými jednotlivci, komunity a státy usilují o zvládnutí důsledků klimatických změn.</a:t>
            </a:r>
            <a:endParaRPr/>
          </a:p>
          <a:p>
            <a:pPr marL="171450" lvl="0" indent="-1714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pPr>
            <a:r>
              <a:rPr lang="en-GB" sz="1400">
                <a:solidFill>
                  <a:srgbClr val="7F7F7F"/>
                </a:solidFill>
              </a:rPr>
              <a:t>Neexistuje univerzální řešení → opatření závisí na konkrétním kontextu.</a:t>
            </a:r>
            <a:endParaRPr/>
          </a:p>
          <a:p>
            <a:pPr marL="171450" lvl="0" indent="-1714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pPr>
            <a:r>
              <a:rPr lang="en-GB" sz="1400">
                <a:solidFill>
                  <a:srgbClr val="7F7F7F"/>
                </a:solidFill>
              </a:rPr>
              <a:t>Důležitá součást reakce na změnu klimatu</a:t>
            </a:r>
            <a:endParaRPr/>
          </a:p>
          <a:p>
            <a:pPr marL="171450" lvl="0" indent="-1714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pPr>
            <a:r>
              <a:rPr lang="en-GB" sz="1400">
                <a:solidFill>
                  <a:srgbClr val="7F7F7F"/>
                </a:solidFill>
              </a:rPr>
              <a:t>Pomáhá chránit lidi, živobytí a ekosystémy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54069819" name="Google Shape;267;g37f43429657_0_699"/>
          <p:cNvSpPr txBox="1">
            <a:spLocks noGrp="1"/>
          </p:cNvSpPr>
          <p:nvPr>
            <p:ph type="body" idx="1"/>
          </p:nvPr>
        </p:nvSpPr>
        <p:spPr bwMode="auto">
          <a:xfrm>
            <a:off x="576263" y="2013910"/>
            <a:ext cx="3995699" cy="240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lvl="0" indent="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pPr>
            <a:r>
              <a:rPr lang="en-GB" sz="1600" b="1">
                <a:solidFill>
                  <a:srgbClr val="7F7F7F"/>
                </a:solidFill>
              </a:rPr>
              <a:t>ADAPTACE</a:t>
            </a:r>
            <a:endParaRPr sz="1400" b="1">
              <a:solidFill>
                <a:srgbClr val="7F7F7F"/>
              </a:solidFill>
            </a:endParaRPr>
          </a:p>
          <a:p>
            <a:pPr marL="171450" lvl="0" indent="-1714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pPr>
            <a:r>
              <a:rPr lang="en-GB" sz="1400">
                <a:solidFill>
                  <a:srgbClr val="7F7F7F"/>
                </a:solidFill>
              </a:rPr>
              <a:t>Úpravy ekologických, sociálních a ekonomických systémů v reakci na aktuální nebo očekávané klimatické podněty a jejich dopad.</a:t>
            </a:r>
            <a:endParaRPr sz="1400">
              <a:solidFill>
                <a:srgbClr val="7F7F7F"/>
              </a:solidFill>
            </a:endParaRPr>
          </a:p>
          <a:p>
            <a:pPr marL="171450" lvl="0" indent="-1714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pPr>
            <a:r>
              <a:rPr lang="en-GB" sz="1400">
                <a:solidFill>
                  <a:srgbClr val="7F7F7F"/>
                </a:solidFill>
              </a:rPr>
              <a:t>Klíčová součást reakce na změnu klimatu</a:t>
            </a:r>
            <a:endParaRPr/>
          </a:p>
          <a:p>
            <a:pPr marL="171450" lvl="0" indent="-1714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pPr>
            <a:r>
              <a:rPr lang="en-GB" sz="1400">
                <a:solidFill>
                  <a:srgbClr val="7F7F7F"/>
                </a:solidFill>
              </a:rPr>
              <a:t>Příklady: protipovodňové ochrany, zavedení systémů včasného varování, přechod na plodiny odolné vůči suchu, přepracování komunikačních systémů, fungování firem, podniků a vládních politik,…</a:t>
            </a:r>
            <a:endParaRPr sz="2000">
              <a:solidFill>
                <a:srgbClr val="7F7F7F"/>
              </a:solidFill>
            </a:endParaRPr>
          </a:p>
        </p:txBody>
      </p:sp>
      <p:sp>
        <p:nvSpPr>
          <p:cNvPr id="336069036" name="Google Shape;268;g37f43429657_0_699"/>
          <p:cNvSpPr txBox="1">
            <a:spLocks noGrp="1"/>
          </p:cNvSpPr>
          <p:nvPr>
            <p:ph type="title"/>
          </p:nvPr>
        </p:nvSpPr>
        <p:spPr bwMode="auto">
          <a:xfrm>
            <a:off x="613295" y="548855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algn="l">
              <a:lnSpc>
                <a:spcPct val="100000"/>
              </a:lnSpc>
              <a:buClr>
                <a:srgbClr val="48BAA2"/>
              </a:buClr>
              <a:buSzPct val="142857"/>
              <a:defRPr/>
            </a:pPr>
            <a:r>
              <a:rPr lang="en-GB">
                <a:solidFill>
                  <a:srgbClr val="70AD47"/>
                </a:solidFill>
              </a:rPr>
              <a:t>ADAPTACE VS MITIGACE</a:t>
            </a:r>
            <a:endParaRPr>
              <a:solidFill>
                <a:srgbClr val="70AD47"/>
              </a:solidFill>
            </a:endParaRPr>
          </a:p>
        </p:txBody>
      </p:sp>
      <p:sp>
        <p:nvSpPr>
          <p:cNvPr id="301666814" name="Google Shape;269;g37f43429657_0_699"/>
          <p:cNvSpPr txBox="1"/>
          <p:nvPr/>
        </p:nvSpPr>
        <p:spPr bwMode="auto">
          <a:xfrm>
            <a:off x="4572000" y="2013910"/>
            <a:ext cx="3995699" cy="240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  <a:defRPr/>
            </a:pPr>
            <a:r>
              <a:rPr lang="en-GB" sz="16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MITIGA</a:t>
            </a:r>
            <a:r>
              <a:rPr lang="en-GB" sz="1600" b="1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CE</a:t>
            </a:r>
            <a:endParaRPr sz="1400" b="1" i="0" u="none" strike="noStrike" cap="none">
              <a:solidFill>
                <a:srgbClr val="7F7F7F"/>
              </a:solidFill>
              <a:latin typeface="Trebuchet MS"/>
              <a:ea typeface="Trebuchet MS"/>
              <a:cs typeface="Trebuchet MS"/>
            </a:endParaRPr>
          </a:p>
          <a:p>
            <a:pPr marL="171450" marR="0" lvl="0" indent="-1714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•"/>
              <a:defRPr/>
            </a:pPr>
            <a:r>
              <a:rPr lang="en-GB" sz="14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Opatření přijímaná ke snížení nebo prevenci emisí skleníkových plynů (GHG) nebo k posílení uhlíkových pohlcovačů, které je odstraňují z atmosféry.</a:t>
            </a:r>
            <a:endParaRPr sz="24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  <a:p>
            <a:pPr marL="171450" marR="0" lvl="0" indent="-1714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•"/>
              <a:defRPr/>
            </a:pPr>
            <a:r>
              <a:rPr lang="en-GB" sz="14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Klíčová součást prevence klimat</a:t>
            </a:r>
            <a:r>
              <a:rPr lang="en-GB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ických změn</a:t>
            </a:r>
            <a:endParaRPr sz="24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  <a:p>
            <a:pPr marL="171450" marR="0" lvl="0" indent="-1714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•"/>
              <a:defRPr/>
            </a:pPr>
            <a:r>
              <a:rPr lang="en-GB" sz="14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Příklady: odklon od fosilních paliv, zlepšení energetické účinnosti, změna zemědělských postupů, udržitelné hospodaření a ochrana lesů, obnovování a ochrana klíčových ekosystémů,…</a:t>
            </a:r>
            <a:endParaRPr sz="24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26104677" name="Google Shape;274;g37f43429657_0_797"/>
          <p:cNvSpPr txBox="1">
            <a:spLocks noGrp="1"/>
          </p:cNvSpPr>
          <p:nvPr>
            <p:ph type="title"/>
          </p:nvPr>
        </p:nvSpPr>
        <p:spPr bwMode="auto">
          <a:xfrm>
            <a:off x="613295" y="53666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ct val="142857"/>
              <a:buFont typeface="Trebuchet MS"/>
              <a:buNone/>
              <a:defRPr/>
            </a:pPr>
            <a:r>
              <a:rPr lang="en-GB">
                <a:solidFill>
                  <a:srgbClr val="70AD47"/>
                </a:solidFill>
              </a:rPr>
              <a:t>ODOLNOST PROTI KLIMATICKÝM ZMĚNÁM</a:t>
            </a:r>
            <a:endParaRPr>
              <a:solidFill>
                <a:srgbClr val="70AD47"/>
              </a:solidFill>
            </a:endParaRPr>
          </a:p>
        </p:txBody>
      </p:sp>
      <p:sp>
        <p:nvSpPr>
          <p:cNvPr id="1042246547" name="Google Shape;275;g37f43429657_0_797"/>
          <p:cNvSpPr txBox="1">
            <a:spLocks noGrp="1"/>
          </p:cNvSpPr>
          <p:nvPr>
            <p:ph type="body" idx="1"/>
          </p:nvPr>
        </p:nvSpPr>
        <p:spPr bwMode="auto"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lvl="0" indent="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pPr>
            <a:r>
              <a:rPr lang="en-GB" sz="1400" b="1">
                <a:solidFill>
                  <a:srgbClr val="7F7F7F"/>
                </a:solidFill>
              </a:rPr>
              <a:t>“</a:t>
            </a:r>
            <a:r>
              <a:rPr lang="en-GB" sz="1400" b="1" i="1">
                <a:solidFill>
                  <a:srgbClr val="7F7F7F"/>
                </a:solidFill>
              </a:rPr>
              <a:t>Schopnost sociálních, ekonomických a environmentálních systémů zvládat nebezpečné události, trendy nebo narušení, přičemž reagují nebo se reorganizují tak, aby zachovaly své základní funkce, identitu a strukturu, a zároveň si udržely schopnost adaptace, učení a transformace.” </a:t>
            </a:r>
            <a:r>
              <a:rPr lang="en-GB" sz="1400" b="1">
                <a:solidFill>
                  <a:srgbClr val="7F7F7F"/>
                </a:solidFill>
              </a:rPr>
              <a:t>(</a:t>
            </a:r>
            <a:r>
              <a:rPr lang="en-GB" sz="1400" b="1" u="sng">
                <a:solidFill>
                  <a:srgbClr val="7F7F7F"/>
                </a:solidFill>
                <a:hlinkClick r:id="rId3" tooltip=""/>
              </a:rPr>
              <a:t>https://www.ipcc.ch/sr15/chapter/glossary/</a:t>
            </a:r>
            <a:r>
              <a:rPr lang="en-GB" sz="1400" b="1">
                <a:solidFill>
                  <a:srgbClr val="7F7F7F"/>
                </a:solidFill>
              </a:rPr>
              <a:t>)</a:t>
            </a:r>
            <a:endParaRPr sz="1400" b="1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pPr>
            <a:r>
              <a:rPr lang="en-GB" sz="1400">
                <a:solidFill>
                  <a:srgbClr val="7F7F7F"/>
                </a:solidFill>
              </a:rPr>
              <a:t>Nezbytná součást jakéhokoli programu klimatických opatření</a:t>
            </a:r>
            <a:endParaRPr/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pPr>
            <a:r>
              <a:rPr lang="en-GB" sz="1400">
                <a:solidFill>
                  <a:srgbClr val="7F7F7F"/>
                </a:solidFill>
              </a:rPr>
              <a:t>3 složky klimatické odolnosti:</a:t>
            </a:r>
            <a:endParaRPr sz="1400">
              <a:solidFill>
                <a:srgbClr val="7F7F7F"/>
              </a:solidFill>
            </a:endParaRPr>
          </a:p>
          <a:p>
            <a:pPr marL="914400" lvl="1" indent="-2794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pPr>
            <a:r>
              <a:rPr lang="en-GB" sz="1100" b="1">
                <a:solidFill>
                  <a:srgbClr val="7F7F7F"/>
                </a:solidFill>
              </a:rPr>
              <a:t>Odolní lidé a živobytí </a:t>
            </a:r>
            <a:r>
              <a:rPr lang="en-GB" sz="1100">
                <a:solidFill>
                  <a:srgbClr val="7F7F7F"/>
                </a:solidFill>
              </a:rPr>
              <a:t>– systémy včasného varování; bezpečná a ekologická pracovní místa; odolné dodavatelské řetězce; sociální ochrana; zajištění financí pro místní komunity</a:t>
            </a:r>
            <a:endParaRPr sz="1100">
              <a:solidFill>
                <a:srgbClr val="7F7F7F"/>
              </a:solidFill>
            </a:endParaRPr>
          </a:p>
          <a:p>
            <a:pPr marL="914400" lvl="1" indent="-2794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pPr>
            <a:r>
              <a:rPr lang="en-GB" sz="1100" b="1">
                <a:solidFill>
                  <a:srgbClr val="7F7F7F"/>
                </a:solidFill>
              </a:rPr>
              <a:t>Odolné podniky a ekonomiky </a:t>
            </a:r>
            <a:r>
              <a:rPr lang="en-GB" sz="1100">
                <a:solidFill>
                  <a:srgbClr val="7F7F7F"/>
                </a:solidFill>
              </a:rPr>
              <a:t>– klimatická rizika jsou plně pochopena všemi podniky, investory a společností; zajištění, že investice probíhají s ohledem na klimatická rizika a přinášejí sociální, environmentální i ekonomické dopady</a:t>
            </a:r>
            <a:endParaRPr sz="1100">
              <a:solidFill>
                <a:srgbClr val="7F7F7F"/>
              </a:solidFill>
            </a:endParaRPr>
          </a:p>
          <a:p>
            <a:pPr marL="914400" lvl="1" indent="-2794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/>
            </a:pPr>
            <a:r>
              <a:rPr lang="en-GB" sz="1100" b="1">
                <a:solidFill>
                  <a:srgbClr val="7F7F7F"/>
                </a:solidFill>
              </a:rPr>
              <a:t>Odolné environmentální systémy </a:t>
            </a:r>
            <a:r>
              <a:rPr lang="en-GB" sz="1100">
                <a:solidFill>
                  <a:srgbClr val="7F7F7F"/>
                </a:solidFill>
              </a:rPr>
              <a:t>– příroda je první linií obrany proti klimatickým hrozbám extrémních událostí a dlouhodobých změn klimatu; biodiverzita a ekosystémy jsou chráněny, aby byly zajištěny potraviny, čistý vzduch, pitná voda, úrodná půda a opylovací služby.</a:t>
            </a:r>
            <a:endParaRPr sz="1400">
              <a:solidFill>
                <a:srgbClr val="7F7F7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17148975" name="Google Shape;280;g37f43429657_0_894"/>
          <p:cNvSpPr txBox="1">
            <a:spLocks noGrp="1"/>
          </p:cNvSpPr>
          <p:nvPr>
            <p:ph type="title"/>
          </p:nvPr>
        </p:nvSpPr>
        <p:spPr bwMode="auto">
          <a:xfrm>
            <a:off x="613295" y="53666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ct val="142857"/>
              <a:buFont typeface="Trebuchet MS"/>
              <a:buNone/>
              <a:defRPr/>
            </a:pPr>
            <a:r>
              <a:rPr lang="en-GB">
                <a:solidFill>
                  <a:srgbClr val="70AD47"/>
                </a:solidFill>
              </a:rPr>
              <a:t>KROKY K VYBUDOVÁNÍ ODOLNOSTI PROTI KLIMATICKÝM ZMĚNÁM</a:t>
            </a:r>
            <a:endParaRPr>
              <a:solidFill>
                <a:srgbClr val="70AD47"/>
              </a:solidFill>
            </a:endParaRPr>
          </a:p>
        </p:txBody>
      </p:sp>
      <p:sp>
        <p:nvSpPr>
          <p:cNvPr id="1624225921" name="Google Shape;281;g37f43429657_0_894"/>
          <p:cNvSpPr txBox="1">
            <a:spLocks noGrp="1"/>
          </p:cNvSpPr>
          <p:nvPr>
            <p:ph type="body" idx="1"/>
          </p:nvPr>
        </p:nvSpPr>
        <p:spPr bwMode="auto"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342900" lvl="0" indent="-3429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AutoNum type="arabicPeriod"/>
              <a:defRPr/>
            </a:pPr>
            <a:r>
              <a:rPr lang="en-GB" sz="1600">
                <a:solidFill>
                  <a:srgbClr val="7F7F7F"/>
                </a:solidFill>
              </a:rPr>
              <a:t>Zvyšování</a:t>
            </a:r>
            <a:r>
              <a:rPr lang="en-GB" sz="1600">
                <a:solidFill>
                  <a:srgbClr val="7F7F7F"/>
                </a:solidFill>
              </a:rPr>
              <a:t> </a:t>
            </a:r>
            <a:r>
              <a:rPr lang="en-GB" sz="1600">
                <a:solidFill>
                  <a:srgbClr val="7F7F7F"/>
                </a:solidFill>
              </a:rPr>
              <a:t>povědomí</a:t>
            </a:r>
            <a:r>
              <a:rPr lang="en-GB" sz="1600">
                <a:solidFill>
                  <a:srgbClr val="7F7F7F"/>
                </a:solidFill>
              </a:rPr>
              <a:t> a </a:t>
            </a:r>
            <a:r>
              <a:rPr lang="en-GB" sz="1600">
                <a:solidFill>
                  <a:srgbClr val="7F7F7F"/>
                </a:solidFill>
              </a:rPr>
              <a:t>advokacie</a:t>
            </a:r>
            <a:r>
              <a:rPr lang="en-GB" sz="1600">
                <a:solidFill>
                  <a:srgbClr val="7F7F7F"/>
                </a:solidFill>
              </a:rPr>
              <a:t> / </a:t>
            </a:r>
            <a:r>
              <a:rPr lang="en-GB" sz="1600">
                <a:solidFill>
                  <a:srgbClr val="7F7F7F"/>
                </a:solidFill>
              </a:rPr>
              <a:t>prosazování</a:t>
            </a:r>
            <a:r>
              <a:rPr lang="en-GB" sz="1600">
                <a:solidFill>
                  <a:srgbClr val="7F7F7F"/>
                </a:solidFill>
              </a:rPr>
              <a:t> </a:t>
            </a:r>
            <a:r>
              <a:rPr lang="en-GB" sz="1600">
                <a:solidFill>
                  <a:srgbClr val="7F7F7F"/>
                </a:solidFill>
              </a:rPr>
              <a:t>změn</a:t>
            </a:r>
            <a:endParaRPr sz="1600">
              <a:solidFill>
                <a:srgbClr val="7F7F7F"/>
              </a:solidFill>
            </a:endParaRPr>
          </a:p>
          <a:p>
            <a:pPr marL="342900" lvl="0" indent="-3429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AutoNum type="arabicPeriod"/>
              <a:defRPr/>
            </a:pPr>
            <a:r>
              <a:rPr lang="en-GB" sz="1600">
                <a:solidFill>
                  <a:srgbClr val="7F7F7F"/>
                </a:solidFill>
              </a:rPr>
              <a:t>Hodnocení</a:t>
            </a:r>
            <a:r>
              <a:rPr lang="en-GB" sz="1600">
                <a:solidFill>
                  <a:srgbClr val="7F7F7F"/>
                </a:solidFill>
              </a:rPr>
              <a:t> </a:t>
            </a:r>
            <a:r>
              <a:rPr lang="en-GB" sz="1600">
                <a:solidFill>
                  <a:srgbClr val="7F7F7F"/>
                </a:solidFill>
              </a:rPr>
              <a:t>klimatických</a:t>
            </a:r>
            <a:r>
              <a:rPr lang="en-GB" sz="1600">
                <a:solidFill>
                  <a:srgbClr val="7F7F7F"/>
                </a:solidFill>
              </a:rPr>
              <a:t> </a:t>
            </a:r>
            <a:r>
              <a:rPr lang="en-GB" sz="1600">
                <a:solidFill>
                  <a:srgbClr val="7F7F7F"/>
                </a:solidFill>
              </a:rPr>
              <a:t>rizik</a:t>
            </a:r>
            <a:endParaRPr sz="1600">
              <a:solidFill>
                <a:srgbClr val="7F7F7F"/>
              </a:solidFill>
            </a:endParaRPr>
          </a:p>
          <a:p>
            <a:pPr marL="3429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Arial"/>
              <a:buAutoNum type="arabicPeriod"/>
              <a:defRPr/>
            </a:pPr>
            <a:r>
              <a:rPr lang="en-GB" sz="1600">
                <a:solidFill>
                  <a:srgbClr val="7F7F7F"/>
                </a:solidFill>
              </a:rPr>
              <a:t>Zpracování</a:t>
            </a:r>
            <a:r>
              <a:rPr lang="en-GB" sz="1600">
                <a:solidFill>
                  <a:srgbClr val="7F7F7F"/>
                </a:solidFill>
              </a:rPr>
              <a:t> a </a:t>
            </a:r>
            <a:r>
              <a:rPr lang="en-GB" sz="1600">
                <a:solidFill>
                  <a:srgbClr val="7F7F7F"/>
                </a:solidFill>
              </a:rPr>
              <a:t>realizace</a:t>
            </a:r>
            <a:r>
              <a:rPr lang="en-GB" sz="1600">
                <a:solidFill>
                  <a:srgbClr val="7F7F7F"/>
                </a:solidFill>
              </a:rPr>
              <a:t>  </a:t>
            </a:r>
            <a:r>
              <a:rPr lang="en-GB" sz="1600">
                <a:solidFill>
                  <a:srgbClr val="7F7F7F"/>
                </a:solidFill>
              </a:rPr>
              <a:t>vhodných</a:t>
            </a:r>
            <a:r>
              <a:rPr lang="en-GB" sz="1600">
                <a:solidFill>
                  <a:srgbClr val="7F7F7F"/>
                </a:solidFill>
              </a:rPr>
              <a:t> </a:t>
            </a:r>
            <a:r>
              <a:rPr lang="en-GB" sz="1600">
                <a:solidFill>
                  <a:srgbClr val="7F7F7F"/>
                </a:solidFill>
              </a:rPr>
              <a:t>opatření</a:t>
            </a:r>
            <a:endParaRPr sz="1600">
              <a:solidFill>
                <a:srgbClr val="7F7F7F"/>
              </a:solidFill>
            </a:endParaRPr>
          </a:p>
          <a:p>
            <a:pPr marL="342900" lvl="0" indent="-3429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AutoNum type="arabicPeriod"/>
              <a:defRPr/>
            </a:pPr>
            <a:r>
              <a:rPr lang="en-GB" sz="1600">
                <a:solidFill>
                  <a:srgbClr val="7F7F7F"/>
                </a:solidFill>
              </a:rPr>
              <a:t>Mobilizování</a:t>
            </a:r>
            <a:r>
              <a:rPr lang="en-GB" sz="1600">
                <a:solidFill>
                  <a:srgbClr val="7F7F7F"/>
                </a:solidFill>
              </a:rPr>
              <a:t> </a:t>
            </a:r>
            <a:r>
              <a:rPr lang="en-GB" sz="1600">
                <a:solidFill>
                  <a:srgbClr val="7F7F7F"/>
                </a:solidFill>
              </a:rPr>
              <a:t>zdrojů</a:t>
            </a:r>
            <a:endParaRPr sz="1600">
              <a:solidFill>
                <a:srgbClr val="7F7F7F"/>
              </a:solidFill>
            </a:endParaRPr>
          </a:p>
          <a:p>
            <a:pPr marL="3429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Arial"/>
              <a:buAutoNum type="arabicPeriod"/>
              <a:defRPr/>
            </a:pPr>
            <a:r>
              <a:rPr lang="en-GB" sz="1600">
                <a:solidFill>
                  <a:srgbClr val="7F7F7F"/>
                </a:solidFill>
              </a:rPr>
              <a:t>Monitorování</a:t>
            </a:r>
            <a:r>
              <a:rPr lang="en-GB" sz="1600">
                <a:solidFill>
                  <a:srgbClr val="7F7F7F"/>
                </a:solidFill>
              </a:rPr>
              <a:t> a </a:t>
            </a:r>
            <a:r>
              <a:rPr lang="en-GB" sz="1600">
                <a:solidFill>
                  <a:srgbClr val="7F7F7F"/>
                </a:solidFill>
              </a:rPr>
              <a:t>sledování</a:t>
            </a:r>
            <a:r>
              <a:rPr lang="en-GB" sz="1600">
                <a:solidFill>
                  <a:srgbClr val="7F7F7F"/>
                </a:solidFill>
              </a:rPr>
              <a:t> </a:t>
            </a:r>
            <a:r>
              <a:rPr lang="en-GB" sz="1600">
                <a:solidFill>
                  <a:srgbClr val="7F7F7F"/>
                </a:solidFill>
              </a:rPr>
              <a:t>pokroků</a:t>
            </a:r>
            <a:endParaRPr sz="1600">
              <a:solidFill>
                <a:srgbClr val="7F7F7F"/>
              </a:solidFill>
            </a:endParaRPr>
          </a:p>
          <a:p>
            <a:pPr marL="342900" lvl="0" indent="-3429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AutoNum type="arabicPeriod"/>
              <a:defRPr/>
            </a:pPr>
            <a:r>
              <a:rPr lang="en-GB" sz="1600">
                <a:solidFill>
                  <a:srgbClr val="7F7F7F"/>
                </a:solidFill>
              </a:rPr>
              <a:t>Sdílení</a:t>
            </a:r>
            <a:r>
              <a:rPr lang="en-GB" sz="1600">
                <a:solidFill>
                  <a:srgbClr val="7F7F7F"/>
                </a:solidFill>
              </a:rPr>
              <a:t> </a:t>
            </a:r>
            <a:r>
              <a:rPr lang="en-GB" sz="1600">
                <a:solidFill>
                  <a:srgbClr val="7F7F7F"/>
                </a:solidFill>
              </a:rPr>
              <a:t>znalostí</a:t>
            </a:r>
            <a:r>
              <a:rPr lang="en-GB" sz="1600">
                <a:solidFill>
                  <a:srgbClr val="7F7F7F"/>
                </a:solidFill>
              </a:rPr>
              <a:t>, </a:t>
            </a:r>
            <a:r>
              <a:rPr lang="en-GB" sz="1600">
                <a:solidFill>
                  <a:srgbClr val="7F7F7F"/>
                </a:solidFill>
              </a:rPr>
              <a:t>zkušeností</a:t>
            </a:r>
            <a:r>
              <a:rPr lang="en-GB" sz="1600">
                <a:solidFill>
                  <a:srgbClr val="7F7F7F"/>
                </a:solidFill>
              </a:rPr>
              <a:t> a </a:t>
            </a:r>
            <a:r>
              <a:rPr lang="en-GB" sz="1600">
                <a:solidFill>
                  <a:srgbClr val="7F7F7F"/>
                </a:solidFill>
              </a:rPr>
              <a:t>řešení</a:t>
            </a:r>
            <a:endParaRPr/>
          </a:p>
          <a:p>
            <a:pPr marL="342900" lvl="0" indent="-2730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endParaRPr sz="1400">
              <a:solidFill>
                <a:srgbClr val="7F7F7F"/>
              </a:solidFill>
            </a:endParaRPr>
          </a:p>
          <a:p>
            <a:pPr marL="285750" lvl="0" indent="-215899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pPr>
            <a:endParaRPr sz="1400">
              <a:solidFill>
                <a:srgbClr val="7F7F7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23666686" name="Google Shape;304;g37f43429657_0_1195"/>
          <p:cNvSpPr txBox="1">
            <a:spLocks noGrp="1"/>
          </p:cNvSpPr>
          <p:nvPr>
            <p:ph type="title"/>
          </p:nvPr>
        </p:nvSpPr>
        <p:spPr bwMode="auto">
          <a:xfrm>
            <a:off x="613295" y="53666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ct val="142857"/>
              <a:buFont typeface="Trebuchet MS"/>
              <a:buNone/>
              <a:defRPr/>
            </a:pPr>
            <a:r>
              <a:rPr lang="en-GB">
                <a:solidFill>
                  <a:srgbClr val="70AD47"/>
                </a:solidFill>
              </a:rPr>
              <a:t>STRATEGIE ADAPTACE NA ZMĚNU KLIMATU </a:t>
            </a:r>
            <a:endParaRPr>
              <a:solidFill>
                <a:srgbClr val="70AD47"/>
              </a:solidFill>
            </a:endParaRPr>
          </a:p>
        </p:txBody>
      </p:sp>
      <p:sp>
        <p:nvSpPr>
          <p:cNvPr id="239368522" name="Google Shape;305;g37f43429657_0_1195"/>
          <p:cNvSpPr txBox="1">
            <a:spLocks noGrp="1"/>
          </p:cNvSpPr>
          <p:nvPr>
            <p:ph type="body" idx="1"/>
          </p:nvPr>
        </p:nvSpPr>
        <p:spPr bwMode="auto"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pPr>
            <a:r>
              <a:rPr lang="en-GB" sz="1600">
                <a:solidFill>
                  <a:srgbClr val="7F7F7F"/>
                </a:solidFill>
              </a:rPr>
              <a:t>Nezbytná součást řízení nevyhnutelných dopadů klimatických změn </a:t>
            </a:r>
            <a:endParaRPr/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pPr>
            <a:r>
              <a:rPr lang="en-GB" sz="1600">
                <a:solidFill>
                  <a:srgbClr val="7F7F7F"/>
                </a:solidFill>
              </a:rPr>
              <a:t>Pomáhá snižovat lidské i ekonomické ztráty </a:t>
            </a:r>
            <a:endParaRPr/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pPr>
            <a:r>
              <a:rPr lang="en-GB" sz="1600">
                <a:solidFill>
                  <a:srgbClr val="7F7F7F"/>
                </a:solidFill>
              </a:rPr>
              <a:t>Jsou to nákladově efektivní investice do odolnosti</a:t>
            </a:r>
            <a:endParaRPr/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pPr>
            <a:r>
              <a:rPr lang="en-GB" sz="1600">
                <a:solidFill>
                  <a:srgbClr val="7F7F7F"/>
                </a:solidFill>
              </a:rPr>
              <a:t>Podpora sociální a klimatické spravedlnosti</a:t>
            </a:r>
            <a:endParaRPr/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pPr>
            <a:r>
              <a:rPr lang="en-GB" sz="1600">
                <a:solidFill>
                  <a:srgbClr val="7F7F7F"/>
                </a:solidFill>
              </a:rPr>
              <a:t>Podpora dlouhodobých rozvojových cílů</a:t>
            </a:r>
            <a:endParaRPr/>
          </a:p>
          <a:p>
            <a:pPr marL="285750" lvl="0" indent="-215899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pPr>
            <a:endParaRPr sz="1600">
              <a:solidFill>
                <a:srgbClr val="7F7F7F"/>
              </a:solidFill>
            </a:endParaRPr>
          </a:p>
          <a:p>
            <a:pPr marL="285750" lvl="0" indent="-215899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pPr>
            <a:endParaRPr sz="1600">
              <a:solidFill>
                <a:srgbClr val="7F7F7F"/>
              </a:solidFill>
            </a:endParaRPr>
          </a:p>
          <a:p>
            <a:pPr marL="285750" lvl="0" indent="-215899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pPr>
            <a:endParaRPr sz="1600">
              <a:solidFill>
                <a:srgbClr val="7F7F7F"/>
              </a:solidFill>
            </a:endParaRPr>
          </a:p>
        </p:txBody>
      </p:sp>
      <p:pic>
        <p:nvPicPr>
          <p:cNvPr id="1332996046" name="Google Shape;306;g37f43429657_0_1195" descr="A cartoon of a polar bear and a penguin&#10;&#10;AI-generated content may be incorrect.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5361140" y="2757439"/>
            <a:ext cx="2981194" cy="22358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80809287" name="Google Shape;311;g37f43429657_0_1293"/>
          <p:cNvSpPr txBox="1">
            <a:spLocks noGrp="1"/>
          </p:cNvSpPr>
          <p:nvPr>
            <p:ph type="title"/>
          </p:nvPr>
        </p:nvSpPr>
        <p:spPr bwMode="auto">
          <a:xfrm>
            <a:off x="613295" y="53666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444"/>
              <a:buFont typeface="Trebuchet MS"/>
              <a:buNone/>
              <a:defRPr/>
            </a:pPr>
            <a:r>
              <a:rPr lang="en-GB">
                <a:solidFill>
                  <a:srgbClr val="70AD47"/>
                </a:solidFill>
              </a:rPr>
              <a:t>CÍLE UDRŽITELNÉHO ROZVOJE (SDGs)</a:t>
            </a:r>
            <a:endParaRPr>
              <a:solidFill>
                <a:srgbClr val="70AD47"/>
              </a:solidFill>
            </a:endParaRPr>
          </a:p>
        </p:txBody>
      </p:sp>
      <p:sp>
        <p:nvSpPr>
          <p:cNvPr id="1675235570" name="Google Shape;312;g37f43429657_0_1293"/>
          <p:cNvSpPr txBox="1">
            <a:spLocks noGrp="1"/>
          </p:cNvSpPr>
          <p:nvPr>
            <p:ph type="body" idx="1"/>
          </p:nvPr>
        </p:nvSpPr>
        <p:spPr bwMode="auto"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pPr>
            <a:r>
              <a:rPr lang="en-GB" sz="1400">
                <a:solidFill>
                  <a:srgbClr val="7F7F7F"/>
                </a:solidFill>
              </a:rPr>
              <a:t>Soubor 17 globálních cílů stanovených OSN v roce 2015, jejichž cílem je řešit různé globální výzvy.</a:t>
            </a:r>
            <a:endParaRPr/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pPr>
            <a:r>
              <a:rPr lang="en-GB" sz="1400">
                <a:solidFill>
                  <a:srgbClr val="7F7F7F"/>
                </a:solidFill>
              </a:rPr>
              <a:t>Plán pro dosažení lepší a udržitelné budoucnosti pro všechny</a:t>
            </a:r>
            <a:endParaRPr sz="1400">
              <a:solidFill>
                <a:srgbClr val="7F7F7F"/>
              </a:solidFill>
            </a:endParaRPr>
          </a:p>
          <a:p>
            <a:pPr marL="91440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pPr>
            <a:r>
              <a:rPr lang="en-GB" sz="1200">
                <a:solidFill>
                  <a:srgbClr val="7F7F7F"/>
                </a:solidFill>
              </a:rPr>
              <a:t>SDG 13: Klimatická opatření</a:t>
            </a:r>
            <a:endParaRPr sz="1200">
              <a:solidFill>
                <a:srgbClr val="7F7F7F"/>
              </a:solidFill>
            </a:endParaRPr>
          </a:p>
          <a:p>
            <a:pPr marL="91440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pPr>
            <a:r>
              <a:rPr lang="en-GB" sz="1200">
                <a:solidFill>
                  <a:srgbClr val="7F7F7F"/>
                </a:solidFill>
              </a:rPr>
              <a:t>Cíl 13.1: Posílit odolnost a adaptační schopnosti vůči klimaticky                                    podmíněným rizikům</a:t>
            </a:r>
            <a:endParaRPr sz="1200">
              <a:solidFill>
                <a:srgbClr val="7F7F7F"/>
              </a:solidFill>
            </a:endParaRPr>
          </a:p>
          <a:p>
            <a:pPr marL="91440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pPr>
            <a:r>
              <a:rPr lang="en-GB" sz="1200">
                <a:solidFill>
                  <a:srgbClr val="7F7F7F"/>
                </a:solidFill>
              </a:rPr>
              <a:t>Cíl 13.2: Integrovat opatření proti změně klimatu do národních politik a plánování</a:t>
            </a:r>
            <a:endParaRPr sz="120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pPr>
            <a:r>
              <a:rPr lang="en-GB" sz="1400">
                <a:solidFill>
                  <a:srgbClr val="7F7F7F"/>
                </a:solidFill>
              </a:rPr>
              <a:t>Další související cíle</a:t>
            </a:r>
            <a:endParaRPr/>
          </a:p>
          <a:p>
            <a:pPr marL="0" lvl="0" indent="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None/>
              <a:defRPr/>
            </a:pPr>
            <a:endParaRPr/>
          </a:p>
          <a:p>
            <a:pPr marL="0" lvl="0" indent="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pPr>
            <a:endParaRPr sz="1800">
              <a:solidFill>
                <a:srgbClr val="7F7F7F"/>
              </a:solidFill>
            </a:endParaRPr>
          </a:p>
          <a:p>
            <a:pPr marL="0" lvl="0" indent="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pPr>
            <a:endParaRPr sz="1800">
              <a:solidFill>
                <a:srgbClr val="7F7F7F"/>
              </a:solidFill>
            </a:endParaRPr>
          </a:p>
        </p:txBody>
      </p:sp>
      <p:pic>
        <p:nvPicPr>
          <p:cNvPr id="1553917308" name="Google Shape;313;g37f43429657_0_1293" descr="A green and white sign with a planet earth in the middle&#10;&#10;AI-generated content may be incorrect.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7430104" y="2226796"/>
            <a:ext cx="1450282" cy="1450282"/>
          </a:xfrm>
          <a:prstGeom prst="rect">
            <a:avLst/>
          </a:prstGeom>
          <a:noFill/>
          <a:ln>
            <a:noFill/>
          </a:ln>
        </p:spPr>
      </p:pic>
      <p:pic>
        <p:nvPicPr>
          <p:cNvPr id="71131857" name="Google Shape;314;g37f43429657_0_1293" descr="A white bowl with steam and text&#10;&#10;AI-generated content may be incorrect."/>
          <p:cNvPicPr/>
          <p:nvPr/>
        </p:nvPicPr>
        <p:blipFill rotWithShape="1">
          <a:blip r:embed="rId4">
            <a:alphaModFix/>
          </a:blip>
          <a:stretch/>
        </p:blipFill>
        <p:spPr bwMode="auto">
          <a:xfrm>
            <a:off x="1217656" y="4103988"/>
            <a:ext cx="602906" cy="6029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8015699" name="Google Shape;315;g37f43429657_0_1293" descr="A green square with white text and a heart and pulse&#10;&#10;AI-generated content may be incorrect."/>
          <p:cNvPicPr/>
          <p:nvPr/>
        </p:nvPicPr>
        <p:blipFill rotWithShape="1">
          <a:blip r:embed="rId5">
            <a:alphaModFix/>
          </a:blip>
          <a:stretch/>
        </p:blipFill>
        <p:spPr bwMode="auto">
          <a:xfrm>
            <a:off x="2000250" y="4103986"/>
            <a:ext cx="602906" cy="6029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5674007" name="Google Shape;316;g37f43429657_0_1293" descr="A blue background with a white sign and a drop of water&#10;&#10;AI-generated content may be incorrect."/>
          <p:cNvPicPr/>
          <p:nvPr/>
        </p:nvPicPr>
        <p:blipFill rotWithShape="1">
          <a:blip r:embed="rId6">
            <a:alphaModFix/>
          </a:blip>
          <a:stretch/>
        </p:blipFill>
        <p:spPr bwMode="auto">
          <a:xfrm>
            <a:off x="2782845" y="4103986"/>
            <a:ext cx="602906" cy="6029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2609001" name="Google Shape;317;g37f43429657_0_1293" descr="A red background with white text and a graph&#10;&#10;AI-generated content may be incorrect."/>
          <p:cNvPicPr/>
          <p:nvPr/>
        </p:nvPicPr>
        <p:blipFill rotWithShape="1">
          <a:blip r:embed="rId7">
            <a:alphaModFix/>
          </a:blip>
          <a:stretch/>
        </p:blipFill>
        <p:spPr bwMode="auto">
          <a:xfrm>
            <a:off x="3565440" y="4103986"/>
            <a:ext cx="602906" cy="602906"/>
          </a:xfrm>
          <a:prstGeom prst="rect">
            <a:avLst/>
          </a:prstGeom>
          <a:noFill/>
          <a:ln>
            <a:noFill/>
          </a:ln>
        </p:spPr>
      </p:pic>
      <p:pic>
        <p:nvPicPr>
          <p:cNvPr id="920261977" name="Google Shape;318;g37f43429657_0_1293" descr="A white and orange sign with buildings and text&#10;&#10;AI-generated content may be incorrect."/>
          <p:cNvPicPr/>
          <p:nvPr/>
        </p:nvPicPr>
        <p:blipFill rotWithShape="1">
          <a:blip r:embed="rId8">
            <a:alphaModFix/>
          </a:blip>
          <a:stretch/>
        </p:blipFill>
        <p:spPr bwMode="auto">
          <a:xfrm>
            <a:off x="4348035" y="4103985"/>
            <a:ext cx="602906" cy="6029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2333625" name="Google Shape;319;g37f43429657_0_1293" descr="A green sign with white text and a tree and birds&#10;&#10;AI-generated content may be incorrect."/>
          <p:cNvPicPr/>
          <p:nvPr/>
        </p:nvPicPr>
        <p:blipFill rotWithShape="1">
          <a:blip r:embed="rId9">
            <a:alphaModFix/>
          </a:blip>
          <a:stretch/>
        </p:blipFill>
        <p:spPr bwMode="auto">
          <a:xfrm>
            <a:off x="5130629" y="4103984"/>
            <a:ext cx="602906" cy="602906"/>
          </a:xfrm>
          <a:prstGeom prst="rect">
            <a:avLst/>
          </a:prstGeom>
          <a:noFill/>
          <a:ln>
            <a:noFill/>
          </a:ln>
        </p:spPr>
      </p:pic>
      <p:sp>
        <p:nvSpPr>
          <p:cNvPr id="775206062" name="Google Shape;320;g37f43429657_0_1293"/>
          <p:cNvSpPr txBox="1"/>
          <p:nvPr/>
        </p:nvSpPr>
        <p:spPr bwMode="auto">
          <a:xfrm>
            <a:off x="0" y="4890877"/>
            <a:ext cx="74859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/>
              <a:t>Zdroj</a:t>
            </a:r>
            <a:r>
              <a:rPr lang="en-GB"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: </a:t>
            </a:r>
            <a:r>
              <a:rPr lang="en-GB" sz="1000" b="0" i="0" u="sng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hlinkClick r:id="rId10" tooltip=""/>
              </a:rPr>
              <a:t>https://www.un.org/sustainabledevelopment/</a:t>
            </a:r>
            <a:r>
              <a:rPr lang="en-GB"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68194104" name="Google Shape;325;g37f43429657_0_1398"/>
          <p:cNvSpPr txBox="1">
            <a:spLocks noGrp="1"/>
          </p:cNvSpPr>
          <p:nvPr>
            <p:ph type="title"/>
          </p:nvPr>
        </p:nvSpPr>
        <p:spPr bwMode="auto">
          <a:xfrm>
            <a:off x="613295" y="457152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 fontScale="90000"/>
          </a:bodyPr>
          <a:lstStyle/>
          <a:p>
            <a:pPr algn="l">
              <a:lnSpc>
                <a:spcPct val="100000"/>
              </a:lnSpc>
              <a:buClr>
                <a:srgbClr val="48BAA2"/>
              </a:buClr>
              <a:buSzPts val="4000"/>
              <a:defRPr/>
            </a:pPr>
            <a:r>
              <a:rPr lang="en-GB">
                <a:solidFill>
                  <a:srgbClr val="70AD47"/>
                </a:solidFill>
              </a:rPr>
              <a:t>IPCC - </a:t>
            </a:r>
            <a:r>
              <a:rPr lang="en-GB">
                <a:solidFill>
                  <a:srgbClr val="70AD47"/>
                </a:solidFill>
              </a:rPr>
              <a:t>Mezivládní</a:t>
            </a:r>
            <a:r>
              <a:rPr lang="en-GB">
                <a:solidFill>
                  <a:srgbClr val="70AD47"/>
                </a:solidFill>
              </a:rPr>
              <a:t> panel pro </a:t>
            </a:r>
            <a:r>
              <a:rPr lang="en-GB">
                <a:solidFill>
                  <a:srgbClr val="70AD47"/>
                </a:solidFill>
              </a:rPr>
              <a:t>změnu</a:t>
            </a:r>
            <a:r>
              <a:rPr lang="en-GB">
                <a:solidFill>
                  <a:srgbClr val="70AD47"/>
                </a:solidFill>
              </a:rPr>
              <a:t> </a:t>
            </a:r>
            <a:r>
              <a:rPr lang="en-GB">
                <a:solidFill>
                  <a:srgbClr val="70AD47"/>
                </a:solidFill>
              </a:rPr>
              <a:t>klimatu</a:t>
            </a:r>
            <a:endParaRPr>
              <a:solidFill>
                <a:srgbClr val="70AD47"/>
              </a:solidFill>
            </a:endParaRPr>
          </a:p>
        </p:txBody>
      </p:sp>
      <p:sp>
        <p:nvSpPr>
          <p:cNvPr id="468927557" name="Google Shape;326;g37f43429657_0_1398"/>
          <p:cNvSpPr txBox="1">
            <a:spLocks noGrp="1"/>
          </p:cNvSpPr>
          <p:nvPr>
            <p:ph type="body" idx="1"/>
          </p:nvPr>
        </p:nvSpPr>
        <p:spPr bwMode="auto"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  <a:defRPr/>
            </a:pPr>
            <a:r>
              <a:rPr lang="en-GB" sz="1400" b="1">
                <a:solidFill>
                  <a:srgbClr val="7F7F7F"/>
                </a:solidFill>
              </a:rPr>
              <a:t>IPCC – The Intergovernmental Panel on Climate Change </a:t>
            </a:r>
            <a:endParaRPr lang="en-GB" sz="1400">
              <a:solidFill>
                <a:srgbClr val="000000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pPr>
            <a:r>
              <a:rPr lang="en-GB" sz="1400">
                <a:solidFill>
                  <a:srgbClr val="7F7F7F"/>
                </a:solidFill>
              </a:rPr>
              <a:t>Orgán</a:t>
            </a:r>
            <a:r>
              <a:rPr lang="en-GB" sz="1400">
                <a:solidFill>
                  <a:srgbClr val="7F7F7F"/>
                </a:solidFill>
              </a:rPr>
              <a:t> OSN pro </a:t>
            </a:r>
            <a:r>
              <a:rPr lang="en-GB" sz="1400">
                <a:solidFill>
                  <a:srgbClr val="7F7F7F"/>
                </a:solidFill>
              </a:rPr>
              <a:t>hodnocení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vědeckých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poznatků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souvisejících</a:t>
            </a:r>
            <a:r>
              <a:rPr lang="en-GB" sz="1400">
                <a:solidFill>
                  <a:srgbClr val="7F7F7F"/>
                </a:solidFill>
              </a:rPr>
              <a:t> se </a:t>
            </a:r>
            <a:r>
              <a:rPr lang="en-GB" sz="1400">
                <a:solidFill>
                  <a:srgbClr val="7F7F7F"/>
                </a:solidFill>
              </a:rPr>
              <a:t>změnou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klimatu</a:t>
            </a:r>
            <a:endParaRPr/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pPr>
            <a:r>
              <a:rPr lang="en-GB" sz="1400">
                <a:solidFill>
                  <a:srgbClr val="7F7F7F"/>
                </a:solidFill>
              </a:rPr>
              <a:t> 3 </a:t>
            </a:r>
            <a:r>
              <a:rPr lang="en-GB" sz="1400">
                <a:solidFill>
                  <a:srgbClr val="7F7F7F"/>
                </a:solidFill>
              </a:rPr>
              <a:t>pracovní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skupiny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připravují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hodnoticí</a:t>
            </a:r>
            <a:r>
              <a:rPr lang="en-GB" sz="1400">
                <a:solidFill>
                  <a:srgbClr val="7F7F7F"/>
                </a:solidFill>
              </a:rPr>
              <a:t> a </a:t>
            </a:r>
            <a:r>
              <a:rPr lang="en-GB" sz="1400">
                <a:solidFill>
                  <a:srgbClr val="7F7F7F"/>
                </a:solidFill>
              </a:rPr>
              <a:t>speciální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zprávy</a:t>
            </a:r>
            <a:endParaRPr/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pPr>
            <a:r>
              <a:rPr lang="en-GB" sz="1200">
                <a:solidFill>
                  <a:srgbClr val="7F7F7F"/>
                </a:solidFill>
              </a:rPr>
              <a:t>Pracovní</a:t>
            </a:r>
            <a:r>
              <a:rPr lang="en-GB" sz="1200">
                <a:solidFill>
                  <a:srgbClr val="7F7F7F"/>
                </a:solidFill>
              </a:rPr>
              <a:t> </a:t>
            </a:r>
            <a:r>
              <a:rPr lang="en-GB" sz="1200">
                <a:solidFill>
                  <a:srgbClr val="7F7F7F"/>
                </a:solidFill>
              </a:rPr>
              <a:t>skupina</a:t>
            </a:r>
            <a:r>
              <a:rPr lang="en-GB" sz="1200">
                <a:solidFill>
                  <a:srgbClr val="7F7F7F"/>
                </a:solidFill>
              </a:rPr>
              <a:t> I: </a:t>
            </a:r>
            <a:r>
              <a:rPr lang="en-GB" sz="1200">
                <a:solidFill>
                  <a:srgbClr val="7F7F7F"/>
                </a:solidFill>
              </a:rPr>
              <a:t>Fyzikální</a:t>
            </a:r>
            <a:r>
              <a:rPr lang="en-GB" sz="1200">
                <a:solidFill>
                  <a:srgbClr val="7F7F7F"/>
                </a:solidFill>
              </a:rPr>
              <a:t> </a:t>
            </a:r>
            <a:r>
              <a:rPr lang="en-GB" sz="1200">
                <a:solidFill>
                  <a:srgbClr val="7F7F7F"/>
                </a:solidFill>
              </a:rPr>
              <a:t>vědecký</a:t>
            </a:r>
            <a:r>
              <a:rPr lang="en-GB" sz="1200">
                <a:solidFill>
                  <a:srgbClr val="7F7F7F"/>
                </a:solidFill>
              </a:rPr>
              <a:t> </a:t>
            </a:r>
            <a:r>
              <a:rPr lang="en-GB" sz="1200">
                <a:solidFill>
                  <a:srgbClr val="7F7F7F"/>
                </a:solidFill>
              </a:rPr>
              <a:t>základ</a:t>
            </a:r>
            <a:endParaRPr/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pPr>
            <a:r>
              <a:rPr lang="en-GB" sz="1200">
                <a:solidFill>
                  <a:srgbClr val="7F7F7F"/>
                </a:solidFill>
              </a:rPr>
              <a:t>Pracovní</a:t>
            </a:r>
            <a:r>
              <a:rPr lang="en-GB" sz="1200">
                <a:solidFill>
                  <a:srgbClr val="7F7F7F"/>
                </a:solidFill>
              </a:rPr>
              <a:t> </a:t>
            </a:r>
            <a:r>
              <a:rPr lang="en-GB" sz="1200">
                <a:solidFill>
                  <a:srgbClr val="7F7F7F"/>
                </a:solidFill>
              </a:rPr>
              <a:t>skupina</a:t>
            </a:r>
            <a:r>
              <a:rPr lang="en-GB" sz="1200">
                <a:solidFill>
                  <a:srgbClr val="7F7F7F"/>
                </a:solidFill>
              </a:rPr>
              <a:t> II: </a:t>
            </a:r>
            <a:r>
              <a:rPr lang="en-GB" sz="1200">
                <a:solidFill>
                  <a:srgbClr val="7F7F7F"/>
                </a:solidFill>
              </a:rPr>
              <a:t>Dopady</a:t>
            </a:r>
            <a:r>
              <a:rPr lang="en-GB" sz="1200">
                <a:solidFill>
                  <a:srgbClr val="7F7F7F"/>
                </a:solidFill>
              </a:rPr>
              <a:t>, </a:t>
            </a:r>
            <a:r>
              <a:rPr lang="en-GB" sz="1200">
                <a:solidFill>
                  <a:srgbClr val="7F7F7F"/>
                </a:solidFill>
              </a:rPr>
              <a:t>adaptace</a:t>
            </a:r>
            <a:r>
              <a:rPr lang="en-GB" sz="1200">
                <a:solidFill>
                  <a:srgbClr val="7F7F7F"/>
                </a:solidFill>
              </a:rPr>
              <a:t> a </a:t>
            </a:r>
            <a:r>
              <a:rPr lang="en-GB" sz="1200">
                <a:solidFill>
                  <a:srgbClr val="7F7F7F"/>
                </a:solidFill>
              </a:rPr>
              <a:t>zranitelnost</a:t>
            </a:r>
            <a:endParaRPr/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pPr>
            <a:r>
              <a:rPr lang="en-GB" sz="1200">
                <a:solidFill>
                  <a:srgbClr val="7F7F7F"/>
                </a:solidFill>
              </a:rPr>
              <a:t>Pracovní</a:t>
            </a:r>
            <a:r>
              <a:rPr lang="en-GB" sz="1200">
                <a:solidFill>
                  <a:srgbClr val="7F7F7F"/>
                </a:solidFill>
              </a:rPr>
              <a:t> </a:t>
            </a:r>
            <a:r>
              <a:rPr lang="en-GB" sz="1200">
                <a:solidFill>
                  <a:srgbClr val="7F7F7F"/>
                </a:solidFill>
              </a:rPr>
              <a:t>skupina</a:t>
            </a:r>
            <a:r>
              <a:rPr lang="en-GB" sz="1200">
                <a:solidFill>
                  <a:srgbClr val="7F7F7F"/>
                </a:solidFill>
              </a:rPr>
              <a:t> III: </a:t>
            </a:r>
            <a:r>
              <a:rPr lang="en-GB" sz="1200">
                <a:solidFill>
                  <a:srgbClr val="7F7F7F"/>
                </a:solidFill>
              </a:rPr>
              <a:t>Mitigace</a:t>
            </a:r>
            <a:r>
              <a:rPr lang="en-GB" sz="1200">
                <a:solidFill>
                  <a:srgbClr val="7F7F7F"/>
                </a:solidFill>
              </a:rPr>
              <a:t> </a:t>
            </a:r>
            <a:r>
              <a:rPr lang="en-GB" sz="1200">
                <a:solidFill>
                  <a:srgbClr val="7F7F7F"/>
                </a:solidFill>
              </a:rPr>
              <a:t>klimatických</a:t>
            </a:r>
            <a:r>
              <a:rPr lang="en-GB" sz="1200">
                <a:solidFill>
                  <a:srgbClr val="7F7F7F"/>
                </a:solidFill>
              </a:rPr>
              <a:t> </a:t>
            </a:r>
            <a:r>
              <a:rPr lang="en-GB" sz="1200">
                <a:solidFill>
                  <a:srgbClr val="7F7F7F"/>
                </a:solidFill>
              </a:rPr>
              <a:t>změn</a:t>
            </a:r>
            <a:endParaRPr/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pPr>
            <a:r>
              <a:rPr lang="en-GB" sz="1400">
                <a:solidFill>
                  <a:srgbClr val="7F7F7F"/>
                </a:solidFill>
              </a:rPr>
              <a:t>Expertní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skupina</a:t>
            </a:r>
            <a:r>
              <a:rPr lang="en-GB" sz="1400">
                <a:solidFill>
                  <a:srgbClr val="7F7F7F"/>
                </a:solidFill>
              </a:rPr>
              <a:t> pro </a:t>
            </a:r>
            <a:r>
              <a:rPr lang="en-GB" sz="1400">
                <a:solidFill>
                  <a:srgbClr val="7F7F7F"/>
                </a:solidFill>
              </a:rPr>
              <a:t>národní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inventury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skleníkových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plynů</a:t>
            </a:r>
            <a:endParaRPr/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pPr>
            <a:r>
              <a:rPr lang="en-GB" sz="1400">
                <a:solidFill>
                  <a:srgbClr val="7F7F7F"/>
                </a:solidFill>
              </a:rPr>
              <a:t>Připravuje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komplexní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hodnotící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zprávy</a:t>
            </a:r>
            <a:r>
              <a:rPr lang="en-GB" sz="1400">
                <a:solidFill>
                  <a:srgbClr val="7F7F7F"/>
                </a:solidFill>
              </a:rPr>
              <a:t> o </a:t>
            </a:r>
            <a:r>
              <a:rPr lang="en-GB" sz="1400">
                <a:solidFill>
                  <a:srgbClr val="7F7F7F"/>
                </a:solidFill>
              </a:rPr>
              <a:t>stavu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znalostí</a:t>
            </a:r>
            <a:r>
              <a:rPr lang="en-GB" sz="1400">
                <a:solidFill>
                  <a:srgbClr val="7F7F7F"/>
                </a:solidFill>
              </a:rPr>
              <a:t> o </a:t>
            </a:r>
            <a:r>
              <a:rPr lang="en-GB" sz="1400">
                <a:solidFill>
                  <a:srgbClr val="7F7F7F"/>
                </a:solidFill>
              </a:rPr>
              <a:t>změně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klimatu</a:t>
            </a:r>
            <a:r>
              <a:rPr lang="en-GB" sz="1400">
                <a:solidFill>
                  <a:srgbClr val="7F7F7F"/>
                </a:solidFill>
              </a:rPr>
              <a:t>, </a:t>
            </a:r>
            <a:r>
              <a:rPr lang="en-GB" sz="1400">
                <a:solidFill>
                  <a:srgbClr val="7F7F7F"/>
                </a:solidFill>
              </a:rPr>
              <a:t>jejích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dopadech</a:t>
            </a:r>
            <a:r>
              <a:rPr lang="en-GB" sz="1400">
                <a:solidFill>
                  <a:srgbClr val="7F7F7F"/>
                </a:solidFill>
              </a:rPr>
              <a:t> a </a:t>
            </a:r>
            <a:r>
              <a:rPr lang="en-GB" sz="1400">
                <a:solidFill>
                  <a:srgbClr val="7F7F7F"/>
                </a:solidFill>
              </a:rPr>
              <a:t>budoucích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hrozbách</a:t>
            </a:r>
            <a:endParaRPr/>
          </a:p>
          <a:p>
            <a:pPr marL="914400" lvl="1" indent="-2984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pPr>
            <a:r>
              <a:rPr lang="en-GB" sz="1200">
                <a:solidFill>
                  <a:srgbClr val="7F7F7F"/>
                </a:solidFill>
              </a:rPr>
              <a:t>Nejnovější</a:t>
            </a:r>
            <a:r>
              <a:rPr lang="en-GB" sz="1200">
                <a:solidFill>
                  <a:srgbClr val="7F7F7F"/>
                </a:solidFill>
              </a:rPr>
              <a:t>: </a:t>
            </a:r>
            <a:r>
              <a:rPr lang="en-GB" sz="1200">
                <a:solidFill>
                  <a:srgbClr val="7F7F7F"/>
                </a:solidFill>
              </a:rPr>
              <a:t>Šestá</a:t>
            </a:r>
            <a:r>
              <a:rPr lang="en-GB" sz="1200">
                <a:solidFill>
                  <a:srgbClr val="7F7F7F"/>
                </a:solidFill>
              </a:rPr>
              <a:t> </a:t>
            </a:r>
            <a:r>
              <a:rPr lang="en-GB" sz="1200">
                <a:solidFill>
                  <a:srgbClr val="7F7F7F"/>
                </a:solidFill>
              </a:rPr>
              <a:t>hodnotící</a:t>
            </a:r>
            <a:r>
              <a:rPr lang="en-GB" sz="1200">
                <a:solidFill>
                  <a:srgbClr val="7F7F7F"/>
                </a:solidFill>
              </a:rPr>
              <a:t> </a:t>
            </a:r>
            <a:r>
              <a:rPr lang="en-GB" sz="1200">
                <a:solidFill>
                  <a:srgbClr val="7F7F7F"/>
                </a:solidFill>
              </a:rPr>
              <a:t>zpráva</a:t>
            </a:r>
            <a:r>
              <a:rPr lang="en-GB" sz="1200">
                <a:solidFill>
                  <a:srgbClr val="7F7F7F"/>
                </a:solidFill>
              </a:rPr>
              <a:t>, 2023 (</a:t>
            </a:r>
            <a:r>
              <a:rPr lang="en-GB" sz="1200" u="sng">
                <a:solidFill>
                  <a:srgbClr val="7F7F7F"/>
                </a:solidFill>
                <a:hlinkClick r:id="rId3" tooltip=""/>
              </a:rPr>
              <a:t>https://www.ipcc.ch/assessment-report/ar6/</a:t>
            </a:r>
            <a:r>
              <a:rPr lang="en-GB" sz="1200">
                <a:solidFill>
                  <a:srgbClr val="7F7F7F"/>
                </a:solidFill>
              </a:rPr>
              <a:t>)</a:t>
            </a:r>
            <a:endParaRPr/>
          </a:p>
          <a:p>
            <a:pPr marL="914400" lvl="1" indent="-2984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pPr>
            <a:r>
              <a:rPr lang="en-GB" sz="1200">
                <a:solidFill>
                  <a:srgbClr val="7F7F7F"/>
                </a:solidFill>
              </a:rPr>
              <a:t>V </a:t>
            </a:r>
            <a:r>
              <a:rPr lang="en-GB" sz="1200">
                <a:solidFill>
                  <a:srgbClr val="7F7F7F"/>
                </a:solidFill>
              </a:rPr>
              <a:t>současné</a:t>
            </a:r>
            <a:r>
              <a:rPr lang="en-GB" sz="1200">
                <a:solidFill>
                  <a:srgbClr val="7F7F7F"/>
                </a:solidFill>
              </a:rPr>
              <a:t> </a:t>
            </a:r>
            <a:r>
              <a:rPr lang="en-GB" sz="1200">
                <a:solidFill>
                  <a:srgbClr val="7F7F7F"/>
                </a:solidFill>
              </a:rPr>
              <a:t>chvíli</a:t>
            </a:r>
            <a:r>
              <a:rPr lang="en-GB" sz="1200">
                <a:solidFill>
                  <a:srgbClr val="7F7F7F"/>
                </a:solidFill>
              </a:rPr>
              <a:t> </a:t>
            </a:r>
            <a:r>
              <a:rPr lang="en-GB" sz="1200">
                <a:solidFill>
                  <a:srgbClr val="7F7F7F"/>
                </a:solidFill>
              </a:rPr>
              <a:t>probíhá</a:t>
            </a:r>
            <a:r>
              <a:rPr lang="en-GB" sz="1200">
                <a:solidFill>
                  <a:srgbClr val="7F7F7F"/>
                </a:solidFill>
              </a:rPr>
              <a:t> </a:t>
            </a:r>
            <a:r>
              <a:rPr lang="en-GB" sz="1200">
                <a:solidFill>
                  <a:srgbClr val="7F7F7F"/>
                </a:solidFill>
              </a:rPr>
              <a:t>sedmý</a:t>
            </a:r>
            <a:r>
              <a:rPr lang="en-GB" sz="1200">
                <a:solidFill>
                  <a:srgbClr val="7F7F7F"/>
                </a:solidFill>
              </a:rPr>
              <a:t> </a:t>
            </a:r>
            <a:r>
              <a:rPr lang="en-GB" sz="1200">
                <a:solidFill>
                  <a:srgbClr val="7F7F7F"/>
                </a:solidFill>
              </a:rPr>
              <a:t>hodnotící</a:t>
            </a:r>
            <a:r>
              <a:rPr lang="en-GB" sz="1200">
                <a:solidFill>
                  <a:srgbClr val="7F7F7F"/>
                </a:solidFill>
              </a:rPr>
              <a:t> </a:t>
            </a:r>
            <a:r>
              <a:rPr lang="en-GB" sz="1200">
                <a:solidFill>
                  <a:srgbClr val="7F7F7F"/>
                </a:solidFill>
              </a:rPr>
              <a:t>cyklus</a:t>
            </a:r>
            <a:r>
              <a:rPr lang="en-GB" sz="1200">
                <a:solidFill>
                  <a:srgbClr val="7F7F7F"/>
                </a:solidFill>
              </a:rPr>
              <a:t>, </a:t>
            </a:r>
            <a:r>
              <a:rPr lang="en-GB" sz="1200">
                <a:solidFill>
                  <a:srgbClr val="7F7F7F"/>
                </a:solidFill>
              </a:rPr>
              <a:t>který</a:t>
            </a:r>
            <a:r>
              <a:rPr lang="en-GB" sz="1200">
                <a:solidFill>
                  <a:srgbClr val="7F7F7F"/>
                </a:solidFill>
              </a:rPr>
              <a:t> </a:t>
            </a:r>
            <a:r>
              <a:rPr lang="en-GB" sz="1200">
                <a:solidFill>
                  <a:srgbClr val="7F7F7F"/>
                </a:solidFill>
              </a:rPr>
              <a:t>začal</a:t>
            </a:r>
            <a:r>
              <a:rPr lang="en-GB" sz="1200">
                <a:solidFill>
                  <a:srgbClr val="7F7F7F"/>
                </a:solidFill>
              </a:rPr>
              <a:t> v </a:t>
            </a:r>
            <a:r>
              <a:rPr lang="en-GB" sz="1200">
                <a:solidFill>
                  <a:srgbClr val="7F7F7F"/>
                </a:solidFill>
              </a:rPr>
              <a:t>červenci</a:t>
            </a:r>
            <a:r>
              <a:rPr lang="en-GB" sz="1200">
                <a:solidFill>
                  <a:srgbClr val="7F7F7F"/>
                </a:solidFill>
              </a:rPr>
              <a:t> 2023</a:t>
            </a:r>
            <a:endParaRPr/>
          </a:p>
          <a:p>
            <a:pPr marL="742950" lvl="1" indent="-215899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pPr>
            <a:endParaRPr sz="1400">
              <a:solidFill>
                <a:srgbClr val="7F7F7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87986727" name="Google Shape;331;g37f43429657_0_1495"/>
          <p:cNvSpPr txBox="1">
            <a:spLocks noGrp="1"/>
          </p:cNvSpPr>
          <p:nvPr>
            <p:ph type="title"/>
          </p:nvPr>
        </p:nvSpPr>
        <p:spPr bwMode="auto">
          <a:xfrm>
            <a:off x="613295" y="53666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en-GB">
                <a:solidFill>
                  <a:srgbClr val="70AD47"/>
                </a:solidFill>
              </a:rPr>
              <a:t>PAŘÍŽSKÁ DOHODA</a:t>
            </a:r>
            <a:endParaRPr>
              <a:solidFill>
                <a:srgbClr val="70AD47"/>
              </a:solidFill>
            </a:endParaRPr>
          </a:p>
        </p:txBody>
      </p:sp>
      <p:sp>
        <p:nvSpPr>
          <p:cNvPr id="684371375" name="Google Shape;332;g37f43429657_0_1495"/>
          <p:cNvSpPr txBox="1">
            <a:spLocks noGrp="1"/>
          </p:cNvSpPr>
          <p:nvPr>
            <p:ph type="body" idx="1"/>
          </p:nvPr>
        </p:nvSpPr>
        <p:spPr bwMode="auto"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pPr>
            <a:r>
              <a:rPr lang="en-GB" sz="1400">
                <a:solidFill>
                  <a:srgbClr val="7F7F7F"/>
                </a:solidFill>
              </a:rPr>
              <a:t>Právně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závazná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mezinárodní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smlouva</a:t>
            </a:r>
            <a:r>
              <a:rPr lang="en-GB" sz="1400">
                <a:solidFill>
                  <a:srgbClr val="7F7F7F"/>
                </a:solidFill>
              </a:rPr>
              <a:t> o </a:t>
            </a:r>
            <a:r>
              <a:rPr lang="en-GB" sz="1400">
                <a:solidFill>
                  <a:srgbClr val="7F7F7F"/>
                </a:solidFill>
              </a:rPr>
              <a:t>změně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klimatu</a:t>
            </a:r>
            <a:endParaRPr/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pPr>
            <a:r>
              <a:rPr lang="en-GB" sz="1400">
                <a:solidFill>
                  <a:srgbClr val="7F7F7F"/>
                </a:solidFill>
              </a:rPr>
              <a:t>Přijata</a:t>
            </a:r>
            <a:r>
              <a:rPr lang="en-GB" sz="1400">
                <a:solidFill>
                  <a:srgbClr val="7F7F7F"/>
                </a:solidFill>
              </a:rPr>
              <a:t> 195 </a:t>
            </a:r>
            <a:r>
              <a:rPr lang="en-GB" sz="1400">
                <a:solidFill>
                  <a:srgbClr val="7F7F7F"/>
                </a:solidFill>
              </a:rPr>
              <a:t>stranami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na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Konferenci</a:t>
            </a:r>
            <a:r>
              <a:rPr lang="en-GB" sz="1400">
                <a:solidFill>
                  <a:srgbClr val="7F7F7F"/>
                </a:solidFill>
              </a:rPr>
              <a:t> OSN o </a:t>
            </a:r>
            <a:r>
              <a:rPr lang="en-GB" sz="1400">
                <a:solidFill>
                  <a:srgbClr val="7F7F7F"/>
                </a:solidFill>
              </a:rPr>
              <a:t>změně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klimatu</a:t>
            </a:r>
            <a:r>
              <a:rPr lang="en-GB" sz="1400">
                <a:solidFill>
                  <a:srgbClr val="7F7F7F"/>
                </a:solidFill>
              </a:rPr>
              <a:t> (COP21) v </a:t>
            </a:r>
            <a:r>
              <a:rPr lang="en-GB" sz="1400">
                <a:solidFill>
                  <a:srgbClr val="7F7F7F"/>
                </a:solidFill>
              </a:rPr>
              <a:t>Paříži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dne</a:t>
            </a:r>
            <a:r>
              <a:rPr lang="en-GB" sz="1400">
                <a:solidFill>
                  <a:srgbClr val="7F7F7F"/>
                </a:solidFill>
              </a:rPr>
              <a:t> 12. </a:t>
            </a:r>
            <a:r>
              <a:rPr lang="en-GB" sz="1400">
                <a:solidFill>
                  <a:srgbClr val="7F7F7F"/>
                </a:solidFill>
              </a:rPr>
              <a:t>prosince</a:t>
            </a:r>
            <a:r>
              <a:rPr lang="en-GB" sz="1400">
                <a:solidFill>
                  <a:srgbClr val="7F7F7F"/>
                </a:solidFill>
              </a:rPr>
              <a:t> 2015</a:t>
            </a:r>
            <a:endParaRPr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en-GB" sz="1400">
                <a:solidFill>
                  <a:srgbClr val="7F7F7F"/>
                </a:solidFill>
              </a:rPr>
              <a:t>Hlavní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cíl</a:t>
            </a:r>
            <a:r>
              <a:rPr lang="en-GB" sz="1400">
                <a:solidFill>
                  <a:srgbClr val="7F7F7F"/>
                </a:solidFill>
              </a:rPr>
              <a:t>: </a:t>
            </a:r>
            <a:r>
              <a:rPr lang="en-GB" sz="1400">
                <a:solidFill>
                  <a:srgbClr val="7F7F7F"/>
                </a:solidFill>
              </a:rPr>
              <a:t>omezit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nárůst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globální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průměrné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teploty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výrazně</a:t>
            </a:r>
            <a:r>
              <a:rPr lang="en-GB" sz="1400">
                <a:solidFill>
                  <a:srgbClr val="7F7F7F"/>
                </a:solidFill>
              </a:rPr>
              <a:t> (</a:t>
            </a:r>
            <a:r>
              <a:rPr lang="en-GB" sz="1400">
                <a:solidFill>
                  <a:srgbClr val="7F7F7F"/>
                </a:solidFill>
              </a:rPr>
              <a:t>hluboko</a:t>
            </a:r>
            <a:r>
              <a:rPr lang="en-GB" sz="1400">
                <a:solidFill>
                  <a:srgbClr val="7F7F7F"/>
                </a:solidFill>
              </a:rPr>
              <a:t>) pod 2 °C </a:t>
            </a:r>
            <a:r>
              <a:rPr lang="en-GB" sz="1400">
                <a:solidFill>
                  <a:srgbClr val="7F7F7F"/>
                </a:solidFill>
              </a:rPr>
              <a:t>oproti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předindustriální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úrovni</a:t>
            </a:r>
            <a:endParaRPr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en-GB" sz="1400">
                <a:solidFill>
                  <a:srgbClr val="7F7F7F"/>
                </a:solidFill>
              </a:rPr>
              <a:t>Země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předkládají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své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národní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plány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klimatických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opatření</a:t>
            </a:r>
            <a:r>
              <a:rPr lang="en-GB" sz="1400">
                <a:solidFill>
                  <a:srgbClr val="7F7F7F"/>
                </a:solidFill>
              </a:rPr>
              <a:t>, </a:t>
            </a:r>
            <a:r>
              <a:rPr lang="en-GB" sz="1400">
                <a:solidFill>
                  <a:srgbClr val="7F7F7F"/>
                </a:solidFill>
              </a:rPr>
              <a:t>známé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jako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národně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stanovené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příspěvky</a:t>
            </a:r>
            <a:r>
              <a:rPr lang="en-GB" sz="1400">
                <a:solidFill>
                  <a:srgbClr val="7F7F7F"/>
                </a:solidFill>
              </a:rPr>
              <a:t> (NDCs - nationally determined contributions) </a:t>
            </a:r>
            <a:endParaRPr/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pPr>
            <a:r>
              <a:rPr lang="en-GB" sz="1400">
                <a:solidFill>
                  <a:srgbClr val="7F7F7F"/>
                </a:solidFill>
              </a:rPr>
              <a:t>Poskytuje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rámec</a:t>
            </a:r>
            <a:r>
              <a:rPr lang="en-GB" sz="1400">
                <a:solidFill>
                  <a:srgbClr val="7F7F7F"/>
                </a:solidFill>
              </a:rPr>
              <a:t> pro </a:t>
            </a:r>
            <a:r>
              <a:rPr lang="en-GB" sz="1400">
                <a:solidFill>
                  <a:srgbClr val="7F7F7F"/>
                </a:solidFill>
              </a:rPr>
              <a:t>finanční</a:t>
            </a:r>
            <a:r>
              <a:rPr lang="en-GB" sz="1400">
                <a:solidFill>
                  <a:srgbClr val="7F7F7F"/>
                </a:solidFill>
              </a:rPr>
              <a:t>, </a:t>
            </a:r>
            <a:r>
              <a:rPr lang="en-GB" sz="1400">
                <a:solidFill>
                  <a:srgbClr val="7F7F7F"/>
                </a:solidFill>
              </a:rPr>
              <a:t>technickou</a:t>
            </a:r>
            <a:r>
              <a:rPr lang="en-GB" sz="1400">
                <a:solidFill>
                  <a:srgbClr val="7F7F7F"/>
                </a:solidFill>
              </a:rPr>
              <a:t> a </a:t>
            </a:r>
            <a:r>
              <a:rPr lang="en-GB" sz="1400">
                <a:solidFill>
                  <a:srgbClr val="7F7F7F"/>
                </a:solidFill>
              </a:rPr>
              <a:t>kapacitní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podporu</a:t>
            </a:r>
            <a:endParaRPr/>
          </a:p>
          <a:p>
            <a:pPr marL="285750" lvl="0" indent="-215899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pPr>
            <a:endParaRPr sz="1400">
              <a:solidFill>
                <a:srgbClr val="7F7F7F"/>
              </a:solidFill>
            </a:endParaRPr>
          </a:p>
          <a:p>
            <a:pPr marL="0" lvl="0" indent="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pPr>
            <a:endParaRPr sz="1400">
              <a:solidFill>
                <a:srgbClr val="7F7F7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40628128" name="Google Shape;337;g37f43429657_0_1592"/>
          <p:cNvSpPr txBox="1">
            <a:spLocks noGrp="1"/>
          </p:cNvSpPr>
          <p:nvPr>
            <p:ph type="title"/>
          </p:nvPr>
        </p:nvSpPr>
        <p:spPr bwMode="auto">
          <a:xfrm>
            <a:off x="613295" y="53666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en-GB">
                <a:solidFill>
                  <a:srgbClr val="70AD47"/>
                </a:solidFill>
              </a:rPr>
              <a:t>PAKT STAROSTŮ A PRIMÁTORŮ (CoM)</a:t>
            </a:r>
            <a:endParaRPr/>
          </a:p>
        </p:txBody>
      </p:sp>
      <p:sp>
        <p:nvSpPr>
          <p:cNvPr id="983034249" name="Google Shape;338;g37f43429657_0_1592"/>
          <p:cNvSpPr txBox="1">
            <a:spLocks noGrp="1"/>
          </p:cNvSpPr>
          <p:nvPr>
            <p:ph type="body" idx="1"/>
          </p:nvPr>
        </p:nvSpPr>
        <p:spPr bwMode="auto"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  <a:defRPr/>
            </a:pPr>
            <a:endParaRPr lang="en-GB" sz="1400">
              <a:solidFill>
                <a:srgbClr val="7F7F7F"/>
              </a:solidFill>
            </a:endParaRPr>
          </a:p>
          <a:p>
            <a:pPr marL="0" indent="0">
              <a:lnSpc>
                <a:spcPct val="105000"/>
              </a:lnSpc>
              <a:spcBef>
                <a:spcPts val="900"/>
              </a:spcBef>
              <a:buNone/>
              <a:defRPr/>
            </a:pPr>
            <a:r>
              <a:rPr lang="en-GB" sz="1400">
                <a:solidFill>
                  <a:srgbClr val="7F7F7F"/>
                </a:solidFill>
              </a:rPr>
              <a:t>CoM</a:t>
            </a:r>
            <a:r>
              <a:rPr lang="en-GB" sz="1400">
                <a:solidFill>
                  <a:srgbClr val="7F7F7F"/>
                </a:solidFill>
              </a:rPr>
              <a:t> – Covenant of Mayors</a:t>
            </a:r>
            <a:endParaRPr lang="en-GB"/>
          </a:p>
          <a:p>
            <a:pPr marL="285750" lvl="0" indent="-285750" algn="l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pPr>
            <a:r>
              <a:rPr lang="en-GB" sz="1400">
                <a:solidFill>
                  <a:srgbClr val="7F7F7F"/>
                </a:solidFill>
              </a:rPr>
              <a:t>Největší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globální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aliance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místních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vlád</a:t>
            </a:r>
            <a:r>
              <a:rPr lang="en-GB" sz="1400">
                <a:solidFill>
                  <a:srgbClr val="7F7F7F"/>
                </a:solidFill>
              </a:rPr>
              <a:t>, </a:t>
            </a:r>
            <a:r>
              <a:rPr lang="en-GB" sz="1400">
                <a:solidFill>
                  <a:srgbClr val="7F7F7F"/>
                </a:solidFill>
              </a:rPr>
              <a:t>které</a:t>
            </a:r>
            <a:r>
              <a:rPr lang="en-GB" sz="1400">
                <a:solidFill>
                  <a:srgbClr val="7F7F7F"/>
                </a:solidFill>
              </a:rPr>
              <a:t> se </a:t>
            </a:r>
            <a:r>
              <a:rPr lang="en-GB" sz="1400">
                <a:solidFill>
                  <a:srgbClr val="7F7F7F"/>
                </a:solidFill>
              </a:rPr>
              <a:t>dobrovolně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zavazují</a:t>
            </a:r>
            <a:r>
              <a:rPr lang="en-GB" sz="1400">
                <a:solidFill>
                  <a:srgbClr val="7F7F7F"/>
                </a:solidFill>
              </a:rPr>
              <a:t> k </a:t>
            </a:r>
            <a:r>
              <a:rPr lang="en-GB" sz="1400">
                <a:solidFill>
                  <a:srgbClr val="7F7F7F"/>
                </a:solidFill>
              </a:rPr>
              <a:t>opatřením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proti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změnám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klimatu</a:t>
            </a:r>
            <a:r>
              <a:rPr lang="en-GB" sz="1400">
                <a:solidFill>
                  <a:srgbClr val="7F7F7F"/>
                </a:solidFill>
              </a:rPr>
              <a:t>, </a:t>
            </a:r>
            <a:r>
              <a:rPr lang="en-GB" sz="1400">
                <a:solidFill>
                  <a:srgbClr val="7F7F7F"/>
                </a:solidFill>
              </a:rPr>
              <a:t>včetně</a:t>
            </a:r>
            <a:r>
              <a:rPr lang="en-GB" sz="1400">
                <a:solidFill>
                  <a:srgbClr val="7F7F7F"/>
                </a:solidFill>
              </a:rPr>
              <a:t>:</a:t>
            </a:r>
            <a:endParaRPr/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pPr>
            <a:r>
              <a:rPr lang="en-GB" sz="1200">
                <a:solidFill>
                  <a:srgbClr val="7F7F7F"/>
                </a:solidFill>
              </a:rPr>
              <a:t>Mitigace</a:t>
            </a:r>
            <a:r>
              <a:rPr lang="en-GB" sz="1200">
                <a:solidFill>
                  <a:srgbClr val="7F7F7F"/>
                </a:solidFill>
              </a:rPr>
              <a:t>: </a:t>
            </a:r>
            <a:r>
              <a:rPr lang="en-GB" sz="1200">
                <a:solidFill>
                  <a:srgbClr val="7F7F7F"/>
                </a:solidFill>
              </a:rPr>
              <a:t>snižování</a:t>
            </a:r>
            <a:r>
              <a:rPr lang="en-GB" sz="1200">
                <a:solidFill>
                  <a:srgbClr val="7F7F7F"/>
                </a:solidFill>
              </a:rPr>
              <a:t> </a:t>
            </a:r>
            <a:r>
              <a:rPr lang="en-GB" sz="1200">
                <a:solidFill>
                  <a:srgbClr val="7F7F7F"/>
                </a:solidFill>
              </a:rPr>
              <a:t>emisí</a:t>
            </a:r>
            <a:r>
              <a:rPr lang="en-GB" sz="1200">
                <a:solidFill>
                  <a:srgbClr val="7F7F7F"/>
                </a:solidFill>
              </a:rPr>
              <a:t> </a:t>
            </a:r>
            <a:r>
              <a:rPr lang="en-GB" sz="1200">
                <a:solidFill>
                  <a:srgbClr val="7F7F7F"/>
                </a:solidFill>
              </a:rPr>
              <a:t>skleníkových</a:t>
            </a:r>
            <a:r>
              <a:rPr lang="en-GB" sz="1200">
                <a:solidFill>
                  <a:srgbClr val="7F7F7F"/>
                </a:solidFill>
              </a:rPr>
              <a:t> </a:t>
            </a:r>
            <a:r>
              <a:rPr lang="en-GB" sz="1200">
                <a:solidFill>
                  <a:srgbClr val="7F7F7F"/>
                </a:solidFill>
              </a:rPr>
              <a:t>plynů</a:t>
            </a:r>
            <a:r>
              <a:rPr lang="en-GB" sz="1200">
                <a:solidFill>
                  <a:srgbClr val="7F7F7F"/>
                </a:solidFill>
              </a:rPr>
              <a:t> (GHG)</a:t>
            </a:r>
            <a:endParaRPr/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pPr>
            <a:r>
              <a:rPr lang="en-GB" sz="1200">
                <a:solidFill>
                  <a:srgbClr val="7F7F7F"/>
                </a:solidFill>
              </a:rPr>
              <a:t>Adaptace</a:t>
            </a:r>
            <a:r>
              <a:rPr lang="en-GB" sz="1200">
                <a:solidFill>
                  <a:srgbClr val="7F7F7F"/>
                </a:solidFill>
              </a:rPr>
              <a:t>: </a:t>
            </a:r>
            <a:r>
              <a:rPr lang="en-GB" sz="1200">
                <a:solidFill>
                  <a:srgbClr val="7F7F7F"/>
                </a:solidFill>
              </a:rPr>
              <a:t>zvyšování</a:t>
            </a:r>
            <a:r>
              <a:rPr lang="en-GB" sz="1200">
                <a:solidFill>
                  <a:srgbClr val="7F7F7F"/>
                </a:solidFill>
              </a:rPr>
              <a:t> </a:t>
            </a:r>
            <a:r>
              <a:rPr lang="en-GB" sz="1200">
                <a:solidFill>
                  <a:srgbClr val="7F7F7F"/>
                </a:solidFill>
              </a:rPr>
              <a:t>odolnosti</a:t>
            </a:r>
            <a:r>
              <a:rPr lang="en-GB" sz="1200">
                <a:solidFill>
                  <a:srgbClr val="7F7F7F"/>
                </a:solidFill>
              </a:rPr>
              <a:t> </a:t>
            </a:r>
            <a:r>
              <a:rPr lang="en-GB" sz="1200">
                <a:solidFill>
                  <a:srgbClr val="7F7F7F"/>
                </a:solidFill>
              </a:rPr>
              <a:t>vůči</a:t>
            </a:r>
            <a:r>
              <a:rPr lang="en-GB" sz="1200">
                <a:solidFill>
                  <a:srgbClr val="7F7F7F"/>
                </a:solidFill>
              </a:rPr>
              <a:t> </a:t>
            </a:r>
            <a:r>
              <a:rPr lang="en-GB" sz="1200">
                <a:solidFill>
                  <a:srgbClr val="7F7F7F"/>
                </a:solidFill>
              </a:rPr>
              <a:t>klimatickým</a:t>
            </a:r>
            <a:r>
              <a:rPr lang="en-GB" sz="1200">
                <a:solidFill>
                  <a:srgbClr val="7F7F7F"/>
                </a:solidFill>
              </a:rPr>
              <a:t> </a:t>
            </a:r>
            <a:r>
              <a:rPr lang="en-GB" sz="1200">
                <a:solidFill>
                  <a:srgbClr val="7F7F7F"/>
                </a:solidFill>
              </a:rPr>
              <a:t>změnám</a:t>
            </a:r>
            <a:endParaRPr/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pPr>
            <a:r>
              <a:rPr lang="en-GB" sz="1200">
                <a:solidFill>
                  <a:srgbClr val="7F7F7F"/>
                </a:solidFill>
              </a:rPr>
              <a:t>Zajištění</a:t>
            </a:r>
            <a:r>
              <a:rPr lang="en-GB" sz="1200">
                <a:solidFill>
                  <a:srgbClr val="7F7F7F"/>
                </a:solidFill>
              </a:rPr>
              <a:t> </a:t>
            </a:r>
            <a:r>
              <a:rPr lang="en-GB" sz="1200">
                <a:solidFill>
                  <a:srgbClr val="7F7F7F"/>
                </a:solidFill>
              </a:rPr>
              <a:t>přístupu</a:t>
            </a:r>
            <a:r>
              <a:rPr lang="en-GB" sz="1200">
                <a:solidFill>
                  <a:srgbClr val="7F7F7F"/>
                </a:solidFill>
              </a:rPr>
              <a:t> k </a:t>
            </a:r>
            <a:r>
              <a:rPr lang="en-GB" sz="1200">
                <a:solidFill>
                  <a:srgbClr val="7F7F7F"/>
                </a:solidFill>
              </a:rPr>
              <a:t>udržitelné</a:t>
            </a:r>
            <a:r>
              <a:rPr lang="en-GB" sz="1200">
                <a:solidFill>
                  <a:srgbClr val="7F7F7F"/>
                </a:solidFill>
              </a:rPr>
              <a:t>, </a:t>
            </a:r>
            <a:r>
              <a:rPr lang="en-GB" sz="1200">
                <a:solidFill>
                  <a:srgbClr val="7F7F7F"/>
                </a:solidFill>
              </a:rPr>
              <a:t>cenově</a:t>
            </a:r>
            <a:r>
              <a:rPr lang="en-GB" sz="1200">
                <a:solidFill>
                  <a:srgbClr val="7F7F7F"/>
                </a:solidFill>
              </a:rPr>
              <a:t> </a:t>
            </a:r>
            <a:r>
              <a:rPr lang="en-GB" sz="1200">
                <a:solidFill>
                  <a:srgbClr val="7F7F7F"/>
                </a:solidFill>
              </a:rPr>
              <a:t>dostupné</a:t>
            </a:r>
            <a:r>
              <a:rPr lang="en-GB" sz="1200">
                <a:solidFill>
                  <a:srgbClr val="7F7F7F"/>
                </a:solidFill>
              </a:rPr>
              <a:t> a </a:t>
            </a:r>
            <a:r>
              <a:rPr lang="en-GB" sz="1200">
                <a:solidFill>
                  <a:srgbClr val="7F7F7F"/>
                </a:solidFill>
              </a:rPr>
              <a:t>bezpečné</a:t>
            </a:r>
            <a:r>
              <a:rPr lang="en-GB" sz="1200">
                <a:solidFill>
                  <a:srgbClr val="7F7F7F"/>
                </a:solidFill>
              </a:rPr>
              <a:t> </a:t>
            </a:r>
            <a:r>
              <a:rPr lang="en-GB" sz="1200">
                <a:solidFill>
                  <a:srgbClr val="7F7F7F"/>
                </a:solidFill>
              </a:rPr>
              <a:t>energii</a:t>
            </a:r>
            <a:r>
              <a:rPr lang="en-GB" sz="1200">
                <a:solidFill>
                  <a:srgbClr val="7F7F7F"/>
                </a:solidFill>
              </a:rPr>
              <a:t>  </a:t>
            </a:r>
            <a:endParaRPr/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pPr>
            <a:r>
              <a:rPr lang="en-GB" sz="1400">
                <a:solidFill>
                  <a:srgbClr val="7F7F7F"/>
                </a:solidFill>
              </a:rPr>
              <a:t>Usilování</a:t>
            </a:r>
            <a:r>
              <a:rPr lang="en-GB" sz="1400">
                <a:solidFill>
                  <a:srgbClr val="7F7F7F"/>
                </a:solidFill>
              </a:rPr>
              <a:t> o </a:t>
            </a:r>
            <a:r>
              <a:rPr lang="en-GB" sz="1400">
                <a:solidFill>
                  <a:srgbClr val="7F7F7F"/>
                </a:solidFill>
              </a:rPr>
              <a:t>odolnou</a:t>
            </a:r>
            <a:r>
              <a:rPr lang="en-GB" sz="1400">
                <a:solidFill>
                  <a:srgbClr val="7F7F7F"/>
                </a:solidFill>
              </a:rPr>
              <a:t> a </a:t>
            </a:r>
            <a:r>
              <a:rPr lang="en-GB" sz="1400">
                <a:solidFill>
                  <a:srgbClr val="7F7F7F"/>
                </a:solidFill>
              </a:rPr>
              <a:t>nízkouhlíkovou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společnost</a:t>
            </a:r>
            <a:r>
              <a:rPr lang="en-GB" sz="1400">
                <a:solidFill>
                  <a:srgbClr val="7F7F7F"/>
                </a:solidFill>
              </a:rPr>
              <a:t> </a:t>
            </a:r>
            <a:endParaRPr/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pPr>
            <a:r>
              <a:rPr lang="en-GB" sz="1400">
                <a:solidFill>
                  <a:srgbClr val="7F7F7F"/>
                </a:solidFill>
              </a:rPr>
              <a:t>Signatářská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města</a:t>
            </a:r>
            <a:r>
              <a:rPr lang="en-GB" sz="1400">
                <a:solidFill>
                  <a:srgbClr val="7F7F7F"/>
                </a:solidFill>
              </a:rPr>
              <a:t> se </a:t>
            </a:r>
            <a:r>
              <a:rPr lang="en-GB" sz="1400">
                <a:solidFill>
                  <a:srgbClr val="7F7F7F"/>
                </a:solidFill>
              </a:rPr>
              <a:t>zavazují</a:t>
            </a:r>
            <a:r>
              <a:rPr lang="en-GB" sz="1400">
                <a:solidFill>
                  <a:srgbClr val="7F7F7F"/>
                </a:solidFill>
              </a:rPr>
              <a:t> k: </a:t>
            </a:r>
            <a:endParaRPr/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pPr>
            <a:r>
              <a:rPr lang="en-GB" sz="1200">
                <a:solidFill>
                  <a:srgbClr val="7F7F7F"/>
                </a:solidFill>
              </a:rPr>
              <a:t>Provádění</a:t>
            </a:r>
            <a:r>
              <a:rPr lang="en-GB" sz="1200">
                <a:solidFill>
                  <a:srgbClr val="7F7F7F"/>
                </a:solidFill>
              </a:rPr>
              <a:t> </a:t>
            </a:r>
            <a:r>
              <a:rPr lang="en-GB" sz="1200">
                <a:solidFill>
                  <a:srgbClr val="7F7F7F"/>
                </a:solidFill>
              </a:rPr>
              <a:t>hodnocení</a:t>
            </a:r>
            <a:r>
              <a:rPr lang="en-GB" sz="1200">
                <a:solidFill>
                  <a:srgbClr val="7F7F7F"/>
                </a:solidFill>
              </a:rPr>
              <a:t> </a:t>
            </a:r>
            <a:r>
              <a:rPr lang="en-GB" sz="1200">
                <a:solidFill>
                  <a:srgbClr val="7F7F7F"/>
                </a:solidFill>
              </a:rPr>
              <a:t>klimatických</a:t>
            </a:r>
            <a:r>
              <a:rPr lang="en-GB" sz="1200">
                <a:solidFill>
                  <a:srgbClr val="7F7F7F"/>
                </a:solidFill>
              </a:rPr>
              <a:t> </a:t>
            </a:r>
            <a:r>
              <a:rPr lang="en-GB" sz="1200">
                <a:solidFill>
                  <a:srgbClr val="7F7F7F"/>
                </a:solidFill>
              </a:rPr>
              <a:t>hrozeb</a:t>
            </a:r>
            <a:r>
              <a:rPr lang="en-GB" sz="1200">
                <a:solidFill>
                  <a:srgbClr val="7F7F7F"/>
                </a:solidFill>
              </a:rPr>
              <a:t> a </a:t>
            </a:r>
            <a:r>
              <a:rPr lang="en-GB" sz="1200">
                <a:solidFill>
                  <a:srgbClr val="7F7F7F"/>
                </a:solidFill>
              </a:rPr>
              <a:t>zranitelnosti</a:t>
            </a:r>
            <a:endParaRPr/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pPr>
            <a:r>
              <a:rPr lang="en-GB" sz="1200">
                <a:solidFill>
                  <a:srgbClr val="7F7F7F"/>
                </a:solidFill>
              </a:rPr>
              <a:t>Vypracování</a:t>
            </a:r>
            <a:r>
              <a:rPr lang="en-GB" sz="1200">
                <a:solidFill>
                  <a:srgbClr val="7F7F7F"/>
                </a:solidFill>
              </a:rPr>
              <a:t> Akčního</a:t>
            </a:r>
            <a:r>
              <a:rPr lang="en-GB" sz="1200">
                <a:solidFill>
                  <a:srgbClr val="7F7F7F"/>
                </a:solidFill>
              </a:rPr>
              <a:t> plánu</a:t>
            </a:r>
            <a:r>
              <a:rPr lang="en-GB" sz="1200">
                <a:solidFill>
                  <a:srgbClr val="7F7F7F"/>
                </a:solidFill>
              </a:rPr>
              <a:t> </a:t>
            </a:r>
            <a:r>
              <a:rPr lang="en-GB" sz="1200">
                <a:solidFill>
                  <a:srgbClr val="7F7F7F"/>
                </a:solidFill>
              </a:rPr>
              <a:t>pro udržitelnou</a:t>
            </a:r>
            <a:r>
              <a:rPr lang="en-GB" sz="1200">
                <a:solidFill>
                  <a:srgbClr val="7F7F7F"/>
                </a:solidFill>
              </a:rPr>
              <a:t> </a:t>
            </a:r>
            <a:r>
              <a:rPr lang="en-GB" sz="1200">
                <a:solidFill>
                  <a:srgbClr val="7F7F7F"/>
                </a:solidFill>
              </a:rPr>
              <a:t>energii </a:t>
            </a:r>
            <a:r>
              <a:rPr lang="en-GB" sz="1200">
                <a:solidFill>
                  <a:srgbClr val="7F7F7F"/>
                </a:solidFill>
              </a:rPr>
              <a:t>a </a:t>
            </a:r>
            <a:r>
              <a:rPr lang="en-GB" sz="1200">
                <a:solidFill>
                  <a:srgbClr val="7F7F7F"/>
                </a:solidFill>
              </a:rPr>
              <a:t>klima</a:t>
            </a:r>
            <a:r>
              <a:rPr lang="en-GB" sz="1200">
                <a:solidFill>
                  <a:srgbClr val="7F7F7F"/>
                </a:solidFill>
              </a:rPr>
              <a:t> (SECAP) </a:t>
            </a:r>
            <a:endParaRPr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en-GB" sz="1200">
                <a:solidFill>
                  <a:srgbClr val="7F7F7F"/>
                </a:solidFill>
              </a:rPr>
              <a:t>Monitorování</a:t>
            </a:r>
            <a:r>
              <a:rPr lang="en-GB" sz="1200">
                <a:solidFill>
                  <a:srgbClr val="7F7F7F"/>
                </a:solidFill>
              </a:rPr>
              <a:t> </a:t>
            </a:r>
            <a:r>
              <a:rPr lang="en-GB" sz="1200">
                <a:solidFill>
                  <a:srgbClr val="7F7F7F"/>
                </a:solidFill>
              </a:rPr>
              <a:t>pokroku</a:t>
            </a:r>
            <a:r>
              <a:rPr lang="en-GB" sz="1200">
                <a:solidFill>
                  <a:srgbClr val="7F7F7F"/>
                </a:solidFill>
              </a:rPr>
              <a:t> a </a:t>
            </a:r>
            <a:r>
              <a:rPr lang="en-GB" sz="1200">
                <a:solidFill>
                  <a:srgbClr val="7F7F7F"/>
                </a:solidFill>
              </a:rPr>
              <a:t>zveřejnění</a:t>
            </a:r>
            <a:r>
              <a:rPr lang="en-GB" sz="1200">
                <a:solidFill>
                  <a:srgbClr val="7F7F7F"/>
                </a:solidFill>
              </a:rPr>
              <a:t> </a:t>
            </a:r>
            <a:r>
              <a:rPr lang="en-GB" sz="1200">
                <a:solidFill>
                  <a:srgbClr val="7F7F7F"/>
                </a:solidFill>
              </a:rPr>
              <a:t>reportingu</a:t>
            </a:r>
            <a:r>
              <a:rPr lang="en-GB" sz="1200">
                <a:solidFill>
                  <a:srgbClr val="7F7F7F"/>
                </a:solidFill>
              </a:rPr>
              <a:t> </a:t>
            </a:r>
            <a:r>
              <a:rPr lang="en-GB" sz="1200">
                <a:solidFill>
                  <a:srgbClr val="7F7F7F"/>
                </a:solidFill>
              </a:rPr>
              <a:t>každé</a:t>
            </a:r>
            <a:r>
              <a:rPr lang="en-GB" sz="1200">
                <a:solidFill>
                  <a:srgbClr val="7F7F7F"/>
                </a:solidFill>
              </a:rPr>
              <a:t> </a:t>
            </a:r>
            <a:r>
              <a:rPr lang="en-GB" sz="1200">
                <a:solidFill>
                  <a:srgbClr val="7F7F7F"/>
                </a:solidFill>
              </a:rPr>
              <a:t>dva</a:t>
            </a:r>
            <a:r>
              <a:rPr lang="en-GB" sz="1200">
                <a:solidFill>
                  <a:srgbClr val="7F7F7F"/>
                </a:solidFill>
              </a:rPr>
              <a:t> </a:t>
            </a:r>
            <a:r>
              <a:rPr lang="en-GB" sz="1200">
                <a:solidFill>
                  <a:srgbClr val="7F7F7F"/>
                </a:solidFill>
              </a:rPr>
              <a:t>roky</a:t>
            </a:r>
            <a:endParaRPr sz="140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pPr>
            <a:r>
              <a:rPr lang="en-GB" sz="1400">
                <a:solidFill>
                  <a:srgbClr val="7F7F7F"/>
                </a:solidFill>
              </a:rPr>
              <a:t>CoM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poskytuje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technické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pokyny</a:t>
            </a:r>
            <a:r>
              <a:rPr lang="en-GB" sz="1400">
                <a:solidFill>
                  <a:srgbClr val="7F7F7F"/>
                </a:solidFill>
              </a:rPr>
              <a:t>, </a:t>
            </a:r>
            <a:r>
              <a:rPr lang="en-GB" sz="1400">
                <a:solidFill>
                  <a:srgbClr val="7F7F7F"/>
                </a:solidFill>
              </a:rPr>
              <a:t>šablony</a:t>
            </a:r>
            <a:r>
              <a:rPr lang="en-GB" sz="1400">
                <a:solidFill>
                  <a:srgbClr val="7F7F7F"/>
                </a:solidFill>
              </a:rPr>
              <a:t>, </a:t>
            </a:r>
            <a:r>
              <a:rPr lang="en-GB" sz="1400">
                <a:solidFill>
                  <a:srgbClr val="7F7F7F"/>
                </a:solidFill>
              </a:rPr>
              <a:t>vzájemné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učení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mezi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účastníky</a:t>
            </a:r>
            <a:r>
              <a:rPr lang="en-GB" sz="1400">
                <a:solidFill>
                  <a:srgbClr val="7F7F7F"/>
                </a:solidFill>
              </a:rPr>
              <a:t>, </a:t>
            </a:r>
            <a:r>
              <a:rPr lang="en-GB" sz="1400">
                <a:solidFill>
                  <a:srgbClr val="7F7F7F"/>
                </a:solidFill>
              </a:rPr>
              <a:t>rady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ohledně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financování</a:t>
            </a:r>
            <a:r>
              <a:rPr lang="en-GB" sz="1400">
                <a:solidFill>
                  <a:srgbClr val="7F7F7F"/>
                </a:solidFill>
              </a:rPr>
              <a:t> a </a:t>
            </a:r>
            <a:r>
              <a:rPr lang="en-GB" sz="1400">
                <a:solidFill>
                  <a:srgbClr val="7F7F7F"/>
                </a:solidFill>
              </a:rPr>
              <a:t>přístup</a:t>
            </a:r>
            <a:r>
              <a:rPr lang="en-GB" sz="1400">
                <a:solidFill>
                  <a:srgbClr val="7F7F7F"/>
                </a:solidFill>
              </a:rPr>
              <a:t> k </a:t>
            </a:r>
            <a:r>
              <a:rPr lang="en-GB" sz="1400">
                <a:solidFill>
                  <a:srgbClr val="7F7F7F"/>
                </a:solidFill>
              </a:rPr>
              <a:t>nástrojům</a:t>
            </a:r>
            <a:endParaRPr/>
          </a:p>
          <a:p>
            <a:pPr marL="742950" lvl="1" indent="-215899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pPr>
            <a:endParaRPr sz="1200">
              <a:solidFill>
                <a:srgbClr val="7F7F7F"/>
              </a:solidFill>
            </a:endParaRPr>
          </a:p>
        </p:txBody>
      </p:sp>
      <p:pic>
        <p:nvPicPr>
          <p:cNvPr id="700427652" name="Google Shape;339;g37f43429657_0_1592" descr="A green and white paper cut out of a city&#10;&#10;AI-generated content may be incorrect.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6448119" y="1949937"/>
            <a:ext cx="2588725" cy="2588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09233651" name="Google Shape;344;g37f43429657_0_1690"/>
          <p:cNvSpPr txBox="1">
            <a:spLocks noGrp="1"/>
          </p:cNvSpPr>
          <p:nvPr>
            <p:ph type="title"/>
          </p:nvPr>
        </p:nvSpPr>
        <p:spPr bwMode="auto">
          <a:xfrm>
            <a:off x="613295" y="53666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en-GB">
                <a:solidFill>
                  <a:srgbClr val="70AD47"/>
                </a:solidFill>
              </a:rPr>
              <a:t>EVROPSKÝ GREEN DEAL</a:t>
            </a:r>
            <a:endParaRPr>
              <a:solidFill>
                <a:srgbClr val="70AD47"/>
              </a:solidFill>
            </a:endParaRPr>
          </a:p>
        </p:txBody>
      </p:sp>
      <p:sp>
        <p:nvSpPr>
          <p:cNvPr id="1885200265" name="Google Shape;345;g37f43429657_0_1690"/>
          <p:cNvSpPr txBox="1">
            <a:spLocks noGrp="1"/>
          </p:cNvSpPr>
          <p:nvPr>
            <p:ph type="body" idx="1"/>
          </p:nvPr>
        </p:nvSpPr>
        <p:spPr bwMode="auto"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pPr>
            <a:r>
              <a:rPr lang="en-GB" sz="1400">
                <a:solidFill>
                  <a:srgbClr val="7F7F7F"/>
                </a:solidFill>
              </a:rPr>
              <a:t>Strategická iniciativa usilující o to, aby se EU stala prvním klimaticky neutrálním kontinentem na světě do roku 2050</a:t>
            </a:r>
            <a:endParaRPr/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pPr>
            <a:r>
              <a:rPr lang="en-GB" sz="1400">
                <a:solidFill>
                  <a:srgbClr val="7F7F7F"/>
                </a:solidFill>
              </a:rPr>
              <a:t>Zahrnuje jak mitigaci, tak adaptaci na změnu klimatu</a:t>
            </a:r>
            <a:endParaRPr/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pPr>
            <a:r>
              <a:rPr lang="en-GB" sz="1400">
                <a:solidFill>
                  <a:srgbClr val="7F7F7F"/>
                </a:solidFill>
              </a:rPr>
              <a:t>Zaměření procesu adaptace: </a:t>
            </a:r>
            <a:endParaRPr/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pPr>
            <a:r>
              <a:rPr lang="en-GB" sz="1200">
                <a:solidFill>
                  <a:srgbClr val="7F7F7F"/>
                </a:solidFill>
              </a:rPr>
              <a:t>Usiluje o silnější opatření v oblasti klimatické odolnosti, tak aby bylo možné účinně předcházet klimatickým rizikům</a:t>
            </a:r>
            <a:endParaRPr/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pPr>
            <a:r>
              <a:rPr lang="en-GB" sz="1200">
                <a:solidFill>
                  <a:srgbClr val="7F7F7F"/>
                </a:solidFill>
              </a:rPr>
              <a:t>Zaměření na řešení blízká přírodě a zelenou infrastrukturu</a:t>
            </a:r>
            <a:endParaRPr/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pPr>
            <a:r>
              <a:rPr lang="en-GB" sz="1200">
                <a:solidFill>
                  <a:srgbClr val="7F7F7F"/>
                </a:solidFill>
              </a:rPr>
              <a:t>Obnova biodiverzity, řešení znečištění a efektivní využívání                                                        zdrojů</a:t>
            </a:r>
            <a:endParaRPr/>
          </a:p>
          <a:p>
            <a:pPr marL="742950" lvl="1" indent="-215899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pPr>
            <a:endParaRPr sz="1000">
              <a:solidFill>
                <a:srgbClr val="7F7F7F"/>
              </a:solidFill>
            </a:endParaRPr>
          </a:p>
          <a:p>
            <a:pPr marL="0" lvl="0" indent="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pPr>
            <a:endParaRPr sz="1400">
              <a:solidFill>
                <a:srgbClr val="7F7F7F"/>
              </a:solidFill>
            </a:endParaRPr>
          </a:p>
          <a:p>
            <a:pPr marL="0" lvl="0" indent="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pPr>
            <a:endParaRPr sz="1400">
              <a:solidFill>
                <a:srgbClr val="7F7F7F"/>
              </a:solidFill>
            </a:endParaRPr>
          </a:p>
          <a:p>
            <a:pPr marL="0" lvl="0" indent="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pPr>
            <a:endParaRPr sz="1400">
              <a:solidFill>
                <a:srgbClr val="7F7F7F"/>
              </a:solidFill>
            </a:endParaRPr>
          </a:p>
        </p:txBody>
      </p:sp>
      <p:pic>
        <p:nvPicPr>
          <p:cNvPr id="1558791039" name="Google Shape;346;g37f43429657_0_1690" descr="A group of people holding a large planet&#10;&#10;AI-generated content may be incorrect.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5845908" y="2830147"/>
            <a:ext cx="2313355" cy="23133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05509185" name="Google Shape;351;g37f43429657_0_1788"/>
          <p:cNvSpPr txBox="1">
            <a:spLocks noGrp="1"/>
          </p:cNvSpPr>
          <p:nvPr>
            <p:ph type="title"/>
          </p:nvPr>
        </p:nvSpPr>
        <p:spPr bwMode="auto">
          <a:xfrm>
            <a:off x="613295" y="53666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en-GB">
                <a:solidFill>
                  <a:srgbClr val="70AD47"/>
                </a:solidFill>
              </a:rPr>
              <a:t>EVROPSKÝ KLIMATICKÝ ZÁKON</a:t>
            </a:r>
            <a:endParaRPr>
              <a:solidFill>
                <a:srgbClr val="70AD47"/>
              </a:solidFill>
            </a:endParaRPr>
          </a:p>
        </p:txBody>
      </p:sp>
      <p:sp>
        <p:nvSpPr>
          <p:cNvPr id="184728753" name="Google Shape;352;g37f43429657_0_1788"/>
          <p:cNvSpPr txBox="1">
            <a:spLocks noGrp="1"/>
          </p:cNvSpPr>
          <p:nvPr>
            <p:ph type="body" idx="1"/>
          </p:nvPr>
        </p:nvSpPr>
        <p:spPr bwMode="auto"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pPr>
            <a:r>
              <a:rPr lang="en-GB" sz="1400">
                <a:solidFill>
                  <a:srgbClr val="7F7F7F"/>
                </a:solidFill>
              </a:rPr>
              <a:t>Právní zakotvení cílů stanovených v Evropském Green Dealu</a:t>
            </a:r>
            <a:endParaRPr/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pPr>
            <a:r>
              <a:rPr lang="en-GB" sz="1200">
                <a:solidFill>
                  <a:srgbClr val="7F7F7F"/>
                </a:solidFill>
              </a:rPr>
              <a:t>Klimatická neutralita do 2050</a:t>
            </a:r>
            <a:endParaRPr/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pPr>
            <a:r>
              <a:rPr lang="en-GB" sz="1200">
                <a:solidFill>
                  <a:srgbClr val="7F7F7F"/>
                </a:solidFill>
              </a:rPr>
              <a:t>55% redukce emisí do 2030</a:t>
            </a:r>
            <a:endParaRPr/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pPr>
            <a:r>
              <a:rPr lang="en-GB" sz="1400">
                <a:solidFill>
                  <a:srgbClr val="7F7F7F"/>
                </a:solidFill>
              </a:rPr>
              <a:t>Opatření pro sledování pokroku a přizpůsobování opatření na základě stávajících systémů</a:t>
            </a:r>
            <a:endParaRPr/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pPr>
            <a:r>
              <a:rPr lang="en-GB" sz="1400">
                <a:solidFill>
                  <a:srgbClr val="7F7F7F"/>
                </a:solidFill>
              </a:rPr>
              <a:t>Zavazuje EU a členské státy zvýšily adaptační schopnosti, posílily odolnost a snížily zranitelnost vůči klimatickým změnám</a:t>
            </a:r>
            <a:endParaRPr/>
          </a:p>
          <a:p>
            <a:pPr marL="285750" lvl="0" indent="-215899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pPr>
            <a:endParaRPr sz="1400">
              <a:solidFill>
                <a:srgbClr val="7F7F7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6977323" name="Google Shape;357;g37f43429657_0_1885"/>
          <p:cNvSpPr txBox="1">
            <a:spLocks noGrp="1"/>
          </p:cNvSpPr>
          <p:nvPr>
            <p:ph type="title"/>
          </p:nvPr>
        </p:nvSpPr>
        <p:spPr bwMode="auto">
          <a:xfrm>
            <a:off x="613295" y="53666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en-GB">
                <a:solidFill>
                  <a:srgbClr val="70AD47"/>
                </a:solidFill>
              </a:rPr>
              <a:t>STRATEGIE ADAPTACE EU</a:t>
            </a:r>
            <a:endParaRPr>
              <a:solidFill>
                <a:srgbClr val="70AD47"/>
              </a:solidFill>
            </a:endParaRPr>
          </a:p>
        </p:txBody>
      </p:sp>
      <p:sp>
        <p:nvSpPr>
          <p:cNvPr id="1900419590" name="Google Shape;358;g37f43429657_0_1885"/>
          <p:cNvSpPr txBox="1">
            <a:spLocks noGrp="1"/>
          </p:cNvSpPr>
          <p:nvPr>
            <p:ph type="body" idx="1"/>
          </p:nvPr>
        </p:nvSpPr>
        <p:spPr bwMode="auto"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pPr>
            <a:r>
              <a:rPr lang="en-GB" sz="1400">
                <a:solidFill>
                  <a:srgbClr val="7F7F7F"/>
                </a:solidFill>
              </a:rPr>
              <a:t>V roce 2021 EU přijala svou novou strategii pro adaptaci na změnu klimatu</a:t>
            </a:r>
            <a:endParaRPr/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pPr>
            <a:r>
              <a:rPr lang="en-GB" sz="1400">
                <a:solidFill>
                  <a:srgbClr val="7F7F7F"/>
                </a:solidFill>
              </a:rPr>
              <a:t>Určuje, jak se EU může přizpůsobit dopadům změny klimatu a stát se klimaticky odolnou do roku 2050</a:t>
            </a:r>
            <a:endParaRPr/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pPr>
            <a:r>
              <a:rPr lang="en-GB" sz="1400">
                <a:solidFill>
                  <a:srgbClr val="7F7F7F"/>
                </a:solidFill>
              </a:rPr>
              <a:t>4 základní cíle: </a:t>
            </a:r>
            <a:endParaRPr/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pPr>
            <a:r>
              <a:rPr lang="en-GB" sz="1200">
                <a:solidFill>
                  <a:srgbClr val="7F7F7F"/>
                </a:solidFill>
              </a:rPr>
              <a:t>Chytřejší adaptace</a:t>
            </a:r>
            <a:endParaRPr/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pPr>
            <a:r>
              <a:rPr lang="en-GB" sz="1200">
                <a:solidFill>
                  <a:srgbClr val="7F7F7F"/>
                </a:solidFill>
              </a:rPr>
              <a:t>Rychlejší adaptace</a:t>
            </a:r>
            <a:endParaRPr/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pPr>
            <a:r>
              <a:rPr lang="en-GB" sz="1200">
                <a:solidFill>
                  <a:srgbClr val="7F7F7F"/>
                </a:solidFill>
              </a:rPr>
              <a:t>Systémovější adaptace</a:t>
            </a:r>
            <a:endParaRPr/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pPr>
            <a:r>
              <a:rPr lang="en-GB" sz="1200">
                <a:solidFill>
                  <a:srgbClr val="7F7F7F"/>
                </a:solidFill>
              </a:rPr>
              <a:t>Posilování mezinárodních opatření pro klimatickou odolnost</a:t>
            </a:r>
            <a:endParaRPr/>
          </a:p>
          <a:p>
            <a:pPr marL="742950" lvl="1" indent="-215899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pPr>
            <a:endParaRPr sz="1200">
              <a:solidFill>
                <a:srgbClr val="7F7F7F"/>
              </a:solidFill>
            </a:endParaRPr>
          </a:p>
        </p:txBody>
      </p:sp>
      <p:pic>
        <p:nvPicPr>
          <p:cNvPr id="1369765418" name="Google Shape;359;g37f43429657_0_1885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5486400" y="2672479"/>
            <a:ext cx="3439005" cy="866896"/>
          </a:xfrm>
          <a:prstGeom prst="rect">
            <a:avLst/>
          </a:prstGeom>
          <a:noFill/>
          <a:ln>
            <a:noFill/>
          </a:ln>
        </p:spPr>
      </p:pic>
      <p:sp>
        <p:nvSpPr>
          <p:cNvPr id="1759037527" name="Google Shape;360;g37f43429657_0_1885"/>
          <p:cNvSpPr txBox="1"/>
          <p:nvPr/>
        </p:nvSpPr>
        <p:spPr bwMode="auto">
          <a:xfrm>
            <a:off x="5486400" y="3557571"/>
            <a:ext cx="30882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defRPr/>
            </a:pPr>
            <a:r>
              <a:rPr lang="en-GB" sz="1000"/>
              <a:t>Zdroj</a:t>
            </a:r>
            <a:r>
              <a:rPr lang="en-GB" sz="1000"/>
              <a:t>: </a:t>
            </a:r>
            <a:r>
              <a:rPr lang="en-GB" sz="1000" b="0" i="0" u="sng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hlinkClick r:id="rId4" tooltip=""/>
              </a:rPr>
              <a:t>https://climate-adapt.eea.europa.eu/en</a:t>
            </a:r>
            <a:r>
              <a:rPr lang="en-GB"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86467903" name="Google Shape;365;g37f43429657_0_1984"/>
          <p:cNvSpPr txBox="1">
            <a:spLocks noGrp="1"/>
          </p:cNvSpPr>
          <p:nvPr>
            <p:ph type="title"/>
          </p:nvPr>
        </p:nvSpPr>
        <p:spPr bwMode="auto">
          <a:xfrm>
            <a:off x="613295" y="53666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en-GB">
                <a:solidFill>
                  <a:srgbClr val="70AD47"/>
                </a:solidFill>
              </a:rPr>
              <a:t>EVROPSKÝ KLIMATICKÝ PAKT</a:t>
            </a:r>
            <a:endParaRPr>
              <a:solidFill>
                <a:srgbClr val="70AD47"/>
              </a:solidFill>
            </a:endParaRPr>
          </a:p>
        </p:txBody>
      </p:sp>
      <p:sp>
        <p:nvSpPr>
          <p:cNvPr id="1930008927" name="Google Shape;366;g37f43429657_0_1984"/>
          <p:cNvSpPr txBox="1">
            <a:spLocks noGrp="1"/>
          </p:cNvSpPr>
          <p:nvPr>
            <p:ph type="body" idx="1"/>
          </p:nvPr>
        </p:nvSpPr>
        <p:spPr bwMode="auto"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pPr>
            <a:r>
              <a:rPr lang="en-GB" sz="1400">
                <a:solidFill>
                  <a:srgbClr val="7F7F7F"/>
                </a:solidFill>
              </a:rPr>
              <a:t>Participativní iniciativa, která povzbuzuje občany, komunity a organizace k realizaci opatření proti změně klimatu</a:t>
            </a:r>
            <a:endParaRPr/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pPr>
            <a:r>
              <a:rPr lang="en-GB" sz="1400">
                <a:solidFill>
                  <a:srgbClr val="7F7F7F"/>
                </a:solidFill>
              </a:rPr>
              <a:t>Součást Evropského Green Dealu</a:t>
            </a:r>
            <a:endParaRPr/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pPr>
            <a:r>
              <a:rPr lang="en-GB" sz="1400">
                <a:solidFill>
                  <a:srgbClr val="7F7F7F"/>
                </a:solidFill>
              </a:rPr>
              <a:t>Podporuje povědomí, odolnost a místní adaptační opatření</a:t>
            </a:r>
            <a:endParaRPr/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pPr>
            <a:r>
              <a:rPr lang="en-GB" sz="1400">
                <a:solidFill>
                  <a:srgbClr val="7F7F7F"/>
                </a:solidFill>
              </a:rPr>
              <a:t>Podporuje zdola řízenou adaptaci prostřednictvím vzdělávání, občanské vědy a projektů založených na přírodě</a:t>
            </a:r>
            <a:endParaRPr/>
          </a:p>
          <a:p>
            <a:pPr marL="285750" lvl="0" indent="-215899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pPr>
            <a:endParaRPr sz="1400">
              <a:solidFill>
                <a:srgbClr val="7F7F7F"/>
              </a:solidFill>
            </a:endParaRPr>
          </a:p>
          <a:p>
            <a:pPr marL="285750" lvl="0" indent="-215899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pPr>
            <a:endParaRPr sz="1400">
              <a:solidFill>
                <a:srgbClr val="7F7F7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12205340" name="Google Shape;371;g37f43429657_0_2081"/>
          <p:cNvSpPr txBox="1">
            <a:spLocks noGrp="1"/>
          </p:cNvSpPr>
          <p:nvPr>
            <p:ph type="title"/>
          </p:nvPr>
        </p:nvSpPr>
        <p:spPr bwMode="auto">
          <a:xfrm>
            <a:off x="613295" y="53666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en-GB">
                <a:solidFill>
                  <a:srgbClr val="70AD47"/>
                </a:solidFill>
              </a:rPr>
              <a:t>NÁRODNÍ KLIMATICKÉ PLÁNOVÁNÍ</a:t>
            </a:r>
            <a:endParaRPr>
              <a:solidFill>
                <a:srgbClr val="70AD47"/>
              </a:solidFill>
            </a:endParaRPr>
          </a:p>
        </p:txBody>
      </p:sp>
      <p:sp>
        <p:nvSpPr>
          <p:cNvPr id="1204756524" name="Google Shape;372;g37f43429657_0_2081"/>
          <p:cNvSpPr txBox="1">
            <a:spLocks noGrp="1"/>
          </p:cNvSpPr>
          <p:nvPr>
            <p:ph type="body" idx="1"/>
          </p:nvPr>
        </p:nvSpPr>
        <p:spPr bwMode="auto"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pPr>
            <a:r>
              <a:rPr lang="en-GB" sz="1400">
                <a:solidFill>
                  <a:srgbClr val="7F7F7F"/>
                </a:solidFill>
              </a:rPr>
              <a:t>Strategický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rámec</a:t>
            </a:r>
            <a:r>
              <a:rPr lang="en-GB" sz="1400">
                <a:solidFill>
                  <a:srgbClr val="7F7F7F"/>
                </a:solidFill>
              </a:rPr>
              <a:t> pro to, jak se </a:t>
            </a:r>
            <a:r>
              <a:rPr lang="en-GB" sz="1400">
                <a:solidFill>
                  <a:srgbClr val="7F7F7F"/>
                </a:solidFill>
              </a:rPr>
              <a:t>bude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celá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země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přizpůsobovat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změnám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klimatu</a:t>
            </a:r>
            <a:endParaRPr/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pPr>
            <a:r>
              <a:rPr lang="en-GB" sz="1400">
                <a:solidFill>
                  <a:srgbClr val="7F7F7F"/>
                </a:solidFill>
              </a:rPr>
              <a:t>Stanovuje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národní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vizi</a:t>
            </a:r>
            <a:r>
              <a:rPr lang="en-GB" sz="1400">
                <a:solidFill>
                  <a:srgbClr val="7F7F7F"/>
                </a:solidFill>
              </a:rPr>
              <a:t> a priority, </a:t>
            </a:r>
            <a:r>
              <a:rPr lang="en-GB" sz="1400">
                <a:solidFill>
                  <a:srgbClr val="7F7F7F"/>
                </a:solidFill>
              </a:rPr>
              <a:t>přiděluje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financování</a:t>
            </a:r>
            <a:r>
              <a:rPr lang="en-GB" sz="1400">
                <a:solidFill>
                  <a:srgbClr val="7F7F7F"/>
                </a:solidFill>
              </a:rPr>
              <a:t>, </a:t>
            </a:r>
            <a:r>
              <a:rPr lang="en-GB" sz="1400">
                <a:solidFill>
                  <a:srgbClr val="7F7F7F"/>
                </a:solidFill>
              </a:rPr>
              <a:t>koordinuje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opatření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napříč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sektory</a:t>
            </a:r>
            <a:r>
              <a:rPr lang="en-GB" sz="1400">
                <a:solidFill>
                  <a:srgbClr val="7F7F7F"/>
                </a:solidFill>
              </a:rPr>
              <a:t> a </a:t>
            </a:r>
            <a:r>
              <a:rPr lang="en-GB" sz="1400">
                <a:solidFill>
                  <a:srgbClr val="7F7F7F"/>
                </a:solidFill>
              </a:rPr>
              <a:t>podporuje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klimatickou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diplomacii</a:t>
            </a:r>
            <a:endParaRPr/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pPr>
            <a:r>
              <a:rPr lang="en-GB" sz="1400">
                <a:solidFill>
                  <a:srgbClr val="7F7F7F"/>
                </a:solidFill>
              </a:rPr>
              <a:t>Klíčové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nástroje</a:t>
            </a:r>
            <a:r>
              <a:rPr lang="en-GB" sz="1400">
                <a:solidFill>
                  <a:srgbClr val="7F7F7F"/>
                </a:solidFill>
              </a:rPr>
              <a:t>:</a:t>
            </a:r>
            <a:endParaRPr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en-GB" sz="1200">
                <a:solidFill>
                  <a:srgbClr val="7F7F7F"/>
                </a:solidFill>
              </a:rPr>
              <a:t>Národní</a:t>
            </a:r>
            <a:r>
              <a:rPr lang="en-GB" sz="1200">
                <a:solidFill>
                  <a:srgbClr val="7F7F7F"/>
                </a:solidFill>
              </a:rPr>
              <a:t> </a:t>
            </a:r>
            <a:r>
              <a:rPr lang="en-GB" sz="1200">
                <a:solidFill>
                  <a:srgbClr val="7F7F7F"/>
                </a:solidFill>
              </a:rPr>
              <a:t>adaptační</a:t>
            </a:r>
            <a:r>
              <a:rPr lang="en-GB" sz="1200">
                <a:solidFill>
                  <a:srgbClr val="7F7F7F"/>
                </a:solidFill>
              </a:rPr>
              <a:t> </a:t>
            </a:r>
            <a:r>
              <a:rPr lang="en-GB" sz="1200">
                <a:solidFill>
                  <a:srgbClr val="7F7F7F"/>
                </a:solidFill>
              </a:rPr>
              <a:t>plány</a:t>
            </a:r>
            <a:r>
              <a:rPr lang="en-GB" sz="1200">
                <a:solidFill>
                  <a:srgbClr val="7F7F7F"/>
                </a:solidFill>
              </a:rPr>
              <a:t> (NAPs – National Adaptation Plans) </a:t>
            </a:r>
            <a:endParaRPr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en-GB" sz="1200">
                <a:solidFill>
                  <a:srgbClr val="7F7F7F"/>
                </a:solidFill>
              </a:rPr>
              <a:t>Národní</a:t>
            </a:r>
            <a:r>
              <a:rPr lang="en-GB" sz="1200">
                <a:solidFill>
                  <a:srgbClr val="7F7F7F"/>
                </a:solidFill>
              </a:rPr>
              <a:t> </a:t>
            </a:r>
            <a:r>
              <a:rPr lang="en-GB" sz="1200">
                <a:solidFill>
                  <a:srgbClr val="7F7F7F"/>
                </a:solidFill>
              </a:rPr>
              <a:t>energetické</a:t>
            </a:r>
            <a:r>
              <a:rPr lang="en-GB" sz="1200">
                <a:solidFill>
                  <a:srgbClr val="7F7F7F"/>
                </a:solidFill>
              </a:rPr>
              <a:t> a </a:t>
            </a:r>
            <a:r>
              <a:rPr lang="en-GB" sz="1200">
                <a:solidFill>
                  <a:srgbClr val="7F7F7F"/>
                </a:solidFill>
              </a:rPr>
              <a:t>klimatické</a:t>
            </a:r>
            <a:r>
              <a:rPr lang="en-GB" sz="1200">
                <a:solidFill>
                  <a:srgbClr val="7F7F7F"/>
                </a:solidFill>
              </a:rPr>
              <a:t> </a:t>
            </a:r>
            <a:r>
              <a:rPr lang="en-GB" sz="1200">
                <a:solidFill>
                  <a:srgbClr val="7F7F7F"/>
                </a:solidFill>
              </a:rPr>
              <a:t>plány</a:t>
            </a:r>
            <a:r>
              <a:rPr lang="en-GB" sz="1200">
                <a:solidFill>
                  <a:srgbClr val="7F7F7F"/>
                </a:solidFill>
              </a:rPr>
              <a:t> (NECPs – National Energy and Climate Plans)</a:t>
            </a:r>
            <a:endParaRPr/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pPr>
            <a:r>
              <a:rPr lang="en-GB" sz="1200">
                <a:solidFill>
                  <a:srgbClr val="7F7F7F"/>
                </a:solidFill>
              </a:rPr>
              <a:t>Národní</a:t>
            </a:r>
            <a:r>
              <a:rPr lang="en-GB" sz="1200">
                <a:solidFill>
                  <a:srgbClr val="7F7F7F"/>
                </a:solidFill>
              </a:rPr>
              <a:t> </a:t>
            </a:r>
            <a:r>
              <a:rPr lang="en-GB" sz="1200">
                <a:solidFill>
                  <a:srgbClr val="7F7F7F"/>
                </a:solidFill>
              </a:rPr>
              <a:t>hodnocení</a:t>
            </a:r>
            <a:r>
              <a:rPr lang="en-GB" sz="1200">
                <a:solidFill>
                  <a:srgbClr val="7F7F7F"/>
                </a:solidFill>
              </a:rPr>
              <a:t> </a:t>
            </a:r>
            <a:r>
              <a:rPr lang="en-GB" sz="1200">
                <a:solidFill>
                  <a:srgbClr val="7F7F7F"/>
                </a:solidFill>
              </a:rPr>
              <a:t>rizik</a:t>
            </a:r>
            <a:r>
              <a:rPr lang="en-GB" sz="1200">
                <a:solidFill>
                  <a:srgbClr val="7F7F7F"/>
                </a:solidFill>
              </a:rPr>
              <a:t> a </a:t>
            </a:r>
            <a:r>
              <a:rPr lang="en-GB" sz="1200">
                <a:solidFill>
                  <a:srgbClr val="7F7F7F"/>
                </a:solidFill>
              </a:rPr>
              <a:t>zranitelnosti</a:t>
            </a:r>
            <a:endParaRPr/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pPr>
            <a:r>
              <a:rPr lang="en-GB" sz="1200">
                <a:solidFill>
                  <a:srgbClr val="7F7F7F"/>
                </a:solidFill>
              </a:rPr>
              <a:t>Sektorové</a:t>
            </a:r>
            <a:r>
              <a:rPr lang="en-GB" sz="1200">
                <a:solidFill>
                  <a:srgbClr val="7F7F7F"/>
                </a:solidFill>
              </a:rPr>
              <a:t> </a:t>
            </a:r>
            <a:r>
              <a:rPr lang="en-GB" sz="1200">
                <a:solidFill>
                  <a:srgbClr val="7F7F7F"/>
                </a:solidFill>
              </a:rPr>
              <a:t>adaptační</a:t>
            </a:r>
            <a:r>
              <a:rPr lang="en-GB" sz="1200">
                <a:solidFill>
                  <a:srgbClr val="7F7F7F"/>
                </a:solidFill>
              </a:rPr>
              <a:t> </a:t>
            </a:r>
            <a:r>
              <a:rPr lang="en-GB" sz="1200">
                <a:solidFill>
                  <a:srgbClr val="7F7F7F"/>
                </a:solidFill>
              </a:rPr>
              <a:t>plány</a:t>
            </a:r>
            <a:endParaRPr sz="1400">
              <a:solidFill>
                <a:srgbClr val="7F7F7F"/>
              </a:solidFill>
            </a:endParaRPr>
          </a:p>
          <a:p>
            <a:pPr marL="285750" lvl="0" indent="-215899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pPr>
            <a:endParaRPr sz="1400">
              <a:solidFill>
                <a:srgbClr val="7F7F7F"/>
              </a:solidFill>
            </a:endParaRPr>
          </a:p>
          <a:p>
            <a:pPr marL="285750" lvl="0" indent="-215899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pPr>
            <a:endParaRPr sz="1400">
              <a:solidFill>
                <a:srgbClr val="7F7F7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31828399" name="Google Shape;377;g37f43429657_0_2178"/>
          <p:cNvSpPr txBox="1">
            <a:spLocks noGrp="1"/>
          </p:cNvSpPr>
          <p:nvPr>
            <p:ph type="title"/>
          </p:nvPr>
        </p:nvSpPr>
        <p:spPr bwMode="auto">
          <a:xfrm>
            <a:off x="613295" y="53666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en-GB">
                <a:solidFill>
                  <a:srgbClr val="70AD47"/>
                </a:solidFill>
              </a:rPr>
              <a:t>LOKÁLNÍ KLIMATICKÉ PLÁNOVÁNÍ</a:t>
            </a:r>
            <a:endParaRPr>
              <a:solidFill>
                <a:srgbClr val="70AD47"/>
              </a:solidFill>
            </a:endParaRPr>
          </a:p>
        </p:txBody>
      </p:sp>
      <p:sp>
        <p:nvSpPr>
          <p:cNvPr id="324058624" name="Google Shape;378;g37f43429657_0_2178"/>
          <p:cNvSpPr txBox="1">
            <a:spLocks noGrp="1"/>
          </p:cNvSpPr>
          <p:nvPr>
            <p:ph type="body" idx="1"/>
          </p:nvPr>
        </p:nvSpPr>
        <p:spPr bwMode="auto"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pPr>
            <a:r>
              <a:rPr lang="en-GB" sz="1400">
                <a:solidFill>
                  <a:srgbClr val="7F7F7F"/>
                </a:solidFill>
              </a:rPr>
              <a:t>Zaměřuje</a:t>
            </a:r>
            <a:r>
              <a:rPr lang="en-GB" sz="1400">
                <a:solidFill>
                  <a:srgbClr val="7F7F7F"/>
                </a:solidFill>
              </a:rPr>
              <a:t> se </a:t>
            </a:r>
            <a:r>
              <a:rPr lang="en-GB" sz="1400">
                <a:solidFill>
                  <a:srgbClr val="7F7F7F"/>
                </a:solidFill>
              </a:rPr>
              <a:t>na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úroveň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měst</a:t>
            </a:r>
            <a:r>
              <a:rPr lang="en-GB" sz="1400">
                <a:solidFill>
                  <a:srgbClr val="7F7F7F"/>
                </a:solidFill>
              </a:rPr>
              <a:t>, </a:t>
            </a:r>
            <a:r>
              <a:rPr lang="en-GB" sz="1400">
                <a:solidFill>
                  <a:srgbClr val="7F7F7F"/>
                </a:solidFill>
              </a:rPr>
              <a:t>obcí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nebo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regionů</a:t>
            </a:r>
            <a:endParaRPr/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pPr>
            <a:r>
              <a:rPr lang="en-GB" sz="1400">
                <a:solidFill>
                  <a:srgbClr val="7F7F7F"/>
                </a:solidFill>
              </a:rPr>
              <a:t>Řešení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klimatických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dopadů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na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konkrétních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lokalitách</a:t>
            </a:r>
            <a:r>
              <a:rPr lang="en-GB" sz="1400">
                <a:solidFill>
                  <a:srgbClr val="7F7F7F"/>
                </a:solidFill>
              </a:rPr>
              <a:t> a </a:t>
            </a:r>
            <a:r>
              <a:rPr lang="en-GB" sz="1400">
                <a:solidFill>
                  <a:srgbClr val="7F7F7F"/>
                </a:solidFill>
              </a:rPr>
              <a:t>úzká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spolupráce</a:t>
            </a:r>
            <a:r>
              <a:rPr lang="en-GB" sz="1400">
                <a:solidFill>
                  <a:srgbClr val="7F7F7F"/>
                </a:solidFill>
              </a:rPr>
              <a:t> s </a:t>
            </a:r>
            <a:r>
              <a:rPr lang="en-GB" sz="1400">
                <a:solidFill>
                  <a:srgbClr val="7F7F7F"/>
                </a:solidFill>
              </a:rPr>
              <a:t>komunitami</a:t>
            </a:r>
            <a:r>
              <a:rPr lang="en-GB" sz="1400">
                <a:solidFill>
                  <a:srgbClr val="7F7F7F"/>
                </a:solidFill>
              </a:rPr>
              <a:t> a </a:t>
            </a:r>
            <a:r>
              <a:rPr lang="en-GB" sz="1400">
                <a:solidFill>
                  <a:srgbClr val="7F7F7F"/>
                </a:solidFill>
              </a:rPr>
              <a:t>místními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stakeholdery</a:t>
            </a:r>
            <a:endParaRPr/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pPr>
            <a:r>
              <a:rPr lang="en-GB" sz="1400">
                <a:solidFill>
                  <a:srgbClr val="7F7F7F"/>
                </a:solidFill>
              </a:rPr>
              <a:t>Specifická</a:t>
            </a:r>
            <a:r>
              <a:rPr lang="en-GB" sz="1400">
                <a:solidFill>
                  <a:srgbClr val="7F7F7F"/>
                </a:solidFill>
              </a:rPr>
              <a:t> pro </a:t>
            </a:r>
            <a:r>
              <a:rPr lang="en-GB" sz="1400">
                <a:solidFill>
                  <a:srgbClr val="7F7F7F"/>
                </a:solidFill>
              </a:rPr>
              <a:t>kontext</a:t>
            </a:r>
            <a:r>
              <a:rPr lang="en-GB" sz="1400">
                <a:solidFill>
                  <a:srgbClr val="7F7F7F"/>
                </a:solidFill>
              </a:rPr>
              <a:t>, </a:t>
            </a:r>
            <a:r>
              <a:rPr lang="en-GB" sz="1400">
                <a:solidFill>
                  <a:srgbClr val="7F7F7F"/>
                </a:solidFill>
              </a:rPr>
              <a:t>flexibilní</a:t>
            </a:r>
            <a:r>
              <a:rPr lang="en-GB" sz="1400">
                <a:solidFill>
                  <a:srgbClr val="7F7F7F"/>
                </a:solidFill>
              </a:rPr>
              <a:t> a </a:t>
            </a:r>
            <a:r>
              <a:rPr lang="en-GB" sz="1400">
                <a:solidFill>
                  <a:srgbClr val="7F7F7F"/>
                </a:solidFill>
              </a:rPr>
              <a:t>inovativní</a:t>
            </a:r>
            <a:r>
              <a:rPr lang="en-GB" sz="1400">
                <a:solidFill>
                  <a:srgbClr val="7F7F7F"/>
                </a:solidFill>
              </a:rPr>
              <a:t>, </a:t>
            </a:r>
            <a:r>
              <a:rPr lang="en-GB" sz="1400">
                <a:solidFill>
                  <a:srgbClr val="7F7F7F"/>
                </a:solidFill>
              </a:rPr>
              <a:t>umožňuje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zdola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řízená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opatření</a:t>
            </a:r>
            <a:r>
              <a:rPr lang="en-GB" sz="1400">
                <a:solidFill>
                  <a:srgbClr val="7F7F7F"/>
                </a:solidFill>
              </a:rPr>
              <a:t> a </a:t>
            </a:r>
            <a:r>
              <a:rPr lang="en-GB" sz="1400">
                <a:solidFill>
                  <a:srgbClr val="7F7F7F"/>
                </a:solidFill>
              </a:rPr>
              <a:t>zapojení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veřejnosti</a:t>
            </a:r>
            <a:r>
              <a:rPr lang="en-GB" sz="1400">
                <a:solidFill>
                  <a:srgbClr val="7F7F7F"/>
                </a:solidFill>
              </a:rPr>
              <a:t>, </a:t>
            </a:r>
            <a:r>
              <a:rPr lang="en-GB" sz="1400">
                <a:solidFill>
                  <a:srgbClr val="7F7F7F"/>
                </a:solidFill>
              </a:rPr>
              <a:t>integruje</a:t>
            </a:r>
            <a:r>
              <a:rPr lang="en-GB" sz="1400">
                <a:solidFill>
                  <a:srgbClr val="7F7F7F"/>
                </a:solidFill>
              </a:rPr>
              <a:t> se s </a:t>
            </a:r>
            <a:r>
              <a:rPr lang="en-GB" sz="1400">
                <a:solidFill>
                  <a:srgbClr val="7F7F7F"/>
                </a:solidFill>
              </a:rPr>
              <a:t>místní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infrastrukturou</a:t>
            </a:r>
            <a:r>
              <a:rPr lang="en-GB" sz="1400">
                <a:solidFill>
                  <a:srgbClr val="7F7F7F"/>
                </a:solidFill>
              </a:rPr>
              <a:t> a </a:t>
            </a:r>
            <a:r>
              <a:rPr lang="en-GB" sz="1400">
                <a:solidFill>
                  <a:srgbClr val="7F7F7F"/>
                </a:solidFill>
              </a:rPr>
              <a:t>využíváním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území</a:t>
            </a:r>
            <a:endParaRPr/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pPr>
            <a:r>
              <a:rPr lang="en-GB" sz="1400">
                <a:solidFill>
                  <a:srgbClr val="7F7F7F"/>
                </a:solidFill>
              </a:rPr>
              <a:t>Klíčové</a:t>
            </a: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en-GB" sz="1400">
                <a:solidFill>
                  <a:srgbClr val="7F7F7F"/>
                </a:solidFill>
              </a:rPr>
              <a:t>nástroje</a:t>
            </a:r>
            <a:r>
              <a:rPr lang="en-GB" sz="1400">
                <a:solidFill>
                  <a:srgbClr val="7F7F7F"/>
                </a:solidFill>
              </a:rPr>
              <a:t>:</a:t>
            </a:r>
            <a:endParaRPr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en-GB" sz="1200">
                <a:solidFill>
                  <a:srgbClr val="7F7F7F"/>
                </a:solidFill>
              </a:rPr>
              <a:t>Místní adaptační plány (Sustainable Energy and Climate Action Plans </a:t>
            </a:r>
            <a:br>
              <a:rPr lang="en-GB" sz="1200"/>
            </a:br>
            <a:r>
              <a:rPr lang="en-GB" sz="1200">
                <a:solidFill>
                  <a:srgbClr val="7F7F7F"/>
                </a:solidFill>
              </a:rPr>
              <a:t>(SECAPs), Climate Action Plans,…)</a:t>
            </a:r>
            <a:endParaRPr/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pPr>
            <a:r>
              <a:rPr lang="en-GB" sz="1200">
                <a:solidFill>
                  <a:srgbClr val="7F7F7F"/>
                </a:solidFill>
              </a:rPr>
              <a:t>Regulace</a:t>
            </a:r>
            <a:r>
              <a:rPr lang="en-GB" sz="1200">
                <a:solidFill>
                  <a:srgbClr val="7F7F7F"/>
                </a:solidFill>
              </a:rPr>
              <a:t> </a:t>
            </a:r>
            <a:r>
              <a:rPr lang="en-GB" sz="1200">
                <a:solidFill>
                  <a:srgbClr val="7F7F7F"/>
                </a:solidFill>
              </a:rPr>
              <a:t>územního</a:t>
            </a:r>
            <a:r>
              <a:rPr lang="en-GB" sz="1200">
                <a:solidFill>
                  <a:srgbClr val="7F7F7F"/>
                </a:solidFill>
              </a:rPr>
              <a:t> </a:t>
            </a:r>
            <a:r>
              <a:rPr lang="en-GB" sz="1200">
                <a:solidFill>
                  <a:srgbClr val="7F7F7F"/>
                </a:solidFill>
              </a:rPr>
              <a:t>plánování</a:t>
            </a:r>
            <a:r>
              <a:rPr lang="en-GB" sz="1200">
                <a:solidFill>
                  <a:srgbClr val="7F7F7F"/>
                </a:solidFill>
              </a:rPr>
              <a:t> (</a:t>
            </a:r>
            <a:r>
              <a:rPr lang="en-GB" sz="1200">
                <a:solidFill>
                  <a:srgbClr val="7F7F7F"/>
                </a:solidFill>
              </a:rPr>
              <a:t>zónování</a:t>
            </a:r>
            <a:r>
              <a:rPr lang="en-GB" sz="1200">
                <a:solidFill>
                  <a:srgbClr val="7F7F7F"/>
                </a:solidFill>
              </a:rPr>
              <a:t>, </a:t>
            </a:r>
            <a:r>
              <a:rPr lang="en-GB" sz="1200">
                <a:solidFill>
                  <a:srgbClr val="7F7F7F"/>
                </a:solidFill>
              </a:rPr>
              <a:t>zelená</a:t>
            </a:r>
            <a:r>
              <a:rPr lang="en-GB" sz="1200">
                <a:solidFill>
                  <a:srgbClr val="7F7F7F"/>
                </a:solidFill>
              </a:rPr>
              <a:t> </a:t>
            </a:r>
            <a:r>
              <a:rPr lang="en-GB" sz="1200">
                <a:solidFill>
                  <a:srgbClr val="7F7F7F"/>
                </a:solidFill>
              </a:rPr>
              <a:t>infrastruktura</a:t>
            </a:r>
            <a:r>
              <a:rPr lang="en-GB" sz="1200">
                <a:solidFill>
                  <a:srgbClr val="7F7F7F"/>
                </a:solidFill>
              </a:rPr>
              <a:t>)</a:t>
            </a:r>
            <a:endParaRPr/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pPr>
            <a:r>
              <a:rPr lang="en-GB" sz="1200">
                <a:solidFill>
                  <a:srgbClr val="7F7F7F"/>
                </a:solidFill>
              </a:rPr>
              <a:t>Místní</a:t>
            </a:r>
            <a:r>
              <a:rPr lang="en-GB" sz="1200">
                <a:solidFill>
                  <a:srgbClr val="7F7F7F"/>
                </a:solidFill>
              </a:rPr>
              <a:t> </a:t>
            </a:r>
            <a:r>
              <a:rPr lang="en-GB" sz="1200">
                <a:solidFill>
                  <a:srgbClr val="7F7F7F"/>
                </a:solidFill>
              </a:rPr>
              <a:t>hodnocení</a:t>
            </a:r>
            <a:r>
              <a:rPr lang="en-GB" sz="1200">
                <a:solidFill>
                  <a:srgbClr val="7F7F7F"/>
                </a:solidFill>
              </a:rPr>
              <a:t> </a:t>
            </a:r>
            <a:r>
              <a:rPr lang="en-GB" sz="1200">
                <a:solidFill>
                  <a:srgbClr val="7F7F7F"/>
                </a:solidFill>
              </a:rPr>
              <a:t>rizik</a:t>
            </a:r>
            <a:r>
              <a:rPr lang="en-GB" sz="1200">
                <a:solidFill>
                  <a:srgbClr val="7F7F7F"/>
                </a:solidFill>
              </a:rPr>
              <a:t> a </a:t>
            </a:r>
            <a:r>
              <a:rPr lang="en-GB" sz="1200">
                <a:solidFill>
                  <a:srgbClr val="7F7F7F"/>
                </a:solidFill>
              </a:rPr>
              <a:t>zranitelnosti</a:t>
            </a:r>
            <a:endParaRPr/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pPr>
            <a:r>
              <a:rPr lang="en-GB" sz="1200">
                <a:solidFill>
                  <a:srgbClr val="7F7F7F"/>
                </a:solidFill>
              </a:rPr>
              <a:t>Veřejné</a:t>
            </a:r>
            <a:r>
              <a:rPr lang="en-GB" sz="1200">
                <a:solidFill>
                  <a:srgbClr val="7F7F7F"/>
                </a:solidFill>
              </a:rPr>
              <a:t> </a:t>
            </a:r>
            <a:r>
              <a:rPr lang="en-GB" sz="1200">
                <a:solidFill>
                  <a:srgbClr val="7F7F7F"/>
                </a:solidFill>
              </a:rPr>
              <a:t>konzultace</a:t>
            </a:r>
            <a:r>
              <a:rPr lang="en-GB" sz="1200">
                <a:solidFill>
                  <a:srgbClr val="7F7F7F"/>
                </a:solidFill>
              </a:rPr>
              <a:t>, </a:t>
            </a:r>
            <a:r>
              <a:rPr lang="en-GB" sz="1200">
                <a:solidFill>
                  <a:srgbClr val="7F7F7F"/>
                </a:solidFill>
              </a:rPr>
              <a:t>participační</a:t>
            </a:r>
            <a:r>
              <a:rPr lang="en-GB" sz="1200">
                <a:solidFill>
                  <a:srgbClr val="7F7F7F"/>
                </a:solidFill>
              </a:rPr>
              <a:t> </a:t>
            </a:r>
            <a:r>
              <a:rPr lang="en-GB" sz="1200">
                <a:solidFill>
                  <a:srgbClr val="7F7F7F"/>
                </a:solidFill>
              </a:rPr>
              <a:t>nástroje</a:t>
            </a:r>
            <a:endParaRPr/>
          </a:p>
          <a:p>
            <a:pPr marL="742950" lvl="1" indent="-215899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pPr>
            <a:endParaRPr sz="1200">
              <a:solidFill>
                <a:srgbClr val="7F7F7F"/>
              </a:solidFill>
            </a:endParaRPr>
          </a:p>
        </p:txBody>
      </p:sp>
      <p:pic>
        <p:nvPicPr>
          <p:cNvPr id="53070958" name="Google Shape;379;g37f43429657_0_2178" descr="A paper cut of a person riding a bicycle in a city&#10;&#10;AI-generated content may be incorrect.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6197602" y="2802396"/>
            <a:ext cx="2142065" cy="21420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0460603" name="Google Shape;384;g37f43429657_0_2276"/>
          <p:cNvSpPr txBox="1">
            <a:spLocks noGrp="1"/>
          </p:cNvSpPr>
          <p:nvPr>
            <p:ph type="title"/>
          </p:nvPr>
        </p:nvSpPr>
        <p:spPr bwMode="auto">
          <a:xfrm>
            <a:off x="613295" y="53666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en-GB">
                <a:solidFill>
                  <a:srgbClr val="70AD47"/>
                </a:solidFill>
              </a:rPr>
              <a:t>LOKÁLNÍ VS NÁRODNÍ PLÁNOVÁNÍ</a:t>
            </a:r>
            <a:endParaRPr>
              <a:solidFill>
                <a:srgbClr val="70AD47"/>
              </a:solidFill>
            </a:endParaRPr>
          </a:p>
        </p:txBody>
      </p:sp>
      <p:graphicFrame>
        <p:nvGraphicFramePr>
          <p:cNvPr id="1422034088" name="Google Shape;385;g37f43429657_0_2276"/>
          <p:cNvGraphicFramePr>
            <a:graphicFrameLocks xmlns:a="http://schemas.openxmlformats.org/drawingml/2006/main"/>
          </p:cNvGraphicFramePr>
          <p:nvPr/>
        </p:nvGraphicFramePr>
        <p:xfrm rot="0">
          <a:off x="676298" y="1281816"/>
          <a:ext cx="7510101" cy="3398590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{17292A2E-F333-43FB-9621-5CBBE7FDCDCB}</a:tableStyleId>
              </a:tblPr>
              <a:tblGrid>
                <a:gridCol w="1629455"/>
                <a:gridCol w="2840184"/>
                <a:gridCol w="3040462"/>
              </a:tblGrid>
              <a:tr h="3708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endParaRPr sz="1400" u="none" strike="noStrike" cap="none">
                        <a:solidFill>
                          <a:schemeClr val="bg1"/>
                        </a:solidFill>
                        <a:latin typeface="Trebuchet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400" b="1" u="none" strike="noStrike" cap="none">
                          <a:solidFill>
                            <a:schemeClr val="bg1"/>
                          </a:solidFill>
                          <a:latin typeface="Trebuchet MS"/>
                        </a:rPr>
                        <a:t>N</a:t>
                      </a:r>
                      <a:r>
                        <a:rPr lang="en-GB" b="1">
                          <a:solidFill>
                            <a:schemeClr val="bg1"/>
                          </a:solidFill>
                          <a:latin typeface="Trebuchet MS"/>
                        </a:rPr>
                        <a:t>ÁRODNÍ</a:t>
                      </a:r>
                      <a:endParaRPr sz="1400" u="none" strike="noStrike" cap="none">
                        <a:solidFill>
                          <a:schemeClr val="bg1"/>
                        </a:solidFill>
                        <a:latin typeface="Trebuchet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400" b="1" u="none" strike="noStrike" cap="none">
                          <a:solidFill>
                            <a:schemeClr val="bg1"/>
                          </a:solidFill>
                          <a:latin typeface="Trebuchet MS"/>
                        </a:rPr>
                        <a:t>L</a:t>
                      </a:r>
                      <a:r>
                        <a:rPr lang="en-GB" b="1">
                          <a:solidFill>
                            <a:schemeClr val="bg1"/>
                          </a:solidFill>
                          <a:latin typeface="Trebuchet MS"/>
                        </a:rPr>
                        <a:t>OKÁLNÍ</a:t>
                      </a:r>
                      <a:endParaRPr sz="1400" u="none" strike="noStrike" cap="none">
                        <a:solidFill>
                          <a:schemeClr val="bg1"/>
                        </a:solidFill>
                        <a:latin typeface="Trebuchet MS"/>
                      </a:endParaRPr>
                    </a:p>
                  </a:txBody>
                  <a:tcPr marL="91450" marR="91450" marT="45725" marB="45725"/>
                </a:tc>
              </a:tr>
              <a:tr h="3708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>
                          <a:latin typeface="Trebuchet MS"/>
                        </a:rPr>
                        <a:t>Působení</a:t>
                      </a:r>
                      <a:endParaRPr sz="1400" u="none" strike="noStrike" cap="none">
                        <a:latin typeface="Trebuchet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400" u="none" strike="noStrike" cap="none">
                          <a:latin typeface="Trebuchet MS"/>
                        </a:rPr>
                        <a:t>N</a:t>
                      </a:r>
                      <a:r>
                        <a:rPr lang="en-GB">
                          <a:latin typeface="Trebuchet MS"/>
                        </a:rPr>
                        <a:t>árodní</a:t>
                      </a:r>
                      <a:r>
                        <a:rPr lang="en-GB">
                          <a:latin typeface="Trebuchet MS"/>
                        </a:rPr>
                        <a:t> a </a:t>
                      </a:r>
                      <a:r>
                        <a:rPr lang="en-GB">
                          <a:latin typeface="Trebuchet MS"/>
                        </a:rPr>
                        <a:t>sektorové</a:t>
                      </a:r>
                      <a:endParaRPr sz="1400" u="none" strike="noStrike" cap="none">
                        <a:latin typeface="Trebuchet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400" u="none" strike="noStrike" cap="none">
                          <a:latin typeface="Trebuchet MS"/>
                        </a:rPr>
                        <a:t>Lo</a:t>
                      </a:r>
                      <a:r>
                        <a:rPr lang="en-GB">
                          <a:latin typeface="Trebuchet MS"/>
                        </a:rPr>
                        <a:t>kální</a:t>
                      </a:r>
                      <a:r>
                        <a:rPr lang="en-GB">
                          <a:latin typeface="Trebuchet MS"/>
                        </a:rPr>
                        <a:t> </a:t>
                      </a:r>
                      <a:r>
                        <a:rPr lang="en-GB">
                          <a:latin typeface="Trebuchet MS"/>
                        </a:rPr>
                        <a:t>rizika</a:t>
                      </a:r>
                      <a:r>
                        <a:rPr lang="en-GB">
                          <a:latin typeface="Trebuchet MS"/>
                        </a:rPr>
                        <a:t>, </a:t>
                      </a:r>
                      <a:r>
                        <a:rPr lang="en-GB">
                          <a:latin typeface="Trebuchet MS"/>
                        </a:rPr>
                        <a:t>komunity</a:t>
                      </a:r>
                      <a:endParaRPr sz="1400" u="none" strike="noStrike" cap="none">
                        <a:latin typeface="Trebuchet MS"/>
                      </a:endParaRPr>
                    </a:p>
                  </a:txBody>
                  <a:tcPr marL="91450" marR="91450" marT="45725" marB="45725"/>
                </a:tc>
              </a:tr>
              <a:tr h="3708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>
                          <a:latin typeface="Trebuchet MS"/>
                        </a:rPr>
                        <a:t>Koordinace</a:t>
                      </a:r>
                      <a:endParaRPr sz="1400" u="none" strike="noStrike" cap="none">
                        <a:latin typeface="Trebuchet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400" u="none" strike="noStrike" cap="none">
                          <a:latin typeface="Trebuchet MS"/>
                        </a:rPr>
                        <a:t>Napříč</a:t>
                      </a:r>
                      <a:r>
                        <a:rPr lang="en-GB" sz="1400" u="none" strike="noStrike" cap="none">
                          <a:latin typeface="Trebuchet MS"/>
                        </a:rPr>
                        <a:t> </a:t>
                      </a:r>
                      <a:r>
                        <a:rPr lang="en-GB" sz="1400" u="none" strike="noStrike" cap="none">
                          <a:latin typeface="Trebuchet MS"/>
                        </a:rPr>
                        <a:t>ministerstvy,</a:t>
                      </a:r>
                      <a:r>
                        <a:rPr lang="en-GB">
                          <a:latin typeface="Trebuchet MS"/>
                        </a:rPr>
                        <a:t>r</a:t>
                      </a:r>
                      <a:r>
                        <a:rPr lang="en-GB" sz="1400" u="none" strike="noStrike" cap="none">
                          <a:latin typeface="Trebuchet MS"/>
                        </a:rPr>
                        <a:t>egiony</a:t>
                      </a:r>
                      <a:endParaRPr sz="1400" u="none" strike="noStrike" cap="none">
                        <a:latin typeface="Trebuchet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>
                          <a:latin typeface="Trebuchet MS"/>
                        </a:rPr>
                        <a:t>S </a:t>
                      </a:r>
                      <a:r>
                        <a:rPr lang="en-GB">
                          <a:latin typeface="Trebuchet MS"/>
                        </a:rPr>
                        <a:t>lokálními</a:t>
                      </a:r>
                      <a:r>
                        <a:rPr lang="en-GB">
                          <a:latin typeface="Trebuchet MS"/>
                        </a:rPr>
                        <a:t> </a:t>
                      </a:r>
                      <a:r>
                        <a:rPr lang="en-GB">
                          <a:latin typeface="Trebuchet MS"/>
                        </a:rPr>
                        <a:t>stakeholdery</a:t>
                      </a:r>
                      <a:r>
                        <a:rPr lang="en-GB">
                          <a:latin typeface="Trebuchet MS"/>
                        </a:rPr>
                        <a:t>, </a:t>
                      </a:r>
                      <a:r>
                        <a:rPr lang="en-GB">
                          <a:latin typeface="Trebuchet MS"/>
                        </a:rPr>
                        <a:t>městské</a:t>
                      </a:r>
                      <a:r>
                        <a:rPr lang="en-GB">
                          <a:latin typeface="Trebuchet MS"/>
                        </a:rPr>
                        <a:t> </a:t>
                      </a:r>
                      <a:r>
                        <a:rPr lang="en-GB">
                          <a:latin typeface="Trebuchet MS"/>
                        </a:rPr>
                        <a:t>odbory</a:t>
                      </a:r>
                      <a:endParaRPr sz="1400" u="none" strike="noStrike" cap="none">
                        <a:latin typeface="Trebuchet MS"/>
                      </a:endParaRPr>
                    </a:p>
                  </a:txBody>
                  <a:tcPr marL="91450" marR="91450" marT="45725" marB="45725"/>
                </a:tc>
              </a:tr>
              <a:tr h="3708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400" u="none" strike="noStrike" cap="none">
                          <a:latin typeface="Trebuchet MS"/>
                        </a:rPr>
                        <a:t>Flexibili</a:t>
                      </a:r>
                      <a:r>
                        <a:rPr lang="en-GB">
                          <a:latin typeface="Trebuchet MS"/>
                        </a:rPr>
                        <a:t>ta</a:t>
                      </a:r>
                      <a:endParaRPr sz="1400" u="none" strike="noStrike" cap="none">
                        <a:latin typeface="Trebuchet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400" u="none" strike="noStrike" cap="none">
                          <a:latin typeface="Trebuchet MS"/>
                        </a:rPr>
                        <a:t>Po</a:t>
                      </a:r>
                      <a:r>
                        <a:rPr lang="en-GB">
                          <a:latin typeface="Trebuchet MS"/>
                        </a:rPr>
                        <a:t>malejší</a:t>
                      </a:r>
                      <a:r>
                        <a:rPr lang="en-GB">
                          <a:latin typeface="Trebuchet MS"/>
                        </a:rPr>
                        <a:t>, </a:t>
                      </a:r>
                      <a:r>
                        <a:rPr lang="en-GB">
                          <a:latin typeface="Trebuchet MS"/>
                        </a:rPr>
                        <a:t>více</a:t>
                      </a:r>
                      <a:r>
                        <a:rPr lang="en-GB">
                          <a:latin typeface="Trebuchet MS"/>
                        </a:rPr>
                        <a:t> </a:t>
                      </a:r>
                      <a:r>
                        <a:rPr lang="en-GB">
                          <a:latin typeface="Trebuchet MS"/>
                        </a:rPr>
                        <a:t>standardizované</a:t>
                      </a:r>
                      <a:endParaRPr sz="1400" u="none" strike="noStrike" cap="none">
                        <a:latin typeface="Trebuchet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400" u="none" strike="noStrike" cap="none">
                          <a:latin typeface="Trebuchet MS"/>
                        </a:rPr>
                        <a:t>Agilní</a:t>
                      </a:r>
                      <a:r>
                        <a:rPr lang="en-GB" sz="1400" u="none" strike="noStrike" cap="none">
                          <a:latin typeface="Trebuchet MS"/>
                        </a:rPr>
                        <a:t>, </a:t>
                      </a:r>
                      <a:r>
                        <a:rPr lang="en-GB" sz="1400" u="none" strike="noStrike" cap="none">
                          <a:latin typeface="Trebuchet MS"/>
                        </a:rPr>
                        <a:t>závislost</a:t>
                      </a:r>
                      <a:r>
                        <a:rPr lang="en-GB" sz="1400" u="none" strike="noStrike" cap="none">
                          <a:latin typeface="Trebuchet MS"/>
                        </a:rPr>
                        <a:t> </a:t>
                      </a:r>
                      <a:r>
                        <a:rPr lang="en-GB" sz="1400" u="none" strike="noStrike" cap="none">
                          <a:latin typeface="Trebuchet MS"/>
                        </a:rPr>
                        <a:t>na</a:t>
                      </a:r>
                      <a:r>
                        <a:rPr lang="en-GB" sz="1400" u="none" strike="noStrike" cap="none">
                          <a:latin typeface="Trebuchet MS"/>
                        </a:rPr>
                        <a:t> </a:t>
                      </a:r>
                      <a:r>
                        <a:rPr lang="en-GB" sz="1400" u="none" strike="noStrike" cap="none">
                          <a:latin typeface="Trebuchet MS"/>
                        </a:rPr>
                        <a:t>kontextu</a:t>
                      </a:r>
                      <a:endParaRPr sz="1400" u="none" strike="noStrike" cap="none">
                        <a:latin typeface="Trebuchet MS"/>
                      </a:endParaRPr>
                    </a:p>
                  </a:txBody>
                  <a:tcPr marL="91450" marR="91450" marT="45725" marB="45725"/>
                </a:tc>
              </a:tr>
              <a:tr h="3708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>
                          <a:latin typeface="Trebuchet MS"/>
                        </a:rPr>
                        <a:t>Přístup</a:t>
                      </a:r>
                      <a:r>
                        <a:rPr lang="en-GB">
                          <a:latin typeface="Trebuchet MS"/>
                        </a:rPr>
                        <a:t> k </a:t>
                      </a:r>
                      <a:r>
                        <a:rPr lang="en-GB">
                          <a:latin typeface="Trebuchet MS"/>
                        </a:rPr>
                        <a:t>financím</a:t>
                      </a:r>
                      <a:endParaRPr sz="1400" u="none" strike="noStrike" cap="none">
                        <a:latin typeface="Trebuchet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>
                          <a:latin typeface="Trebuchet MS"/>
                        </a:rPr>
                        <a:t>Možnost</a:t>
                      </a:r>
                      <a:r>
                        <a:rPr lang="en-GB">
                          <a:latin typeface="Trebuchet MS"/>
                        </a:rPr>
                        <a:t> </a:t>
                      </a:r>
                      <a:r>
                        <a:rPr lang="en-GB">
                          <a:latin typeface="Trebuchet MS"/>
                        </a:rPr>
                        <a:t>národního</a:t>
                      </a:r>
                      <a:r>
                        <a:rPr lang="en-GB">
                          <a:latin typeface="Trebuchet MS"/>
                        </a:rPr>
                        <a:t>/</a:t>
                      </a:r>
                      <a:r>
                        <a:rPr lang="en-GB">
                          <a:latin typeface="Trebuchet MS"/>
                        </a:rPr>
                        <a:t>mezinárodního</a:t>
                      </a:r>
                      <a:r>
                        <a:rPr lang="en-GB">
                          <a:latin typeface="Trebuchet MS"/>
                        </a:rPr>
                        <a:t> </a:t>
                      </a:r>
                      <a:r>
                        <a:rPr lang="en-GB">
                          <a:latin typeface="Trebuchet MS"/>
                        </a:rPr>
                        <a:t>financování</a:t>
                      </a:r>
                      <a:endParaRPr sz="1400" u="none" strike="noStrike" cap="none">
                        <a:latin typeface="Trebuchet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400" u="none" strike="noStrike" cap="none">
                          <a:latin typeface="Trebuchet MS"/>
                        </a:rPr>
                        <a:t>Omezen</a:t>
                      </a:r>
                      <a:r>
                        <a:rPr lang="en-GB">
                          <a:latin typeface="Trebuchet MS"/>
                        </a:rPr>
                        <a:t>ý</a:t>
                      </a:r>
                      <a:r>
                        <a:rPr lang="en-GB">
                          <a:latin typeface="Trebuchet MS"/>
                        </a:rPr>
                        <a:t>, ale </a:t>
                      </a:r>
                      <a:r>
                        <a:rPr lang="en-GB">
                          <a:latin typeface="Trebuchet MS"/>
                        </a:rPr>
                        <a:t>možnost</a:t>
                      </a:r>
                      <a:r>
                        <a:rPr lang="en-GB">
                          <a:latin typeface="Trebuchet MS"/>
                        </a:rPr>
                        <a:t> </a:t>
                      </a:r>
                      <a:r>
                        <a:rPr lang="en-GB">
                          <a:latin typeface="Trebuchet MS"/>
                        </a:rPr>
                        <a:t>pilotování</a:t>
                      </a:r>
                      <a:r>
                        <a:rPr lang="en-GB">
                          <a:latin typeface="Trebuchet MS"/>
                        </a:rPr>
                        <a:t> </a:t>
                      </a:r>
                      <a:r>
                        <a:rPr lang="en-GB">
                          <a:latin typeface="Trebuchet MS"/>
                        </a:rPr>
                        <a:t>inovací</a:t>
                      </a:r>
                      <a:endParaRPr sz="1400" u="none" strike="noStrike" cap="none">
                        <a:latin typeface="Trebuchet MS"/>
                      </a:endParaRPr>
                    </a:p>
                  </a:txBody>
                  <a:tcPr marL="91450" marR="91450" marT="45725" marB="45725"/>
                </a:tc>
              </a:tr>
              <a:tr h="3708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400" u="none" strike="noStrike" cap="none">
                          <a:latin typeface="Trebuchet MS"/>
                        </a:rPr>
                        <a:t>In</a:t>
                      </a:r>
                      <a:r>
                        <a:rPr lang="en-GB">
                          <a:latin typeface="Trebuchet MS"/>
                        </a:rPr>
                        <a:t>ovace</a:t>
                      </a:r>
                      <a:endParaRPr sz="1400" u="none" strike="noStrike" cap="none">
                        <a:latin typeface="Trebuchet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>
                          <a:latin typeface="Trebuchet MS"/>
                        </a:rPr>
                        <a:t>Strategické</a:t>
                      </a:r>
                      <a:r>
                        <a:rPr lang="en-GB">
                          <a:latin typeface="Trebuchet MS"/>
                        </a:rPr>
                        <a:t> a </a:t>
                      </a:r>
                      <a:r>
                        <a:rPr lang="en-GB">
                          <a:latin typeface="Trebuchet MS"/>
                        </a:rPr>
                        <a:t>rozsáhlé</a:t>
                      </a:r>
                      <a:endParaRPr sz="1400" u="none" strike="noStrike" cap="none">
                        <a:latin typeface="Trebuchet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>
                          <a:latin typeface="Trebuchet MS"/>
                        </a:rPr>
                        <a:t>Zdola</a:t>
                      </a:r>
                      <a:r>
                        <a:rPr lang="en-GB">
                          <a:latin typeface="Trebuchet MS"/>
                        </a:rPr>
                        <a:t> </a:t>
                      </a:r>
                      <a:r>
                        <a:rPr lang="en-GB">
                          <a:latin typeface="Trebuchet MS"/>
                        </a:rPr>
                        <a:t>organizované</a:t>
                      </a:r>
                      <a:r>
                        <a:rPr lang="en-GB">
                          <a:latin typeface="Trebuchet MS"/>
                        </a:rPr>
                        <a:t>, </a:t>
                      </a:r>
                      <a:r>
                        <a:rPr lang="en-GB">
                          <a:latin typeface="Trebuchet MS"/>
                        </a:rPr>
                        <a:t>experimentální</a:t>
                      </a:r>
                      <a:endParaRPr sz="1400" u="none" strike="noStrike" cap="none">
                        <a:latin typeface="Trebuchet MS"/>
                      </a:endParaRPr>
                    </a:p>
                  </a:txBody>
                  <a:tcPr marL="91450" marR="91450" marT="45725" marB="45725"/>
                </a:tc>
              </a:tr>
              <a:tr h="3708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>
                          <a:latin typeface="Trebuchet MS"/>
                        </a:rPr>
                        <a:t>Nejlepší</a:t>
                      </a:r>
                      <a:r>
                        <a:rPr lang="en-GB">
                          <a:latin typeface="Trebuchet MS"/>
                        </a:rPr>
                        <a:t> pro</a:t>
                      </a:r>
                      <a:endParaRPr sz="1400" u="none" strike="noStrike" cap="none">
                        <a:latin typeface="Trebuchet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>
                          <a:latin typeface="Trebuchet MS"/>
                        </a:rPr>
                        <a:t>Stanovení</a:t>
                      </a:r>
                      <a:r>
                        <a:rPr lang="en-GB">
                          <a:latin typeface="Trebuchet MS"/>
                        </a:rPr>
                        <a:t> </a:t>
                      </a:r>
                      <a:r>
                        <a:rPr lang="en-GB">
                          <a:latin typeface="Trebuchet MS"/>
                        </a:rPr>
                        <a:t>priorit</a:t>
                      </a:r>
                      <a:r>
                        <a:rPr lang="en-GB">
                          <a:latin typeface="Trebuchet MS"/>
                        </a:rPr>
                        <a:t>, </a:t>
                      </a:r>
                      <a:r>
                        <a:rPr lang="en-GB">
                          <a:latin typeface="Trebuchet MS"/>
                        </a:rPr>
                        <a:t>koordinace</a:t>
                      </a:r>
                      <a:r>
                        <a:rPr lang="en-GB">
                          <a:latin typeface="Trebuchet MS"/>
                        </a:rPr>
                        <a:t>, finance</a:t>
                      </a:r>
                      <a:endParaRPr sz="1400" u="none" strike="noStrike" cap="none">
                        <a:latin typeface="Trebuchet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>
                          <a:latin typeface="Trebuchet MS"/>
                        </a:rPr>
                        <a:t>Implementaci</a:t>
                      </a:r>
                      <a:r>
                        <a:rPr lang="en-GB">
                          <a:latin typeface="Trebuchet MS"/>
                        </a:rPr>
                        <a:t>, </a:t>
                      </a:r>
                      <a:r>
                        <a:rPr lang="en-GB">
                          <a:latin typeface="Trebuchet MS"/>
                        </a:rPr>
                        <a:t>participací</a:t>
                      </a:r>
                      <a:r>
                        <a:rPr lang="en-GB">
                          <a:latin typeface="Trebuchet MS"/>
                        </a:rPr>
                        <a:t>, </a:t>
                      </a:r>
                      <a:r>
                        <a:rPr lang="en-GB">
                          <a:latin typeface="Trebuchet MS"/>
                        </a:rPr>
                        <a:t>místně</a:t>
                      </a:r>
                      <a:r>
                        <a:rPr lang="en-GB">
                          <a:latin typeface="Trebuchet MS"/>
                        </a:rPr>
                        <a:t> </a:t>
                      </a:r>
                      <a:r>
                        <a:rPr lang="en-GB">
                          <a:latin typeface="Trebuchet MS"/>
                        </a:rPr>
                        <a:t>zaměřená</a:t>
                      </a:r>
                      <a:r>
                        <a:rPr lang="en-GB">
                          <a:latin typeface="Trebuchet MS"/>
                        </a:rPr>
                        <a:t> </a:t>
                      </a:r>
                      <a:r>
                        <a:rPr lang="en-GB">
                          <a:latin typeface="Trebuchet MS"/>
                        </a:rPr>
                        <a:t>opatření</a:t>
                      </a:r>
                      <a:endParaRPr/>
                    </a:p>
                  </a:txBody>
                  <a:tcPr marL="91450" marR="91450" marT="45725" marB="45725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1_CentralEurope_iService">
  <a:themeElements>
    <a:clrScheme name="CENTRAL EUROPE 21/27">
      <a:dk1>
        <a:srgbClr val="000000"/>
      </a:dk1>
      <a:lt1>
        <a:srgbClr val="FFFFFF"/>
      </a:lt1>
      <a:dk2>
        <a:srgbClr val="0C0C0C"/>
      </a:dk2>
      <a:lt2>
        <a:srgbClr val="708792"/>
      </a:lt2>
      <a:accent1>
        <a:srgbClr val="90ABB1"/>
      </a:accent1>
      <a:accent2>
        <a:srgbClr val="C8D3D8"/>
      </a:accent2>
      <a:accent3>
        <a:srgbClr val="18BAA8"/>
      </a:accent3>
      <a:accent4>
        <a:srgbClr val="9ACA3C"/>
      </a:accent4>
      <a:accent5>
        <a:srgbClr val="F68A42"/>
      </a:accent5>
      <a:accent6>
        <a:srgbClr val="0E6EB6"/>
      </a:accent6>
      <a:hlink>
        <a:srgbClr val="708792"/>
      </a:hlink>
      <a:folHlink>
        <a:srgbClr val="708792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customXml/_rels/item1.xml.rels><?xml version="1.0" encoding="UTF-8" standalone="yes"?><Relationships xmlns="http://schemas.openxmlformats.org/package/2006/relationships"><Relationship  Id="rId1" Type="http://schemas.openxmlformats.org/officeDocument/2006/relationships/customXmlProps" Target="itemProps1.xml"/></Relationships>
</file>

<file path=customXml/_rels/item2.xml.rels><?xml version="1.0" encoding="UTF-8" standalone="yes"?><Relationships xmlns="http://schemas.openxmlformats.org/package/2006/relationships"><Relationship  Id="rId1" Type="http://schemas.openxmlformats.org/officeDocument/2006/relationships/customXmlProps" Target="itemProps2.xml"/></Relationships>
</file>

<file path=customXml/_rels/item3.xml.rels><?xml version="1.0" encoding="UTF-8" standalone="yes"?><Relationships xmlns="http://schemas.openxmlformats.org/package/2006/relationships"><Relationship 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3C5717FB35FD3408FC973FAD27DF30A" ma:contentTypeVersion="14" ma:contentTypeDescription="Vytvoří nový dokument" ma:contentTypeScope="" ma:versionID="c2a36568b5ac5f00a10fd9c6256ab4a8">
  <xsd:schema xmlns:xsd="http://www.w3.org/2001/XMLSchema" xmlns:xs="http://www.w3.org/2001/XMLSchema" xmlns:p="http://schemas.microsoft.com/office/2006/metadata/properties" xmlns:ns2="d3b63abe-a700-4914-8878-a8a488c562b0" xmlns:ns3="ce60cd6d-3977-486f-a814-132bf722bbce" targetNamespace="http://schemas.microsoft.com/office/2006/metadata/properties" ma:root="true" ma:fieldsID="e0725038332f900d7d414276a9ed63f0" ns2:_="" ns3:_="">
    <xsd:import namespace="d3b63abe-a700-4914-8878-a8a488c562b0"/>
    <xsd:import namespace="ce60cd6d-3977-486f-a814-132bf722bb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BillingMetadata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b63abe-a700-4914-8878-a8a488c562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Značky obrázků" ma:readOnly="false" ma:fieldId="{5cf76f15-5ced-4ddc-b409-7134ff3c332f}" ma:taxonomyMulti="true" ma:sspId="66d2233e-f51f-4a80-9a78-f59575beef9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60cd6d-3977-486f-a814-132bf722bbc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2bc9af8a-041b-4d93-8ece-c11d50eda82d}" ma:internalName="TaxCatchAll" ma:showField="CatchAllData" ma:web="ce60cd6d-3977-486f-a814-132bf722bbc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This value indicates the number of saves or revisions. The application is responsible for updating this value after each revision.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3b63abe-a700-4914-8878-a8a488c562b0">
      <Terms xmlns="http://schemas.microsoft.com/office/infopath/2007/PartnerControls"/>
    </lcf76f155ced4ddcb4097134ff3c332f>
    <TaxCatchAll xmlns="ce60cd6d-3977-486f-a814-132bf722bbce" xsi:nil="true"/>
  </documentManagement>
</p:properties>
</file>

<file path=customXml/itemProps1.xml><?xml version="1.0" encoding="utf-8"?>
<ds:datastoreItem xmlns:ds="http://schemas.openxmlformats.org/officeDocument/2006/customXml" ds:itemID="{8A34DAAF-27DE-449C-95C7-C549C7FDAE7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3b63abe-a700-4914-8878-a8a488c562b0"/>
    <ds:schemaRef ds:uri="ce60cd6d-3977-486f-a814-132bf722bb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www.w3.org/2001/XMLSchema-instance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DFF9166-E00A-4393-A0D2-5FF37336727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C62FD90-C773-4CDE-BECA-FC4C3C9EAB01}">
  <ds:schemaRefs>
    <ds:schemaRef ds:uri="http://purl.org/dc/elements/1.1/"/>
    <ds:schemaRef ds:uri="d3b63abe-a700-4914-8878-a8a488c562b0"/>
    <ds:schemaRef ds:uri="ce60cd6d-3977-486f-a814-132bf722bbce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purl.org/dc/dcmitype/"/>
    <ds:schemaRef ds:uri="http://www.w3.org/2001/XMLSchema-instan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ONLYOFFICE/9.1.0.167</Application>
  <PresentationFormat>On-screen Show (4:3)</PresentationFormat>
  <Paragraphs>0</Paragraphs>
  <Slides>18</Slides>
  <Notes>18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LinksUpToDate>0</LinksUpToDate>
  <SharedDoc>0</SharedDoc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Claudio Capitanio</dc:creator>
  <cp:lastModifiedBy>Pavlína Žatecká</cp:lastModifiedBy>
  <cp:revision>176</cp:revision>
  <dcterms:created xsi:type="dcterms:W3CDTF">2025-03-18T17:43:02Z</dcterms:created>
  <dcterms:modified xsi:type="dcterms:W3CDTF">2025-11-19T07:58:16Z</dcterms:modified>
</cp:coreProperties>
</file>