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8"/>
  </p:notesMasterIdLst>
  <p:sldIdLst>
    <p:sldId id="358" r:id="rId5"/>
    <p:sldId id="355" r:id="rId6"/>
    <p:sldId id="325" r:id="rId7"/>
    <p:sldId id="339" r:id="rId8"/>
    <p:sldId id="260" r:id="rId9"/>
    <p:sldId id="359" r:id="rId10"/>
    <p:sldId id="356" r:id="rId11"/>
    <p:sldId id="357" r:id="rId12"/>
    <p:sldId id="326" r:id="rId13"/>
    <p:sldId id="327" r:id="rId14"/>
    <p:sldId id="32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279" r:id="rId25"/>
    <p:sldId id="280" r:id="rId26"/>
    <p:sldId id="281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8" userDrawn="1">
          <p15:clr>
            <a:srgbClr val="A4A3A4"/>
          </p15:clr>
        </p15:guide>
        <p15:guide id="5" pos="113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D6514-60F9-C0B8-E02F-0008DBF421BA}" name="Felicioni, Licia" initials="FL" userId="S::feliclic@cvut.cz::d14afec8-200e-4809-9e7b-d7cb15307a5d" providerId="AD"/>
  <p188:author id="{3D7860A2-58AF-9BF4-4B90-A096E2EF94E7}" name="Klepacova, Katerina" initials="KK" userId="S::salkokat@cvut.cz::c272bbc8-7130-440e-ad94-e85deacc1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DDDDDD"/>
    <a:srgbClr val="808080"/>
    <a:srgbClr val="33CC33"/>
    <a:srgbClr val="141414"/>
    <a:srgbClr val="EAEAEA"/>
    <a:srgbClr val="7F7F7F"/>
    <a:srgbClr val="156082"/>
    <a:srgbClr val="585858"/>
    <a:srgbClr val="C3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B56E2-1DD3-4BAF-A9C1-C298897CE729}" v="99" dt="2026-01-29T17:05:38.443"/>
    <p1510:client id="{236DA9DC-4989-414F-A863-FDCF2853CC75}" v="175" dt="2026-01-29T14:48:15.0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58"/>
      </p:cViewPr>
      <p:guideLst>
        <p:guide pos="5488"/>
        <p:guide pos="113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jtmankova, Barbora" userId="dc15feb0-f109-48ce-93f2-f3e1a1769053" providerId="ADAL" clId="{45841D42-806E-49BE-8D84-CD2A14961ADF}"/>
    <pc:docChg chg="undo custSel addSld delSld modSld">
      <pc:chgData name="Hejtmankova, Barbora" userId="dc15feb0-f109-48ce-93f2-f3e1a1769053" providerId="ADAL" clId="{45841D42-806E-49BE-8D84-CD2A14961ADF}" dt="2026-01-28T16:27:50.152" v="1689" actId="1036"/>
      <pc:docMkLst>
        <pc:docMk/>
      </pc:docMkLst>
      <pc:sldChg chg="addSp delSp modSp add mod">
        <pc:chgData name="Hejtmankova, Barbora" userId="dc15feb0-f109-48ce-93f2-f3e1a1769053" providerId="ADAL" clId="{45841D42-806E-49BE-8D84-CD2A14961ADF}" dt="2026-01-28T15:54:46.032" v="1334" actId="14100"/>
        <pc:sldMkLst>
          <pc:docMk/>
          <pc:sldMk cId="0" sldId="260"/>
        </pc:sldMkLst>
        <pc:spChg chg="mod">
          <ac:chgData name="Hejtmankova, Barbora" userId="dc15feb0-f109-48ce-93f2-f3e1a1769053" providerId="ADAL" clId="{45841D42-806E-49BE-8D84-CD2A14961ADF}" dt="2026-01-28T15:54:11.626" v="1328" actId="14100"/>
          <ac:spMkLst>
            <pc:docMk/>
            <pc:sldMk cId="0" sldId="260"/>
            <ac:spMk id="6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5:54:04.471" v="1327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5:54:46.032" v="1334" actId="14100"/>
          <ac:spMkLst>
            <pc:docMk/>
            <pc:sldMk cId="0" sldId="260"/>
            <ac:spMk id="8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5:52:51.610" v="1300" actId="207"/>
          <ac:spMkLst>
            <pc:docMk/>
            <pc:sldMk cId="0" sldId="260"/>
            <ac:spMk id="11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5:54:28.304" v="1330" actId="1076"/>
          <ac:spMkLst>
            <pc:docMk/>
            <pc:sldMk cId="0" sldId="260"/>
            <ac:spMk id="12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5:53:30.001" v="1317" actId="1076"/>
          <ac:spMkLst>
            <pc:docMk/>
            <pc:sldMk cId="0" sldId="260"/>
            <ac:spMk id="13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5:52:05.427" v="1285" actId="6549"/>
          <ac:spMkLst>
            <pc:docMk/>
            <pc:sldMk cId="0" sldId="260"/>
            <ac:spMk id="835582203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5:52:43.305" v="1299"/>
          <ac:spMkLst>
            <pc:docMk/>
            <pc:sldMk cId="0" sldId="260"/>
            <ac:spMk id="1869551953" creationId="{00000000-0000-0000-0000-000000000000}"/>
          </ac:spMkLst>
        </pc:spChg>
        <pc:grpChg chg="mod">
          <ac:chgData name="Hejtmankova, Barbora" userId="dc15feb0-f109-48ce-93f2-f3e1a1769053" providerId="ADAL" clId="{45841D42-806E-49BE-8D84-CD2A14961ADF}" dt="2026-01-28T15:54:37.860" v="1332" actId="1076"/>
          <ac:grpSpMkLst>
            <pc:docMk/>
            <pc:sldMk cId="0" sldId="260"/>
            <ac:grpSpMk id="654434022" creationId="{00000000-0000-0000-0000-000000000000}"/>
          </ac:grpSpMkLst>
        </pc:grpChg>
        <pc:cxnChg chg="mod">
          <ac:chgData name="Hejtmankova, Barbora" userId="dc15feb0-f109-48ce-93f2-f3e1a1769053" providerId="ADAL" clId="{45841D42-806E-49BE-8D84-CD2A14961ADF}" dt="2026-01-28T15:54:22.694" v="1329" actId="208"/>
          <ac:cxnSpMkLst>
            <pc:docMk/>
            <pc:sldMk cId="0" sldId="260"/>
            <ac:cxnSpMk id="9" creationId="{00000000-0000-0000-0000-000000000000}"/>
          </ac:cxnSpMkLst>
        </pc:cxnChg>
        <pc:cxnChg chg="mod">
          <ac:chgData name="Hejtmankova, Barbora" userId="dc15feb0-f109-48ce-93f2-f3e1a1769053" providerId="ADAL" clId="{45841D42-806E-49BE-8D84-CD2A14961ADF}" dt="2026-01-28T15:54:46.032" v="1334" actId="14100"/>
          <ac:cxnSpMkLst>
            <pc:docMk/>
            <pc:sldMk cId="0" sldId="260"/>
            <ac:cxnSpMk id="10" creationId="{00000000-0000-0000-0000-000000000000}"/>
          </ac:cxnSpMkLst>
        </pc:cxnChg>
      </pc:sldChg>
      <pc:sldChg chg="modSp add mod">
        <pc:chgData name="Hejtmankova, Barbora" userId="dc15feb0-f109-48ce-93f2-f3e1a1769053" providerId="ADAL" clId="{45841D42-806E-49BE-8D84-CD2A14961ADF}" dt="2026-01-28T16:15:50.232" v="1495" actId="207"/>
        <pc:sldMkLst>
          <pc:docMk/>
          <pc:sldMk cId="0" sldId="279"/>
        </pc:sldMkLst>
        <pc:spChg chg="mod">
          <ac:chgData name="Hejtmankova, Barbora" userId="dc15feb0-f109-48ce-93f2-f3e1a1769053" providerId="ADAL" clId="{45841D42-806E-49BE-8D84-CD2A14961ADF}" dt="2026-01-28T16:15:50.232" v="1495" actId="207"/>
          <ac:spMkLst>
            <pc:docMk/>
            <pc:sldMk cId="0" sldId="279"/>
            <ac:spMk id="394283000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6:15:44.202" v="1494" actId="207"/>
          <ac:spMkLst>
            <pc:docMk/>
            <pc:sldMk cId="0" sldId="279"/>
            <ac:spMk id="579111500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6:14:48.972" v="1484" actId="207"/>
          <ac:spMkLst>
            <pc:docMk/>
            <pc:sldMk cId="0" sldId="279"/>
            <ac:spMk id="1021067059" creationId="{00000000-0000-0000-0000-000000000000}"/>
          </ac:spMkLst>
        </pc:spChg>
        <pc:graphicFrameChg chg="mod modGraphic">
          <ac:chgData name="Hejtmankova, Barbora" userId="dc15feb0-f109-48ce-93f2-f3e1a1769053" providerId="ADAL" clId="{45841D42-806E-49BE-8D84-CD2A14961ADF}" dt="2026-01-28T16:15:01.239" v="1486" actId="14100"/>
          <ac:graphicFrameMkLst>
            <pc:docMk/>
            <pc:sldMk cId="0" sldId="279"/>
            <ac:graphicFrameMk id="223146248" creationId="{00000000-0000-0000-0000-000000000000}"/>
          </ac:graphicFrameMkLst>
        </pc:graphicFrameChg>
      </pc:sldChg>
      <pc:sldChg chg="addSp delSp modSp add mod">
        <pc:chgData name="Hejtmankova, Barbora" userId="dc15feb0-f109-48ce-93f2-f3e1a1769053" providerId="ADAL" clId="{45841D42-806E-49BE-8D84-CD2A14961ADF}" dt="2026-01-28T16:18:37.433" v="1566" actId="1076"/>
        <pc:sldMkLst>
          <pc:docMk/>
          <pc:sldMk cId="0" sldId="280"/>
        </pc:sldMkLst>
        <pc:spChg chg="add mod">
          <ac:chgData name="Hejtmankova, Barbora" userId="dc15feb0-f109-48ce-93f2-f3e1a1769053" providerId="ADAL" clId="{45841D42-806E-49BE-8D84-CD2A14961ADF}" dt="2026-01-28T16:16:20.311" v="1513" actId="20577"/>
          <ac:spMkLst>
            <pc:docMk/>
            <pc:sldMk cId="0" sldId="280"/>
            <ac:spMk id="3" creationId="{0563DBCF-7B09-93DD-EB1A-9A65A21A97C4}"/>
          </ac:spMkLst>
        </pc:spChg>
        <pc:spChg chg="add mod">
          <ac:chgData name="Hejtmankova, Barbora" userId="dc15feb0-f109-48ce-93f2-f3e1a1769053" providerId="ADAL" clId="{45841D42-806E-49BE-8D84-CD2A14961ADF}" dt="2026-01-28T16:17:02.014" v="1522" actId="14100"/>
          <ac:spMkLst>
            <pc:docMk/>
            <pc:sldMk cId="0" sldId="280"/>
            <ac:spMk id="4" creationId="{CE921BE7-75C4-6B8D-3D0C-D3C9AB4BD79F}"/>
          </ac:spMkLst>
        </pc:spChg>
        <pc:spChg chg="add mod">
          <ac:chgData name="Hejtmankova, Barbora" userId="dc15feb0-f109-48ce-93f2-f3e1a1769053" providerId="ADAL" clId="{45841D42-806E-49BE-8D84-CD2A14961ADF}" dt="2026-01-28T16:18:37.433" v="1566" actId="1076"/>
          <ac:spMkLst>
            <pc:docMk/>
            <pc:sldMk cId="0" sldId="280"/>
            <ac:spMk id="5" creationId="{78BAE048-3FD0-4F51-D6A6-C6B961F448EE}"/>
          </ac:spMkLst>
        </pc:spChg>
      </pc:sldChg>
      <pc:sldChg chg="addSp delSp modSp add mod">
        <pc:chgData name="Hejtmankova, Barbora" userId="dc15feb0-f109-48ce-93f2-f3e1a1769053" providerId="ADAL" clId="{45841D42-806E-49BE-8D84-CD2A14961ADF}" dt="2026-01-28T16:26:15.988" v="1677" actId="20577"/>
        <pc:sldMkLst>
          <pc:docMk/>
          <pc:sldMk cId="0" sldId="281"/>
        </pc:sldMkLst>
        <pc:spChg chg="mod">
          <ac:chgData name="Hejtmankova, Barbora" userId="dc15feb0-f109-48ce-93f2-f3e1a1769053" providerId="ADAL" clId="{45841D42-806E-49BE-8D84-CD2A14961ADF}" dt="2026-01-28T16:20:00.606" v="1575" actId="207"/>
          <ac:spMkLst>
            <pc:docMk/>
            <pc:sldMk cId="0" sldId="281"/>
            <ac:spMk id="51054907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6:19:48.804" v="1573" actId="207"/>
          <ac:spMkLst>
            <pc:docMk/>
            <pc:sldMk cId="0" sldId="281"/>
            <ac:spMk id="724621608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6:19:39.338" v="1571" actId="207"/>
          <ac:spMkLst>
            <pc:docMk/>
            <pc:sldMk cId="0" sldId="281"/>
            <ac:spMk id="755115464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6:26:11.514" v="1675" actId="20577"/>
          <ac:spMkLst>
            <pc:docMk/>
            <pc:sldMk cId="0" sldId="281"/>
            <ac:spMk id="760148910" creationId="{00000000-0000-0000-0000-000000000000}"/>
          </ac:spMkLst>
        </pc:spChg>
        <pc:spChg chg="mod">
          <ac:chgData name="Hejtmankova, Barbora" userId="dc15feb0-f109-48ce-93f2-f3e1a1769053" providerId="ADAL" clId="{45841D42-806E-49BE-8D84-CD2A14961ADF}" dt="2026-01-28T16:26:15.988" v="1677" actId="20577"/>
          <ac:spMkLst>
            <pc:docMk/>
            <pc:sldMk cId="0" sldId="281"/>
            <ac:spMk id="835167829" creationId="{00000000-0000-0000-0000-000000000000}"/>
          </ac:spMkLst>
        </pc:spChg>
        <pc:graphicFrameChg chg="mod modGraphic">
          <ac:chgData name="Hejtmankova, Barbora" userId="dc15feb0-f109-48ce-93f2-f3e1a1769053" providerId="ADAL" clId="{45841D42-806E-49BE-8D84-CD2A14961ADF}" dt="2026-01-28T16:23:01.263" v="1640" actId="20577"/>
          <ac:graphicFrameMkLst>
            <pc:docMk/>
            <pc:sldMk cId="0" sldId="281"/>
            <ac:graphicFrameMk id="1577799476" creationId="{00000000-0000-0000-0000-000000000000}"/>
          </ac:graphicFrameMkLst>
        </pc:graphicFrameChg>
      </pc:sldChg>
      <pc:sldChg chg="modSp mod">
        <pc:chgData name="Hejtmankova, Barbora" userId="dc15feb0-f109-48ce-93f2-f3e1a1769053" providerId="ADAL" clId="{45841D42-806E-49BE-8D84-CD2A14961ADF}" dt="2026-01-27T12:46:46.117" v="782" actId="255"/>
        <pc:sldMkLst>
          <pc:docMk/>
          <pc:sldMk cId="4260914764" sldId="325"/>
        </pc:sldMkLst>
        <pc:spChg chg="mod">
          <ac:chgData name="Hejtmankova, Barbora" userId="dc15feb0-f109-48ce-93f2-f3e1a1769053" providerId="ADAL" clId="{45841D42-806E-49BE-8D84-CD2A14961ADF}" dt="2026-01-27T12:46:46.117" v="782" actId="255"/>
          <ac:spMkLst>
            <pc:docMk/>
            <pc:sldMk cId="4260914764" sldId="325"/>
            <ac:spMk id="2" creationId="{DC662ED4-066F-58E5-817A-557D5178783B}"/>
          </ac:spMkLst>
        </pc:spChg>
        <pc:spChg chg="mod">
          <ac:chgData name="Hejtmankova, Barbora" userId="dc15feb0-f109-48ce-93f2-f3e1a1769053" providerId="ADAL" clId="{45841D42-806E-49BE-8D84-CD2A14961ADF}" dt="2026-01-23T09:27:17.814" v="15" actId="790"/>
          <ac:spMkLst>
            <pc:docMk/>
            <pc:sldMk cId="4260914764" sldId="325"/>
            <ac:spMk id="8" creationId="{DBBE8C20-82E6-804C-B422-A84C98041C5E}"/>
          </ac:spMkLst>
        </pc:spChg>
        <pc:spChg chg="mod">
          <ac:chgData name="Hejtmankova, Barbora" userId="dc15feb0-f109-48ce-93f2-f3e1a1769053" providerId="ADAL" clId="{45841D42-806E-49BE-8D84-CD2A14961ADF}" dt="2026-01-23T09:27:17.814" v="15" actId="790"/>
          <ac:spMkLst>
            <pc:docMk/>
            <pc:sldMk cId="4260914764" sldId="325"/>
            <ac:spMk id="10" creationId="{5004AC88-9835-7738-1695-9E06769A3D3D}"/>
          </ac:spMkLst>
        </pc:spChg>
        <pc:spChg chg="mod">
          <ac:chgData name="Hejtmankova, Barbora" userId="dc15feb0-f109-48ce-93f2-f3e1a1769053" providerId="ADAL" clId="{45841D42-806E-49BE-8D84-CD2A14961ADF}" dt="2026-01-23T10:07:31.290" v="34" actId="207"/>
          <ac:spMkLst>
            <pc:docMk/>
            <pc:sldMk cId="4260914764" sldId="325"/>
            <ac:spMk id="30" creationId="{FFEF2355-903A-633C-8F93-BCC049EAAF1C}"/>
          </ac:spMkLst>
        </pc:spChg>
        <pc:spChg chg="mod">
          <ac:chgData name="Hejtmankova, Barbora" userId="dc15feb0-f109-48ce-93f2-f3e1a1769053" providerId="ADAL" clId="{45841D42-806E-49BE-8D84-CD2A14961ADF}" dt="2026-01-23T10:10:15.256" v="59" actId="948"/>
          <ac:spMkLst>
            <pc:docMk/>
            <pc:sldMk cId="4260914764" sldId="325"/>
            <ac:spMk id="34" creationId="{7F54E0D4-63E6-AE87-E477-F69F40F708DE}"/>
          </ac:spMkLst>
        </pc:spChg>
        <pc:spChg chg="mod">
          <ac:chgData name="Hejtmankova, Barbora" userId="dc15feb0-f109-48ce-93f2-f3e1a1769053" providerId="ADAL" clId="{45841D42-806E-49BE-8D84-CD2A14961ADF}" dt="2026-01-23T10:07:31.290" v="34" actId="207"/>
          <ac:spMkLst>
            <pc:docMk/>
            <pc:sldMk cId="4260914764" sldId="325"/>
            <ac:spMk id="43" creationId="{C1862719-B7EA-03BC-AE85-50D1FAC2ADBE}"/>
          </ac:spMkLst>
        </pc:spChg>
        <pc:spChg chg="mod">
          <ac:chgData name="Hejtmankova, Barbora" userId="dc15feb0-f109-48ce-93f2-f3e1a1769053" providerId="ADAL" clId="{45841D42-806E-49BE-8D84-CD2A14961ADF}" dt="2026-01-23T10:21:43.442" v="94" actId="313"/>
          <ac:spMkLst>
            <pc:docMk/>
            <pc:sldMk cId="4260914764" sldId="325"/>
            <ac:spMk id="44" creationId="{E6BB156F-B751-DB7E-D63A-0BF29FC66ADA}"/>
          </ac:spMkLst>
        </pc:spChg>
        <pc:grpChg chg="mod">
          <ac:chgData name="Hejtmankova, Barbora" userId="dc15feb0-f109-48ce-93f2-f3e1a1769053" providerId="ADAL" clId="{45841D42-806E-49BE-8D84-CD2A14961ADF}" dt="2026-01-23T10:14:05.897" v="75" actId="14100"/>
          <ac:grpSpMkLst>
            <pc:docMk/>
            <pc:sldMk cId="4260914764" sldId="325"/>
            <ac:grpSpMk id="28" creationId="{730D3DC4-8AC5-4875-FDD5-5869C40A6BA3}"/>
          </ac:grpSpMkLst>
        </pc:grpChg>
        <pc:picChg chg="mod">
          <ac:chgData name="Hejtmankova, Barbora" userId="dc15feb0-f109-48ce-93f2-f3e1a1769053" providerId="ADAL" clId="{45841D42-806E-49BE-8D84-CD2A14961ADF}" dt="2026-01-23T10:14:02.236" v="74" actId="14100"/>
          <ac:picMkLst>
            <pc:docMk/>
            <pc:sldMk cId="4260914764" sldId="325"/>
            <ac:picMk id="38" creationId="{40FFB377-6711-01D2-A0FB-F0E7B542252D}"/>
          </ac:picMkLst>
        </pc:picChg>
        <pc:picChg chg="mod">
          <ac:chgData name="Hejtmankova, Barbora" userId="dc15feb0-f109-48ce-93f2-f3e1a1769053" providerId="ADAL" clId="{45841D42-806E-49BE-8D84-CD2A14961ADF}" dt="2026-01-23T10:15:01.812" v="93" actId="1076"/>
          <ac:picMkLst>
            <pc:docMk/>
            <pc:sldMk cId="4260914764" sldId="325"/>
            <ac:picMk id="42" creationId="{B6DBD1DD-B191-2799-137C-C7421728DAD9}"/>
          </ac:picMkLst>
        </pc:picChg>
      </pc:sldChg>
      <pc:sldChg chg="addSp delSp modSp mod">
        <pc:chgData name="Hejtmankova, Barbora" userId="dc15feb0-f109-48ce-93f2-f3e1a1769053" providerId="ADAL" clId="{45841D42-806E-49BE-8D84-CD2A14961ADF}" dt="2026-01-28T15:08:13.851" v="1126" actId="27636"/>
        <pc:sldMkLst>
          <pc:docMk/>
          <pc:sldMk cId="612251016" sldId="326"/>
        </pc:sldMkLst>
        <pc:spChg chg="add mod">
          <ac:chgData name="Hejtmankova, Barbora" userId="dc15feb0-f109-48ce-93f2-f3e1a1769053" providerId="ADAL" clId="{45841D42-806E-49BE-8D84-CD2A14961ADF}" dt="2026-01-28T11:37:45.006" v="833"/>
          <ac:spMkLst>
            <pc:docMk/>
            <pc:sldMk cId="612251016" sldId="326"/>
            <ac:spMk id="2" creationId="{A940A3E6-BC1F-B9D8-5C2D-2EB758EEFEE5}"/>
          </ac:spMkLst>
        </pc:spChg>
        <pc:spChg chg="mod">
          <ac:chgData name="Hejtmankova, Barbora" userId="dc15feb0-f109-48ce-93f2-f3e1a1769053" providerId="ADAL" clId="{45841D42-806E-49BE-8D84-CD2A14961ADF}" dt="2026-01-28T15:08:13.851" v="1126" actId="27636"/>
          <ac:spMkLst>
            <pc:docMk/>
            <pc:sldMk cId="612251016" sldId="326"/>
            <ac:spMk id="4" creationId="{36B53AFE-5165-2E37-7D60-9A837E86D413}"/>
          </ac:spMkLst>
        </pc:spChg>
        <pc:spChg chg="mod ord topLvl">
          <ac:chgData name="Hejtmankova, Barbora" userId="dc15feb0-f109-48ce-93f2-f3e1a1769053" providerId="ADAL" clId="{45841D42-806E-49BE-8D84-CD2A14961ADF}" dt="2026-01-28T11:35:02.367" v="791" actId="167"/>
          <ac:spMkLst>
            <pc:docMk/>
            <pc:sldMk cId="612251016" sldId="326"/>
            <ac:spMk id="9" creationId="{BB318EED-8603-A438-5D00-C0BAD2C19124}"/>
          </ac:spMkLst>
        </pc:spChg>
      </pc:sldChg>
      <pc:sldChg chg="addSp delSp modSp mod">
        <pc:chgData name="Hejtmankova, Barbora" userId="dc15feb0-f109-48ce-93f2-f3e1a1769053" providerId="ADAL" clId="{45841D42-806E-49BE-8D84-CD2A14961ADF}" dt="2026-01-28T15:15:56.384" v="1194"/>
        <pc:sldMkLst>
          <pc:docMk/>
          <pc:sldMk cId="3922363688" sldId="327"/>
        </pc:sldMkLst>
        <pc:spChg chg="add mod">
          <ac:chgData name="Hejtmankova, Barbora" userId="dc15feb0-f109-48ce-93f2-f3e1a1769053" providerId="ADAL" clId="{45841D42-806E-49BE-8D84-CD2A14961ADF}" dt="2026-01-28T11:37:51.767" v="835"/>
          <ac:spMkLst>
            <pc:docMk/>
            <pc:sldMk cId="3922363688" sldId="327"/>
            <ac:spMk id="4" creationId="{FDB9333D-39DE-E54D-2B48-FE3AAB5BE74A}"/>
          </ac:spMkLst>
        </pc:spChg>
        <pc:spChg chg="mod">
          <ac:chgData name="Hejtmankova, Barbora" userId="dc15feb0-f109-48ce-93f2-f3e1a1769053" providerId="ADAL" clId="{45841D42-806E-49BE-8D84-CD2A14961ADF}" dt="2026-01-28T15:15:56.384" v="1194"/>
          <ac:spMkLst>
            <pc:docMk/>
            <pc:sldMk cId="3922363688" sldId="327"/>
            <ac:spMk id="7" creationId="{E5FF185B-B673-C12B-DA13-74A41C64502D}"/>
          </ac:spMkLst>
        </pc:spChg>
        <pc:spChg chg="mod">
          <ac:chgData name="Hejtmankova, Barbora" userId="dc15feb0-f109-48ce-93f2-f3e1a1769053" providerId="ADAL" clId="{45841D42-806E-49BE-8D84-CD2A14961ADF}" dt="2026-01-23T09:27:17.814" v="15" actId="790"/>
          <ac:spMkLst>
            <pc:docMk/>
            <pc:sldMk cId="3922363688" sldId="327"/>
            <ac:spMk id="5144070" creationId="{FA1D353C-191B-11D6-5C64-5E020F4D08F6}"/>
          </ac:spMkLst>
        </pc:spChg>
        <pc:spChg chg="mod">
          <ac:chgData name="Hejtmankova, Barbora" userId="dc15feb0-f109-48ce-93f2-f3e1a1769053" providerId="ADAL" clId="{45841D42-806E-49BE-8D84-CD2A14961ADF}" dt="2026-01-23T09:27:17.814" v="15" actId="790"/>
          <ac:spMkLst>
            <pc:docMk/>
            <pc:sldMk cId="3922363688" sldId="327"/>
            <ac:spMk id="785101594" creationId="{C81F45B9-66B0-CCCC-EE40-AE8169E1F98D}"/>
          </ac:spMkLst>
        </pc:spChg>
      </pc:sldChg>
      <pc:sldChg chg="addSp delSp modSp add del mod">
        <pc:chgData name="Hejtmankova, Barbora" userId="dc15feb0-f109-48ce-93f2-f3e1a1769053" providerId="ADAL" clId="{45841D42-806E-49BE-8D84-CD2A14961ADF}" dt="2026-01-28T15:07:04.310" v="1112" actId="27636"/>
        <pc:sldMkLst>
          <pc:docMk/>
          <pc:sldMk cId="944182199" sldId="329"/>
        </pc:sldMkLst>
        <pc:spChg chg="mod ord">
          <ac:chgData name="Hejtmankova, Barbora" userId="dc15feb0-f109-48ce-93f2-f3e1a1769053" providerId="ADAL" clId="{45841D42-806E-49BE-8D84-CD2A14961ADF}" dt="2026-01-23T13:54:22.910" v="354" actId="167"/>
          <ac:spMkLst>
            <pc:docMk/>
            <pc:sldMk cId="944182199" sldId="329"/>
            <ac:spMk id="2" creationId="{97F3579A-B020-2EEF-5F9F-21E32E6AA554}"/>
          </ac:spMkLst>
        </pc:spChg>
        <pc:spChg chg="add mod">
          <ac:chgData name="Hejtmankova, Barbora" userId="dc15feb0-f109-48ce-93f2-f3e1a1769053" providerId="ADAL" clId="{45841D42-806E-49BE-8D84-CD2A14961ADF}" dt="2026-01-28T11:37:55.849" v="837"/>
          <ac:spMkLst>
            <pc:docMk/>
            <pc:sldMk cId="944182199" sldId="329"/>
            <ac:spMk id="5" creationId="{1B4C8F5B-CD73-A057-58FC-0B35C32C046D}"/>
          </ac:spMkLst>
        </pc:spChg>
        <pc:spChg chg="mod">
          <ac:chgData name="Hejtmankova, Barbora" userId="dc15feb0-f109-48ce-93f2-f3e1a1769053" providerId="ADAL" clId="{45841D42-806E-49BE-8D84-CD2A14961ADF}" dt="2026-01-28T15:07:04.310" v="1112" actId="27636"/>
          <ac:spMkLst>
            <pc:docMk/>
            <pc:sldMk cId="944182199" sldId="329"/>
            <ac:spMk id="6" creationId="{7545E48D-B3FB-1584-9286-AE8ADF3B7CDF}"/>
          </ac:spMkLst>
        </pc:spChg>
        <pc:spChg chg="mod">
          <ac:chgData name="Hejtmankova, Barbora" userId="dc15feb0-f109-48ce-93f2-f3e1a1769053" providerId="ADAL" clId="{45841D42-806E-49BE-8D84-CD2A14961ADF}" dt="2026-01-23T09:27:17.814" v="15" actId="790"/>
          <ac:spMkLst>
            <pc:docMk/>
            <pc:sldMk cId="944182199" sldId="329"/>
            <ac:spMk id="1623579794" creationId="{0640A0D2-C443-F449-C91C-603952064D61}"/>
          </ac:spMkLst>
        </pc:spChg>
      </pc:sldChg>
      <pc:sldChg chg="addSp delSp modSp mod">
        <pc:chgData name="Hejtmankova, Barbora" userId="dc15feb0-f109-48ce-93f2-f3e1a1769053" providerId="ADAL" clId="{45841D42-806E-49BE-8D84-CD2A14961ADF}" dt="2026-01-28T15:50:57.833" v="1273"/>
        <pc:sldMkLst>
          <pc:docMk/>
          <pc:sldMk cId="3205618647" sldId="339"/>
        </pc:sldMkLst>
        <pc:spChg chg="add mod">
          <ac:chgData name="Hejtmankova, Barbora" userId="dc15feb0-f109-48ce-93f2-f3e1a1769053" providerId="ADAL" clId="{45841D42-806E-49BE-8D84-CD2A14961ADF}" dt="2026-01-27T12:46:58.615" v="784"/>
          <ac:spMkLst>
            <pc:docMk/>
            <pc:sldMk cId="3205618647" sldId="339"/>
            <ac:spMk id="3" creationId="{907BE260-740D-1869-F9D9-C8264FBCE508}"/>
          </ac:spMkLst>
        </pc:spChg>
        <pc:spChg chg="mod">
          <ac:chgData name="Hejtmankova, Barbora" userId="dc15feb0-f109-48ce-93f2-f3e1a1769053" providerId="ADAL" clId="{45841D42-806E-49BE-8D84-CD2A14961ADF}" dt="2026-01-23T10:35:45.882" v="116" actId="20577"/>
          <ac:spMkLst>
            <pc:docMk/>
            <pc:sldMk cId="3205618647" sldId="339"/>
            <ac:spMk id="4" creationId="{D99864A0-6500-5DBB-00D8-BCC30D44EFCE}"/>
          </ac:spMkLst>
        </pc:spChg>
        <pc:spChg chg="mod">
          <ac:chgData name="Hejtmankova, Barbora" userId="dc15feb0-f109-48ce-93f2-f3e1a1769053" providerId="ADAL" clId="{45841D42-806E-49BE-8D84-CD2A14961ADF}" dt="2026-01-23T09:27:17.814" v="15" actId="790"/>
          <ac:spMkLst>
            <pc:docMk/>
            <pc:sldMk cId="3205618647" sldId="339"/>
            <ac:spMk id="8" creationId="{10794448-0695-5A45-14F9-BCABB53D5742}"/>
          </ac:spMkLst>
        </pc:spChg>
        <pc:spChg chg="mod">
          <ac:chgData name="Hejtmankova, Barbora" userId="dc15feb0-f109-48ce-93f2-f3e1a1769053" providerId="ADAL" clId="{45841D42-806E-49BE-8D84-CD2A14961ADF}" dt="2026-01-23T09:27:17.814" v="15" actId="790"/>
          <ac:spMkLst>
            <pc:docMk/>
            <pc:sldMk cId="3205618647" sldId="339"/>
            <ac:spMk id="10" creationId="{F5B67EDA-0037-E6DA-6A58-0B47EC097CDD}"/>
          </ac:spMkLst>
        </pc:spChg>
      </pc:sldChg>
      <pc:sldChg chg="modSp add mod">
        <pc:chgData name="Hejtmankova, Barbora" userId="dc15feb0-f109-48ce-93f2-f3e1a1769053" providerId="ADAL" clId="{45841D42-806E-49BE-8D84-CD2A14961ADF}" dt="2026-01-28T15:07:12.784" v="1113" actId="2710"/>
        <pc:sldMkLst>
          <pc:docMk/>
          <pc:sldMk cId="122707684" sldId="340"/>
        </pc:sldMkLst>
        <pc:spChg chg="mod">
          <ac:chgData name="Hejtmankova, Barbora" userId="dc15feb0-f109-48ce-93f2-f3e1a1769053" providerId="ADAL" clId="{45841D42-806E-49BE-8D84-CD2A14961ADF}" dt="2026-01-28T15:07:12.784" v="1113" actId="2710"/>
          <ac:spMkLst>
            <pc:docMk/>
            <pc:sldMk cId="122707684" sldId="340"/>
            <ac:spMk id="4" creationId="{49409925-99E8-29DF-0E69-BF54CF07AA57}"/>
          </ac:spMkLst>
        </pc:spChg>
        <pc:spChg chg="mod">
          <ac:chgData name="Hejtmankova, Barbora" userId="dc15feb0-f109-48ce-93f2-f3e1a1769053" providerId="ADAL" clId="{45841D42-806E-49BE-8D84-CD2A14961ADF}" dt="2026-01-28T11:38:13.844" v="842" actId="20577"/>
          <ac:spMkLst>
            <pc:docMk/>
            <pc:sldMk cId="122707684" sldId="340"/>
            <ac:spMk id="5" creationId="{F11B77FD-4803-8E39-46ED-B430F6BC9AC5}"/>
          </ac:spMkLst>
        </pc:spChg>
      </pc:sldChg>
      <pc:sldChg chg="addSp delSp modSp add mod">
        <pc:chgData name="Hejtmankova, Barbora" userId="dc15feb0-f109-48ce-93f2-f3e1a1769053" providerId="ADAL" clId="{45841D42-806E-49BE-8D84-CD2A14961ADF}" dt="2026-01-28T15:15:00.429" v="1179"/>
        <pc:sldMkLst>
          <pc:docMk/>
          <pc:sldMk cId="46997259" sldId="341"/>
        </pc:sldMkLst>
        <pc:spChg chg="add mod">
          <ac:chgData name="Hejtmankova, Barbora" userId="dc15feb0-f109-48ce-93f2-f3e1a1769053" providerId="ADAL" clId="{45841D42-806E-49BE-8D84-CD2A14961ADF}" dt="2026-01-28T11:38:20.939" v="844"/>
          <ac:spMkLst>
            <pc:docMk/>
            <pc:sldMk cId="46997259" sldId="341"/>
            <ac:spMk id="2" creationId="{BFC0EC24-A492-E6DB-A999-D14386EC78F6}"/>
          </ac:spMkLst>
        </pc:spChg>
        <pc:spChg chg="mod">
          <ac:chgData name="Hejtmankova, Barbora" userId="dc15feb0-f109-48ce-93f2-f3e1a1769053" providerId="ADAL" clId="{45841D42-806E-49BE-8D84-CD2A14961ADF}" dt="2026-01-28T15:15:00.429" v="1179"/>
          <ac:spMkLst>
            <pc:docMk/>
            <pc:sldMk cId="46997259" sldId="341"/>
            <ac:spMk id="7" creationId="{D6D9AEF6-A765-F09F-4CEA-83B4F62F2D4D}"/>
          </ac:spMkLst>
        </pc:spChg>
      </pc:sldChg>
      <pc:sldChg chg="addSp delSp modSp add mod">
        <pc:chgData name="Hejtmankova, Barbora" userId="dc15feb0-f109-48ce-93f2-f3e1a1769053" providerId="ADAL" clId="{45841D42-806E-49BE-8D84-CD2A14961ADF}" dt="2026-01-28T15:03:13.633" v="1088" actId="403"/>
        <pc:sldMkLst>
          <pc:docMk/>
          <pc:sldMk cId="1789868988" sldId="342"/>
        </pc:sldMkLst>
        <pc:spChg chg="add mod">
          <ac:chgData name="Hejtmankova, Barbora" userId="dc15feb0-f109-48ce-93f2-f3e1a1769053" providerId="ADAL" clId="{45841D42-806E-49BE-8D84-CD2A14961ADF}" dt="2026-01-28T11:38:24.695" v="846"/>
          <ac:spMkLst>
            <pc:docMk/>
            <pc:sldMk cId="1789868988" sldId="342"/>
            <ac:spMk id="3" creationId="{EE757990-52DF-523A-4DF8-67A5F8443635}"/>
          </ac:spMkLst>
        </pc:spChg>
        <pc:spChg chg="mod">
          <ac:chgData name="Hejtmankova, Barbora" userId="dc15feb0-f109-48ce-93f2-f3e1a1769053" providerId="ADAL" clId="{45841D42-806E-49BE-8D84-CD2A14961ADF}" dt="2026-01-28T15:03:13.633" v="1088" actId="403"/>
          <ac:spMkLst>
            <pc:docMk/>
            <pc:sldMk cId="1789868988" sldId="342"/>
            <ac:spMk id="6" creationId="{7F486EEE-CA38-0F1D-C090-B296775C9DBC}"/>
          </ac:spMkLst>
        </pc:spChg>
      </pc:sldChg>
      <pc:sldChg chg="modSp add mod">
        <pc:chgData name="Hejtmankova, Barbora" userId="dc15feb0-f109-48ce-93f2-f3e1a1769053" providerId="ADAL" clId="{45841D42-806E-49BE-8D84-CD2A14961ADF}" dt="2026-01-28T15:03:07.409" v="1087" actId="27636"/>
        <pc:sldMkLst>
          <pc:docMk/>
          <pc:sldMk cId="3249347444" sldId="343"/>
        </pc:sldMkLst>
        <pc:spChg chg="mod">
          <ac:chgData name="Hejtmankova, Barbora" userId="dc15feb0-f109-48ce-93f2-f3e1a1769053" providerId="ADAL" clId="{45841D42-806E-49BE-8D84-CD2A14961ADF}" dt="2026-01-28T15:03:07.409" v="1087" actId="27636"/>
          <ac:spMkLst>
            <pc:docMk/>
            <pc:sldMk cId="3249347444" sldId="343"/>
            <ac:spMk id="4" creationId="{CBF95303-28B8-174E-2E96-8C92ADD64766}"/>
          </ac:spMkLst>
        </pc:spChg>
        <pc:spChg chg="mod">
          <ac:chgData name="Hejtmankova, Barbora" userId="dc15feb0-f109-48ce-93f2-f3e1a1769053" providerId="ADAL" clId="{45841D42-806E-49BE-8D84-CD2A14961ADF}" dt="2026-01-28T11:39:08.438" v="858" actId="20577"/>
          <ac:spMkLst>
            <pc:docMk/>
            <pc:sldMk cId="3249347444" sldId="343"/>
            <ac:spMk id="5" creationId="{7195A6CE-6485-7B22-8419-17E4646D6BAA}"/>
          </ac:spMkLst>
        </pc:spChg>
      </pc:sldChg>
      <pc:sldChg chg="addSp delSp modSp add mod">
        <pc:chgData name="Hejtmankova, Barbora" userId="dc15feb0-f109-48ce-93f2-f3e1a1769053" providerId="ADAL" clId="{45841D42-806E-49BE-8D84-CD2A14961ADF}" dt="2026-01-28T15:14:33.516" v="1170" actId="6549"/>
        <pc:sldMkLst>
          <pc:docMk/>
          <pc:sldMk cId="71495048" sldId="344"/>
        </pc:sldMkLst>
        <pc:spChg chg="add mod">
          <ac:chgData name="Hejtmankova, Barbora" userId="dc15feb0-f109-48ce-93f2-f3e1a1769053" providerId="ADAL" clId="{45841D42-806E-49BE-8D84-CD2A14961ADF}" dt="2026-01-28T11:39:13.427" v="859"/>
          <ac:spMkLst>
            <pc:docMk/>
            <pc:sldMk cId="71495048" sldId="344"/>
            <ac:spMk id="2" creationId="{DE6C98CB-3EE8-4847-4C4C-7E16DC0FD25E}"/>
          </ac:spMkLst>
        </pc:spChg>
        <pc:spChg chg="mod">
          <ac:chgData name="Hejtmankova, Barbora" userId="dc15feb0-f109-48ce-93f2-f3e1a1769053" providerId="ADAL" clId="{45841D42-806E-49BE-8D84-CD2A14961ADF}" dt="2026-01-28T15:14:33.516" v="1170" actId="6549"/>
          <ac:spMkLst>
            <pc:docMk/>
            <pc:sldMk cId="71495048" sldId="344"/>
            <ac:spMk id="7" creationId="{CCFDB90F-3795-DFD5-01D0-32E131D7B282}"/>
          </ac:spMkLst>
        </pc:spChg>
      </pc:sldChg>
      <pc:sldChg chg="addSp delSp modSp add mod">
        <pc:chgData name="Hejtmankova, Barbora" userId="dc15feb0-f109-48ce-93f2-f3e1a1769053" providerId="ADAL" clId="{45841D42-806E-49BE-8D84-CD2A14961ADF}" dt="2026-01-28T15:02:45.488" v="1084" actId="27636"/>
        <pc:sldMkLst>
          <pc:docMk/>
          <pc:sldMk cId="913892036" sldId="345"/>
        </pc:sldMkLst>
        <pc:spChg chg="add mod">
          <ac:chgData name="Hejtmankova, Barbora" userId="dc15feb0-f109-48ce-93f2-f3e1a1769053" providerId="ADAL" clId="{45841D42-806E-49BE-8D84-CD2A14961ADF}" dt="2026-01-28T11:39:14.319" v="860"/>
          <ac:spMkLst>
            <pc:docMk/>
            <pc:sldMk cId="913892036" sldId="345"/>
            <ac:spMk id="3" creationId="{CE742F74-EAAB-E768-D036-6A696297903A}"/>
          </ac:spMkLst>
        </pc:spChg>
        <pc:spChg chg="mod">
          <ac:chgData name="Hejtmankova, Barbora" userId="dc15feb0-f109-48ce-93f2-f3e1a1769053" providerId="ADAL" clId="{45841D42-806E-49BE-8D84-CD2A14961ADF}" dt="2026-01-28T15:02:45.488" v="1084" actId="27636"/>
          <ac:spMkLst>
            <pc:docMk/>
            <pc:sldMk cId="913892036" sldId="345"/>
            <ac:spMk id="6" creationId="{E7CA6894-F20D-BCA6-AA81-C9C90973B62A}"/>
          </ac:spMkLst>
        </pc:spChg>
      </pc:sldChg>
      <pc:sldChg chg="modSp add mod">
        <pc:chgData name="Hejtmankova, Barbora" userId="dc15feb0-f109-48ce-93f2-f3e1a1769053" providerId="ADAL" clId="{45841D42-806E-49BE-8D84-CD2A14961ADF}" dt="2026-01-28T15:02:40.017" v="1082" actId="403"/>
        <pc:sldMkLst>
          <pc:docMk/>
          <pc:sldMk cId="2942104757" sldId="346"/>
        </pc:sldMkLst>
        <pc:spChg chg="mod">
          <ac:chgData name="Hejtmankova, Barbora" userId="dc15feb0-f109-48ce-93f2-f3e1a1769053" providerId="ADAL" clId="{45841D42-806E-49BE-8D84-CD2A14961ADF}" dt="2026-01-28T15:02:40.017" v="1082" actId="403"/>
          <ac:spMkLst>
            <pc:docMk/>
            <pc:sldMk cId="2942104757" sldId="346"/>
            <ac:spMk id="4" creationId="{FA4EAB4B-2D56-6CA9-830C-D37EE8E68715}"/>
          </ac:spMkLst>
        </pc:spChg>
        <pc:spChg chg="mod">
          <ac:chgData name="Hejtmankova, Barbora" userId="dc15feb0-f109-48ce-93f2-f3e1a1769053" providerId="ADAL" clId="{45841D42-806E-49BE-8D84-CD2A14961ADF}" dt="2026-01-28T11:39:59.041" v="865"/>
          <ac:spMkLst>
            <pc:docMk/>
            <pc:sldMk cId="2942104757" sldId="346"/>
            <ac:spMk id="5" creationId="{13B4C882-72C8-E82D-41BE-B9648FD7A178}"/>
          </ac:spMkLst>
        </pc:spChg>
      </pc:sldChg>
      <pc:sldChg chg="addSp delSp modSp add mod">
        <pc:chgData name="Hejtmankova, Barbora" userId="dc15feb0-f109-48ce-93f2-f3e1a1769053" providerId="ADAL" clId="{45841D42-806E-49BE-8D84-CD2A14961ADF}" dt="2026-01-28T15:14:07.223" v="1164"/>
        <pc:sldMkLst>
          <pc:docMk/>
          <pc:sldMk cId="2772391341" sldId="347"/>
        </pc:sldMkLst>
        <pc:spChg chg="add mod">
          <ac:chgData name="Hejtmankova, Barbora" userId="dc15feb0-f109-48ce-93f2-f3e1a1769053" providerId="ADAL" clId="{45841D42-806E-49BE-8D84-CD2A14961ADF}" dt="2026-01-28T11:40:07.044" v="866"/>
          <ac:spMkLst>
            <pc:docMk/>
            <pc:sldMk cId="2772391341" sldId="347"/>
            <ac:spMk id="2" creationId="{092310BE-E425-8D96-E5D2-C0CA4E10FDA6}"/>
          </ac:spMkLst>
        </pc:spChg>
        <pc:spChg chg="mod">
          <ac:chgData name="Hejtmankova, Barbora" userId="dc15feb0-f109-48ce-93f2-f3e1a1769053" providerId="ADAL" clId="{45841D42-806E-49BE-8D84-CD2A14961ADF}" dt="2026-01-28T15:14:07.223" v="1164"/>
          <ac:spMkLst>
            <pc:docMk/>
            <pc:sldMk cId="2772391341" sldId="347"/>
            <ac:spMk id="7" creationId="{22295859-8C21-7E48-2F32-C1B7677BAF7F}"/>
          </ac:spMkLst>
        </pc:spChg>
      </pc:sldChg>
      <pc:sldChg chg="addSp delSp modSp add mod">
        <pc:chgData name="Hejtmankova, Barbora" userId="dc15feb0-f109-48ce-93f2-f3e1a1769053" providerId="ADAL" clId="{45841D42-806E-49BE-8D84-CD2A14961ADF}" dt="2026-01-28T15:00:52.002" v="1078" actId="403"/>
        <pc:sldMkLst>
          <pc:docMk/>
          <pc:sldMk cId="2824524165" sldId="348"/>
        </pc:sldMkLst>
        <pc:spChg chg="add mod">
          <ac:chgData name="Hejtmankova, Barbora" userId="dc15feb0-f109-48ce-93f2-f3e1a1769053" providerId="ADAL" clId="{45841D42-806E-49BE-8D84-CD2A14961ADF}" dt="2026-01-28T11:40:08.590" v="867"/>
          <ac:spMkLst>
            <pc:docMk/>
            <pc:sldMk cId="2824524165" sldId="348"/>
            <ac:spMk id="3" creationId="{4837952C-2FD1-BE59-064C-18A2716C3F2E}"/>
          </ac:spMkLst>
        </pc:spChg>
        <pc:spChg chg="mod">
          <ac:chgData name="Hejtmankova, Barbora" userId="dc15feb0-f109-48ce-93f2-f3e1a1769053" providerId="ADAL" clId="{45841D42-806E-49BE-8D84-CD2A14961ADF}" dt="2026-01-28T15:00:52.002" v="1078" actId="403"/>
          <ac:spMkLst>
            <pc:docMk/>
            <pc:sldMk cId="2824524165" sldId="348"/>
            <ac:spMk id="6" creationId="{7FA3A19F-FD0D-2416-A2CB-5E2EC452B59C}"/>
          </ac:spMkLst>
        </pc:spChg>
      </pc:sldChg>
    </pc:docChg>
  </pc:docChgLst>
  <pc:docChgLst>
    <pc:chgData name="Felicioni, Licia" userId="d14afec8-200e-4809-9e7b-d7cb15307a5d" providerId="ADAL" clId="{D12D6E33-D1AE-452D-9884-920E0DD78E93}"/>
    <pc:docChg chg="modSld">
      <pc:chgData name="Felicioni, Licia" userId="d14afec8-200e-4809-9e7b-d7cb15307a5d" providerId="ADAL" clId="{D12D6E33-D1AE-452D-9884-920E0DD78E93}" dt="2026-01-30T14:15:57.514" v="13" actId="404"/>
      <pc:docMkLst>
        <pc:docMk/>
      </pc:docMkLst>
      <pc:sldChg chg="modSp mod">
        <pc:chgData name="Felicioni, Licia" userId="d14afec8-200e-4809-9e7b-d7cb15307a5d" providerId="ADAL" clId="{D12D6E33-D1AE-452D-9884-920E0DD78E93}" dt="2026-01-30T14:15:57.514" v="13" actId="404"/>
        <pc:sldMkLst>
          <pc:docMk/>
          <pc:sldMk cId="0" sldId="281"/>
        </pc:sldMkLst>
        <pc:spChg chg="mod">
          <ac:chgData name="Felicioni, Licia" userId="d14afec8-200e-4809-9e7b-d7cb15307a5d" providerId="ADAL" clId="{D12D6E33-D1AE-452D-9884-920E0DD78E93}" dt="2026-01-30T14:15:53.727" v="12" actId="1076"/>
          <ac:spMkLst>
            <pc:docMk/>
            <pc:sldMk cId="0" sldId="281"/>
            <ac:spMk id="51054907" creationId="{00000000-0000-0000-0000-000000000000}"/>
          </ac:spMkLst>
        </pc:spChg>
        <pc:spChg chg="mod">
          <ac:chgData name="Felicioni, Licia" userId="d14afec8-200e-4809-9e7b-d7cb15307a5d" providerId="ADAL" clId="{D12D6E33-D1AE-452D-9884-920E0DD78E93}" dt="2026-01-30T14:15:53.727" v="12" actId="1076"/>
          <ac:spMkLst>
            <pc:docMk/>
            <pc:sldMk cId="0" sldId="281"/>
            <ac:spMk id="724621608" creationId="{00000000-0000-0000-0000-000000000000}"/>
          </ac:spMkLst>
        </pc:spChg>
        <pc:spChg chg="mod">
          <ac:chgData name="Felicioni, Licia" userId="d14afec8-200e-4809-9e7b-d7cb15307a5d" providerId="ADAL" clId="{D12D6E33-D1AE-452D-9884-920E0DD78E93}" dt="2026-01-30T14:15:53.727" v="12" actId="1076"/>
          <ac:spMkLst>
            <pc:docMk/>
            <pc:sldMk cId="0" sldId="281"/>
            <ac:spMk id="755115464" creationId="{00000000-0000-0000-0000-000000000000}"/>
          </ac:spMkLst>
        </pc:spChg>
        <pc:spChg chg="mod">
          <ac:chgData name="Felicioni, Licia" userId="d14afec8-200e-4809-9e7b-d7cb15307a5d" providerId="ADAL" clId="{D12D6E33-D1AE-452D-9884-920E0DD78E93}" dt="2026-01-30T14:15:53.727" v="12" actId="1076"/>
          <ac:spMkLst>
            <pc:docMk/>
            <pc:sldMk cId="0" sldId="281"/>
            <ac:spMk id="760148910" creationId="{00000000-0000-0000-0000-000000000000}"/>
          </ac:spMkLst>
        </pc:spChg>
        <pc:spChg chg="mod">
          <ac:chgData name="Felicioni, Licia" userId="d14afec8-200e-4809-9e7b-d7cb15307a5d" providerId="ADAL" clId="{D12D6E33-D1AE-452D-9884-920E0DD78E93}" dt="2026-01-30T14:15:53.727" v="12" actId="1076"/>
          <ac:spMkLst>
            <pc:docMk/>
            <pc:sldMk cId="0" sldId="281"/>
            <ac:spMk id="835167829" creationId="{00000000-0000-0000-0000-000000000000}"/>
          </ac:spMkLst>
        </pc:spChg>
        <pc:spChg chg="mod">
          <ac:chgData name="Felicioni, Licia" userId="d14afec8-200e-4809-9e7b-d7cb15307a5d" providerId="ADAL" clId="{D12D6E33-D1AE-452D-9884-920E0DD78E93}" dt="2026-01-30T14:15:53.727" v="12" actId="1076"/>
          <ac:spMkLst>
            <pc:docMk/>
            <pc:sldMk cId="0" sldId="281"/>
            <ac:spMk id="2136262287" creationId="{00000000-0000-0000-0000-000000000000}"/>
          </ac:spMkLst>
        </pc:spChg>
        <pc:graphicFrameChg chg="modGraphic">
          <ac:chgData name="Felicioni, Licia" userId="d14afec8-200e-4809-9e7b-d7cb15307a5d" providerId="ADAL" clId="{D12D6E33-D1AE-452D-9884-920E0DD78E93}" dt="2026-01-30T14:15:57.514" v="13" actId="404"/>
          <ac:graphicFrameMkLst>
            <pc:docMk/>
            <pc:sldMk cId="0" sldId="281"/>
            <ac:graphicFrameMk id="1577799476" creationId="{00000000-0000-0000-0000-000000000000}"/>
          </ac:graphicFrameMkLst>
        </pc:graphicFrameChg>
        <pc:picChg chg="mod">
          <ac:chgData name="Felicioni, Licia" userId="d14afec8-200e-4809-9e7b-d7cb15307a5d" providerId="ADAL" clId="{D12D6E33-D1AE-452D-9884-920E0DD78E93}" dt="2026-01-30T14:15:53.727" v="12" actId="1076"/>
          <ac:picMkLst>
            <pc:docMk/>
            <pc:sldMk cId="0" sldId="281"/>
            <ac:picMk id="411753396" creationId="{00000000-0000-0000-0000-000000000000}"/>
          </ac:picMkLst>
        </pc:picChg>
      </pc:sldChg>
      <pc:sldChg chg="modSp mod">
        <pc:chgData name="Felicioni, Licia" userId="d14afec8-200e-4809-9e7b-d7cb15307a5d" providerId="ADAL" clId="{D12D6E33-D1AE-452D-9884-920E0DD78E93}" dt="2026-01-30T14:15:32.239" v="11" actId="20577"/>
        <pc:sldMkLst>
          <pc:docMk/>
          <pc:sldMk cId="1789868988" sldId="342"/>
        </pc:sldMkLst>
        <pc:spChg chg="mod">
          <ac:chgData name="Felicioni, Licia" userId="d14afec8-200e-4809-9e7b-d7cb15307a5d" providerId="ADAL" clId="{D12D6E33-D1AE-452D-9884-920E0DD78E93}" dt="2026-01-30T14:15:32.239" v="11" actId="20577"/>
          <ac:spMkLst>
            <pc:docMk/>
            <pc:sldMk cId="1789868988" sldId="342"/>
            <ac:spMk id="2" creationId="{B00EB3D9-5ABA-42B0-31EE-FB90BFB5FFD2}"/>
          </ac:spMkLst>
        </pc:spChg>
      </pc:sldChg>
      <pc:sldChg chg="modSp mod">
        <pc:chgData name="Felicioni, Licia" userId="d14afec8-200e-4809-9e7b-d7cb15307a5d" providerId="ADAL" clId="{D12D6E33-D1AE-452D-9884-920E0DD78E93}" dt="2026-01-30T14:15:07.149" v="1" actId="20577"/>
        <pc:sldMkLst>
          <pc:docMk/>
          <pc:sldMk cId="0" sldId="358"/>
        </pc:sldMkLst>
        <pc:spChg chg="mod">
          <ac:chgData name="Felicioni, Licia" userId="d14afec8-200e-4809-9e7b-d7cb15307a5d" providerId="ADAL" clId="{D12D6E33-D1AE-452D-9884-920E0DD78E93}" dt="2026-01-30T14:15:05.981" v="0" actId="14100"/>
          <ac:spMkLst>
            <pc:docMk/>
            <pc:sldMk cId="0" sldId="358"/>
            <ac:spMk id="252696908" creationId="{00000000-0000-0000-0000-000000000000}"/>
          </ac:spMkLst>
        </pc:spChg>
        <pc:spChg chg="mod">
          <ac:chgData name="Felicioni, Licia" userId="d14afec8-200e-4809-9e7b-d7cb15307a5d" providerId="ADAL" clId="{D12D6E33-D1AE-452D-9884-920E0DD78E93}" dt="2026-01-30T14:15:07.149" v="1" actId="20577"/>
          <ac:spMkLst>
            <pc:docMk/>
            <pc:sldMk cId="0" sldId="358"/>
            <ac:spMk id="2031441870" creationId="{00000000-0000-0000-0000-000000000000}"/>
          </ac:spMkLst>
        </pc:spChg>
      </pc:sldChg>
    </pc:docChg>
  </pc:docChgLst>
  <pc:docChgLst>
    <pc:chgData name="Klepacova, Katerina" userId="c272bbc8-7130-440e-ad94-e85deacc14a1" providerId="ADAL" clId="{F17AB37F-37A2-4707-A63A-5D6486C224DF}"/>
    <pc:docChg chg="undo redo custSel addSld delSld modSld sldOrd">
      <pc:chgData name="Klepacova, Katerina" userId="c272bbc8-7130-440e-ad94-e85deacc14a1" providerId="ADAL" clId="{F17AB37F-37A2-4707-A63A-5D6486C224DF}" dt="2026-01-29T17:06:29.173" v="3330" actId="1076"/>
      <pc:docMkLst>
        <pc:docMk/>
      </pc:docMkLst>
      <pc:sldChg chg="modSp del mod">
        <pc:chgData name="Klepacova, Katerina" userId="c272bbc8-7130-440e-ad94-e85deacc14a1" providerId="ADAL" clId="{F17AB37F-37A2-4707-A63A-5D6486C224DF}" dt="2026-01-29T15:21:53.124" v="987" actId="47"/>
        <pc:sldMkLst>
          <pc:docMk/>
          <pc:sldMk cId="0" sldId="257"/>
        </pc:sldMkLst>
        <pc:spChg chg="mod">
          <ac:chgData name="Klepacova, Katerina" userId="c272bbc8-7130-440e-ad94-e85deacc14a1" providerId="ADAL" clId="{F17AB37F-37A2-4707-A63A-5D6486C224DF}" dt="2026-01-29T15:20:22.610" v="961" actId="1076"/>
          <ac:spMkLst>
            <pc:docMk/>
            <pc:sldMk cId="0" sldId="257"/>
            <ac:spMk id="57613648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08:31:10.990" v="19" actId="20577"/>
          <ac:spMkLst>
            <pc:docMk/>
            <pc:sldMk cId="0" sldId="257"/>
            <ac:spMk id="252696908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20:06.550" v="959"/>
          <ac:spMkLst>
            <pc:docMk/>
            <pc:sldMk cId="0" sldId="257"/>
            <ac:spMk id="974014367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08:35:54.062" v="50" actId="1076"/>
          <ac:spMkLst>
            <pc:docMk/>
            <pc:sldMk cId="0" sldId="257"/>
            <ac:spMk id="1248510142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08:31:32.353" v="32" actId="6549"/>
          <ac:spMkLst>
            <pc:docMk/>
            <pc:sldMk cId="0" sldId="257"/>
            <ac:spMk id="2031441870" creationId="{00000000-0000-0000-0000-000000000000}"/>
          </ac:spMkLst>
        </pc:spChg>
      </pc:sldChg>
      <pc:sldChg chg="delSp modSp mod">
        <pc:chgData name="Klepacova, Katerina" userId="c272bbc8-7130-440e-ad94-e85deacc14a1" providerId="ADAL" clId="{F17AB37F-37A2-4707-A63A-5D6486C224DF}" dt="2026-01-29T15:43:16.718" v="1672" actId="20577"/>
        <pc:sldMkLst>
          <pc:docMk/>
          <pc:sldMk cId="0" sldId="260"/>
        </pc:sldMkLst>
        <pc:spChg chg="del mod">
          <ac:chgData name="Klepacova, Katerina" userId="c272bbc8-7130-440e-ad94-e85deacc14a1" providerId="ADAL" clId="{F17AB37F-37A2-4707-A63A-5D6486C224DF}" dt="2026-01-29T15:40:08.806" v="1470" actId="478"/>
          <ac:spMkLst>
            <pc:docMk/>
            <pc:sldMk cId="0" sldId="260"/>
            <ac:spMk id="2" creationId="{DCADE026-CC5F-2B93-7B39-A47620FCF6D4}"/>
          </ac:spMkLst>
        </pc:spChg>
        <pc:spChg chg="mod">
          <ac:chgData name="Klepacova, Katerina" userId="c272bbc8-7130-440e-ad94-e85deacc14a1" providerId="ADAL" clId="{F17AB37F-37A2-4707-A63A-5D6486C224DF}" dt="2026-01-29T15:40:39.943" v="1522" actId="20577"/>
          <ac:spMkLst>
            <pc:docMk/>
            <pc:sldMk cId="0" sldId="260"/>
            <ac:spMk id="6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41:25.402" v="1585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43:14.522" v="1671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41:00.948" v="1549" actId="103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41:32.864" v="1600" actId="2057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43:16.718" v="1672" actId="20577"/>
          <ac:spMkLst>
            <pc:docMk/>
            <pc:sldMk cId="0" sldId="260"/>
            <ac:spMk id="835582203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40:27.968" v="1508" actId="20577"/>
          <ac:spMkLst>
            <pc:docMk/>
            <pc:sldMk cId="0" sldId="260"/>
            <ac:spMk id="1869551953" creationId="{00000000-0000-0000-0000-000000000000}"/>
          </ac:spMkLst>
        </pc:spChg>
      </pc:sldChg>
      <pc:sldChg chg="modSp del mod">
        <pc:chgData name="Klepacova, Katerina" userId="c272bbc8-7130-440e-ad94-e85deacc14a1" providerId="ADAL" clId="{F17AB37F-37A2-4707-A63A-5D6486C224DF}" dt="2026-01-29T15:42:30.543" v="1640" actId="47"/>
        <pc:sldMkLst>
          <pc:docMk/>
          <pc:sldMk cId="0" sldId="261"/>
        </pc:sldMkLst>
        <pc:spChg chg="mod">
          <ac:chgData name="Klepacova, Katerina" userId="c272bbc8-7130-440e-ad94-e85deacc14a1" providerId="ADAL" clId="{F17AB37F-37A2-4707-A63A-5D6486C224DF}" dt="2026-01-29T11:52:16.764" v="188" actId="20577"/>
          <ac:spMkLst>
            <pc:docMk/>
            <pc:sldMk cId="0" sldId="261"/>
            <ac:spMk id="45" creationId="{3425B499-BF62-F6F7-4261-A186D1BF04B5}"/>
          </ac:spMkLst>
        </pc:spChg>
        <pc:spChg chg="mod">
          <ac:chgData name="Klepacova, Katerina" userId="c272bbc8-7130-440e-ad94-e85deacc14a1" providerId="ADAL" clId="{F17AB37F-37A2-4707-A63A-5D6486C224DF}" dt="2026-01-29T11:52:26.981" v="197" actId="20577"/>
          <ac:spMkLst>
            <pc:docMk/>
            <pc:sldMk cId="0" sldId="261"/>
            <ac:spMk id="52" creationId="{AC7CDDE3-57F5-CC0A-38DD-2E87A1B15BF6}"/>
          </ac:spMkLst>
        </pc:spChg>
        <pc:spChg chg="mod">
          <ac:chgData name="Klepacova, Katerina" userId="c272bbc8-7130-440e-ad94-e85deacc14a1" providerId="ADAL" clId="{F17AB37F-37A2-4707-A63A-5D6486C224DF}" dt="2026-01-29T15:41:47.219" v="1614" actId="20577"/>
          <ac:spMkLst>
            <pc:docMk/>
            <pc:sldMk cId="0" sldId="261"/>
            <ac:spMk id="592251982" creationId="{00000000-0000-0000-0000-000000000000}"/>
          </ac:spMkLst>
        </pc:spChg>
      </pc:sldChg>
      <pc:sldChg chg="modSp del mod">
        <pc:chgData name="Klepacova, Katerina" userId="c272bbc8-7130-440e-ad94-e85deacc14a1" providerId="ADAL" clId="{F17AB37F-37A2-4707-A63A-5D6486C224DF}" dt="2026-01-29T11:57:21.805" v="265" actId="47"/>
        <pc:sldMkLst>
          <pc:docMk/>
          <pc:sldMk cId="0" sldId="262"/>
        </pc:sldMkLst>
        <pc:spChg chg="mod">
          <ac:chgData name="Klepacova, Katerina" userId="c272bbc8-7130-440e-ad94-e85deacc14a1" providerId="ADAL" clId="{F17AB37F-37A2-4707-A63A-5D6486C224DF}" dt="2026-01-29T11:56:22.214" v="252" actId="1076"/>
          <ac:spMkLst>
            <pc:docMk/>
            <pc:sldMk cId="0" sldId="262"/>
            <ac:spMk id="1526100535" creationId="{00000000-0000-0000-0000-000000000000}"/>
          </ac:spMkLst>
        </pc:spChg>
        <pc:grpChg chg="mod">
          <ac:chgData name="Klepacova, Katerina" userId="c272bbc8-7130-440e-ad94-e85deacc14a1" providerId="ADAL" clId="{F17AB37F-37A2-4707-A63A-5D6486C224DF}" dt="2026-01-29T11:56:23.110" v="255" actId="14100"/>
          <ac:grpSpMkLst>
            <pc:docMk/>
            <pc:sldMk cId="0" sldId="262"/>
            <ac:grpSpMk id="2" creationId="{80F00392-F4B7-6580-6C28-DDD7E3AF2919}"/>
          </ac:grpSpMkLst>
        </pc:grpChg>
        <pc:graphicFrameChg chg="mod modGraphic">
          <ac:chgData name="Klepacova, Katerina" userId="c272bbc8-7130-440e-ad94-e85deacc14a1" providerId="ADAL" clId="{F17AB37F-37A2-4707-A63A-5D6486C224DF}" dt="2026-01-29T11:56:33.446" v="257" actId="2165"/>
          <ac:graphicFrameMkLst>
            <pc:docMk/>
            <pc:sldMk cId="0" sldId="262"/>
            <ac:graphicFrameMk id="1905615473" creationId="{00000000-0000-0000-0000-000000000000}"/>
          </ac:graphicFrameMkLst>
        </pc:graphicFrameChg>
      </pc:sldChg>
      <pc:sldChg chg="modSp mod">
        <pc:chgData name="Klepacova, Katerina" userId="c272bbc8-7130-440e-ad94-e85deacc14a1" providerId="ADAL" clId="{F17AB37F-37A2-4707-A63A-5D6486C224DF}" dt="2026-01-29T16:49:51.003" v="2839" actId="20577"/>
        <pc:sldMkLst>
          <pc:docMk/>
          <pc:sldMk cId="0" sldId="279"/>
        </pc:sldMkLst>
        <pc:spChg chg="mod">
          <ac:chgData name="Klepacova, Katerina" userId="c272bbc8-7130-440e-ad94-e85deacc14a1" providerId="ADAL" clId="{F17AB37F-37A2-4707-A63A-5D6486C224DF}" dt="2026-01-29T16:49:51.003" v="2839" actId="20577"/>
          <ac:spMkLst>
            <pc:docMk/>
            <pc:sldMk cId="0" sldId="279"/>
            <ac:spMk id="394283000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6:42:26.138" v="2608" actId="20577"/>
          <ac:spMkLst>
            <pc:docMk/>
            <pc:sldMk cId="0" sldId="279"/>
            <ac:spMk id="1021067059" creationId="{00000000-0000-0000-0000-000000000000}"/>
          </ac:spMkLst>
        </pc:spChg>
        <pc:graphicFrameChg chg="mod modGraphic">
          <ac:chgData name="Klepacova, Katerina" userId="c272bbc8-7130-440e-ad94-e85deacc14a1" providerId="ADAL" clId="{F17AB37F-37A2-4707-A63A-5D6486C224DF}" dt="2026-01-29T16:47:35.384" v="2792" actId="14734"/>
          <ac:graphicFrameMkLst>
            <pc:docMk/>
            <pc:sldMk cId="0" sldId="279"/>
            <ac:graphicFrameMk id="223146248" creationId="{00000000-0000-0000-0000-000000000000}"/>
          </ac:graphicFrameMkLst>
        </pc:graphicFrameChg>
      </pc:sldChg>
      <pc:sldChg chg="addSp delSp modSp mod">
        <pc:chgData name="Klepacova, Katerina" userId="c272bbc8-7130-440e-ad94-e85deacc14a1" providerId="ADAL" clId="{F17AB37F-37A2-4707-A63A-5D6486C224DF}" dt="2026-01-29T17:06:29.173" v="3330" actId="1076"/>
        <pc:sldMkLst>
          <pc:docMk/>
          <pc:sldMk cId="0" sldId="280"/>
        </pc:sldMkLst>
        <pc:spChg chg="add mod">
          <ac:chgData name="Klepacova, Katerina" userId="c272bbc8-7130-440e-ad94-e85deacc14a1" providerId="ADAL" clId="{F17AB37F-37A2-4707-A63A-5D6486C224DF}" dt="2026-01-29T16:55:30.763" v="2860"/>
          <ac:spMkLst>
            <pc:docMk/>
            <pc:sldMk cId="0" sldId="280"/>
            <ac:spMk id="2" creationId="{327C5785-7ABB-65A7-572A-D774D9D337CD}"/>
          </ac:spMkLst>
        </pc:spChg>
        <pc:spChg chg="mod">
          <ac:chgData name="Klepacova, Katerina" userId="c272bbc8-7130-440e-ad94-e85deacc14a1" providerId="ADAL" clId="{F17AB37F-37A2-4707-A63A-5D6486C224DF}" dt="2026-01-29T16:50:02.165" v="2858" actId="20577"/>
          <ac:spMkLst>
            <pc:docMk/>
            <pc:sldMk cId="0" sldId="280"/>
            <ac:spMk id="3" creationId="{0563DBCF-7B09-93DD-EB1A-9A65A21A97C4}"/>
          </ac:spMkLst>
        </pc:spChg>
        <pc:spChg chg="mod">
          <ac:chgData name="Klepacova, Katerina" userId="c272bbc8-7130-440e-ad94-e85deacc14a1" providerId="ADAL" clId="{F17AB37F-37A2-4707-A63A-5D6486C224DF}" dt="2026-01-29T16:56:34.355" v="2893" actId="20577"/>
          <ac:spMkLst>
            <pc:docMk/>
            <pc:sldMk cId="0" sldId="280"/>
            <ac:spMk id="4" creationId="{CE921BE7-75C4-6B8D-3D0C-D3C9AB4BD79F}"/>
          </ac:spMkLst>
        </pc:spChg>
        <pc:spChg chg="mod">
          <ac:chgData name="Klepacova, Katerina" userId="c272bbc8-7130-440e-ad94-e85deacc14a1" providerId="ADAL" clId="{F17AB37F-37A2-4707-A63A-5D6486C224DF}" dt="2026-01-29T16:56:25.643" v="2870" actId="20577"/>
          <ac:spMkLst>
            <pc:docMk/>
            <pc:sldMk cId="0" sldId="280"/>
            <ac:spMk id="1086237700" creationId="{00000000-0000-0000-0000-000000000000}"/>
          </ac:spMkLst>
        </pc:spChg>
        <pc:spChg chg="del">
          <ac:chgData name="Klepacova, Katerina" userId="c272bbc8-7130-440e-ad94-e85deacc14a1" providerId="ADAL" clId="{F17AB37F-37A2-4707-A63A-5D6486C224DF}" dt="2026-01-29T16:55:30.020" v="2859" actId="478"/>
          <ac:spMkLst>
            <pc:docMk/>
            <pc:sldMk cId="0" sldId="280"/>
            <ac:spMk id="1725611479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6:55:45.424" v="2863"/>
          <ac:spMkLst>
            <pc:docMk/>
            <pc:sldMk cId="0" sldId="280"/>
            <ac:spMk id="2030733122" creationId="{00000000-0000-0000-0000-000000000000}"/>
          </ac:spMkLst>
        </pc:spChg>
        <pc:graphicFrameChg chg="add mod modGraphic">
          <ac:chgData name="Klepacova, Katerina" userId="c272bbc8-7130-440e-ad94-e85deacc14a1" providerId="ADAL" clId="{F17AB37F-37A2-4707-A63A-5D6486C224DF}" dt="2026-01-29T17:06:29.173" v="3330" actId="1076"/>
          <ac:graphicFrameMkLst>
            <pc:docMk/>
            <pc:sldMk cId="0" sldId="280"/>
            <ac:graphicFrameMk id="6" creationId="{3379DD19-1F64-48A2-E6E5-EF8A1F06AAA1}"/>
          </ac:graphicFrameMkLst>
        </pc:graphicFrameChg>
        <pc:picChg chg="del mod">
          <ac:chgData name="Klepacova, Katerina" userId="c272bbc8-7130-440e-ad94-e85deacc14a1" providerId="ADAL" clId="{F17AB37F-37A2-4707-A63A-5D6486C224DF}" dt="2026-01-29T17:05:58.751" v="3318" actId="478"/>
          <ac:picMkLst>
            <pc:docMk/>
            <pc:sldMk cId="0" sldId="280"/>
            <ac:picMk id="727198586" creationId="{00000000-0000-0000-0000-000000000000}"/>
          </ac:picMkLst>
        </pc:picChg>
      </pc:sldChg>
      <pc:sldChg chg="addSp modSp mod">
        <pc:chgData name="Klepacova, Katerina" userId="c272bbc8-7130-440e-ad94-e85deacc14a1" providerId="ADAL" clId="{F17AB37F-37A2-4707-A63A-5D6486C224DF}" dt="2026-01-29T17:00:59.347" v="3164" actId="20577"/>
        <pc:sldMkLst>
          <pc:docMk/>
          <pc:sldMk cId="0" sldId="281"/>
        </pc:sldMkLst>
        <pc:spChg chg="add mod">
          <ac:chgData name="Klepacova, Katerina" userId="c272bbc8-7130-440e-ad94-e85deacc14a1" providerId="ADAL" clId="{F17AB37F-37A2-4707-A63A-5D6486C224DF}" dt="2026-01-29T17:00:46.380" v="3138" actId="1076"/>
          <ac:spMkLst>
            <pc:docMk/>
            <pc:sldMk cId="0" sldId="281"/>
            <ac:spMk id="2" creationId="{A02C9751-0904-A3DD-D106-6D6B0FE19F97}"/>
          </ac:spMkLst>
        </pc:spChg>
        <pc:spChg chg="mod">
          <ac:chgData name="Klepacova, Katerina" userId="c272bbc8-7130-440e-ad94-e85deacc14a1" providerId="ADAL" clId="{F17AB37F-37A2-4707-A63A-5D6486C224DF}" dt="2026-01-29T17:00:57.023" v="3160" actId="14100"/>
          <ac:spMkLst>
            <pc:docMk/>
            <pc:sldMk cId="0" sldId="281"/>
            <ac:spMk id="755115464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4:54:29.492" v="944" actId="20577"/>
          <ac:spMkLst>
            <pc:docMk/>
            <pc:sldMk cId="0" sldId="281"/>
            <ac:spMk id="760148910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6:58:23.905" v="3000" actId="20577"/>
          <ac:spMkLst>
            <pc:docMk/>
            <pc:sldMk cId="0" sldId="281"/>
            <ac:spMk id="833121273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4:54:33.965" v="946" actId="20577"/>
          <ac:spMkLst>
            <pc:docMk/>
            <pc:sldMk cId="0" sldId="281"/>
            <ac:spMk id="835167829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7:00:59.347" v="3164" actId="20577"/>
          <ac:spMkLst>
            <pc:docMk/>
            <pc:sldMk cId="0" sldId="281"/>
            <ac:spMk id="2136262287" creationId="{00000000-0000-0000-0000-000000000000}"/>
          </ac:spMkLst>
        </pc:spChg>
        <pc:graphicFrameChg chg="mod modGraphic">
          <ac:chgData name="Klepacova, Katerina" userId="c272bbc8-7130-440e-ad94-e85deacc14a1" providerId="ADAL" clId="{F17AB37F-37A2-4707-A63A-5D6486C224DF}" dt="2026-01-29T17:00:41.297" v="3137" actId="14734"/>
          <ac:graphicFrameMkLst>
            <pc:docMk/>
            <pc:sldMk cId="0" sldId="281"/>
            <ac:graphicFrameMk id="1577799476" creationId="{00000000-0000-0000-0000-000000000000}"/>
          </ac:graphicFrameMkLst>
        </pc:graphicFrameChg>
      </pc:sldChg>
      <pc:sldChg chg="modSp del mod">
        <pc:chgData name="Klepacova, Katerina" userId="c272bbc8-7130-440e-ad94-e85deacc14a1" providerId="ADAL" clId="{F17AB37F-37A2-4707-A63A-5D6486C224DF}" dt="2026-01-29T15:22:14.674" v="989" actId="47"/>
        <pc:sldMkLst>
          <pc:docMk/>
          <pc:sldMk cId="4242410467" sldId="311"/>
        </pc:sldMkLst>
        <pc:spChg chg="mod">
          <ac:chgData name="Klepacova, Katerina" userId="c272bbc8-7130-440e-ad94-e85deacc14a1" providerId="ADAL" clId="{F17AB37F-37A2-4707-A63A-5D6486C224DF}" dt="2026-01-29T08:36:43.402" v="51" actId="1076"/>
          <ac:spMkLst>
            <pc:docMk/>
            <pc:sldMk cId="4242410467" sldId="311"/>
            <ac:spMk id="8" creationId="{6A2FE9D0-920A-2778-4FD2-C67F787BAF6A}"/>
          </ac:spMkLst>
        </pc:spChg>
      </pc:sldChg>
      <pc:sldChg chg="addSp modSp mod">
        <pc:chgData name="Klepacova, Katerina" userId="c272bbc8-7130-440e-ad94-e85deacc14a1" providerId="ADAL" clId="{F17AB37F-37A2-4707-A63A-5D6486C224DF}" dt="2026-01-29T15:33:20.955" v="1257" actId="20577"/>
        <pc:sldMkLst>
          <pc:docMk/>
          <pc:sldMk cId="4260914764" sldId="325"/>
        </pc:sldMkLst>
        <pc:spChg chg="mod">
          <ac:chgData name="Klepacova, Katerina" userId="c272bbc8-7130-440e-ad94-e85deacc14a1" providerId="ADAL" clId="{F17AB37F-37A2-4707-A63A-5D6486C224DF}" dt="2026-01-29T15:33:20.955" v="1257" actId="20577"/>
          <ac:spMkLst>
            <pc:docMk/>
            <pc:sldMk cId="4260914764" sldId="325"/>
            <ac:spMk id="2" creationId="{DC662ED4-066F-58E5-817A-557D5178783B}"/>
          </ac:spMkLst>
        </pc:spChg>
        <pc:spChg chg="add">
          <ac:chgData name="Klepacova, Katerina" userId="c272bbc8-7130-440e-ad94-e85deacc14a1" providerId="ADAL" clId="{F17AB37F-37A2-4707-A63A-5D6486C224DF}" dt="2026-01-29T15:23:59.918" v="1062"/>
          <ac:spMkLst>
            <pc:docMk/>
            <pc:sldMk cId="4260914764" sldId="325"/>
            <ac:spMk id="3" creationId="{2883792E-D4E0-3274-296D-56A1E18BE566}"/>
          </ac:spMkLst>
        </pc:spChg>
        <pc:spChg chg="add">
          <ac:chgData name="Klepacova, Katerina" userId="c272bbc8-7130-440e-ad94-e85deacc14a1" providerId="ADAL" clId="{F17AB37F-37A2-4707-A63A-5D6486C224DF}" dt="2026-01-29T15:24:35.417" v="1069"/>
          <ac:spMkLst>
            <pc:docMk/>
            <pc:sldMk cId="4260914764" sldId="325"/>
            <ac:spMk id="4" creationId="{732DCD93-4A94-C877-77A9-3C83A6060C3E}"/>
          </ac:spMkLst>
        </pc:spChg>
        <pc:spChg chg="mod">
          <ac:chgData name="Klepacova, Katerina" userId="c272bbc8-7130-440e-ad94-e85deacc14a1" providerId="ADAL" clId="{F17AB37F-37A2-4707-A63A-5D6486C224DF}" dt="2026-01-29T15:33:07.408" v="1255"/>
          <ac:spMkLst>
            <pc:docMk/>
            <pc:sldMk cId="4260914764" sldId="325"/>
            <ac:spMk id="8" creationId="{DBBE8C20-82E6-804C-B422-A84C98041C5E}"/>
          </ac:spMkLst>
        </pc:spChg>
        <pc:spChg chg="mod">
          <ac:chgData name="Klepacova, Katerina" userId="c272bbc8-7130-440e-ad94-e85deacc14a1" providerId="ADAL" clId="{F17AB37F-37A2-4707-A63A-5D6486C224DF}" dt="2026-01-29T15:22:48.093" v="1038" actId="20577"/>
          <ac:spMkLst>
            <pc:docMk/>
            <pc:sldMk cId="4260914764" sldId="325"/>
            <ac:spMk id="30" creationId="{FFEF2355-903A-633C-8F93-BCC049EAAF1C}"/>
          </ac:spMkLst>
        </pc:spChg>
        <pc:spChg chg="mod">
          <ac:chgData name="Klepacova, Katerina" userId="c272bbc8-7130-440e-ad94-e85deacc14a1" providerId="ADAL" clId="{F17AB37F-37A2-4707-A63A-5D6486C224DF}" dt="2026-01-29T15:25:28.280" v="1239" actId="404"/>
          <ac:spMkLst>
            <pc:docMk/>
            <pc:sldMk cId="4260914764" sldId="325"/>
            <ac:spMk id="34" creationId="{7F54E0D4-63E6-AE87-E477-F69F40F708DE}"/>
          </ac:spMkLst>
        </pc:spChg>
        <pc:spChg chg="mod">
          <ac:chgData name="Klepacova, Katerina" userId="c272bbc8-7130-440e-ad94-e85deacc14a1" providerId="ADAL" clId="{F17AB37F-37A2-4707-A63A-5D6486C224DF}" dt="2026-01-29T15:22:58.161" v="1060" actId="20577"/>
          <ac:spMkLst>
            <pc:docMk/>
            <pc:sldMk cId="4260914764" sldId="325"/>
            <ac:spMk id="43" creationId="{C1862719-B7EA-03BC-AE85-50D1FAC2ADBE}"/>
          </ac:spMkLst>
        </pc:spChg>
        <pc:spChg chg="mod">
          <ac:chgData name="Klepacova, Katerina" userId="c272bbc8-7130-440e-ad94-e85deacc14a1" providerId="ADAL" clId="{F17AB37F-37A2-4707-A63A-5D6486C224DF}" dt="2026-01-29T15:32:26.697" v="1254" actId="20577"/>
          <ac:spMkLst>
            <pc:docMk/>
            <pc:sldMk cId="4260914764" sldId="325"/>
            <ac:spMk id="44" creationId="{E6BB156F-B751-DB7E-D63A-0BF29FC66ADA}"/>
          </ac:spMkLst>
        </pc:spChg>
      </pc:sldChg>
      <pc:sldChg chg="addSp modSp mod">
        <pc:chgData name="Klepacova, Katerina" userId="c272bbc8-7130-440e-ad94-e85deacc14a1" providerId="ADAL" clId="{F17AB37F-37A2-4707-A63A-5D6486C224DF}" dt="2026-01-29T16:04:39.800" v="1836"/>
        <pc:sldMkLst>
          <pc:docMk/>
          <pc:sldMk cId="612251016" sldId="326"/>
        </pc:sldMkLst>
        <pc:spChg chg="mod">
          <ac:chgData name="Klepacova, Katerina" userId="c272bbc8-7130-440e-ad94-e85deacc14a1" providerId="ADAL" clId="{F17AB37F-37A2-4707-A63A-5D6486C224DF}" dt="2026-01-29T15:52:46.129" v="1809" actId="20577"/>
          <ac:spMkLst>
            <pc:docMk/>
            <pc:sldMk cId="612251016" sldId="326"/>
            <ac:spMk id="2" creationId="{A940A3E6-BC1F-B9D8-5C2D-2EB758EEFEE5}"/>
          </ac:spMkLst>
        </pc:spChg>
        <pc:spChg chg="mod">
          <ac:chgData name="Klepacova, Katerina" userId="c272bbc8-7130-440e-ad94-e85deacc14a1" providerId="ADAL" clId="{F17AB37F-37A2-4707-A63A-5D6486C224DF}" dt="2026-01-29T16:04:39.800" v="1836"/>
          <ac:spMkLst>
            <pc:docMk/>
            <pc:sldMk cId="612251016" sldId="326"/>
            <ac:spMk id="4" creationId="{36B53AFE-5165-2E37-7D60-9A837E86D413}"/>
          </ac:spMkLst>
        </pc:spChg>
        <pc:spChg chg="mod">
          <ac:chgData name="Klepacova, Katerina" userId="c272bbc8-7130-440e-ad94-e85deacc14a1" providerId="ADAL" clId="{F17AB37F-37A2-4707-A63A-5D6486C224DF}" dt="2026-01-29T13:26:40.372" v="350" actId="14100"/>
          <ac:spMkLst>
            <pc:docMk/>
            <pc:sldMk cId="612251016" sldId="326"/>
            <ac:spMk id="9" creationId="{BB318EED-8603-A438-5D00-C0BAD2C19124}"/>
          </ac:spMkLst>
        </pc:spChg>
        <pc:picChg chg="add mod ord modCrop">
          <ac:chgData name="Klepacova, Katerina" userId="c272bbc8-7130-440e-ad94-e85deacc14a1" providerId="ADAL" clId="{F17AB37F-37A2-4707-A63A-5D6486C224DF}" dt="2026-01-29T13:26:30.665" v="348" actId="167"/>
          <ac:picMkLst>
            <pc:docMk/>
            <pc:sldMk cId="612251016" sldId="326"/>
            <ac:picMk id="5" creationId="{0A52E4C7-3D25-A6B3-E3BF-F5510BD2C1E1}"/>
          </ac:picMkLst>
        </pc:picChg>
      </pc:sldChg>
      <pc:sldChg chg="addSp delSp modSp mod">
        <pc:chgData name="Klepacova, Katerina" userId="c272bbc8-7130-440e-ad94-e85deacc14a1" providerId="ADAL" clId="{F17AB37F-37A2-4707-A63A-5D6486C224DF}" dt="2026-01-29T16:10:08.494" v="2044" actId="20577"/>
        <pc:sldMkLst>
          <pc:docMk/>
          <pc:sldMk cId="3922363688" sldId="327"/>
        </pc:sldMkLst>
        <pc:spChg chg="add del mod">
          <ac:chgData name="Klepacova, Katerina" userId="c272bbc8-7130-440e-ad94-e85deacc14a1" providerId="ADAL" clId="{F17AB37F-37A2-4707-A63A-5D6486C224DF}" dt="2026-01-29T16:07:11.017" v="1857" actId="478"/>
          <ac:spMkLst>
            <pc:docMk/>
            <pc:sldMk cId="3922363688" sldId="327"/>
            <ac:spMk id="2" creationId="{859BC5B0-B675-59C5-4A62-4E86343FD8E1}"/>
          </ac:spMkLst>
        </pc:spChg>
        <pc:spChg chg="mod">
          <ac:chgData name="Klepacova, Katerina" userId="c272bbc8-7130-440e-ad94-e85deacc14a1" providerId="ADAL" clId="{F17AB37F-37A2-4707-A63A-5D6486C224DF}" dt="2026-01-29T16:07:30.959" v="1875" actId="20577"/>
          <ac:spMkLst>
            <pc:docMk/>
            <pc:sldMk cId="3922363688" sldId="327"/>
            <ac:spMk id="4" creationId="{FDB9333D-39DE-E54D-2B48-FE3AAB5BE74A}"/>
          </ac:spMkLst>
        </pc:spChg>
        <pc:spChg chg="mod">
          <ac:chgData name="Klepacova, Katerina" userId="c272bbc8-7130-440e-ad94-e85deacc14a1" providerId="ADAL" clId="{F17AB37F-37A2-4707-A63A-5D6486C224DF}" dt="2026-01-29T16:10:08.494" v="2044" actId="20577"/>
          <ac:spMkLst>
            <pc:docMk/>
            <pc:sldMk cId="3922363688" sldId="327"/>
            <ac:spMk id="7" creationId="{E5FF185B-B673-C12B-DA13-74A41C64502D}"/>
          </ac:spMkLst>
        </pc:spChg>
      </pc:sldChg>
      <pc:sldChg chg="modSp mod">
        <pc:chgData name="Klepacova, Katerina" userId="c272bbc8-7130-440e-ad94-e85deacc14a1" providerId="ADAL" clId="{F17AB37F-37A2-4707-A63A-5D6486C224DF}" dt="2026-01-29T16:41:23.955" v="2576" actId="20577"/>
        <pc:sldMkLst>
          <pc:docMk/>
          <pc:sldMk cId="944182199" sldId="329"/>
        </pc:sldMkLst>
        <pc:spChg chg="mod">
          <ac:chgData name="Klepacova, Katerina" userId="c272bbc8-7130-440e-ad94-e85deacc14a1" providerId="ADAL" clId="{F17AB37F-37A2-4707-A63A-5D6486C224DF}" dt="2026-01-29T16:41:23.955" v="2576" actId="20577"/>
          <ac:spMkLst>
            <pc:docMk/>
            <pc:sldMk cId="944182199" sldId="329"/>
            <ac:spMk id="2" creationId="{97F3579A-B020-2EEF-5F9F-21E32E6AA554}"/>
          </ac:spMkLst>
        </pc:spChg>
        <pc:spChg chg="mod">
          <ac:chgData name="Klepacova, Katerina" userId="c272bbc8-7130-440e-ad94-e85deacc14a1" providerId="ADAL" clId="{F17AB37F-37A2-4707-A63A-5D6486C224DF}" dt="2026-01-29T16:07:38.724" v="1890" actId="20577"/>
          <ac:spMkLst>
            <pc:docMk/>
            <pc:sldMk cId="944182199" sldId="329"/>
            <ac:spMk id="5" creationId="{1B4C8F5B-CD73-A057-58FC-0B35C32C046D}"/>
          </ac:spMkLst>
        </pc:spChg>
        <pc:spChg chg="mod">
          <ac:chgData name="Klepacova, Katerina" userId="c272bbc8-7130-440e-ad94-e85deacc14a1" providerId="ADAL" clId="{F17AB37F-37A2-4707-A63A-5D6486C224DF}" dt="2026-01-29T16:09:35.396" v="1998" actId="20577"/>
          <ac:spMkLst>
            <pc:docMk/>
            <pc:sldMk cId="944182199" sldId="329"/>
            <ac:spMk id="6" creationId="{7545E48D-B3FB-1584-9286-AE8ADF3B7CDF}"/>
          </ac:spMkLst>
        </pc:spChg>
      </pc:sldChg>
      <pc:sldChg chg="modSp mod">
        <pc:chgData name="Klepacova, Katerina" userId="c272bbc8-7130-440e-ad94-e85deacc14a1" providerId="ADAL" clId="{F17AB37F-37A2-4707-A63A-5D6486C224DF}" dt="2026-01-29T15:37:27.535" v="1353" actId="27636"/>
        <pc:sldMkLst>
          <pc:docMk/>
          <pc:sldMk cId="3205618647" sldId="339"/>
        </pc:sldMkLst>
        <pc:spChg chg="mod">
          <ac:chgData name="Klepacova, Katerina" userId="c272bbc8-7130-440e-ad94-e85deacc14a1" providerId="ADAL" clId="{F17AB37F-37A2-4707-A63A-5D6486C224DF}" dt="2026-01-29T15:33:27.940" v="1273" actId="20577"/>
          <ac:spMkLst>
            <pc:docMk/>
            <pc:sldMk cId="3205618647" sldId="339"/>
            <ac:spMk id="3" creationId="{907BE260-740D-1869-F9D9-C8264FBCE508}"/>
          </ac:spMkLst>
        </pc:spChg>
        <pc:spChg chg="mod">
          <ac:chgData name="Klepacova, Katerina" userId="c272bbc8-7130-440e-ad94-e85deacc14a1" providerId="ADAL" clId="{F17AB37F-37A2-4707-A63A-5D6486C224DF}" dt="2026-01-29T15:37:27.535" v="1353" actId="27636"/>
          <ac:spMkLst>
            <pc:docMk/>
            <pc:sldMk cId="3205618647" sldId="339"/>
            <ac:spMk id="4" creationId="{D99864A0-6500-5DBB-00D8-BCC30D44EFCE}"/>
          </ac:spMkLst>
        </pc:spChg>
        <pc:spChg chg="mod">
          <ac:chgData name="Klepacova, Katerina" userId="c272bbc8-7130-440e-ad94-e85deacc14a1" providerId="ADAL" clId="{F17AB37F-37A2-4707-A63A-5D6486C224DF}" dt="2026-01-29T15:33:13.161" v="1256"/>
          <ac:spMkLst>
            <pc:docMk/>
            <pc:sldMk cId="3205618647" sldId="339"/>
            <ac:spMk id="8" creationId="{10794448-0695-5A45-14F9-BCABB53D5742}"/>
          </ac:spMkLst>
        </pc:spChg>
      </pc:sldChg>
      <pc:sldChg chg="addSp delSp modSp mod">
        <pc:chgData name="Klepacova, Katerina" userId="c272bbc8-7130-440e-ad94-e85deacc14a1" providerId="ADAL" clId="{F17AB37F-37A2-4707-A63A-5D6486C224DF}" dt="2026-01-29T16:22:49.627" v="2226" actId="20577"/>
        <pc:sldMkLst>
          <pc:docMk/>
          <pc:sldMk cId="122707684" sldId="340"/>
        </pc:sldMkLst>
        <pc:spChg chg="add mod">
          <ac:chgData name="Klepacova, Katerina" userId="c272bbc8-7130-440e-ad94-e85deacc14a1" providerId="ADAL" clId="{F17AB37F-37A2-4707-A63A-5D6486C224DF}" dt="2026-01-29T13:50:55.740" v="498" actId="14100"/>
          <ac:spMkLst>
            <pc:docMk/>
            <pc:sldMk cId="122707684" sldId="340"/>
            <ac:spMk id="3" creationId="{74EA6635-BB7D-EE7E-D534-638ECEA44DDC}"/>
          </ac:spMkLst>
        </pc:spChg>
        <pc:spChg chg="mod ord">
          <ac:chgData name="Klepacova, Katerina" userId="c272bbc8-7130-440e-ad94-e85deacc14a1" providerId="ADAL" clId="{F17AB37F-37A2-4707-A63A-5D6486C224DF}" dt="2026-01-29T16:22:49.627" v="2226" actId="20577"/>
          <ac:spMkLst>
            <pc:docMk/>
            <pc:sldMk cId="122707684" sldId="340"/>
            <ac:spMk id="4" creationId="{49409925-99E8-29DF-0E69-BF54CF07AA57}"/>
          </ac:spMkLst>
        </pc:spChg>
        <pc:spChg chg="mod">
          <ac:chgData name="Klepacova, Katerina" userId="c272bbc8-7130-440e-ad94-e85deacc14a1" providerId="ADAL" clId="{F17AB37F-37A2-4707-A63A-5D6486C224DF}" dt="2026-01-29T16:09:49.111" v="2022" actId="20577"/>
          <ac:spMkLst>
            <pc:docMk/>
            <pc:sldMk cId="122707684" sldId="340"/>
            <ac:spMk id="5" creationId="{F11B77FD-4803-8E39-46ED-B430F6BC9AC5}"/>
          </ac:spMkLst>
        </pc:spChg>
        <pc:spChg chg="add del mod">
          <ac:chgData name="Klepacova, Katerina" userId="c272bbc8-7130-440e-ad94-e85deacc14a1" providerId="ADAL" clId="{F17AB37F-37A2-4707-A63A-5D6486C224DF}" dt="2026-01-29T16:12:01.395" v="2066" actId="478"/>
          <ac:spMkLst>
            <pc:docMk/>
            <pc:sldMk cId="122707684" sldId="340"/>
            <ac:spMk id="6" creationId="{CA16F2BC-F23D-09A5-EA58-83E1332C2208}"/>
          </ac:spMkLst>
        </pc:spChg>
        <pc:picChg chg="add mod">
          <ac:chgData name="Klepacova, Katerina" userId="c272bbc8-7130-440e-ad94-e85deacc14a1" providerId="ADAL" clId="{F17AB37F-37A2-4707-A63A-5D6486C224DF}" dt="2026-01-29T13:50:59.317" v="499" actId="14100"/>
          <ac:picMkLst>
            <pc:docMk/>
            <pc:sldMk cId="122707684" sldId="340"/>
            <ac:picMk id="2" creationId="{F0744BCE-FE1C-956D-B001-616CF0819D01}"/>
          </ac:picMkLst>
        </pc:picChg>
      </pc:sldChg>
      <pc:sldChg chg="modSp mod">
        <pc:chgData name="Klepacova, Katerina" userId="c272bbc8-7130-440e-ad94-e85deacc14a1" providerId="ADAL" clId="{F17AB37F-37A2-4707-A63A-5D6486C224DF}" dt="2026-01-29T16:15:48.071" v="2123"/>
        <pc:sldMkLst>
          <pc:docMk/>
          <pc:sldMk cId="46997259" sldId="341"/>
        </pc:sldMkLst>
        <pc:spChg chg="mod">
          <ac:chgData name="Klepacova, Katerina" userId="c272bbc8-7130-440e-ad94-e85deacc14a1" providerId="ADAL" clId="{F17AB37F-37A2-4707-A63A-5D6486C224DF}" dt="2026-01-29T16:15:48.071" v="2123"/>
          <ac:spMkLst>
            <pc:docMk/>
            <pc:sldMk cId="46997259" sldId="341"/>
            <ac:spMk id="2" creationId="{BFC0EC24-A492-E6DB-A999-D14386EC78F6}"/>
          </ac:spMkLst>
        </pc:spChg>
        <pc:spChg chg="mod">
          <ac:chgData name="Klepacova, Katerina" userId="c272bbc8-7130-440e-ad94-e85deacc14a1" providerId="ADAL" clId="{F17AB37F-37A2-4707-A63A-5D6486C224DF}" dt="2026-01-29T16:15:30.073" v="2122" actId="20577"/>
          <ac:spMkLst>
            <pc:docMk/>
            <pc:sldMk cId="46997259" sldId="341"/>
            <ac:spMk id="7" creationId="{D6D9AEF6-A765-F09F-4CEA-83B4F62F2D4D}"/>
          </ac:spMkLst>
        </pc:spChg>
      </pc:sldChg>
      <pc:sldChg chg="addSp delSp modSp mod">
        <pc:chgData name="Klepacova, Katerina" userId="c272bbc8-7130-440e-ad94-e85deacc14a1" providerId="ADAL" clId="{F17AB37F-37A2-4707-A63A-5D6486C224DF}" dt="2026-01-29T16:41:13.010" v="2567" actId="20577"/>
        <pc:sldMkLst>
          <pc:docMk/>
          <pc:sldMk cId="1789868988" sldId="342"/>
        </pc:sldMkLst>
        <pc:spChg chg="mod">
          <ac:chgData name="Klepacova, Katerina" userId="c272bbc8-7130-440e-ad94-e85deacc14a1" providerId="ADAL" clId="{F17AB37F-37A2-4707-A63A-5D6486C224DF}" dt="2026-01-29T16:41:13.010" v="2567" actId="20577"/>
          <ac:spMkLst>
            <pc:docMk/>
            <pc:sldMk cId="1789868988" sldId="342"/>
            <ac:spMk id="2" creationId="{B00EB3D9-5ABA-42B0-31EE-FB90BFB5FFD2}"/>
          </ac:spMkLst>
        </pc:spChg>
        <pc:spChg chg="mod">
          <ac:chgData name="Klepacova, Katerina" userId="c272bbc8-7130-440e-ad94-e85deacc14a1" providerId="ADAL" clId="{F17AB37F-37A2-4707-A63A-5D6486C224DF}" dt="2026-01-29T16:15:51.254" v="2124"/>
          <ac:spMkLst>
            <pc:docMk/>
            <pc:sldMk cId="1789868988" sldId="342"/>
            <ac:spMk id="3" creationId="{EE757990-52DF-523A-4DF8-67A5F8443635}"/>
          </ac:spMkLst>
        </pc:spChg>
        <pc:spChg chg="add mod">
          <ac:chgData name="Klepacova, Katerina" userId="c272bbc8-7130-440e-ad94-e85deacc14a1" providerId="ADAL" clId="{F17AB37F-37A2-4707-A63A-5D6486C224DF}" dt="2026-01-29T13:45:53.636" v="462"/>
          <ac:spMkLst>
            <pc:docMk/>
            <pc:sldMk cId="1789868988" sldId="342"/>
            <ac:spMk id="4" creationId="{A077F971-1CF5-CC8A-1E6A-FAECDE5B0314}"/>
          </ac:spMkLst>
        </pc:spChg>
        <pc:spChg chg="add mod">
          <ac:chgData name="Klepacova, Katerina" userId="c272bbc8-7130-440e-ad94-e85deacc14a1" providerId="ADAL" clId="{F17AB37F-37A2-4707-A63A-5D6486C224DF}" dt="2026-01-29T13:45:53.636" v="462"/>
          <ac:spMkLst>
            <pc:docMk/>
            <pc:sldMk cId="1789868988" sldId="342"/>
            <ac:spMk id="5" creationId="{0E07F332-B7C6-8259-4996-1DFD521B5204}"/>
          </ac:spMkLst>
        </pc:spChg>
        <pc:spChg chg="mod ord">
          <ac:chgData name="Klepacova, Katerina" userId="c272bbc8-7130-440e-ad94-e85deacc14a1" providerId="ADAL" clId="{F17AB37F-37A2-4707-A63A-5D6486C224DF}" dt="2026-01-29T16:16:26.431" v="2157" actId="20577"/>
          <ac:spMkLst>
            <pc:docMk/>
            <pc:sldMk cId="1789868988" sldId="342"/>
            <ac:spMk id="6" creationId="{7F486EEE-CA38-0F1D-C090-B296775C9DBC}"/>
          </ac:spMkLst>
        </pc:spChg>
        <pc:spChg chg="add del mod ord">
          <ac:chgData name="Klepacova, Katerina" userId="c272bbc8-7130-440e-ad94-e85deacc14a1" providerId="ADAL" clId="{F17AB37F-37A2-4707-A63A-5D6486C224DF}" dt="2026-01-29T13:51:04.223" v="500" actId="478"/>
          <ac:spMkLst>
            <pc:docMk/>
            <pc:sldMk cId="1789868988" sldId="342"/>
            <ac:spMk id="9" creationId="{3C4C5267-A652-B3A1-A057-AFC2E6FE2005}"/>
          </ac:spMkLst>
        </pc:spChg>
        <pc:spChg chg="ord">
          <ac:chgData name="Klepacova, Katerina" userId="c272bbc8-7130-440e-ad94-e85deacc14a1" providerId="ADAL" clId="{F17AB37F-37A2-4707-A63A-5D6486C224DF}" dt="2026-01-29T13:49:55.797" v="488" actId="166"/>
          <ac:spMkLst>
            <pc:docMk/>
            <pc:sldMk cId="1789868988" sldId="342"/>
            <ac:spMk id="1623579794" creationId="{E3B17578-0158-D46B-728F-EF7BB0AE188F}"/>
          </ac:spMkLst>
        </pc:spChg>
        <pc:picChg chg="add del mod ord">
          <ac:chgData name="Klepacova, Katerina" userId="c272bbc8-7130-440e-ad94-e85deacc14a1" providerId="ADAL" clId="{F17AB37F-37A2-4707-A63A-5D6486C224DF}" dt="2026-01-29T13:51:04.734" v="501" actId="478"/>
          <ac:picMkLst>
            <pc:docMk/>
            <pc:sldMk cId="1789868988" sldId="342"/>
            <ac:picMk id="8" creationId="{8AFD19AE-0393-1B9B-9362-CB1E28629DF8}"/>
          </ac:picMkLst>
        </pc:picChg>
      </pc:sldChg>
      <pc:sldChg chg="addSp delSp modSp mod">
        <pc:chgData name="Klepacova, Katerina" userId="c272bbc8-7130-440e-ad94-e85deacc14a1" providerId="ADAL" clId="{F17AB37F-37A2-4707-A63A-5D6486C224DF}" dt="2026-01-29T16:23:06.631" v="2241" actId="20577"/>
        <pc:sldMkLst>
          <pc:docMk/>
          <pc:sldMk cId="3249347444" sldId="343"/>
        </pc:sldMkLst>
        <pc:spChg chg="mod">
          <ac:chgData name="Klepacova, Katerina" userId="c272bbc8-7130-440e-ad94-e85deacc14a1" providerId="ADAL" clId="{F17AB37F-37A2-4707-A63A-5D6486C224DF}" dt="2026-01-29T16:23:06.631" v="2241" actId="20577"/>
          <ac:spMkLst>
            <pc:docMk/>
            <pc:sldMk cId="3249347444" sldId="343"/>
            <ac:spMk id="4" creationId="{CBF95303-28B8-174E-2E96-8C92ADD64766}"/>
          </ac:spMkLst>
        </pc:spChg>
        <pc:spChg chg="mod">
          <ac:chgData name="Klepacova, Katerina" userId="c272bbc8-7130-440e-ad94-e85deacc14a1" providerId="ADAL" clId="{F17AB37F-37A2-4707-A63A-5D6486C224DF}" dt="2026-01-29T16:16:53.084" v="2183" actId="20577"/>
          <ac:spMkLst>
            <pc:docMk/>
            <pc:sldMk cId="3249347444" sldId="343"/>
            <ac:spMk id="5" creationId="{7195A6CE-6485-7B22-8419-17E4646D6BAA}"/>
          </ac:spMkLst>
        </pc:spChg>
        <pc:spChg chg="mod">
          <ac:chgData name="Klepacova, Katerina" userId="c272bbc8-7130-440e-ad94-e85deacc14a1" providerId="ADAL" clId="{F17AB37F-37A2-4707-A63A-5D6486C224DF}" dt="2026-01-29T14:17:51.663" v="737" actId="207"/>
          <ac:spMkLst>
            <pc:docMk/>
            <pc:sldMk cId="3249347444" sldId="343"/>
            <ac:spMk id="9" creationId="{A4F8CBA1-E263-2A6D-2C98-DFD4D065066A}"/>
          </ac:spMkLst>
        </pc:spChg>
        <pc:picChg chg="add del mod ord">
          <ac:chgData name="Klepacova, Katerina" userId="c272bbc8-7130-440e-ad94-e85deacc14a1" providerId="ADAL" clId="{F17AB37F-37A2-4707-A63A-5D6486C224DF}" dt="2026-01-29T14:31:48.005" v="790" actId="478"/>
          <ac:picMkLst>
            <pc:docMk/>
            <pc:sldMk cId="3249347444" sldId="343"/>
            <ac:picMk id="3" creationId="{7E35A1C2-0A7B-23B5-E509-ECBA1EDC02A3}"/>
          </ac:picMkLst>
        </pc:picChg>
        <pc:picChg chg="add mod ord modCrop">
          <ac:chgData name="Klepacova, Katerina" userId="c272bbc8-7130-440e-ad94-e85deacc14a1" providerId="ADAL" clId="{F17AB37F-37A2-4707-A63A-5D6486C224DF}" dt="2026-01-29T14:32:48.620" v="848" actId="732"/>
          <ac:picMkLst>
            <pc:docMk/>
            <pc:sldMk cId="3249347444" sldId="343"/>
            <ac:picMk id="7" creationId="{80355C85-8EA0-010F-6A73-C265544A7360}"/>
          </ac:picMkLst>
        </pc:picChg>
      </pc:sldChg>
      <pc:sldChg chg="modSp mod">
        <pc:chgData name="Klepacova, Katerina" userId="c272bbc8-7130-440e-ad94-e85deacc14a1" providerId="ADAL" clId="{F17AB37F-37A2-4707-A63A-5D6486C224DF}" dt="2026-01-29T16:26:18.708" v="2322" actId="20577"/>
        <pc:sldMkLst>
          <pc:docMk/>
          <pc:sldMk cId="71495048" sldId="344"/>
        </pc:sldMkLst>
        <pc:spChg chg="mod">
          <ac:chgData name="Klepacova, Katerina" userId="c272bbc8-7130-440e-ad94-e85deacc14a1" providerId="ADAL" clId="{F17AB37F-37A2-4707-A63A-5D6486C224DF}" dt="2026-01-29T16:24:34.901" v="2269"/>
          <ac:spMkLst>
            <pc:docMk/>
            <pc:sldMk cId="71495048" sldId="344"/>
            <ac:spMk id="2" creationId="{DE6C98CB-3EE8-4847-4C4C-7E16DC0FD25E}"/>
          </ac:spMkLst>
        </pc:spChg>
        <pc:spChg chg="mod">
          <ac:chgData name="Klepacova, Katerina" userId="c272bbc8-7130-440e-ad94-e85deacc14a1" providerId="ADAL" clId="{F17AB37F-37A2-4707-A63A-5D6486C224DF}" dt="2026-01-29T16:26:18.708" v="2322" actId="20577"/>
          <ac:spMkLst>
            <pc:docMk/>
            <pc:sldMk cId="71495048" sldId="344"/>
            <ac:spMk id="7" creationId="{CCFDB90F-3795-DFD5-01D0-32E131D7B282}"/>
          </ac:spMkLst>
        </pc:spChg>
      </pc:sldChg>
      <pc:sldChg chg="modSp mod">
        <pc:chgData name="Klepacova, Katerina" userId="c272bbc8-7130-440e-ad94-e85deacc14a1" providerId="ADAL" clId="{F17AB37F-37A2-4707-A63A-5D6486C224DF}" dt="2026-01-29T16:41:00.804" v="2558" actId="20577"/>
        <pc:sldMkLst>
          <pc:docMk/>
          <pc:sldMk cId="913892036" sldId="345"/>
        </pc:sldMkLst>
        <pc:spChg chg="mod">
          <ac:chgData name="Klepacova, Katerina" userId="c272bbc8-7130-440e-ad94-e85deacc14a1" providerId="ADAL" clId="{F17AB37F-37A2-4707-A63A-5D6486C224DF}" dt="2026-01-29T16:41:00.804" v="2558" actId="20577"/>
          <ac:spMkLst>
            <pc:docMk/>
            <pc:sldMk cId="913892036" sldId="345"/>
            <ac:spMk id="2" creationId="{DD24B029-9F52-60C7-4A58-85A53CD9B4CE}"/>
          </ac:spMkLst>
        </pc:spChg>
        <pc:spChg chg="mod">
          <ac:chgData name="Klepacova, Katerina" userId="c272bbc8-7130-440e-ad94-e85deacc14a1" providerId="ADAL" clId="{F17AB37F-37A2-4707-A63A-5D6486C224DF}" dt="2026-01-29T16:24:37.807" v="2270"/>
          <ac:spMkLst>
            <pc:docMk/>
            <pc:sldMk cId="913892036" sldId="345"/>
            <ac:spMk id="3" creationId="{CE742F74-EAAB-E768-D036-6A696297903A}"/>
          </ac:spMkLst>
        </pc:spChg>
        <pc:spChg chg="mod">
          <ac:chgData name="Klepacova, Katerina" userId="c272bbc8-7130-440e-ad94-e85deacc14a1" providerId="ADAL" clId="{F17AB37F-37A2-4707-A63A-5D6486C224DF}" dt="2026-01-29T16:26:11.846" v="2304" actId="20577"/>
          <ac:spMkLst>
            <pc:docMk/>
            <pc:sldMk cId="913892036" sldId="345"/>
            <ac:spMk id="6" creationId="{E7CA6894-F20D-BCA6-AA81-C9C90973B62A}"/>
          </ac:spMkLst>
        </pc:spChg>
      </pc:sldChg>
      <pc:sldChg chg="addSp modSp mod">
        <pc:chgData name="Klepacova, Katerina" userId="c272bbc8-7130-440e-ad94-e85deacc14a1" providerId="ADAL" clId="{F17AB37F-37A2-4707-A63A-5D6486C224DF}" dt="2026-01-29T16:33:19.904" v="2478" actId="20577"/>
        <pc:sldMkLst>
          <pc:docMk/>
          <pc:sldMk cId="2942104757" sldId="346"/>
        </pc:sldMkLst>
        <pc:spChg chg="mod">
          <ac:chgData name="Klepacova, Katerina" userId="c272bbc8-7130-440e-ad94-e85deacc14a1" providerId="ADAL" clId="{F17AB37F-37A2-4707-A63A-5D6486C224DF}" dt="2026-01-29T16:32:21.566" v="2468" actId="20577"/>
          <ac:spMkLst>
            <pc:docMk/>
            <pc:sldMk cId="2942104757" sldId="346"/>
            <ac:spMk id="4" creationId="{FA4EAB4B-2D56-6CA9-830C-D37EE8E68715}"/>
          </ac:spMkLst>
        </pc:spChg>
        <pc:spChg chg="mod">
          <ac:chgData name="Klepacova, Katerina" userId="c272bbc8-7130-440e-ad94-e85deacc14a1" providerId="ADAL" clId="{F17AB37F-37A2-4707-A63A-5D6486C224DF}" dt="2026-01-29T16:33:19.904" v="2478" actId="20577"/>
          <ac:spMkLst>
            <pc:docMk/>
            <pc:sldMk cId="2942104757" sldId="346"/>
            <ac:spMk id="5" creationId="{13B4C882-72C8-E82D-41BE-B9648FD7A178}"/>
          </ac:spMkLst>
        </pc:spChg>
        <pc:spChg chg="mod">
          <ac:chgData name="Klepacova, Katerina" userId="c272bbc8-7130-440e-ad94-e85deacc14a1" providerId="ADAL" clId="{F17AB37F-37A2-4707-A63A-5D6486C224DF}" dt="2026-01-29T16:31:24.056" v="2444" actId="14100"/>
          <ac:spMkLst>
            <pc:docMk/>
            <pc:sldMk cId="2942104757" sldId="346"/>
            <ac:spMk id="9" creationId="{048B7CA6-6A8D-1384-7197-1E3C0E7FD84E}"/>
          </ac:spMkLst>
        </pc:spChg>
        <pc:picChg chg="add mod ord modCrop">
          <ac:chgData name="Klepacova, Katerina" userId="c272bbc8-7130-440e-ad94-e85deacc14a1" providerId="ADAL" clId="{F17AB37F-37A2-4707-A63A-5D6486C224DF}" dt="2026-01-29T16:31:46.677" v="2462" actId="732"/>
          <ac:picMkLst>
            <pc:docMk/>
            <pc:sldMk cId="2942104757" sldId="346"/>
            <ac:picMk id="3" creationId="{755110BA-7A0D-6D6E-9825-AEB6DF80FAC1}"/>
          </ac:picMkLst>
        </pc:picChg>
      </pc:sldChg>
      <pc:sldChg chg="modSp mod">
        <pc:chgData name="Klepacova, Katerina" userId="c272bbc8-7130-440e-ad94-e85deacc14a1" providerId="ADAL" clId="{F17AB37F-37A2-4707-A63A-5D6486C224DF}" dt="2026-01-29T16:36:28.438" v="2517" actId="20577"/>
        <pc:sldMkLst>
          <pc:docMk/>
          <pc:sldMk cId="2772391341" sldId="347"/>
        </pc:sldMkLst>
        <pc:spChg chg="mod">
          <ac:chgData name="Klepacova, Katerina" userId="c272bbc8-7130-440e-ad94-e85deacc14a1" providerId="ADAL" clId="{F17AB37F-37A2-4707-A63A-5D6486C224DF}" dt="2026-01-29T16:33:29.518" v="2480"/>
          <ac:spMkLst>
            <pc:docMk/>
            <pc:sldMk cId="2772391341" sldId="347"/>
            <ac:spMk id="2" creationId="{092310BE-E425-8D96-E5D2-C0CA4E10FDA6}"/>
          </ac:spMkLst>
        </pc:spChg>
        <pc:spChg chg="mod">
          <ac:chgData name="Klepacova, Katerina" userId="c272bbc8-7130-440e-ad94-e85deacc14a1" providerId="ADAL" clId="{F17AB37F-37A2-4707-A63A-5D6486C224DF}" dt="2026-01-29T16:36:28.438" v="2517" actId="20577"/>
          <ac:spMkLst>
            <pc:docMk/>
            <pc:sldMk cId="2772391341" sldId="347"/>
            <ac:spMk id="7" creationId="{22295859-8C21-7E48-2F32-C1B7677BAF7F}"/>
          </ac:spMkLst>
        </pc:spChg>
      </pc:sldChg>
      <pc:sldChg chg="modSp mod">
        <pc:chgData name="Klepacova, Katerina" userId="c272bbc8-7130-440e-ad94-e85deacc14a1" providerId="ADAL" clId="{F17AB37F-37A2-4707-A63A-5D6486C224DF}" dt="2026-01-29T16:40:50.523" v="2549" actId="20577"/>
        <pc:sldMkLst>
          <pc:docMk/>
          <pc:sldMk cId="2824524165" sldId="348"/>
        </pc:sldMkLst>
        <pc:spChg chg="mod">
          <ac:chgData name="Klepacova, Katerina" userId="c272bbc8-7130-440e-ad94-e85deacc14a1" providerId="ADAL" clId="{F17AB37F-37A2-4707-A63A-5D6486C224DF}" dt="2026-01-29T16:40:31.678" v="2545" actId="20577"/>
          <ac:spMkLst>
            <pc:docMk/>
            <pc:sldMk cId="2824524165" sldId="348"/>
            <ac:spMk id="2" creationId="{EB6F1995-2625-FCE0-81E2-892C1B8B08F6}"/>
          </ac:spMkLst>
        </pc:spChg>
        <pc:spChg chg="mod">
          <ac:chgData name="Klepacova, Katerina" userId="c272bbc8-7130-440e-ad94-e85deacc14a1" providerId="ADAL" clId="{F17AB37F-37A2-4707-A63A-5D6486C224DF}" dt="2026-01-29T16:33:34.728" v="2481"/>
          <ac:spMkLst>
            <pc:docMk/>
            <pc:sldMk cId="2824524165" sldId="348"/>
            <ac:spMk id="3" creationId="{4837952C-2FD1-BE59-064C-18A2716C3F2E}"/>
          </ac:spMkLst>
        </pc:spChg>
        <pc:spChg chg="mod">
          <ac:chgData name="Klepacova, Katerina" userId="c272bbc8-7130-440e-ad94-e85deacc14a1" providerId="ADAL" clId="{F17AB37F-37A2-4707-A63A-5D6486C224DF}" dt="2026-01-29T16:40:50.523" v="2549" actId="20577"/>
          <ac:spMkLst>
            <pc:docMk/>
            <pc:sldMk cId="2824524165" sldId="348"/>
            <ac:spMk id="6" creationId="{7FA3A19F-FD0D-2416-A2CB-5E2EC452B59C}"/>
          </ac:spMkLst>
        </pc:spChg>
      </pc:sldChg>
      <pc:sldChg chg="del">
        <pc:chgData name="Klepacova, Katerina" userId="c272bbc8-7130-440e-ad94-e85deacc14a1" providerId="ADAL" clId="{F17AB37F-37A2-4707-A63A-5D6486C224DF}" dt="2026-01-29T14:37:07.720" v="855" actId="47"/>
        <pc:sldMkLst>
          <pc:docMk/>
          <pc:sldMk cId="528501143" sldId="349"/>
        </pc:sldMkLst>
      </pc:sldChg>
      <pc:sldChg chg="del">
        <pc:chgData name="Klepacova, Katerina" userId="c272bbc8-7130-440e-ad94-e85deacc14a1" providerId="ADAL" clId="{F17AB37F-37A2-4707-A63A-5D6486C224DF}" dt="2026-01-29T14:37:09.762" v="856" actId="47"/>
        <pc:sldMkLst>
          <pc:docMk/>
          <pc:sldMk cId="331482599" sldId="350"/>
        </pc:sldMkLst>
      </pc:sldChg>
      <pc:sldChg chg="del">
        <pc:chgData name="Klepacova, Katerina" userId="c272bbc8-7130-440e-ad94-e85deacc14a1" providerId="ADAL" clId="{F17AB37F-37A2-4707-A63A-5D6486C224DF}" dt="2026-01-29T14:37:10.791" v="857" actId="47"/>
        <pc:sldMkLst>
          <pc:docMk/>
          <pc:sldMk cId="76901902" sldId="351"/>
        </pc:sldMkLst>
      </pc:sldChg>
      <pc:sldChg chg="del">
        <pc:chgData name="Klepacova, Katerina" userId="c272bbc8-7130-440e-ad94-e85deacc14a1" providerId="ADAL" clId="{F17AB37F-37A2-4707-A63A-5D6486C224DF}" dt="2026-01-29T14:37:11.457" v="858" actId="47"/>
        <pc:sldMkLst>
          <pc:docMk/>
          <pc:sldMk cId="4276952686" sldId="352"/>
        </pc:sldMkLst>
      </pc:sldChg>
      <pc:sldChg chg="del">
        <pc:chgData name="Klepacova, Katerina" userId="c272bbc8-7130-440e-ad94-e85deacc14a1" providerId="ADAL" clId="{F17AB37F-37A2-4707-A63A-5D6486C224DF}" dt="2026-01-29T14:37:12.424" v="859" actId="47"/>
        <pc:sldMkLst>
          <pc:docMk/>
          <pc:sldMk cId="3596426511" sldId="353"/>
        </pc:sldMkLst>
      </pc:sldChg>
      <pc:sldChg chg="del">
        <pc:chgData name="Klepacova, Katerina" userId="c272bbc8-7130-440e-ad94-e85deacc14a1" providerId="ADAL" clId="{F17AB37F-37A2-4707-A63A-5D6486C224DF}" dt="2026-01-29T14:37:13.092" v="860" actId="47"/>
        <pc:sldMkLst>
          <pc:docMk/>
          <pc:sldMk cId="3013634719" sldId="354"/>
        </pc:sldMkLst>
      </pc:sldChg>
      <pc:sldChg chg="add">
        <pc:chgData name="Klepacova, Katerina" userId="c272bbc8-7130-440e-ad94-e85deacc14a1" providerId="ADAL" clId="{F17AB37F-37A2-4707-A63A-5D6486C224DF}" dt="2026-01-29T15:22:10.964" v="988"/>
        <pc:sldMkLst>
          <pc:docMk/>
          <pc:sldMk cId="539420465" sldId="355"/>
        </pc:sldMkLst>
      </pc:sldChg>
      <pc:sldChg chg="addSp delSp modSp add del mod">
        <pc:chgData name="Klepacova, Katerina" userId="c272bbc8-7130-440e-ad94-e85deacc14a1" providerId="ADAL" clId="{F17AB37F-37A2-4707-A63A-5D6486C224DF}" dt="2026-01-29T13:14:48.966" v="301" actId="47"/>
        <pc:sldMkLst>
          <pc:docMk/>
          <pc:sldMk cId="2741347280" sldId="355"/>
        </pc:sldMkLst>
        <pc:spChg chg="add del">
          <ac:chgData name="Klepacova, Katerina" userId="c272bbc8-7130-440e-ad94-e85deacc14a1" providerId="ADAL" clId="{F17AB37F-37A2-4707-A63A-5D6486C224DF}" dt="2026-01-29T13:12:00.788" v="287" actId="21"/>
          <ac:spMkLst>
            <pc:docMk/>
            <pc:sldMk cId="2741347280" sldId="355"/>
            <ac:spMk id="988677196" creationId="{38F80744-363E-40EF-6B78-94E21F1A9299}"/>
          </ac:spMkLst>
        </pc:spChg>
        <pc:spChg chg="add del">
          <ac:chgData name="Klepacova, Katerina" userId="c272bbc8-7130-440e-ad94-e85deacc14a1" providerId="ADAL" clId="{F17AB37F-37A2-4707-A63A-5D6486C224DF}" dt="2026-01-29T13:12:00.788" v="287" actId="21"/>
          <ac:spMkLst>
            <pc:docMk/>
            <pc:sldMk cId="2741347280" sldId="355"/>
            <ac:spMk id="1959573440" creationId="{5597AC1A-1106-0C64-6068-5F3AE5E6CAFB}"/>
          </ac:spMkLst>
        </pc:spChg>
        <pc:grpChg chg="add del">
          <ac:chgData name="Klepacova, Katerina" userId="c272bbc8-7130-440e-ad94-e85deacc14a1" providerId="ADAL" clId="{F17AB37F-37A2-4707-A63A-5D6486C224DF}" dt="2026-01-29T13:12:00.788" v="287" actId="21"/>
          <ac:grpSpMkLst>
            <pc:docMk/>
            <pc:sldMk cId="2741347280" sldId="355"/>
            <ac:grpSpMk id="2" creationId="{B4A20EAE-31B0-003E-0B88-90D8C51E2488}"/>
          </ac:grpSpMkLst>
        </pc:grpChg>
        <pc:graphicFrameChg chg="mod modGraphic">
          <ac:chgData name="Klepacova, Katerina" userId="c272bbc8-7130-440e-ad94-e85deacc14a1" providerId="ADAL" clId="{F17AB37F-37A2-4707-A63A-5D6486C224DF}" dt="2026-01-29T11:57:13.304" v="264" actId="14100"/>
          <ac:graphicFrameMkLst>
            <pc:docMk/>
            <pc:sldMk cId="2741347280" sldId="355"/>
            <ac:graphicFrameMk id="1905615473" creationId="{979D49A3-0AC3-9C10-F9EA-983A4DAE4F1A}"/>
          </ac:graphicFrameMkLst>
        </pc:graphicFrameChg>
        <pc:cxnChg chg="mod">
          <ac:chgData name="Klepacova, Katerina" userId="c272bbc8-7130-440e-ad94-e85deacc14a1" providerId="ADAL" clId="{F17AB37F-37A2-4707-A63A-5D6486C224DF}" dt="2026-01-29T13:12:00.788" v="287" actId="21"/>
          <ac:cxnSpMkLst>
            <pc:docMk/>
            <pc:sldMk cId="2741347280" sldId="355"/>
            <ac:cxnSpMk id="7" creationId="{14F9BFFF-9993-B8D7-08B6-DD2063F1D625}"/>
          </ac:cxnSpMkLst>
        </pc:cxnChg>
        <pc:cxnChg chg="mod">
          <ac:chgData name="Klepacova, Katerina" userId="c272bbc8-7130-440e-ad94-e85deacc14a1" providerId="ADAL" clId="{F17AB37F-37A2-4707-A63A-5D6486C224DF}" dt="2026-01-29T13:12:00.788" v="287" actId="21"/>
          <ac:cxnSpMkLst>
            <pc:docMk/>
            <pc:sldMk cId="2741347280" sldId="355"/>
            <ac:cxnSpMk id="8" creationId="{7DEFBF51-524B-30AA-623C-20BED6E15EC3}"/>
          </ac:cxnSpMkLst>
        </pc:cxnChg>
        <pc:cxnChg chg="mod">
          <ac:chgData name="Klepacova, Katerina" userId="c272bbc8-7130-440e-ad94-e85deacc14a1" providerId="ADAL" clId="{F17AB37F-37A2-4707-A63A-5D6486C224DF}" dt="2026-01-29T13:12:00.788" v="287" actId="21"/>
          <ac:cxnSpMkLst>
            <pc:docMk/>
            <pc:sldMk cId="2741347280" sldId="355"/>
            <ac:cxnSpMk id="12" creationId="{C4744E82-57A4-A090-73D8-A0F87BA45337}"/>
          </ac:cxnSpMkLst>
        </pc:cxnChg>
        <pc:cxnChg chg="mod">
          <ac:chgData name="Klepacova, Katerina" userId="c272bbc8-7130-440e-ad94-e85deacc14a1" providerId="ADAL" clId="{F17AB37F-37A2-4707-A63A-5D6486C224DF}" dt="2026-01-29T13:12:00.788" v="287" actId="21"/>
          <ac:cxnSpMkLst>
            <pc:docMk/>
            <pc:sldMk cId="2741347280" sldId="355"/>
            <ac:cxnSpMk id="14" creationId="{B0AB11AF-D819-C8B8-478E-A5CBA29AE34F}"/>
          </ac:cxnSpMkLst>
        </pc:cxnChg>
        <pc:cxnChg chg="mod">
          <ac:chgData name="Klepacova, Katerina" userId="c272bbc8-7130-440e-ad94-e85deacc14a1" providerId="ADAL" clId="{F17AB37F-37A2-4707-A63A-5D6486C224DF}" dt="2026-01-29T13:12:00.788" v="287" actId="21"/>
          <ac:cxnSpMkLst>
            <pc:docMk/>
            <pc:sldMk cId="2741347280" sldId="355"/>
            <ac:cxnSpMk id="18" creationId="{D037C236-DCD2-6F43-1132-675978FDEE49}"/>
          </ac:cxnSpMkLst>
        </pc:cxnChg>
        <pc:cxnChg chg="mod">
          <ac:chgData name="Klepacova, Katerina" userId="c272bbc8-7130-440e-ad94-e85deacc14a1" providerId="ADAL" clId="{F17AB37F-37A2-4707-A63A-5D6486C224DF}" dt="2026-01-29T13:12:00.788" v="287" actId="21"/>
          <ac:cxnSpMkLst>
            <pc:docMk/>
            <pc:sldMk cId="2741347280" sldId="355"/>
            <ac:cxnSpMk id="37" creationId="{92DCBE7E-CBB4-7BAC-3072-519192445EAE}"/>
          </ac:cxnSpMkLst>
        </pc:cxnChg>
        <pc:cxnChg chg="mod">
          <ac:chgData name="Klepacova, Katerina" userId="c272bbc8-7130-440e-ad94-e85deacc14a1" providerId="ADAL" clId="{F17AB37F-37A2-4707-A63A-5D6486C224DF}" dt="2026-01-29T13:12:00.788" v="287" actId="21"/>
          <ac:cxnSpMkLst>
            <pc:docMk/>
            <pc:sldMk cId="2741347280" sldId="355"/>
            <ac:cxnSpMk id="38" creationId="{0D9BD384-5954-0706-903B-C9CDE8F2C69C}"/>
          </ac:cxnSpMkLst>
        </pc:cxnChg>
      </pc:sldChg>
      <pc:sldChg chg="delSp modSp add mod ord">
        <pc:chgData name="Klepacova, Katerina" userId="c272bbc8-7130-440e-ad94-e85deacc14a1" providerId="ADAL" clId="{F17AB37F-37A2-4707-A63A-5D6486C224DF}" dt="2026-01-29T15:50:47.709" v="1785" actId="108"/>
        <pc:sldMkLst>
          <pc:docMk/>
          <pc:sldMk cId="2606123904" sldId="356"/>
        </pc:sldMkLst>
        <pc:spChg chg="del">
          <ac:chgData name="Klepacova, Katerina" userId="c272bbc8-7130-440e-ad94-e85deacc14a1" providerId="ADAL" clId="{F17AB37F-37A2-4707-A63A-5D6486C224DF}" dt="2026-01-29T11:57:30.683" v="268" actId="478"/>
          <ac:spMkLst>
            <pc:docMk/>
            <pc:sldMk cId="2606123904" sldId="356"/>
            <ac:spMk id="988677196" creationId="{C5E3B2F5-DFE0-D251-A998-2FD765F469EC}"/>
          </ac:spMkLst>
        </pc:spChg>
        <pc:spChg chg="mod">
          <ac:chgData name="Klepacova, Katerina" userId="c272bbc8-7130-440e-ad94-e85deacc14a1" providerId="ADAL" clId="{F17AB37F-37A2-4707-A63A-5D6486C224DF}" dt="2026-01-29T15:43:00.909" v="1648" actId="20577"/>
          <ac:spMkLst>
            <pc:docMk/>
            <pc:sldMk cId="2606123904" sldId="356"/>
            <ac:spMk id="1526100535" creationId="{D9AB3015-5D55-C4F9-D3E6-EB24B966AE58}"/>
          </ac:spMkLst>
        </pc:spChg>
        <pc:spChg chg="del">
          <ac:chgData name="Klepacova, Katerina" userId="c272bbc8-7130-440e-ad94-e85deacc14a1" providerId="ADAL" clId="{F17AB37F-37A2-4707-A63A-5D6486C224DF}" dt="2026-01-29T11:57:31.686" v="269" actId="478"/>
          <ac:spMkLst>
            <pc:docMk/>
            <pc:sldMk cId="2606123904" sldId="356"/>
            <ac:spMk id="1959573440" creationId="{FDE837AC-5470-5E58-C6A7-0D96B5C67473}"/>
          </ac:spMkLst>
        </pc:spChg>
        <pc:grpChg chg="del">
          <ac:chgData name="Klepacova, Katerina" userId="c272bbc8-7130-440e-ad94-e85deacc14a1" providerId="ADAL" clId="{F17AB37F-37A2-4707-A63A-5D6486C224DF}" dt="2026-01-29T11:57:29.231" v="267" actId="478"/>
          <ac:grpSpMkLst>
            <pc:docMk/>
            <pc:sldMk cId="2606123904" sldId="356"/>
            <ac:grpSpMk id="2" creationId="{5C9588F6-3C1A-0A49-A2EB-ED53132799F9}"/>
          </ac:grpSpMkLst>
        </pc:grpChg>
        <pc:graphicFrameChg chg="mod modGraphic">
          <ac:chgData name="Klepacova, Katerina" userId="c272bbc8-7130-440e-ad94-e85deacc14a1" providerId="ADAL" clId="{F17AB37F-37A2-4707-A63A-5D6486C224DF}" dt="2026-01-29T15:50:47.709" v="1785" actId="108"/>
          <ac:graphicFrameMkLst>
            <pc:docMk/>
            <pc:sldMk cId="2606123904" sldId="356"/>
            <ac:graphicFrameMk id="1905615473" creationId="{64106369-D867-4B77-029E-748A541740C8}"/>
          </ac:graphicFrameMkLst>
        </pc:graphicFrameChg>
        <pc:cxnChg chg="mod">
          <ac:chgData name="Klepacova, Katerina" userId="c272bbc8-7130-440e-ad94-e85deacc14a1" providerId="ADAL" clId="{F17AB37F-37A2-4707-A63A-5D6486C224DF}" dt="2026-01-29T11:57:29.231" v="267" actId="478"/>
          <ac:cxnSpMkLst>
            <pc:docMk/>
            <pc:sldMk cId="2606123904" sldId="356"/>
            <ac:cxnSpMk id="7" creationId="{DAD486A4-8105-226D-D230-51BEEC2CA7AE}"/>
          </ac:cxnSpMkLst>
        </pc:cxnChg>
        <pc:cxnChg chg="mod">
          <ac:chgData name="Klepacova, Katerina" userId="c272bbc8-7130-440e-ad94-e85deacc14a1" providerId="ADAL" clId="{F17AB37F-37A2-4707-A63A-5D6486C224DF}" dt="2026-01-29T11:57:29.231" v="267" actId="478"/>
          <ac:cxnSpMkLst>
            <pc:docMk/>
            <pc:sldMk cId="2606123904" sldId="356"/>
            <ac:cxnSpMk id="8" creationId="{26CD38FB-09B9-7B59-C855-6385668DD057}"/>
          </ac:cxnSpMkLst>
        </pc:cxnChg>
        <pc:cxnChg chg="mod">
          <ac:chgData name="Klepacova, Katerina" userId="c272bbc8-7130-440e-ad94-e85deacc14a1" providerId="ADAL" clId="{F17AB37F-37A2-4707-A63A-5D6486C224DF}" dt="2026-01-29T11:57:29.231" v="267" actId="478"/>
          <ac:cxnSpMkLst>
            <pc:docMk/>
            <pc:sldMk cId="2606123904" sldId="356"/>
            <ac:cxnSpMk id="12" creationId="{545CFC1E-DC7C-D3D4-921D-55922073269A}"/>
          </ac:cxnSpMkLst>
        </pc:cxnChg>
        <pc:cxnChg chg="mod">
          <ac:chgData name="Klepacova, Katerina" userId="c272bbc8-7130-440e-ad94-e85deacc14a1" providerId="ADAL" clId="{F17AB37F-37A2-4707-A63A-5D6486C224DF}" dt="2026-01-29T11:57:29.231" v="267" actId="478"/>
          <ac:cxnSpMkLst>
            <pc:docMk/>
            <pc:sldMk cId="2606123904" sldId="356"/>
            <ac:cxnSpMk id="14" creationId="{1AD97F56-D888-851A-9E53-4AFA80A04036}"/>
          </ac:cxnSpMkLst>
        </pc:cxnChg>
        <pc:cxnChg chg="mod">
          <ac:chgData name="Klepacova, Katerina" userId="c272bbc8-7130-440e-ad94-e85deacc14a1" providerId="ADAL" clId="{F17AB37F-37A2-4707-A63A-5D6486C224DF}" dt="2026-01-29T11:57:29.231" v="267" actId="478"/>
          <ac:cxnSpMkLst>
            <pc:docMk/>
            <pc:sldMk cId="2606123904" sldId="356"/>
            <ac:cxnSpMk id="18" creationId="{F831525D-C349-3D73-7C68-C5847278758E}"/>
          </ac:cxnSpMkLst>
        </pc:cxnChg>
        <pc:cxnChg chg="mod">
          <ac:chgData name="Klepacova, Katerina" userId="c272bbc8-7130-440e-ad94-e85deacc14a1" providerId="ADAL" clId="{F17AB37F-37A2-4707-A63A-5D6486C224DF}" dt="2026-01-29T11:57:29.231" v="267" actId="478"/>
          <ac:cxnSpMkLst>
            <pc:docMk/>
            <pc:sldMk cId="2606123904" sldId="356"/>
            <ac:cxnSpMk id="37" creationId="{B59D675A-F76D-3AB8-0AD4-38B962CE2CD3}"/>
          </ac:cxnSpMkLst>
        </pc:cxnChg>
        <pc:cxnChg chg="mod">
          <ac:chgData name="Klepacova, Katerina" userId="c272bbc8-7130-440e-ad94-e85deacc14a1" providerId="ADAL" clId="{F17AB37F-37A2-4707-A63A-5D6486C224DF}" dt="2026-01-29T11:57:29.231" v="267" actId="478"/>
          <ac:cxnSpMkLst>
            <pc:docMk/>
            <pc:sldMk cId="2606123904" sldId="356"/>
            <ac:cxnSpMk id="38" creationId="{48862B9B-C707-94B2-3559-644433DE6A36}"/>
          </ac:cxnSpMkLst>
        </pc:cxnChg>
      </pc:sldChg>
      <pc:sldChg chg="addSp delSp modSp add mod">
        <pc:chgData name="Klepacova, Katerina" userId="c272bbc8-7130-440e-ad94-e85deacc14a1" providerId="ADAL" clId="{F17AB37F-37A2-4707-A63A-5D6486C224DF}" dt="2026-01-29T16:10:41.483" v="2050" actId="688"/>
        <pc:sldMkLst>
          <pc:docMk/>
          <pc:sldMk cId="267533134" sldId="357"/>
        </pc:sldMkLst>
        <pc:spChg chg="add 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2" creationId="{38E6152E-0243-28BB-6A07-B35C58356BC1}"/>
          </ac:spMkLst>
        </pc:spChg>
        <pc:spChg chg="add mod">
          <ac:chgData name="Klepacova, Katerina" userId="c272bbc8-7130-440e-ad94-e85deacc14a1" providerId="ADAL" clId="{F17AB37F-37A2-4707-A63A-5D6486C224DF}" dt="2026-01-29T16:10:41.483" v="2050" actId="688"/>
          <ac:spMkLst>
            <pc:docMk/>
            <pc:sldMk cId="267533134" sldId="357"/>
            <ac:spMk id="3" creationId="{231871CA-7EA8-658A-D27E-9FFBDD98D5DC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5" creationId="{DDAA961C-DD28-7608-B79C-B1831032D966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11" creationId="{FE2D0E28-2B81-F784-F696-2D07D2FD1F34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12" creationId="{2BAC220D-919A-2C48-FF35-ABA0AC89A44A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13" creationId="{087FE574-2F50-FC1A-0F16-4A2A6A931163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15" creationId="{62F3B6EC-463C-1847-37EB-8F00A1149B24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17" creationId="{5369095D-B728-01E4-B475-7075F3AF24AB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18" creationId="{2171FAEE-0484-09F3-A90D-D5BB72DF66D9}"/>
          </ac:spMkLst>
        </pc:spChg>
        <pc:spChg chg="mod">
          <ac:chgData name="Klepacova, Katerina" userId="c272bbc8-7130-440e-ad94-e85deacc14a1" providerId="ADAL" clId="{F17AB37F-37A2-4707-A63A-5D6486C224DF}" dt="2026-01-29T13:12:15.642" v="288"/>
          <ac:spMkLst>
            <pc:docMk/>
            <pc:sldMk cId="267533134" sldId="357"/>
            <ac:spMk id="19" creationId="{46E08624-A77F-D4F9-1815-1E2E6ABA6E69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25" creationId="{C6A09091-F4A3-1B34-A9CD-1429561D03A1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26" creationId="{727C9760-BC97-0E80-BEF2-F5A5DC23F0B9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27" creationId="{46496D6F-4B62-04D2-B1DA-2A534D38297F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30" creationId="{B4FBBBA8-CF15-ADA2-8102-B4F79048D7F5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31" creationId="{81180032-4496-FAAC-0A04-B1D25FCBB2A5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34" creationId="{697E0C8E-3498-2D78-9C83-60D413F4D4E6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36" creationId="{E42EE538-4F03-C0C0-9CDD-08A67CD2EDB0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38" creationId="{379AE67F-6FE9-0935-E766-F6A9241B8954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43" creationId="{30EF1C93-03DF-42CA-EA2E-6167E6AAB547}"/>
          </ac:spMkLst>
        </pc:spChg>
        <pc:spChg chg="mod">
          <ac:chgData name="Klepacova, Katerina" userId="c272bbc8-7130-440e-ad94-e85deacc14a1" providerId="ADAL" clId="{F17AB37F-37A2-4707-A63A-5D6486C224DF}" dt="2026-01-29T15:51:52.649" v="1793"/>
          <ac:spMkLst>
            <pc:docMk/>
            <pc:sldMk cId="267533134" sldId="357"/>
            <ac:spMk id="44" creationId="{A5BBC49B-9586-9506-8626-0056CBF08ACC}"/>
          </ac:spMkLst>
        </pc:spChg>
        <pc:grpChg chg="del">
          <ac:chgData name="Klepacova, Katerina" userId="c272bbc8-7130-440e-ad94-e85deacc14a1" providerId="ADAL" clId="{F17AB37F-37A2-4707-A63A-5D6486C224DF}" dt="2026-01-29T15:51:44.075" v="1792" actId="478"/>
          <ac:grpSpMkLst>
            <pc:docMk/>
            <pc:sldMk cId="267533134" sldId="357"/>
            <ac:grpSpMk id="4" creationId="{8795EA07-948C-8BFE-4A38-0F70E5494A31}"/>
          </ac:grpSpMkLst>
        </pc:grpChg>
        <pc:graphicFrameChg chg="add mod ord modGraphic">
          <ac:chgData name="Klepacova, Katerina" userId="c272bbc8-7130-440e-ad94-e85deacc14a1" providerId="ADAL" clId="{F17AB37F-37A2-4707-A63A-5D6486C224DF}" dt="2026-01-29T15:52:03.790" v="1794" actId="207"/>
          <ac:graphicFrameMkLst>
            <pc:docMk/>
            <pc:sldMk cId="267533134" sldId="357"/>
            <ac:graphicFrameMk id="23" creationId="{859612D8-E4D6-27EB-8B17-2DE8A70D5C43}"/>
          </ac:graphicFrameMkLst>
        </pc:graphicFrameChg>
        <pc:graphicFrameChg chg="del modGraphic">
          <ac:chgData name="Klepacova, Katerina" userId="c272bbc8-7130-440e-ad94-e85deacc14a1" providerId="ADAL" clId="{F17AB37F-37A2-4707-A63A-5D6486C224DF}" dt="2026-01-29T15:51:20.163" v="1789" actId="478"/>
          <ac:graphicFrameMkLst>
            <pc:docMk/>
            <pc:sldMk cId="267533134" sldId="357"/>
            <ac:graphicFrameMk id="1905615473" creationId="{FB86AD25-9527-77AF-013A-7081CA60C80B}"/>
          </ac:graphicFrameMkLst>
        </pc:graphicFrameChg>
        <pc:cxnChg chg="mod">
          <ac:chgData name="Klepacova, Katerina" userId="c272bbc8-7130-440e-ad94-e85deacc14a1" providerId="ADAL" clId="{F17AB37F-37A2-4707-A63A-5D6486C224DF}" dt="2026-01-29T15:51:44.075" v="1792" actId="478"/>
          <ac:cxnSpMkLst>
            <pc:docMk/>
            <pc:sldMk cId="267533134" sldId="357"/>
            <ac:cxnSpMk id="9" creationId="{4D1AE37A-B161-BC6D-C0A1-2AEC5CC85A37}"/>
          </ac:cxnSpMkLst>
        </pc:cxnChg>
        <pc:cxnChg chg="mod">
          <ac:chgData name="Klepacova, Katerina" userId="c272bbc8-7130-440e-ad94-e85deacc14a1" providerId="ADAL" clId="{F17AB37F-37A2-4707-A63A-5D6486C224DF}" dt="2026-01-29T15:51:44.075" v="1792" actId="478"/>
          <ac:cxnSpMkLst>
            <pc:docMk/>
            <pc:sldMk cId="267533134" sldId="357"/>
            <ac:cxnSpMk id="10" creationId="{4C1E66E0-4BD7-7E6B-722B-73579ADE9D6C}"/>
          </ac:cxnSpMkLst>
        </pc:cxnChg>
        <pc:cxnChg chg="mod">
          <ac:chgData name="Klepacova, Katerina" userId="c272bbc8-7130-440e-ad94-e85deacc14a1" providerId="ADAL" clId="{F17AB37F-37A2-4707-A63A-5D6486C224DF}" dt="2026-01-29T15:51:44.075" v="1792" actId="478"/>
          <ac:cxnSpMkLst>
            <pc:docMk/>
            <pc:sldMk cId="267533134" sldId="357"/>
            <ac:cxnSpMk id="14" creationId="{95E52A55-C787-83A7-BAD1-E738BDB55A3F}"/>
          </ac:cxnSpMkLst>
        </pc:cxnChg>
        <pc:cxnChg chg="mod">
          <ac:chgData name="Klepacova, Katerina" userId="c272bbc8-7130-440e-ad94-e85deacc14a1" providerId="ADAL" clId="{F17AB37F-37A2-4707-A63A-5D6486C224DF}" dt="2026-01-29T15:51:44.075" v="1792" actId="478"/>
          <ac:cxnSpMkLst>
            <pc:docMk/>
            <pc:sldMk cId="267533134" sldId="357"/>
            <ac:cxnSpMk id="16" creationId="{16D0CED5-31E3-4580-13A8-2A45678ADFB7}"/>
          </ac:cxnSpMkLst>
        </pc:cxnChg>
        <pc:cxnChg chg="mod">
          <ac:chgData name="Klepacova, Katerina" userId="c272bbc8-7130-440e-ad94-e85deacc14a1" providerId="ADAL" clId="{F17AB37F-37A2-4707-A63A-5D6486C224DF}" dt="2026-01-29T15:51:44.075" v="1792" actId="478"/>
          <ac:cxnSpMkLst>
            <pc:docMk/>
            <pc:sldMk cId="267533134" sldId="357"/>
            <ac:cxnSpMk id="20" creationId="{7E900D49-1E12-95EA-FD85-96116857055D}"/>
          </ac:cxnSpMkLst>
        </pc:cxnChg>
        <pc:cxnChg chg="mod">
          <ac:chgData name="Klepacova, Katerina" userId="c272bbc8-7130-440e-ad94-e85deacc14a1" providerId="ADAL" clId="{F17AB37F-37A2-4707-A63A-5D6486C224DF}" dt="2026-01-29T15:51:44.075" v="1792" actId="478"/>
          <ac:cxnSpMkLst>
            <pc:docMk/>
            <pc:sldMk cId="267533134" sldId="357"/>
            <ac:cxnSpMk id="21" creationId="{6410630C-6423-9344-A153-2A3A2BA1BD4C}"/>
          </ac:cxnSpMkLst>
        </pc:cxnChg>
        <pc:cxnChg chg="mod">
          <ac:chgData name="Klepacova, Katerina" userId="c272bbc8-7130-440e-ad94-e85deacc14a1" providerId="ADAL" clId="{F17AB37F-37A2-4707-A63A-5D6486C224DF}" dt="2026-01-29T15:51:44.075" v="1792" actId="478"/>
          <ac:cxnSpMkLst>
            <pc:docMk/>
            <pc:sldMk cId="267533134" sldId="357"/>
            <ac:cxnSpMk id="22" creationId="{DF28829D-CECC-6D08-AEE6-2E5A3CE3A5AE}"/>
          </ac:cxnSpMkLst>
        </pc:cxnChg>
      </pc:sldChg>
      <pc:sldChg chg="modSp add mod">
        <pc:chgData name="Klepacova, Katerina" userId="c272bbc8-7130-440e-ad94-e85deacc14a1" providerId="ADAL" clId="{F17AB37F-37A2-4707-A63A-5D6486C224DF}" dt="2026-01-29T15:21:48.015" v="986" actId="20577"/>
        <pc:sldMkLst>
          <pc:docMk/>
          <pc:sldMk cId="0" sldId="358"/>
        </pc:sldMkLst>
        <pc:spChg chg="mod">
          <ac:chgData name="Klepacova, Katerina" userId="c272bbc8-7130-440e-ad94-e85deacc14a1" providerId="ADAL" clId="{F17AB37F-37A2-4707-A63A-5D6486C224DF}" dt="2026-01-29T15:21:48.015" v="986" actId="20577"/>
          <ac:spMkLst>
            <pc:docMk/>
            <pc:sldMk cId="0" sldId="358"/>
            <ac:spMk id="252696908" creationId="{00000000-0000-0000-0000-000000000000}"/>
          </ac:spMkLst>
        </pc:spChg>
        <pc:spChg chg="mod">
          <ac:chgData name="Klepacova, Katerina" userId="c272bbc8-7130-440e-ad94-e85deacc14a1" providerId="ADAL" clId="{F17AB37F-37A2-4707-A63A-5D6486C224DF}" dt="2026-01-29T15:21:11.094" v="979" actId="20577"/>
          <ac:spMkLst>
            <pc:docMk/>
            <pc:sldMk cId="0" sldId="358"/>
            <ac:spMk id="2031441870" creationId="{00000000-0000-0000-0000-000000000000}"/>
          </ac:spMkLst>
        </pc:spChg>
      </pc:sldChg>
      <pc:sldChg chg="addSp modSp add mod">
        <pc:chgData name="Klepacova, Katerina" userId="c272bbc8-7130-440e-ad94-e85deacc14a1" providerId="ADAL" clId="{F17AB37F-37A2-4707-A63A-5D6486C224DF}" dt="2026-01-29T15:51:30.053" v="1790"/>
        <pc:sldMkLst>
          <pc:docMk/>
          <pc:sldMk cId="4021931628" sldId="359"/>
        </pc:sldMkLst>
        <pc:spChg chg="mod">
          <ac:chgData name="Klepacova, Katerina" userId="c272bbc8-7130-440e-ad94-e85deacc14a1" providerId="ADAL" clId="{F17AB37F-37A2-4707-A63A-5D6486C224DF}" dt="2026-01-29T15:42:15.547" v="1622" actId="20577"/>
          <ac:spMkLst>
            <pc:docMk/>
            <pc:sldMk cId="4021931628" sldId="359"/>
            <ac:spMk id="45" creationId="{B8DAC80E-98DA-986A-8BD2-7A22B1A5ACDF}"/>
          </ac:spMkLst>
        </pc:spChg>
        <pc:spChg chg="mod">
          <ac:chgData name="Klepacova, Katerina" userId="c272bbc8-7130-440e-ad94-e85deacc14a1" providerId="ADAL" clId="{F17AB37F-37A2-4707-A63A-5D6486C224DF}" dt="2026-01-29T15:43:10.095" v="1665" actId="20577"/>
          <ac:spMkLst>
            <pc:docMk/>
            <pc:sldMk cId="4021931628" sldId="359"/>
            <ac:spMk id="52" creationId="{E12F7EA3-21CF-516C-7288-F781B886A3BF}"/>
          </ac:spMkLst>
        </pc:spChg>
        <pc:graphicFrameChg chg="add mod">
          <ac:chgData name="Klepacova, Katerina" userId="c272bbc8-7130-440e-ad94-e85deacc14a1" providerId="ADAL" clId="{F17AB37F-37A2-4707-A63A-5D6486C224DF}" dt="2026-01-29T15:51:30.053" v="1790"/>
          <ac:graphicFrameMkLst>
            <pc:docMk/>
            <pc:sldMk cId="4021931628" sldId="359"/>
            <ac:graphicFrameMk id="10" creationId="{2472DEBA-AC17-B6E0-0090-67E9F87FEDE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29630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229688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940723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153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00451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354237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raha.camp/magazin/detail/obyvatele-mesta-kdo-zije-v-praze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490022" name="Google Shape;110;g35670ae33ce_0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91176" name="Google Shape;111;g35670ae33ce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4153571" name="Google Shape;112;g35670ae33ce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8B17CB-E884-8F90-5807-7AD8D7CFD56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203E4-45F4-A796-AA18-B3818997A15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8A3A6B-81C6-9A09-EE80-4EB429FC0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CA065-C68C-32C0-BE3E-C8A08A66B2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C8925-016A-A858-D8A1-356FF0DEE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AFF5BE-5971-BC0F-DFA7-3943B52273AF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9689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CCA74-7E73-2AA8-9F5B-64065182645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32362A-BACC-60AA-2919-87F586670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FEB4BF-B29A-81A2-FF4E-E565F9E42F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32BD7-CD89-E04F-F8D3-7959CE90B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218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E2E95-5B60-615F-5C6B-40A9A367A6E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AD81C-DAE2-0A5D-62D1-4AED6B545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1BE3D-6E4B-743D-308F-EDC93DAB9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67D70-3403-6684-1606-AF4FDF02CD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85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0CF5-E3C4-505D-D37B-EDA6EE9DC4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B37B0B40-74DD-DCAA-9EC9-12FB07861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11F29BBC-39FE-A84A-3308-F6A92044E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1A2C0075-E99C-3B92-3A7C-A9834C56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354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AD3F-C01C-D4FE-20DE-EF1A9C62374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AE760C6F-1C8F-83DF-54BA-F7F957EC4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25806B5C-4B63-568C-BA29-5BEC603792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64A0E4F-3698-49D8-E468-82EE522393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913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11F5F-B7D6-56D0-7A78-593797A618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F058D9DA-8BDD-032A-2D3B-1AC330175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96A5BB06-EA1C-EC30-1C4C-56D8550A6D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7B02E855-E808-ADC1-BF7F-C228200A9D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6142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16449-21B4-23D1-930C-A96D1DD629B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4991FB36-BE40-0659-0336-5D32CB487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607776E7-CA6E-89A1-37A7-C0F0B39452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E19CF265-E9A9-43A8-C2B0-CE6014B2F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287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38DA2-FD1F-75A8-988F-4E85D3E8A6F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F1F9328D-66F6-200D-A8E8-E24C65308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0EE2BAE1-90CE-939B-0B55-2D92EA2191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BB02C27-B318-5A65-D24A-D0BC0932DE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378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B5DF3-2164-DD2B-8916-BC2D7C86E7C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1696EBB6-3C8D-0AB5-3B54-58252A802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3AEB4069-5ABA-8D97-D5FC-A1AE98B36D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79DFEA00-4C30-60A9-05C3-BC9E891FCD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93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9AA18-EBA1-15DE-1161-A24210D3406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27FC632-F376-A076-3CA6-7DB5B566F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AF5F87F8-08F7-486C-7408-FE4F8D57DA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0FB0886E-C9C9-7660-F231-9A054A08AE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1640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E108C-D611-70E0-F561-667B1EF9ACF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6017BBE1-C815-58C6-C439-94DB4DB69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4F4E901A-CD58-CBA3-3F06-A9355674CF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22C469D9-F312-6393-BD4C-8C38781183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944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0996-7CBD-781F-BE53-FB06B78F119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5BF3D14E-7B9D-BA49-49A1-53CE3C948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4B66D207-842A-3C96-1E75-9560708081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5A283F56-13B1-D427-84B7-B23DAE151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9627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91703-E49A-1450-7636-5DABA169818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3B8433E-D3A2-ED7B-5B74-DD10C9FCB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93511B12-1E23-5A12-3967-834AA0C0A9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55911EDC-72B8-EFD2-9125-31DC28F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087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C4A2F-3AFD-4488-D76B-23626130F47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41E25477-CD7B-6410-3D31-9A1E67B4C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83ACF5E1-9999-80B9-7E5D-C5B9819DDF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rPr lang="en-US">
                <a:hlinkClick r:id="rId3"/>
              </a:rPr>
              <a:t>https://praha.camp/magazin/detail/obyvatele-mesta-kdo-zije-v-praze</a:t>
            </a: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3088CAAB-0B00-D4B2-4412-BE44E203F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699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025F5-1E89-5F23-ED60-2B7DD6E9629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D5F3A85D-DCC2-E6CB-6785-2F085D462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81AAA00F-F587-8C39-115C-F0B1F5A6F9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E2EB1EDF-2238-BE28-6A78-3114931281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1607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8721139" name="Google Shape;566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02202234" name="Google Shape;567;p4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7880059" name="Google Shape;350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88613388" name="Google Shape;351;p18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484252" name="Google Shape;350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647453211" name="Google Shape;351;p18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00297114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13269535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84887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2175335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8601683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610130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568124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127159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97629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873817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092925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8838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73526646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897746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2394970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917668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5249440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639005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6441670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312607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365408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1131196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8875618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_2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002742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5459311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2989917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66708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89656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617064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25931651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4191954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92421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16296287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3424365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80776614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6424134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29391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932754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586649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55675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0963406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0832003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368237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91293976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19740839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8840709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3412408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39577228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1903997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321844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089330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164874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004651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870304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8758027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311998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8018614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53748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6929407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Vlastní rozložení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159334" name="Zástupný text 6"/>
          <p:cNvSpPr>
            <a:spLocks noGrp="1"/>
          </p:cNvSpPr>
          <p:nvPr>
            <p:ph type="body" sz="quarter" idx="10"/>
          </p:nvPr>
        </p:nvSpPr>
        <p:spPr bwMode="auto">
          <a:xfrm>
            <a:off x="339446" y="403200"/>
            <a:ext cx="7675200" cy="421200"/>
          </a:xfrm>
        </p:spPr>
        <p:txBody>
          <a:bodyPr lIns="68400" tIns="36000" rIns="68400" bIns="36000" anchor="b" anchorCtr="0">
            <a:noAutofit/>
          </a:bodyPr>
          <a:lstStyle>
            <a:lvl1pPr marL="0" indent="0">
              <a:buNone/>
              <a:defRPr sz="1750" cap="none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>
              <a:defRPr/>
            </a:pPr>
            <a:endParaRPr lang="cs-CZ"/>
          </a:p>
        </p:txBody>
      </p:sp>
      <p:sp>
        <p:nvSpPr>
          <p:cNvPr id="53986672" name="Zástupný text 12"/>
          <p:cNvSpPr>
            <a:spLocks noGrp="1"/>
          </p:cNvSpPr>
          <p:nvPr>
            <p:ph type="body" sz="quarter" idx="11"/>
          </p:nvPr>
        </p:nvSpPr>
        <p:spPr bwMode="auto">
          <a:xfrm>
            <a:off x="338400" y="1425600"/>
            <a:ext cx="4482000" cy="3499200"/>
          </a:xfrm>
        </p:spPr>
        <p:txBody>
          <a:bodyPr lIns="68400" tIns="36000" rIns="68400" bIns="36000">
            <a:noAutofit/>
          </a:bodyPr>
          <a:lstStyle>
            <a:lvl1pPr marL="0" indent="0">
              <a:buFont typeface="Arial"/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7631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9250897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2584943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0779840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1318967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189516058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48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04412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51219756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536963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7513549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op.europa.eu/en/publication-detail/-/publication/b175c9cb-cc5b-11ed-a05c-01aa75ed71a1/language-e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892690" name="Google Shape;114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 noProof="0" dirty="0" err="1">
                <a:highlight>
                  <a:srgbClr val="FFFF00"/>
                </a:highlight>
              </a:rPr>
              <a:t>SuPeRBE</a:t>
            </a:r>
            <a:r>
              <a:rPr lang="en-GB" sz="2400" b="1" noProof="0" dirty="0">
                <a:highlight>
                  <a:srgbClr val="FFFF00"/>
                </a:highlight>
              </a:rPr>
              <a:t> Training Material</a:t>
            </a:r>
            <a:endParaRPr lang="en-GB" noProof="0" dirty="0"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2400" b="1" noProof="0" dirty="0">
              <a:solidFill>
                <a:srgbClr val="53656D"/>
              </a:solidFill>
              <a:highlight>
                <a:srgbClr val="FFFF00"/>
              </a:highlight>
            </a:endParaRPr>
          </a:p>
        </p:txBody>
      </p:sp>
      <p:sp>
        <p:nvSpPr>
          <p:cNvPr id="683180622" name="Google Shape;115;g35670ae33ce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Climate change and built environment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1203673983" name="Google Shape;116;g35670ae33ce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 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8878134" name="Google Shape;117;g35670ae33ce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Level of competence: 2</a:t>
            </a:r>
          </a:p>
        </p:txBody>
      </p:sp>
      <p:pic>
        <p:nvPicPr>
          <p:cNvPr id="1785906781" name="Google Shape;118;g35670ae33ce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52314531" name="Google Shape;119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lang="en-GB" sz="900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Activit</a:t>
            </a:r>
            <a:r>
              <a:rPr lang="cs-CZ" sz="1000" noProof="0" dirty="0"/>
              <a:t>y</a:t>
            </a:r>
            <a:r>
              <a:rPr lang="en-GB" sz="1000" noProof="0" dirty="0"/>
              <a:t> 3.2</a:t>
            </a:r>
            <a:endParaRPr lang="en-GB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SuPeRBE</a:t>
            </a:r>
            <a:r>
              <a:rPr lang="en-GB" sz="1000" noProof="0" dirty="0"/>
              <a:t> </a:t>
            </a:r>
            <a:r>
              <a:rPr lang="en-GB" sz="1000" noProof="0" dirty="0" err="1"/>
              <a:t>Proje</a:t>
            </a:r>
            <a:r>
              <a:rPr lang="cs-CZ" sz="1000" noProof="0" dirty="0" err="1"/>
              <a:t>ct</a:t>
            </a:r>
            <a:r>
              <a:rPr lang="en-GB" sz="1000" noProof="0" dirty="0"/>
              <a:t> (CE0200768)</a:t>
            </a:r>
          </a:p>
        </p:txBody>
      </p:sp>
      <p:sp>
        <p:nvSpPr>
          <p:cNvPr id="974014367" name="Google Shape;120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 noProof="0" dirty="0" err="1"/>
              <a:t>SuPeRBE</a:t>
            </a:r>
            <a:r>
              <a:rPr lang="en-GB" sz="3000" b="1" noProof="0" dirty="0"/>
              <a:t> </a:t>
            </a:r>
            <a:r>
              <a:rPr lang="cs-CZ" sz="3000" b="1" noProof="0" dirty="0"/>
              <a:t>školicí materiál</a:t>
            </a:r>
            <a:endParaRPr lang="en-GB" sz="3000" noProof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3000" b="1" noProof="0" dirty="0">
              <a:solidFill>
                <a:srgbClr val="53656D"/>
              </a:solidFill>
            </a:endParaRPr>
          </a:p>
        </p:txBody>
      </p:sp>
      <p:sp>
        <p:nvSpPr>
          <p:cNvPr id="44219064" name="Google Shape;122;g35670ae33ce_0_0"/>
          <p:cNvSpPr txBox="1"/>
          <p:nvPr/>
        </p:nvSpPr>
        <p:spPr bwMode="auto">
          <a:xfrm>
            <a:off x="5494020" y="3929419"/>
            <a:ext cx="379470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18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1/2/</a:t>
            </a:r>
            <a:r>
              <a:rPr lang="en-GB" sz="1800" b="1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 lang="en-GB" sz="1800" b="1" i="0" u="none" strike="noStrike" cap="none" noProof="0" dirty="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3562998" name="Google Shape;123;g35670ae33ce_0_0"/>
          <p:cNvSpPr txBox="1"/>
          <p:nvPr/>
        </p:nvSpPr>
        <p:spPr bwMode="auto"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oblast </a:t>
            </a:r>
            <a:r>
              <a:rPr lang="en-US" sz="1300" b="1" i="0" u="none" strike="noStrike" cap="none" noProof="0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odbornosti</a:t>
            </a: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10</a:t>
            </a:r>
          </a:p>
        </p:txBody>
      </p:sp>
      <p:sp>
        <p:nvSpPr>
          <p:cNvPr id="2090108323" name="Google Shape;124;g35670ae33ce_0_0"/>
          <p:cNvSpPr txBox="1"/>
          <p:nvPr/>
        </p:nvSpPr>
        <p:spPr bwMode="auto"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rgbClr val="708792"/>
              </a:buClr>
              <a:buSzPts val="1600"/>
              <a:defRPr/>
            </a:pPr>
            <a:r>
              <a:rPr lang="pl-PL" sz="2000" b="1" dirty="0">
                <a:solidFill>
                  <a:schemeClr val="accent4"/>
                </a:solidFill>
                <a:latin typeface="Trebuchet MS" panose="020B0603020202020204" pitchFamily="34" charset="0"/>
              </a:rPr>
              <a:t>Hodnocení rizik na úrovni budovy</a:t>
            </a:r>
          </a:p>
          <a:p>
            <a:pPr lvl="0">
              <a:buClr>
                <a:srgbClr val="708792"/>
              </a:buClr>
              <a:buSzPts val="1600"/>
              <a:defRPr/>
            </a:pPr>
            <a:endParaRPr lang="pl-PL" dirty="0"/>
          </a:p>
        </p:txBody>
      </p:sp>
      <p:sp>
        <p:nvSpPr>
          <p:cNvPr id="57613648" name="Google Shape;125;g35670ae33ce_0_0"/>
          <p:cNvSpPr txBox="1"/>
          <p:nvPr/>
        </p:nvSpPr>
        <p:spPr bwMode="auto"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Hazard: 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Extrémní teplo (C)</a:t>
            </a:r>
            <a:endParaRPr lang="cs-CZ" sz="2000" b="1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  <a:p>
            <a:pPr lvl="0">
              <a:buClr>
                <a:srgbClr val="708792"/>
              </a:buClr>
              <a:buSzPts val="1600"/>
              <a:defRPr/>
            </a:pPr>
            <a:endParaRPr lang="cs-CZ" sz="200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1441870" name="Google Shape;126;g35670ae33ce_0_0"/>
          <p:cNvSpPr txBox="1"/>
          <p:nvPr/>
        </p:nvSpPr>
        <p:spPr bwMode="auto">
          <a:xfrm>
            <a:off x="544925" y="3314338"/>
            <a:ext cx="8412463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rizika: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Komfort</a:t>
            </a:r>
            <a:r>
              <a:rPr lang="en-GB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4.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15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en-GB" sz="2400" b="0" i="0" u="none" strike="noStrike" cap="none" noProof="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2696908" name="Google Shape;127;g35670ae33ce_0_0"/>
          <p:cNvSpPr txBox="1"/>
          <p:nvPr/>
        </p:nvSpPr>
        <p:spPr bwMode="auto">
          <a:xfrm>
            <a:off x="712575" y="2943775"/>
            <a:ext cx="543546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  <a:defRPr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Stavební prvek: Uživatelé budovy</a:t>
            </a:r>
            <a:r>
              <a:rPr lang="cs-CZ" sz="200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(C4)</a:t>
            </a:r>
            <a:endParaRPr lang="cs-CZ" sz="2400" dirty="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510142" name="Google Shape;128;g35670ae33ce_0_0"/>
          <p:cNvSpPr txBox="1"/>
          <p:nvPr/>
        </p:nvSpPr>
        <p:spPr bwMode="auto">
          <a:xfrm>
            <a:off x="576270" y="27225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odbornosti: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3" name="Google Shape;121;g35670ae33ce_0_0">
            <a:extLst>
              <a:ext uri="{FF2B5EF4-FFF2-40B4-BE49-F238E27FC236}">
                <a16:creationId xmlns:a16="http://schemas.microsoft.com/office/drawing/2014/main" id="{9C5C22DB-0B3E-2A37-6DBB-83CE236A3DAC}"/>
              </a:ext>
            </a:extLst>
          </p:cNvPr>
          <p:cNvSpPr txBox="1">
            <a:spLocks noGrp="1"/>
          </p:cNvSpPr>
          <p:nvPr/>
        </p:nvSpPr>
        <p:spPr bwMode="auto"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b="1" noProof="0" dirty="0">
                <a:latin typeface="Trebuchet MS"/>
                <a:ea typeface="Trebuchet MS"/>
                <a:cs typeface="Trebuchet MS"/>
                <a:sym typeface="Trebuchet MS"/>
              </a:rPr>
              <a:t>Macro Area of </a:t>
            </a:r>
            <a:r>
              <a:rPr lang="en-GB" sz="1000" b="1" noProof="0" dirty="0"/>
              <a:t>Expertise: MAE10 </a:t>
            </a:r>
            <a:r>
              <a:rPr lang="en-GB" sz="1000" noProof="0" dirty="0"/>
              <a:t>according 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noProof="0" dirty="0"/>
              <a:t>to</a:t>
            </a:r>
            <a:r>
              <a:rPr lang="en-GB" sz="1000" noProof="0" dirty="0">
                <a:latin typeface="Trebuchet MS"/>
                <a:ea typeface="Trebuchet MS"/>
                <a:cs typeface="Trebuchet MS"/>
                <a:sym typeface="Trebuchet MS"/>
              </a:rPr>
              <a:t> the CEN Workshop Agreement 17939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lang="en-GB" sz="12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0C7D-4A0D-32B8-807A-B9063167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DE9C15DB-CAF0-D3A1-55E2-627168AADF79}"/>
              </a:ext>
            </a:extLst>
          </p:cNvPr>
          <p:cNvGrpSpPr>
            <a:grpSpLocks/>
          </p:cNvGrpSpPr>
          <p:nvPr/>
        </p:nvGrpSpPr>
        <p:grpSpPr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" name="Picture 6" descr="A city with trees and buildings in the background&#10;&#10;AI-generated content may be incorrect.">
              <a:extLst>
                <a:ext uri="{FF2B5EF4-FFF2-40B4-BE49-F238E27FC236}">
                  <a16:creationId xmlns:a16="http://schemas.microsoft.com/office/drawing/2014/main" id="{8858D90A-CAB7-E5C9-AE97-B0394DF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3333" r="26667" b="3074"/>
            <a:stretch/>
          </p:blipFill>
          <p:spPr>
            <a:xfrm>
              <a:off x="4572000" y="246221"/>
              <a:ext cx="4572000" cy="48972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EEDD10-A74D-027E-C32C-71D6F7C36CC8}"/>
                </a:ext>
              </a:extLst>
            </p:cNvPr>
            <p:cNvSpPr>
              <a:spLocks/>
            </p:cNvSpPr>
            <p:nvPr/>
          </p:nvSpPr>
          <p:spPr>
            <a:xfrm>
              <a:off x="4572001" y="246221"/>
              <a:ext cx="4324350" cy="4897279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  <a:gs pos="42000">
                  <a:schemeClr val="bg1">
                    <a:alpha val="4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noProof="0" dirty="0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9B9A9D77-FE74-44B2-6463-E1CAFA9B6C26}"/>
              </a:ext>
            </a:extLst>
          </p:cNvPr>
          <p:cNvSpPr/>
          <p:nvPr/>
        </p:nvSpPr>
        <p:spPr>
          <a:xfrm>
            <a:off x="296865" y="990762"/>
            <a:ext cx="48148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noProof="0" dirty="0">
                <a:solidFill>
                  <a:schemeClr val="bg2"/>
                </a:solidFill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Vlny horka jsou dlouhotrvající období extrémních teplot, která výrazně zatěžují budovy i lidské zdraví. Městské oblasti jsou obzvláště zranitelné v důsledku efektu městského tepelného ostrova a nedostatečné tepelné pohody v budovách.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FE9D0-920A-2778-4FD2-C67F787B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noProof="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98EAEEFF-FCE2-003B-11DE-9B76356B284A}"/>
              </a:ext>
            </a:extLst>
          </p:cNvPr>
          <p:cNvGrpSpPr>
            <a:grpSpLocks/>
          </p:cNvGrpSpPr>
          <p:nvPr/>
        </p:nvGrpSpPr>
        <p:grpSpPr>
          <a:xfrm>
            <a:off x="3140473" y="2512321"/>
            <a:ext cx="2603979" cy="2246400"/>
            <a:chOff x="2782895" y="2512321"/>
            <a:chExt cx="2246400" cy="2246400"/>
          </a:xfrm>
        </p:grpSpPr>
        <p:pic>
          <p:nvPicPr>
            <p:cNvPr id="27" name="Obrázek 26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70F7ABAC-661A-0C89-B945-653E579E86E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2895" y="2512321"/>
              <a:ext cx="2246400" cy="2246400"/>
            </a:xfrm>
            <a:prstGeom prst="rect">
              <a:avLst/>
            </a:prstGeom>
          </p:spPr>
        </p:pic>
        <p:pic>
          <p:nvPicPr>
            <p:cNvPr id="15" name="Obrázek 14" descr="Obsah obrázku snímek obrazovky, Obdélník, design, smartphone&#10;&#10;Obsah generovaný pomocí AI může být nesprávný.">
              <a:extLst>
                <a:ext uri="{FF2B5EF4-FFF2-40B4-BE49-F238E27FC236}">
                  <a16:creationId xmlns:a16="http://schemas.microsoft.com/office/drawing/2014/main" id="{8C4C83CF-5289-E17F-E52D-6CECDBFF2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725" y="2604654"/>
              <a:ext cx="240269" cy="216000"/>
            </a:xfrm>
            <a:prstGeom prst="rect">
              <a:avLst/>
            </a:prstGeom>
          </p:spPr>
        </p:pic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783E03E-F641-F593-4B31-F2BBC2F37E7B}"/>
              </a:ext>
            </a:extLst>
          </p:cNvPr>
          <p:cNvGrpSpPr>
            <a:grpSpLocks/>
          </p:cNvGrpSpPr>
          <p:nvPr/>
        </p:nvGrpSpPr>
        <p:grpSpPr>
          <a:xfrm>
            <a:off x="393659" y="2512321"/>
            <a:ext cx="2603979" cy="2246400"/>
            <a:chOff x="393659" y="2512321"/>
            <a:chExt cx="2246400" cy="2246400"/>
          </a:xfrm>
        </p:grpSpPr>
        <p:pic>
          <p:nvPicPr>
            <p:cNvPr id="28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C5ADD87E-63D9-0C98-B86C-8766E488BFF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1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2CE8A297-8292-227E-363C-F16B962E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2606" y="2604654"/>
              <a:ext cx="211636" cy="216000"/>
            </a:xfrm>
            <a:prstGeom prst="rect">
              <a:avLst/>
            </a:prstGeom>
          </p:spPr>
        </p:pic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4D09C8-D014-8DA9-2F4F-64FBE4FEE30A}"/>
              </a:ext>
            </a:extLst>
          </p:cNvPr>
          <p:cNvSpPr txBox="1"/>
          <p:nvPr/>
        </p:nvSpPr>
        <p:spPr>
          <a:xfrm>
            <a:off x="460777" y="2613121"/>
            <a:ext cx="1911350" cy="292388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300" b="1" noProof="0" dirty="0">
                <a:solidFill>
                  <a:srgbClr val="494949"/>
                </a:solidFill>
              </a:rPr>
              <a:t>Co situaci zhoršuje?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5212DC-7FBE-C217-8ACC-2A0647F6383A}"/>
              </a:ext>
            </a:extLst>
          </p:cNvPr>
          <p:cNvSpPr txBox="1"/>
          <p:nvPr/>
        </p:nvSpPr>
        <p:spPr>
          <a:xfrm>
            <a:off x="3156924" y="2604654"/>
            <a:ext cx="222300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b="1" noProof="0" dirty="0">
                <a:solidFill>
                  <a:srgbClr val="494949"/>
                </a:solidFill>
              </a:rPr>
              <a:t>Co s tím můžeme dělat?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C682471-987B-1EB5-A0CB-68E649FDF1D2}"/>
              </a:ext>
            </a:extLst>
          </p:cNvPr>
          <p:cNvSpPr txBox="1"/>
          <p:nvPr/>
        </p:nvSpPr>
        <p:spPr>
          <a:xfrm>
            <a:off x="440991" y="3026180"/>
            <a:ext cx="2507388" cy="1523494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Tmavé povrchy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Nedostatek vegetace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Nedostatečná tepelná izolace nebo větrání budov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Efekt městského tepelného ostrova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962D32-5636-6570-BFB2-8BC7F56BC64E}"/>
              </a:ext>
            </a:extLst>
          </p:cNvPr>
          <p:cNvSpPr txBox="1"/>
          <p:nvPr/>
        </p:nvSpPr>
        <p:spPr>
          <a:xfrm>
            <a:off x="3133533" y="3026180"/>
            <a:ext cx="2558046" cy="15542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Stínění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Přirozené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Zelené střechy a stromy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Reflexní materiály a kvalitní tepelná izolace</a:t>
            </a:r>
            <a:endParaRPr lang="cs-CZ" noProof="0" dirty="0">
              <a:solidFill>
                <a:srgbClr val="494949"/>
              </a:solidFill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80190834-B72E-48DD-31A5-3426C6EAD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59" y="472920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38230-F9CA-3C80-1986-B310B985A0EF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cs-CZ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Identifikace klimatických rizik relevantních pro zastavěné prostředí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8A9793-9239-1160-1DCC-1114966507F1}"/>
              </a:ext>
            </a:extLst>
          </p:cNvPr>
          <p:cNvSpPr txBox="1"/>
          <p:nvPr/>
        </p:nvSpPr>
        <p:spPr>
          <a:xfrm>
            <a:off x="0" y="4885880"/>
            <a:ext cx="2303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Source: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Commission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53942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7C90-2239-0CBA-1917-7B0A3480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BE8C20-82E6-804C-B422-A84C9804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F606003B-767A-B073-9FD9-1CB48345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04AC88-9835-7738-1695-9E06769A3D3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DC662ED4-066F-58E5-817A-557D5178783B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2000" noProof="0" dirty="0"/>
              <a:t>Komfort uživatel budovy</a:t>
            </a:r>
            <a:endParaRPr lang="en-GB" sz="2000" noProof="0" dirty="0"/>
          </a:p>
        </p:txBody>
      </p:sp>
      <p:grpSp>
        <p:nvGrpSpPr>
          <p:cNvPr id="28" name="Skupina 31">
            <a:extLst>
              <a:ext uri="{FF2B5EF4-FFF2-40B4-BE49-F238E27FC236}">
                <a16:creationId xmlns:a16="http://schemas.microsoft.com/office/drawing/2014/main" id="{730D3DC4-8AC5-4875-FDD5-5869C40A6BA3}"/>
              </a:ext>
            </a:extLst>
          </p:cNvPr>
          <p:cNvGrpSpPr>
            <a:grpSpLocks/>
          </p:cNvGrpSpPr>
          <p:nvPr/>
        </p:nvGrpSpPr>
        <p:grpSpPr>
          <a:xfrm>
            <a:off x="393659" y="1434020"/>
            <a:ext cx="3924338" cy="3497229"/>
            <a:chOff x="393659" y="2512321"/>
            <a:chExt cx="2246400" cy="2246400"/>
          </a:xfrm>
        </p:grpSpPr>
        <p:pic>
          <p:nvPicPr>
            <p:cNvPr id="26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5A285942-1199-1D15-0A4A-4D416FE0916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2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DD72764D-BA46-BA2F-F955-47AAE18F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4576" y="2612611"/>
              <a:ext cx="211636" cy="263740"/>
            </a:xfrm>
            <a:prstGeom prst="rect">
              <a:avLst/>
            </a:prstGeom>
          </p:spPr>
        </p:pic>
      </p:grpSp>
      <p:sp>
        <p:nvSpPr>
          <p:cNvPr id="30" name="TextovéPole 19">
            <a:extLst>
              <a:ext uri="{FF2B5EF4-FFF2-40B4-BE49-F238E27FC236}">
                <a16:creationId xmlns:a16="http://schemas.microsoft.com/office/drawing/2014/main" id="{FFEF2355-903A-633C-8F93-BCC049EAAF1C}"/>
              </a:ext>
            </a:extLst>
          </p:cNvPr>
          <p:cNvSpPr txBox="1"/>
          <p:nvPr/>
        </p:nvSpPr>
        <p:spPr>
          <a:xfrm>
            <a:off x="582780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sym typeface="Arial"/>
              </a:rPr>
              <a:t>Jak zhoršují situaci?</a:t>
            </a:r>
            <a:endParaRPr lang="en-GB" noProof="0" dirty="0">
              <a:solidFill>
                <a:srgbClr val="494949"/>
              </a:solidFill>
            </a:endParaRPr>
          </a:p>
        </p:txBody>
      </p:sp>
      <p:sp>
        <p:nvSpPr>
          <p:cNvPr id="34" name="TextovéPole 28">
            <a:extLst>
              <a:ext uri="{FF2B5EF4-FFF2-40B4-BE49-F238E27FC236}">
                <a16:creationId xmlns:a16="http://schemas.microsoft.com/office/drawing/2014/main" id="{7F54E0D4-63E6-AE87-E477-F69F40F708DE}"/>
              </a:ext>
            </a:extLst>
          </p:cNvPr>
          <p:cNvSpPr txBox="1"/>
          <p:nvPr/>
        </p:nvSpPr>
        <p:spPr>
          <a:xfrm>
            <a:off x="375936" y="2277997"/>
            <a:ext cx="3745238" cy="26007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Vysoké vnitřní teploty a jejich výkyvy. Pocity horka, únava, malátnost, bolesti hlavy, snížená schopnost soustředění.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Tepelné zisky akumulované ve stěnách se s časovým zpožděním uvolňují do interiéru (noční přehřívání).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Přímé sluneční záření a oslnění (vizuální nepohoda, nutnost mhouřit oči, práce „ve stínu“ obrazovek, častější bolesti hlavy).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Nedostatek čerstvého vzduchu.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Omezená možnost ovlivnit vnitřní prostředí.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pl-PL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Hluk a konflikty spojené s větráním.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Zranitelné skupiny (vyšší riziko zdravotních problémů a subjektivní nepohody).</a:t>
            </a:r>
            <a:endParaRPr lang="cs-CZ" sz="1100" dirty="0">
              <a:solidFill>
                <a:srgbClr val="7F7F7F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pic>
        <p:nvPicPr>
          <p:cNvPr id="38" name="Obrázek 27" descr="Obsah obrázku snímek obrazovky, Obdélník, černá, design&#10;&#10;Obsah generovaný pomocí AI může být nesprávný.">
            <a:extLst>
              <a:ext uri="{FF2B5EF4-FFF2-40B4-BE49-F238E27FC236}">
                <a16:creationId xmlns:a16="http://schemas.microsoft.com/office/drawing/2014/main" id="{40FFB377-6711-01D2-A0FB-F0E7B54225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27622" y="1434020"/>
            <a:ext cx="3927436" cy="3508012"/>
          </a:xfrm>
          <a:prstGeom prst="rect">
            <a:avLst/>
          </a:prstGeom>
        </p:spPr>
      </p:pic>
      <p:pic>
        <p:nvPicPr>
          <p:cNvPr id="42" name="Obrázek 14" descr="Obsah obrázku snímek obrazovky, Obdélník, design, smartphone&#10;&#10;Obsah generovaný pomocí AI může být nesprávný.">
            <a:extLst>
              <a:ext uri="{FF2B5EF4-FFF2-40B4-BE49-F238E27FC236}">
                <a16:creationId xmlns:a16="http://schemas.microsoft.com/office/drawing/2014/main" id="{B6DBD1DD-B191-2799-137C-C7421728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673" y="1607898"/>
            <a:ext cx="402014" cy="388528"/>
          </a:xfrm>
          <a:prstGeom prst="rect">
            <a:avLst/>
          </a:prstGeom>
        </p:spPr>
      </p:pic>
      <p:sp>
        <p:nvSpPr>
          <p:cNvPr id="43" name="TextovéPole 19">
            <a:extLst>
              <a:ext uri="{FF2B5EF4-FFF2-40B4-BE49-F238E27FC236}">
                <a16:creationId xmlns:a16="http://schemas.microsoft.com/office/drawing/2014/main" id="{C1862719-B7EA-03BC-AE85-50D1FAC2ADBE}"/>
              </a:ext>
            </a:extLst>
          </p:cNvPr>
          <p:cNvSpPr txBox="1"/>
          <p:nvPr/>
        </p:nvSpPr>
        <p:spPr>
          <a:xfrm>
            <a:off x="4852855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ea typeface="Roboto"/>
                <a:cs typeface="Arial"/>
                <a:sym typeface="Arial"/>
              </a:rPr>
              <a:t>Co můžeme udělat lépe?</a:t>
            </a:r>
            <a:endParaRPr lang="en-GB" sz="1500" b="1" noProof="0" dirty="0">
              <a:solidFill>
                <a:srgbClr val="494949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sp>
        <p:nvSpPr>
          <p:cNvPr id="44" name="TextovéPole 28">
            <a:extLst>
              <a:ext uri="{FF2B5EF4-FFF2-40B4-BE49-F238E27FC236}">
                <a16:creationId xmlns:a16="http://schemas.microsoft.com/office/drawing/2014/main" id="{E6BB156F-B751-DB7E-D63A-0BF29FC66ADA}"/>
              </a:ext>
            </a:extLst>
          </p:cNvPr>
          <p:cNvSpPr txBox="1"/>
          <p:nvPr/>
        </p:nvSpPr>
        <p:spPr>
          <a:xfrm>
            <a:off x="4427621" y="2277997"/>
            <a:ext cx="3994483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  <a:defRPr sz="1200">
                <a:solidFill>
                  <a:srgbClr val="7F7F7F"/>
                </a:solidFill>
                <a:latin typeface="Trebuchet MS"/>
                <a:ea typeface="Roboto"/>
              </a:defRPr>
            </a:lvl1pPr>
          </a:lstStyle>
          <a:p>
            <a:r>
              <a:rPr lang="cs-CZ" dirty="0"/>
              <a:t>Jasně definovat a komunikovat podmínky tepelného komfortu</a:t>
            </a:r>
          </a:p>
          <a:p>
            <a:r>
              <a:rPr lang="cs-CZ" dirty="0"/>
              <a:t>Poskytnout uživatelům jednoduché nástroje a návody</a:t>
            </a:r>
          </a:p>
          <a:p>
            <a:r>
              <a:rPr lang="cs-CZ" dirty="0"/>
              <a:t>Umožnit individuální nastavení, kde je to možné</a:t>
            </a:r>
          </a:p>
          <a:p>
            <a:r>
              <a:rPr lang="cs-CZ" dirty="0"/>
              <a:t>Vytvářet „cool </a:t>
            </a:r>
            <a:r>
              <a:rPr lang="cs-CZ" dirty="0" err="1"/>
              <a:t>rooms</a:t>
            </a:r>
            <a:r>
              <a:rPr lang="cs-CZ" dirty="0"/>
              <a:t>“ / chladnější útočiště</a:t>
            </a:r>
          </a:p>
          <a:p>
            <a:r>
              <a:rPr lang="cs-CZ" dirty="0"/>
              <a:t>Podporovat zdravé chování během vln veder</a:t>
            </a:r>
          </a:p>
          <a:p>
            <a:r>
              <a:rPr lang="cs-CZ" dirty="0"/>
              <a:t>Zavádět organizační a provozní opatření</a:t>
            </a:r>
          </a:p>
          <a:p>
            <a:r>
              <a:rPr lang="cs-CZ" dirty="0"/>
              <a:t>Věnovat zvláštní pozornost zranitelným skupinám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9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52F-C082-F22B-C496-C1B197C5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D99864A0-6500-5DBB-00D8-BCC30D44EFCE}"/>
              </a:ext>
            </a:extLst>
          </p:cNvPr>
          <p:cNvSpPr txBox="1"/>
          <p:nvPr/>
        </p:nvSpPr>
        <p:spPr bwMode="auto">
          <a:xfrm>
            <a:off x="382864" y="1559413"/>
            <a:ext cx="8533436" cy="336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</a:pPr>
            <a:r>
              <a:rPr lang="cs-CZ" sz="2000" dirty="0">
                <a:solidFill>
                  <a:srgbClr val="7F7F7F"/>
                </a:solidFill>
                <a:latin typeface="Trebuchet MS"/>
                <a:sym typeface="Trebuchet MS"/>
              </a:rPr>
              <a:t>Uživatelé, jejich chování a způsob používání ovládacích prvků výrazně ovlivňují jejich skutečný komfort a zdravotní rizika.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GB" sz="1800" noProof="0" dirty="0">
              <a:solidFill>
                <a:srgbClr val="9ACA3C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Expo</a:t>
            </a:r>
            <a:r>
              <a:rPr lang="cs-CZ" b="1" noProof="0" dirty="0" err="1">
                <a:solidFill>
                  <a:srgbClr val="9ACA3C"/>
                </a:solidFill>
                <a:latin typeface="Trebuchet MS"/>
                <a:sym typeface="Trebuchet MS"/>
              </a:rPr>
              <a:t>zice</a:t>
            </a: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 </a:t>
            </a:r>
            <a:r>
              <a:rPr lang="en-GB" b="1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cs-CZ" dirty="0">
                <a:solidFill>
                  <a:srgbClr val="7F7F7F"/>
                </a:solidFill>
                <a:latin typeface="Trebuchet MS"/>
                <a:sym typeface="Trebuchet MS"/>
              </a:rPr>
              <a:t> z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ávisí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tom,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kde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jak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lidé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prostory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používají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orientace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využívaných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místností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podlaží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blízkost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oken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jejich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režimu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užívání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aktivitách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oblečení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přístupu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;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ovlivňuje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kolik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tepla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slunečního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záření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uživatelé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během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dne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zažívají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.</a:t>
            </a:r>
            <a:r>
              <a:rPr lang="cs-CZ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noProof="0" dirty="0">
              <a:solidFill>
                <a:srgbClr val="7F7F7F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9ACA3C"/>
                </a:solidFill>
                <a:latin typeface="Trebuchet MS"/>
              </a:rPr>
              <a:t>Zranitelnost</a:t>
            </a:r>
            <a:r>
              <a:rPr lang="en-GB" b="1" noProof="0" dirty="0">
                <a:solidFill>
                  <a:srgbClr val="9ACA3C"/>
                </a:solidFill>
                <a:latin typeface="Trebuchet MS"/>
              </a:rPr>
              <a:t> 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dirty="0">
                <a:solidFill>
                  <a:srgbClr val="7F7F7F"/>
                </a:solidFill>
                <a:latin typeface="Trebuchet MS"/>
              </a:rPr>
              <a:t>je dána tepelnou citlivostí uživatelů, jejich věkem, zdravotním stavem, dobou trávenou uvnitř a schopností chápat a používat ovládací prvky (okna, stínění, chladicí systémy); stává se kritickou během vln veder, výpadků proudu nebo při omezené chladicí kapacitě.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noProof="0" dirty="0">
                <a:solidFill>
                  <a:srgbClr val="9ACA3C"/>
                </a:solidFill>
                <a:latin typeface="Trebuchet MS"/>
              </a:rPr>
              <a:t>Adaptační opatření</a:t>
            </a:r>
            <a:r>
              <a:rPr lang="en-GB" noProof="0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zaměřují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se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snížení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tepelné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expozice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uživatelů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chladnější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místnosti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podporu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adaptivního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chování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návody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srozumitelné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ovládací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prvky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upřednostnění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zranitelných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skupin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v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budově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jako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součást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pasivních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provozních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chladicích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strategií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.</a:t>
            </a:r>
            <a:endParaRPr lang="en-GB" sz="1200" noProof="0" dirty="0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794448-0695-5A45-14F9-BCABB53D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6F4C02CC-3E7E-255C-D0C5-B5B9B44F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67EDA-0037-E6DA-6A58-0B47EC097CD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3" name="Google Shape;37;p7">
            <a:extLst>
              <a:ext uri="{FF2B5EF4-FFF2-40B4-BE49-F238E27FC236}">
                <a16:creationId xmlns:a16="http://schemas.microsoft.com/office/drawing/2014/main" id="{907BE260-740D-1869-F9D9-C8264FBCE508}"/>
              </a:ext>
            </a:extLst>
          </p:cNvPr>
          <p:cNvSpPr txBox="1">
            <a:spLocks/>
          </p:cNvSpPr>
          <p:nvPr/>
        </p:nvSpPr>
        <p:spPr bwMode="auto">
          <a:xfrm>
            <a:off x="897381" y="974804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3200" noProof="0" dirty="0"/>
              <a:t>Uživatelé budovy</a:t>
            </a:r>
            <a:endParaRPr lang="en-GB" sz="3200" noProof="0" dirty="0"/>
          </a:p>
        </p:txBody>
      </p:sp>
    </p:spTree>
    <p:extLst>
      <p:ext uri="{BB962C8B-B14F-4D97-AF65-F5344CB8AC3E}">
        <p14:creationId xmlns:p14="http://schemas.microsoft.com/office/powerpoint/2010/main" val="320561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5582203" name="Zástupný text 1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buClr>
                <a:srgbClr val="48BAA2"/>
              </a:buClr>
              <a:buSzPts val="4000"/>
              <a:defRPr/>
            </a:pPr>
            <a:r>
              <a:rPr lang="cs-CZ" sz="1800" dirty="0">
                <a:solidFill>
                  <a:srgbClr val="70AD47"/>
                </a:solidFill>
              </a:rPr>
              <a:t>HODNOCENÍ RIZIK DOPADŮ NA TEPELNÝ KOMFORT UŽIVATEL BUDOVY</a:t>
            </a:r>
            <a:endParaRPr lang="en-GB" sz="1800" dirty="0">
              <a:solidFill>
                <a:srgbClr val="70AD47"/>
              </a:solidFill>
            </a:endParaRPr>
          </a:p>
        </p:txBody>
      </p:sp>
      <p:sp>
        <p:nvSpPr>
          <p:cNvPr id="1869551953" name="Zástupný text 2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en-GB" sz="1600" b="1" dirty="0">
                <a:solidFill>
                  <a:srgbClr val="7F7F7F"/>
                </a:solidFill>
              </a:rPr>
              <a:t>Hazard</a:t>
            </a:r>
            <a:r>
              <a:rPr lang="en-GB" sz="1600" dirty="0">
                <a:solidFill>
                  <a:srgbClr val="7F7F7F"/>
                </a:solidFill>
              </a:rPr>
              <a:t>: 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Extrémní teplo</a:t>
            </a: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cs-CZ" sz="1600" b="1" dirty="0">
                <a:solidFill>
                  <a:srgbClr val="7F7F7F"/>
                </a:solidFill>
              </a:rPr>
              <a:t>Prvek vystavený riziku</a:t>
            </a:r>
            <a:r>
              <a:rPr lang="en-GB" sz="1600" dirty="0">
                <a:solidFill>
                  <a:srgbClr val="7F7F7F"/>
                </a:solidFill>
              </a:rPr>
              <a:t>: 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Uživatelé budov</a:t>
            </a:r>
            <a:endParaRPr lang="en-US" sz="1600" dirty="0">
              <a:solidFill>
                <a:srgbClr val="7F7F7F"/>
              </a:solidFill>
            </a:endParaRP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endParaRPr lang="en-GB" sz="1600" dirty="0">
              <a:solidFill>
                <a:srgbClr val="7F7F7F"/>
              </a:solidFill>
            </a:endParaRPr>
          </a:p>
          <a:p>
            <a:pPr>
              <a:defRPr/>
            </a:pPr>
            <a:endParaRPr lang="cs-CZ" dirty="0"/>
          </a:p>
        </p:txBody>
      </p:sp>
      <p:grpSp>
        <p:nvGrpSpPr>
          <p:cNvPr id="654434022" name="Group 22"/>
          <p:cNvGrpSpPr/>
          <p:nvPr/>
        </p:nvGrpSpPr>
        <p:grpSpPr bwMode="auto">
          <a:xfrm>
            <a:off x="4053598" y="1555068"/>
            <a:ext cx="4273237" cy="3032890"/>
            <a:chOff x="3773182" y="1494108"/>
            <a:chExt cx="4273237" cy="3032890"/>
          </a:xfrm>
        </p:grpSpPr>
        <p:sp>
          <p:nvSpPr>
            <p:cNvPr id="6" name="Rectangle 1"/>
            <p:cNvSpPr/>
            <p:nvPr/>
          </p:nvSpPr>
          <p:spPr bwMode="auto">
            <a:xfrm>
              <a:off x="6425183" y="1834210"/>
              <a:ext cx="1567724" cy="6750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EXTRÉMNÍ TEPLO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7" name="Rectangle 3"/>
            <p:cNvSpPr/>
            <p:nvPr/>
          </p:nvSpPr>
          <p:spPr bwMode="auto">
            <a:xfrm>
              <a:off x="6425183" y="3184209"/>
              <a:ext cx="1567722" cy="1065790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KOMFORT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8" name="Rectangle 4"/>
            <p:cNvSpPr/>
            <p:nvPr/>
          </p:nvSpPr>
          <p:spPr bwMode="auto">
            <a:xfrm>
              <a:off x="3780384" y="3182290"/>
              <a:ext cx="1986431" cy="106770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200" dirty="0">
                  <a:latin typeface="Trebuchet MS"/>
                </a:rPr>
                <a:t>UŽIVATELÉ BUDOVY</a:t>
              </a:r>
              <a:endParaRPr lang="en-US" sz="1200" dirty="0">
                <a:latin typeface="Trebuchet MS"/>
              </a:endParaRPr>
            </a:p>
          </p:txBody>
        </p:sp>
        <p:cxnSp>
          <p:nvCxnSpPr>
            <p:cNvPr id="9" name="Straight Arrow Connector 8"/>
            <p:cNvCxnSpPr>
              <a:cxnSpLocks/>
              <a:stCxn id="6" idx="2"/>
              <a:endCxn id="7" idx="0"/>
            </p:cNvCxnSpPr>
            <p:nvPr/>
          </p:nvCxnSpPr>
          <p:spPr bwMode="auto">
            <a:xfrm flipH="1">
              <a:off x="7209044" y="2509210"/>
              <a:ext cx="1" cy="674999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11"/>
            <p:cNvCxnSpPr>
              <a:cxnSpLocks/>
              <a:stCxn id="8" idx="3"/>
              <a:endCxn id="7" idx="1"/>
            </p:cNvCxnSpPr>
            <p:nvPr/>
          </p:nvCxnSpPr>
          <p:spPr bwMode="auto">
            <a:xfrm>
              <a:off x="5766815" y="3716145"/>
              <a:ext cx="658368" cy="959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4"/>
            <p:cNvSpPr txBox="1"/>
            <p:nvPr/>
          </p:nvSpPr>
          <p:spPr bwMode="auto">
            <a:xfrm>
              <a:off x="6483621" y="1494108"/>
              <a:ext cx="14508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200" b="1" dirty="0">
                  <a:solidFill>
                    <a:srgbClr val="7F7F7F"/>
                  </a:solidFill>
                  <a:latin typeface="Trebuchet MS"/>
                </a:rPr>
                <a:t>HAZARD</a:t>
              </a:r>
              <a:endParaRPr dirty="0">
                <a:solidFill>
                  <a:srgbClr val="7F7F7F"/>
                </a:solidFill>
              </a:endParaRPr>
            </a:p>
          </p:txBody>
        </p:sp>
        <p:sp>
          <p:nvSpPr>
            <p:cNvPr id="12" name="TextBox 15"/>
            <p:cNvSpPr txBox="1"/>
            <p:nvPr/>
          </p:nvSpPr>
          <p:spPr bwMode="auto">
            <a:xfrm>
              <a:off x="3773182" y="2905291"/>
              <a:ext cx="2049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PRVEK VYSTAVENÝ RIZIKU</a:t>
              </a:r>
              <a:endParaRPr lang="en-GB" sz="1200" b="1" dirty="0">
                <a:solidFill>
                  <a:srgbClr val="7F7F7F"/>
                </a:solidFill>
                <a:latin typeface="Trebuchet MS"/>
              </a:endParaRPr>
            </a:p>
          </p:txBody>
        </p:sp>
        <p:sp>
          <p:nvSpPr>
            <p:cNvPr id="13" name="TextBox 16"/>
            <p:cNvSpPr txBox="1"/>
            <p:nvPr/>
          </p:nvSpPr>
          <p:spPr bwMode="auto">
            <a:xfrm>
              <a:off x="6361823" y="4249999"/>
              <a:ext cx="168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KATEGORIE</a:t>
              </a:r>
              <a:endParaRPr dirty="0">
                <a:solidFill>
                  <a:srgbClr val="7F7F7F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0E89353-9778-CC6A-4E5C-44CBB9F1E1D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2A12CF3C-E305-0687-855C-EC365B738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9" y="1441299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4B6078B4-98ED-ADBB-EC3C-168576F55C69}"/>
              </a:ext>
            </a:extLst>
          </p:cNvPr>
          <p:cNvSpPr txBox="1"/>
          <p:nvPr/>
        </p:nvSpPr>
        <p:spPr>
          <a:xfrm>
            <a:off x="1837954" y="1937995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5D32A26F-D947-C097-440F-C979C321CD74}"/>
              </a:ext>
            </a:extLst>
          </p:cNvPr>
          <p:cNvSpPr txBox="1"/>
          <p:nvPr/>
        </p:nvSpPr>
        <p:spPr>
          <a:xfrm>
            <a:off x="2602249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56BE27C4-424B-B2E8-BCE0-5D5C53A0C59A}"/>
              </a:ext>
            </a:extLst>
          </p:cNvPr>
          <p:cNvSpPr txBox="1"/>
          <p:nvPr/>
        </p:nvSpPr>
        <p:spPr>
          <a:xfrm>
            <a:off x="1060812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668C68F8-4502-5D88-B3B3-7ABEC3D6B560}"/>
              </a:ext>
            </a:extLst>
          </p:cNvPr>
          <p:cNvSpPr txBox="1"/>
          <p:nvPr/>
        </p:nvSpPr>
        <p:spPr>
          <a:xfrm>
            <a:off x="1837954" y="2763388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EE6C85C0-E55F-1117-3E8C-BC5FA43E0FF8}"/>
              </a:ext>
            </a:extLst>
          </p:cNvPr>
          <p:cNvSpPr txBox="1"/>
          <p:nvPr/>
        </p:nvSpPr>
        <p:spPr>
          <a:xfrm>
            <a:off x="1837954" y="3720336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4E9B840-5E0F-0A34-2A7C-889318448A60}"/>
              </a:ext>
            </a:extLst>
          </p:cNvPr>
          <p:cNvSpPr txBox="1"/>
          <p:nvPr/>
        </p:nvSpPr>
        <p:spPr>
          <a:xfrm>
            <a:off x="1837954" y="1269080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251982" name="Zástupný text 1">
            <a:extLst>
              <a:ext uri="{FF2B5EF4-FFF2-40B4-BE49-F238E27FC236}">
                <a16:creationId xmlns:a16="http://schemas.microsoft.com/office/drawing/2014/main" id="{A7309E27-13F8-17A6-5E5F-4FCE5CDB80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cs-CZ" sz="1800" b="1" cap="all" dirty="0">
                <a:solidFill>
                  <a:srgbClr val="70AD47"/>
                </a:solidFill>
              </a:rPr>
              <a:t>ŘETĚZEC DOPADU</a:t>
            </a:r>
            <a:endParaRPr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BE0C5FC5-F235-5086-0C69-409CE0CA6015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1FD881F4-C0DD-D890-73BB-050689C0A4AB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2E77FA2E-3011-913B-4E79-133156CCFD70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45" name="Rectangle 3">
              <a:extLst>
                <a:ext uri="{FF2B5EF4-FFF2-40B4-BE49-F238E27FC236}">
                  <a16:creationId xmlns:a16="http://schemas.microsoft.com/office/drawing/2014/main" id="{B8DAC80E-98DA-986A-8BD2-7A22B1A5ACD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46" name="Straight Arrow Connector 5">
              <a:extLst>
                <a:ext uri="{FF2B5EF4-FFF2-40B4-BE49-F238E27FC236}">
                  <a16:creationId xmlns:a16="http://schemas.microsoft.com/office/drawing/2014/main" id="{F7AD1969-88D4-62E3-B618-C4EF81E3D686}"/>
                </a:ext>
              </a:extLst>
            </p:cNvPr>
            <p:cNvCxnSpPr>
              <a:cxnSpLocks/>
              <a:stCxn id="44" idx="2"/>
              <a:endCxn id="45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6">
              <a:extLst>
                <a:ext uri="{FF2B5EF4-FFF2-40B4-BE49-F238E27FC236}">
                  <a16:creationId xmlns:a16="http://schemas.microsoft.com/office/drawing/2014/main" id="{7DBAB45C-B39A-7A91-265E-6BAAA214A582}"/>
                </a:ext>
              </a:extLst>
            </p:cNvPr>
            <p:cNvCxnSpPr>
              <a:cxnSpLocks/>
              <a:stCxn id="52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1E88DDA7-F659-831E-F30F-8EBDA50C0C37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F156365D-02F7-D3D0-ADE4-95071262A6BA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50" name="Rectangle 12">
              <a:extLst>
                <a:ext uri="{FF2B5EF4-FFF2-40B4-BE49-F238E27FC236}">
                  <a16:creationId xmlns:a16="http://schemas.microsoft.com/office/drawing/2014/main" id="{F29C5B27-2D73-CF91-59FC-6A22787F9972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51" name="Straight Arrow Connector 13">
              <a:extLst>
                <a:ext uri="{FF2B5EF4-FFF2-40B4-BE49-F238E27FC236}">
                  <a16:creationId xmlns:a16="http://schemas.microsoft.com/office/drawing/2014/main" id="{449B09BF-C323-B77E-3CAE-1D233A820ABD}"/>
                </a:ext>
              </a:extLst>
            </p:cNvPr>
            <p:cNvCxnSpPr>
              <a:cxnSpLocks/>
              <a:stCxn id="45" idx="2"/>
              <a:endCxn id="50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16">
              <a:extLst>
                <a:ext uri="{FF2B5EF4-FFF2-40B4-BE49-F238E27FC236}">
                  <a16:creationId xmlns:a16="http://schemas.microsoft.com/office/drawing/2014/main" id="{E12F7EA3-21CF-516C-7288-F781B886A3BF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53" name="Connector: Elbow 26">
              <a:extLst>
                <a:ext uri="{FF2B5EF4-FFF2-40B4-BE49-F238E27FC236}">
                  <a16:creationId xmlns:a16="http://schemas.microsoft.com/office/drawing/2014/main" id="{B4A24C9F-D7FE-E222-2991-29EA3F7E40F8}"/>
                </a:ext>
              </a:extLst>
            </p:cNvPr>
            <p:cNvCxnSpPr>
              <a:cxnSpLocks/>
              <a:stCxn id="52" idx="0"/>
              <a:endCxn id="45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54" name="Rectangle 28">
              <a:extLst>
                <a:ext uri="{FF2B5EF4-FFF2-40B4-BE49-F238E27FC236}">
                  <a16:creationId xmlns:a16="http://schemas.microsoft.com/office/drawing/2014/main" id="{96161E98-69A7-144A-543F-663A0C7CF1A6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55" name="Rectangle 29">
              <a:extLst>
                <a:ext uri="{FF2B5EF4-FFF2-40B4-BE49-F238E27FC236}">
                  <a16:creationId xmlns:a16="http://schemas.microsoft.com/office/drawing/2014/main" id="{B1029A1F-F73A-430E-AD6E-A22AA260BFBE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56" name="Rectangle 30">
              <a:extLst>
                <a:ext uri="{FF2B5EF4-FFF2-40B4-BE49-F238E27FC236}">
                  <a16:creationId xmlns:a16="http://schemas.microsoft.com/office/drawing/2014/main" id="{206A16C1-911D-ECBD-74B9-F777C29A1216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57" name="Connector: Elbow 32">
              <a:extLst>
                <a:ext uri="{FF2B5EF4-FFF2-40B4-BE49-F238E27FC236}">
                  <a16:creationId xmlns:a16="http://schemas.microsoft.com/office/drawing/2014/main" id="{D6372DE8-B37F-5A9C-EBC5-F6DC5780717C}"/>
                </a:ext>
              </a:extLst>
            </p:cNvPr>
            <p:cNvCxnSpPr>
              <a:cxnSpLocks/>
              <a:stCxn id="54" idx="2"/>
              <a:endCxn id="55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: Elbow 34">
              <a:extLst>
                <a:ext uri="{FF2B5EF4-FFF2-40B4-BE49-F238E27FC236}">
                  <a16:creationId xmlns:a16="http://schemas.microsoft.com/office/drawing/2014/main" id="{A1F40841-8624-546E-B6C3-C53E569B485D}"/>
                </a:ext>
              </a:extLst>
            </p:cNvPr>
            <p:cNvCxnSpPr>
              <a:cxnSpLocks/>
              <a:stCxn id="54" idx="2"/>
              <a:endCxn id="56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39">
              <a:extLst>
                <a:ext uri="{FF2B5EF4-FFF2-40B4-BE49-F238E27FC236}">
                  <a16:creationId xmlns:a16="http://schemas.microsoft.com/office/drawing/2014/main" id="{378295B5-C50F-C265-ADC8-B9E147266228}"/>
                </a:ext>
              </a:extLst>
            </p:cNvPr>
            <p:cNvCxnSpPr>
              <a:cxnSpLocks/>
              <a:stCxn id="54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91CB91F7-05C7-A500-640C-C945AF5AEF61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7D23424A-C2E4-FAA6-E73C-1CDE145BC5A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758FCA7F-BAE2-FDDC-183F-036F592AF94F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931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70BD103-B201-1490-5D75-94FCC3F93A7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905615473" name="Google Shape;195;p10">
            <a:extLst>
              <a:ext uri="{FF2B5EF4-FFF2-40B4-BE49-F238E27FC236}">
                <a16:creationId xmlns:a16="http://schemas.microsoft.com/office/drawing/2014/main" id="{64106369-D867-4B77-029E-748A541740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657218"/>
              </p:ext>
            </p:extLst>
          </p:nvPr>
        </p:nvGraphicFramePr>
        <p:xfrm>
          <a:off x="450470" y="9307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D9AB3015-5D55-C4F9-D3E6-EB24B966A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cs-CZ" sz="1800" b="1" dirty="0">
                <a:solidFill>
                  <a:srgbClr val="70AD47"/>
                </a:solidFill>
              </a:rPr>
              <a:t>KRITÉRIA</a:t>
            </a:r>
          </a:p>
        </p:txBody>
      </p:sp>
    </p:spTree>
    <p:extLst>
      <p:ext uri="{BB962C8B-B14F-4D97-AF65-F5344CB8AC3E}">
        <p14:creationId xmlns:p14="http://schemas.microsoft.com/office/powerpoint/2010/main" val="260612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E612AC-7D12-30FC-4962-04037B1C23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3" name="Google Shape;195;p10">
            <a:extLst>
              <a:ext uri="{FF2B5EF4-FFF2-40B4-BE49-F238E27FC236}">
                <a16:creationId xmlns:a16="http://schemas.microsoft.com/office/drawing/2014/main" id="{859612D8-E4D6-27EB-8B17-2DE8A70D5C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155336"/>
              </p:ext>
            </p:extLst>
          </p:nvPr>
        </p:nvGraphicFramePr>
        <p:xfrm>
          <a:off x="602870" y="10831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946042A5-DF0A-D081-0818-C6C643DC7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de-DE" sz="1800" b="1" dirty="0">
                <a:solidFill>
                  <a:srgbClr val="70AD47"/>
                </a:solidFill>
              </a:rPr>
              <a:t>CRITERIA</a:t>
            </a:r>
            <a:endParaRPr lang="cs-CZ" sz="1800" b="1" dirty="0">
              <a:solidFill>
                <a:srgbClr val="70AD47"/>
              </a:solidFill>
            </a:endParaRPr>
          </a:p>
        </p:txBody>
      </p:sp>
      <p:sp>
        <p:nvSpPr>
          <p:cNvPr id="2" name="Google Shape;198;p10">
            <a:extLst>
              <a:ext uri="{FF2B5EF4-FFF2-40B4-BE49-F238E27FC236}">
                <a16:creationId xmlns:a16="http://schemas.microsoft.com/office/drawing/2014/main" id="{38E6152E-0243-28BB-6A07-B35C58356BC1}"/>
              </a:ext>
            </a:extLst>
          </p:cNvPr>
          <p:cNvSpPr/>
          <p:nvPr/>
        </p:nvSpPr>
        <p:spPr bwMode="auto">
          <a:xfrm>
            <a:off x="7117749" y="2736016"/>
            <a:ext cx="1486989" cy="660456"/>
          </a:xfrm>
          <a:prstGeom prst="rect">
            <a:avLst/>
          </a:prstGeom>
          <a:noFill/>
          <a:ln w="25400" cap="flat" cmpd="sng">
            <a:solidFill>
              <a:schemeClr val="accent5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" name="Google Shape;197;p10">
            <a:extLst>
              <a:ext uri="{FF2B5EF4-FFF2-40B4-BE49-F238E27FC236}">
                <a16:creationId xmlns:a16="http://schemas.microsoft.com/office/drawing/2014/main" id="{231871CA-7EA8-658A-D27E-9FFBDD98D5DC}"/>
              </a:ext>
            </a:extLst>
          </p:cNvPr>
          <p:cNvSpPr/>
          <p:nvPr/>
        </p:nvSpPr>
        <p:spPr bwMode="auto">
          <a:xfrm rot="749300">
            <a:off x="3361658" y="2216648"/>
            <a:ext cx="3625006" cy="21720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81391B09-803E-7271-AF01-9F12830141DF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25" name="TextBox 7">
              <a:extLst>
                <a:ext uri="{FF2B5EF4-FFF2-40B4-BE49-F238E27FC236}">
                  <a16:creationId xmlns:a16="http://schemas.microsoft.com/office/drawing/2014/main" id="{C6A09091-F4A3-1B34-A9CD-1429561D03A1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727C9760-BC97-0E80-BEF2-F5A5DC23F0B9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46496D6F-4B62-04D2-B1DA-2A534D38297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28" name="Straight Arrow Connector 5">
              <a:extLst>
                <a:ext uri="{FF2B5EF4-FFF2-40B4-BE49-F238E27FC236}">
                  <a16:creationId xmlns:a16="http://schemas.microsoft.com/office/drawing/2014/main" id="{A8E5F5A1-4FC4-E42A-429D-7DC43497A40B}"/>
                </a:ext>
              </a:extLst>
            </p:cNvPr>
            <p:cNvCxnSpPr>
              <a:cxnSpLocks/>
              <a:stCxn id="26" idx="2"/>
              <a:endCxn id="27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6">
              <a:extLst>
                <a:ext uri="{FF2B5EF4-FFF2-40B4-BE49-F238E27FC236}">
                  <a16:creationId xmlns:a16="http://schemas.microsoft.com/office/drawing/2014/main" id="{D490C904-8CC4-4DBF-9D9D-61464B8CB930}"/>
                </a:ext>
              </a:extLst>
            </p:cNvPr>
            <p:cNvCxnSpPr>
              <a:cxnSpLocks/>
              <a:stCxn id="34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8">
              <a:extLst>
                <a:ext uri="{FF2B5EF4-FFF2-40B4-BE49-F238E27FC236}">
                  <a16:creationId xmlns:a16="http://schemas.microsoft.com/office/drawing/2014/main" id="{B4FBBBA8-CF15-ADA2-8102-B4F79048D7F5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81180032-4496-FAAC-0A04-B1D25FCBB2A5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75C94493-6E22-A757-5803-6A33FD64A3EC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33" name="Straight Arrow Connector 13">
              <a:extLst>
                <a:ext uri="{FF2B5EF4-FFF2-40B4-BE49-F238E27FC236}">
                  <a16:creationId xmlns:a16="http://schemas.microsoft.com/office/drawing/2014/main" id="{6A480BC5-02CB-D685-ABD0-D9097937057D}"/>
                </a:ext>
              </a:extLst>
            </p:cNvPr>
            <p:cNvCxnSpPr>
              <a:cxnSpLocks/>
              <a:stCxn id="27" idx="2"/>
              <a:endCxn id="32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697E0C8E-3498-2D78-9C83-60D413F4D4E6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35" name="Connector: Elbow 26">
              <a:extLst>
                <a:ext uri="{FF2B5EF4-FFF2-40B4-BE49-F238E27FC236}">
                  <a16:creationId xmlns:a16="http://schemas.microsoft.com/office/drawing/2014/main" id="{FA72A3A4-9D6C-38F9-AFC2-72BFA3AC4F72}"/>
                </a:ext>
              </a:extLst>
            </p:cNvPr>
            <p:cNvCxnSpPr>
              <a:cxnSpLocks/>
              <a:stCxn id="34" idx="0"/>
              <a:endCxn id="27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36" name="Rectangle 28">
              <a:extLst>
                <a:ext uri="{FF2B5EF4-FFF2-40B4-BE49-F238E27FC236}">
                  <a16:creationId xmlns:a16="http://schemas.microsoft.com/office/drawing/2014/main" id="{E42EE538-4F03-C0C0-9CDD-08A67CD2EDB0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76B7CDEA-4AE0-854E-7F27-19ED001B5F0A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38" name="Rectangle 30">
              <a:extLst>
                <a:ext uri="{FF2B5EF4-FFF2-40B4-BE49-F238E27FC236}">
                  <a16:creationId xmlns:a16="http://schemas.microsoft.com/office/drawing/2014/main" id="{379AE67F-6FE9-0935-E766-F6A9241B8954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39" name="Connector: Elbow 32">
              <a:extLst>
                <a:ext uri="{FF2B5EF4-FFF2-40B4-BE49-F238E27FC236}">
                  <a16:creationId xmlns:a16="http://schemas.microsoft.com/office/drawing/2014/main" id="{80949C50-B432-A26D-D54E-FF27F1285996}"/>
                </a:ext>
              </a:extLst>
            </p:cNvPr>
            <p:cNvCxnSpPr>
              <a:cxnSpLocks/>
              <a:stCxn id="36" idx="2"/>
              <a:endCxn id="37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4">
              <a:extLst>
                <a:ext uri="{FF2B5EF4-FFF2-40B4-BE49-F238E27FC236}">
                  <a16:creationId xmlns:a16="http://schemas.microsoft.com/office/drawing/2014/main" id="{700D8698-47FC-E134-C3CE-BDD7EF5DB85C}"/>
                </a:ext>
              </a:extLst>
            </p:cNvPr>
            <p:cNvCxnSpPr>
              <a:cxnSpLocks/>
              <a:stCxn id="36" idx="2"/>
              <a:endCxn id="38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39">
              <a:extLst>
                <a:ext uri="{FF2B5EF4-FFF2-40B4-BE49-F238E27FC236}">
                  <a16:creationId xmlns:a16="http://schemas.microsoft.com/office/drawing/2014/main" id="{980862A7-E854-1494-5E51-050EE446E314}"/>
                </a:ext>
              </a:extLst>
            </p:cNvPr>
            <p:cNvCxnSpPr>
              <a:cxnSpLocks/>
              <a:stCxn id="36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EB5DF8E0-C33D-E8EB-C629-09353A0461FD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30EF1C93-03DF-42CA-EA2E-6167E6AAB54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44" name="TextBox 9">
              <a:extLst>
                <a:ext uri="{FF2B5EF4-FFF2-40B4-BE49-F238E27FC236}">
                  <a16:creationId xmlns:a16="http://schemas.microsoft.com/office/drawing/2014/main" id="{A5BBC49B-9586-9506-8626-0056CBF08ACC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53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1F04CA-1A84-22FC-FF2D-7E5921A9AC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interiér, Mechanický ventilátor, podlaha, nábytek&#10;&#10;Obsah generovaný pomocí AI může být nesprávný.">
            <a:extLst>
              <a:ext uri="{FF2B5EF4-FFF2-40B4-BE49-F238E27FC236}">
                <a16:creationId xmlns:a16="http://schemas.microsoft.com/office/drawing/2014/main" id="{0A52E4C7-3D25-A6B3-E3BF-F5510BD2C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5288947" y="-1"/>
            <a:ext cx="3855054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B318EED-8603-A438-5D00-C0BAD2C19124}"/>
              </a:ext>
            </a:extLst>
          </p:cNvPr>
          <p:cNvSpPr>
            <a:spLocks/>
          </p:cNvSpPr>
          <p:nvPr/>
        </p:nvSpPr>
        <p:spPr>
          <a:xfrm>
            <a:off x="5288947" y="0"/>
            <a:ext cx="3855053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36B53AFE-5165-2E37-7D60-9A837E86D413}"/>
              </a:ext>
            </a:extLst>
          </p:cNvPr>
          <p:cNvSpPr txBox="1"/>
          <p:nvPr/>
        </p:nvSpPr>
        <p:spPr bwMode="auto">
          <a:xfrm>
            <a:off x="335877" y="825377"/>
            <a:ext cx="6449598" cy="414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This criterion assesses thermal comfort in buildings under current climate conditions by evaluating the share of occupied time during the cooling season when operative indoor temperatures exceed 27 °C in regularly occupied spaces, indicating overheating risks and the building’s resilience during extreme heat events.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Cílem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omezit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pravidelně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užívaných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prostorech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minimalizací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podílu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obsazení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operativní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vnitřní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během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období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chlazení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.</a:t>
            </a:r>
            <a:endParaRPr lang="cs-CZ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Význam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SzPts val="1200"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komfort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zásadní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zdraví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pohodu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produktivitu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uživatelů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Častější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intenzivnější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vlny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veder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zvyšují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riziko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budovách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které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nebyly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navrženy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vyšší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Kvantifikace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poskytuje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jednoznačný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ukazatel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hodnocení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rizika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účinnosti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pasivních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aktivních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opatření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za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současných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podmínek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A940A3E6-BC1F-B9D8-5C2D-2EB758EEFEE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1225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A8B4626-286F-3CAC-AB24-FD708A3F2AC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5101594" name="Google Shape;262;p14">
            <a:extLst>
              <a:ext uri="{FF2B5EF4-FFF2-40B4-BE49-F238E27FC236}">
                <a16:creationId xmlns:a16="http://schemas.microsoft.com/office/drawing/2014/main" id="{C81F45B9-66B0-CCCC-EE40-AE8169E1F98D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44070" name="Google Shape;220;p13">
            <a:extLst>
              <a:ext uri="{FF2B5EF4-FFF2-40B4-BE49-F238E27FC236}">
                <a16:creationId xmlns:a16="http://schemas.microsoft.com/office/drawing/2014/main" id="{FA1D353C-191B-11D6-5C64-5E020F4D08F6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E5FF185B-B673-C12B-DA13-74A41C64502D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překročí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(1): &gt; 10 %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(0): ≤ 5 %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vypočítá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překračuje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a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4" name="Google Shape;347;p17">
            <a:extLst>
              <a:ext uri="{FF2B5EF4-FFF2-40B4-BE49-F238E27FC236}">
                <a16:creationId xmlns:a16="http://schemas.microsoft.com/office/drawing/2014/main" id="{FDB9333D-39DE-E54D-2B48-FE3AAB5BE74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2236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68F1C71-B406-49E0-468F-73BB9B152B4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97F3579A-B020-2EEF-5F9F-21E32E6AA554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 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3579794" name="Google Shape;262;p14">
            <a:extLst>
              <a:ext uri="{FF2B5EF4-FFF2-40B4-BE49-F238E27FC236}">
                <a16:creationId xmlns:a16="http://schemas.microsoft.com/office/drawing/2014/main" id="{0640A0D2-C443-F449-C91C-603952064D61}"/>
              </a:ext>
            </a:extLst>
          </p:cNvPr>
          <p:cNvSpPr/>
          <p:nvPr/>
        </p:nvSpPr>
        <p:spPr bwMode="auto">
          <a:xfrm>
            <a:off x="80999" y="79374"/>
            <a:ext cx="9016999" cy="4960932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7545E48D-B3FB-1584-9286-AE8ADF3B7CDF}"/>
              </a:ext>
            </a:extLst>
          </p:cNvPr>
          <p:cNvSpPr txBox="1"/>
          <p:nvPr/>
        </p:nvSpPr>
        <p:spPr bwMode="auto">
          <a:xfrm>
            <a:off x="340003" y="1426860"/>
            <a:ext cx="638479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Definujte sezónu vyžadující chlazení a harmonogramy obsazenosti pro pravidelně užívané prostory.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 reprezentativní pravidelně užívané prostory zajistěte časovou řadu operativní vnitřní teploty za sezónu vyžadující chlazení (z dynamických tepelných simulací nebo z monitoringu na místě).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 každý hodnocený prostor sečtěte všechny obsazené hodiny během sezóny vyžadující chlazení.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 každý hodnocený prostor sečtěte obsazené hodiny, během nichž je operativní vnitřní teplota vyšší než 27 °C.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Indikátor se vyjádří jako procento obsazených hodin během </a:t>
            </a:r>
            <a:r>
              <a:rPr lang="cs-CZ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cezóny</a:t>
            </a: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vyžadující chlazení, kdy operativní vnitřní teplota v pravidelně užívaných prostorech překračuje 27 °C.</a:t>
            </a: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B4C8F5B-CD73-A057-58FC-0B35C32C046D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4418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81CABD7-DA73-6F8A-F661-926728509FD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F3D59440-A823-FCAF-125D-FF6C55466224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411480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F11B77FD-4803-8E39-46ED-B430F6BC9AC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  <p:pic>
        <p:nvPicPr>
          <p:cNvPr id="2" name="Obrázek 1" descr="Obsah obrázku obloha, mrakodrap, venku, budova&#10;&#10;Obsah generovaný pomocí AI může být nesprávný.">
            <a:extLst>
              <a:ext uri="{FF2B5EF4-FFF2-40B4-BE49-F238E27FC236}">
                <a16:creationId xmlns:a16="http://schemas.microsoft.com/office/drawing/2014/main" id="{F0744BCE-FE1C-956D-B001-616CF0819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86375" y="-11910"/>
            <a:ext cx="3857625" cy="51673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EA6635-BB7D-EE7E-D534-638ECEA44DDC}"/>
              </a:ext>
            </a:extLst>
          </p:cNvPr>
          <p:cNvSpPr>
            <a:spLocks/>
          </p:cNvSpPr>
          <p:nvPr/>
        </p:nvSpPr>
        <p:spPr bwMode="auto">
          <a:xfrm>
            <a:off x="5043948" y="0"/>
            <a:ext cx="4601497" cy="515541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9409925-99E8-29DF-0E69-BF54CF07AA57}"/>
              </a:ext>
            </a:extLst>
          </p:cNvPr>
          <p:cNvSpPr txBox="1"/>
          <p:nvPr/>
        </p:nvSpPr>
        <p:spPr bwMode="auto">
          <a:xfrm>
            <a:off x="340003" y="1238186"/>
            <a:ext cx="65503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700" b="1" dirty="0">
                <a:solidFill>
                  <a:srgbClr val="7F7F7F"/>
                </a:solidFill>
                <a:latin typeface="Trebuchet MS"/>
              </a:rPr>
              <a:t>Popis:</a:t>
            </a:r>
            <a:br>
              <a:rPr lang="cs-CZ" sz="1600" dirty="0"/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Toto kritérium hodnotí budoucí tepelnou pohodu v budovách podle klimatických scénářů pro rok 2050 tím, že posuzuje podíl obsazeného času během sezóny vyžadující chlazení, kdy operativní vnitřní teplota v pravidelně užívaných prostorech překračuje 27 °C. Tím indikuje potenciální rizika přehřívání během extrémních horkých období za podmínek změny klimatu.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Cíl: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Předvídat a omezit budoucí přehřívání v pravidelně užívaných prostorech minimalizací podílu obsazeného času s operativní vnitřní teplotou nad 27 °C během chladicí sezóny za klimatických podmínek roku 2050.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Význam: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Očekává se, že změna klimatu do roku 2050 zvýší četnost, délku trvání i intenzitu vln veder, což může výrazně zhoršit vnitřní tepelnou pohodu a zvýšit zdravotní rizika pro uživatele v budovách, které nejsou přizpůsobené. Vyhodnocení podílu obsazeného času nad 27 °C v budoucích klimatických scénářích poskytuje oporu v datech pro navrhování i renovace budov tak, aby zůstaly komfortní a odolné v teplejším klimatu.</a:t>
            </a:r>
          </a:p>
        </p:txBody>
      </p:sp>
    </p:spTree>
    <p:extLst>
      <p:ext uri="{BB962C8B-B14F-4D97-AF65-F5344CB8AC3E}">
        <p14:creationId xmlns:p14="http://schemas.microsoft.com/office/powerpoint/2010/main" val="122707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995F980-0362-B997-9CC9-014C128C607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5101594" name="Google Shape;262;p14">
            <a:extLst>
              <a:ext uri="{FF2B5EF4-FFF2-40B4-BE49-F238E27FC236}">
                <a16:creationId xmlns:a16="http://schemas.microsoft.com/office/drawing/2014/main" id="{D2E61BC5-1D50-28A3-A38E-F78C99366F04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44070" name="Google Shape;220;p13">
            <a:extLst>
              <a:ext uri="{FF2B5EF4-FFF2-40B4-BE49-F238E27FC236}">
                <a16:creationId xmlns:a16="http://schemas.microsoft.com/office/drawing/2014/main" id="{126CDA64-BBEA-021F-C63C-096B5D954E0A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D6D9AEF6-A765-F09F-4CEA-83B4F62F2D4D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roce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2050,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překračuje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stanovený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základě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dynamických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simulací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využitím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budoucích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meteorologických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souborů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3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(1): &gt; 10 %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(0): ≤ 5 %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hodin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simulované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klimatickými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daty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rok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2050,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je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vyšší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než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°C.</a:t>
            </a: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BFC0EC24-A492-E6DB-A999-D14386EC78F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6997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27FDDDE-8B72-FBEC-5306-D52545C4539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B00EB3D9-5ABA-42B0-31EE-FB90BFB5FFD2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 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EE757990-52DF-523A-4DF8-67A5F844363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77F971-1CF5-CC8A-1E6A-FAECDE5B0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E07F332-B7C6-8259-4996-1DFD521B5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000" b="0" i="0" u="none" strike="noStrike" cap="none" normalizeH="0" baseline="0">
                <a:ln>
                  <a:noFill/>
                </a:ln>
                <a:solidFill>
                  <a:srgbClr val="252423"/>
                </a:solidFill>
                <a:effectLst/>
                <a:latin typeface="-apple-system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7F486EEE-CA38-0F1D-C090-B296775C9DBC}"/>
              </a:ext>
            </a:extLst>
          </p:cNvPr>
          <p:cNvSpPr txBox="1"/>
          <p:nvPr/>
        </p:nvSpPr>
        <p:spPr bwMode="auto">
          <a:xfrm>
            <a:off x="340003" y="1423749"/>
            <a:ext cx="620303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Vyberte vhodné meteorologické soubory pro klimatický scénář roku 2050 (např. TRY 2050, EPW s RCP4.5 nebo RCP8.5) a definujte harmonogramy obsazenosti pro pravidelně užívané prostory.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Proveďte dynamické tepelné simulace reprezentativních pravidelně užívaných prostor během sezóny vyžadující chlazení s využitím budoucích klimatických souborů, parametrů obálky budovy a specifikací HVAC.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Podíl obsazeného času během chladicí sezóny v roce 2050, kdy operativní vnitřní teplota v pravidelně užívaných prostorech překračuje 27 °C, stanovený na základě dynamických tepelných simulací s využitím budoucích klimatických meteorologických souborů, vyjádřený jako procento z celkového obsazeného času.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en-GB" sz="12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1623579794" name="Google Shape;262;p14">
            <a:extLst>
              <a:ext uri="{FF2B5EF4-FFF2-40B4-BE49-F238E27FC236}">
                <a16:creationId xmlns:a16="http://schemas.microsoft.com/office/drawing/2014/main" id="{E3B17578-0158-D46B-728F-EF7BB0AE188F}"/>
              </a:ext>
            </a:extLst>
          </p:cNvPr>
          <p:cNvSpPr/>
          <p:nvPr/>
        </p:nvSpPr>
        <p:spPr bwMode="auto">
          <a:xfrm>
            <a:off x="80999" y="79374"/>
            <a:ext cx="9016999" cy="4960932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9868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348B800-5EF3-BF6B-A430-2A01E8052E1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oblečení, osoba, svetr, textil&#10;&#10;Obsah generovaný pomocí AI může být nesprávný.">
            <a:extLst>
              <a:ext uri="{FF2B5EF4-FFF2-40B4-BE49-F238E27FC236}">
                <a16:creationId xmlns:a16="http://schemas.microsoft.com/office/drawing/2014/main" id="{80355C85-8EA0-010F-6A73-C265544A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840" r="26669"/>
          <a:stretch>
            <a:fillRect/>
          </a:stretch>
        </p:blipFill>
        <p:spPr>
          <a:xfrm>
            <a:off x="5788550" y="-1"/>
            <a:ext cx="3355450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4F8CBA1-E263-2A6D-2C98-DFD4D065066A}"/>
              </a:ext>
            </a:extLst>
          </p:cNvPr>
          <p:cNvSpPr>
            <a:spLocks/>
          </p:cNvSpPr>
          <p:nvPr/>
        </p:nvSpPr>
        <p:spPr>
          <a:xfrm>
            <a:off x="5029199" y="1"/>
            <a:ext cx="4114801" cy="5143500"/>
          </a:xfrm>
          <a:prstGeom prst="rect">
            <a:avLst/>
          </a:prstGeom>
          <a:gradFill flip="none" rotWithShape="1">
            <a:gsLst>
              <a:gs pos="33000">
                <a:srgbClr val="FFFFFF">
                  <a:alpha val="93000"/>
                </a:srgbClr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14000">
                <a:srgbClr val="FFFFFF"/>
              </a:gs>
              <a:gs pos="71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CBF95303-28B8-174E-2E96-8C92ADD64766}"/>
              </a:ext>
            </a:extLst>
          </p:cNvPr>
          <p:cNvSpPr txBox="1"/>
          <p:nvPr/>
        </p:nvSpPr>
        <p:spPr bwMode="auto">
          <a:xfrm>
            <a:off x="340002" y="991092"/>
            <a:ext cx="5766158" cy="393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období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pomocí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indexu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PMV (Predicted Mean Vote),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vyjadřuje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základě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střední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radiační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oblečení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úrovně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Udržet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tak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aby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zůstával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co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nejblíže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neutrálnímu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stavu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zabránit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podmínkám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jsou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vnímány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jako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chladné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chrání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výkonnost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zvýšené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vyšší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nízké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vést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k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výraznému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poklesu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produktivity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potenciálním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zdravotním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rizikům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pro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Index PMV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poskytuje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integrovanou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založenou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míru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umožňuje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projektantům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provozovatelům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posoudit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zůstávají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přijatelných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mezích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5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7195A6CE-6485-7B22-8419-17E4646D6BA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noProof="0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49347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D0C3B9-EA8A-544F-401B-7ABE6C755E9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5101594" name="Google Shape;262;p14">
            <a:extLst>
              <a:ext uri="{FF2B5EF4-FFF2-40B4-BE49-F238E27FC236}">
                <a16:creationId xmlns:a16="http://schemas.microsoft.com/office/drawing/2014/main" id="{94DBE0D6-B119-85F4-6ECF-E07DB56C94A5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44070" name="Google Shape;220;p13">
            <a:extLst>
              <a:ext uri="{FF2B5EF4-FFF2-40B4-BE49-F238E27FC236}">
                <a16:creationId xmlns:a16="http://schemas.microsoft.com/office/drawing/2014/main" id="{57EAC942-BD09-0468-7A6D-1456E044AC19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CCFDB90F-3795-DFD5-01D0-32E131D7B282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Indikátor: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Hodnota indexu PMV (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Predicted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Mean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Vote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) vyjadřující průměrný tepelný pocit uživatelů na sedmibodové škále od -3 (chladno) do +3 (horko), vypočtená pro reprezentativní obsazené prostory během období extrémních veder.</a:t>
            </a: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Kritická hodnota (1): PMV mimo rozmezí -0,7 až +0,7</a:t>
            </a:r>
            <a:b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Optimální hodnota (0): PMV v rozmezí -0,5 až +0,5</a:t>
            </a: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Výpočet: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Indikátor se vyjádří jako index PMV pro reprezentativní obsazené prostory za podmínek extrémních veder, vypočtený podle EN ISO 7730 z měřených nebo simulovaných parametrů prostředí a typických charakteristik uživatelů.</a:t>
            </a:r>
            <a:endParaRPr lang="cs-CZ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DE6C98CB-3EE8-4847-4C4C-7E16DC0FD25E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1495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721B404-A548-6BD4-4CA7-5DB50C05669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DD24B029-9F52-60C7-4A58-85A53CD9B4CE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 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3579794" name="Google Shape;262;p14">
            <a:extLst>
              <a:ext uri="{FF2B5EF4-FFF2-40B4-BE49-F238E27FC236}">
                <a16:creationId xmlns:a16="http://schemas.microsoft.com/office/drawing/2014/main" id="{6C46E1D1-F468-FCD1-03C0-233F3B22AF5B}"/>
              </a:ext>
            </a:extLst>
          </p:cNvPr>
          <p:cNvSpPr/>
          <p:nvPr/>
        </p:nvSpPr>
        <p:spPr bwMode="auto">
          <a:xfrm>
            <a:off x="80999" y="79374"/>
            <a:ext cx="9016999" cy="4960932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E7CA6894-F20D-BCA6-AA81-C9C90973B62A}"/>
              </a:ext>
            </a:extLst>
          </p:cNvPr>
          <p:cNvSpPr txBox="1"/>
          <p:nvPr/>
        </p:nvSpPr>
        <p:spPr bwMode="auto">
          <a:xfrm>
            <a:off x="340003" y="1426860"/>
            <a:ext cx="620303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Identifikujte reprezentativní pravidelně užívané prostory a definujte období extrémních veder, která budou hodnocena.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Pro tyto prostory zajistěte parametry prostředí během zvolených období (z dynamických simulací nebo z měření na místě): teplotu vzduchu, střední radiační teplotu, relativní vlhkost a rychlost proudění vzduchu.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Stanovte typickou tepelnou izolaci oděvu a aktivitu uživatelů (metabolický výkon) pro hodnocené prostory a období.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Použijte metodu nebo nástroj pro výpočet PMV v souladu s EN ISO 7730 a vypočtěte index PMV pro zvolené podmínky.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Odvoďte reprezentativní hodnotu nebo rozmezí PMV pro každý prostor (např. typické PMV během obsazených hodin v období extrémních veder) a porovnejte výsledky s referenčními hodnotami.</a:t>
            </a:r>
            <a:endParaRPr lang="en-GB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CE742F74-EAAB-E768-D036-6A696297903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13892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02C86B6-2167-EAF8-A9D7-1BDA4756D78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hřebík, interiér, ruka&#10;&#10;Obsah generovaný pomocí AI může být nesprávný.">
            <a:extLst>
              <a:ext uri="{FF2B5EF4-FFF2-40B4-BE49-F238E27FC236}">
                <a16:creationId xmlns:a16="http://schemas.microsoft.com/office/drawing/2014/main" id="{755110BA-7A0D-6D6E-9825-AEB6DF80F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90" r="30126"/>
          <a:stretch>
            <a:fillRect/>
          </a:stretch>
        </p:blipFill>
        <p:spPr>
          <a:xfrm>
            <a:off x="5279922" y="0"/>
            <a:ext cx="3864078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48B7CA6-6A8D-1384-7197-1E3C0E7FD84E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316353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FA4EAB4B-2D56-6CA9-830C-D37EE8E68715}"/>
              </a:ext>
            </a:extLst>
          </p:cNvPr>
          <p:cNvSpPr txBox="1"/>
          <p:nvPr/>
        </p:nvSpPr>
        <p:spPr bwMode="auto">
          <a:xfrm>
            <a:off x="340002" y="1228354"/>
            <a:ext cx="576615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uživatelsky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ovladatelného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posílit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možnost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reagovat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epizod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podpořit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adaptace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rámci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budovy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3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Maximalizovat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podíl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pravidelně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užívaných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upravovat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(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např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lokální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ventilátory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termostaty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),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zlepší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rychlá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reakce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Schopnost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své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je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klíčovým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faktorem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vnímaného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akceptace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podmínek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zejména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Pokud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otevřít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ovlivnit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roste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stres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technické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systémy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musí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více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kompenzovat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jednoduchých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dostupných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ovládacích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prvků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většině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zvyšuje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odolnost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podporuje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chlazení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3B4C882-72C8-E82D-41BE-B9648FD7A178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42104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4300F1A-40F0-BBD9-D495-AC7DB27ACAC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85101594" name="Google Shape;262;p14">
            <a:extLst>
              <a:ext uri="{FF2B5EF4-FFF2-40B4-BE49-F238E27FC236}">
                <a16:creationId xmlns:a16="http://schemas.microsoft.com/office/drawing/2014/main" id="{D908A6DA-6830-46E5-A517-3C63456BE078}"/>
              </a:ext>
            </a:extLst>
          </p:cNvPr>
          <p:cNvSpPr/>
          <p:nvPr/>
        </p:nvSpPr>
        <p:spPr bwMode="auto">
          <a:xfrm>
            <a:off x="140156" y="175419"/>
            <a:ext cx="8851443" cy="4769637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144070" name="Google Shape;220;p13">
            <a:extLst>
              <a:ext uri="{FF2B5EF4-FFF2-40B4-BE49-F238E27FC236}">
                <a16:creationId xmlns:a16="http://schemas.microsoft.com/office/drawing/2014/main" id="{3C119AEC-8641-C8BE-B958-D69F7AFAF1A4}"/>
              </a:ext>
            </a:extLst>
          </p:cNvPr>
          <p:cNvSpPr/>
          <p:nvPr/>
        </p:nvSpPr>
        <p:spPr bwMode="auto">
          <a:xfrm>
            <a:off x="53340" y="53340"/>
            <a:ext cx="9014460" cy="5013959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8" tIns="34273" rIns="68548" bIns="34273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22295859-8C21-7E48-2F32-C1B7677BAF7F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mohou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upravovat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ovládat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např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otevíratelná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okna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uživatelsky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ovládané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stínění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lokální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ventilátory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individuální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termostaty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),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ze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všech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(1): &lt; 50 %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(0): ≥ 90 %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uživatelům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poskytují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alespoň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jeden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účinný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způsob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jak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upravit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en-GB" sz="1100" noProof="0" dirty="0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092310BE-E425-8D96-E5D2-C0CA4E10FDA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72391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79AB537-9D38-1514-1DE5-B7E1D49C09A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EB6F1995-2625-FCE0-81E2-892C1B8B08F6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  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23579794" name="Google Shape;262;p14">
            <a:extLst>
              <a:ext uri="{FF2B5EF4-FFF2-40B4-BE49-F238E27FC236}">
                <a16:creationId xmlns:a16="http://schemas.microsoft.com/office/drawing/2014/main" id="{E7E789F0-5695-862E-6C71-3471B87E7A63}"/>
              </a:ext>
            </a:extLst>
          </p:cNvPr>
          <p:cNvSpPr/>
          <p:nvPr/>
        </p:nvSpPr>
        <p:spPr bwMode="auto">
          <a:xfrm>
            <a:off x="80999" y="79374"/>
            <a:ext cx="9016999" cy="4960932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46" tIns="34272" rIns="68546" bIns="34272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GB" sz="1800" b="0" i="0" u="none" strike="noStrike" cap="none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7FA3A19F-FD0D-2416-A2CB-5E2EC452B59C}"/>
              </a:ext>
            </a:extLst>
          </p:cNvPr>
          <p:cNvSpPr txBox="1"/>
          <p:nvPr/>
        </p:nvSpPr>
        <p:spPr bwMode="auto">
          <a:xfrm>
            <a:off x="340003" y="1426860"/>
            <a:ext cx="620303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Určete celkový počet pravidelně užívaných místností v budově.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Určete, které z těchto místností poskytují uživatelům alespoň jednu účinnou možnost regulace tepelného prostředí (např. otevíratelné okno, uživatelsky ovládané stínění, lokální ventilátor, individuální termostat).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Indikátor se vyjádří jako procento pravidelně užívaných místností, které uživatelům poskytují alespoň jeden účinný způsob, jak upravit tepelné podmínky.</a:t>
            </a:r>
            <a:endParaRPr lang="en-GB" sz="12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4837952C-2FD1-BE59-064C-18A2716C3F2E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24524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9111500" name="Google Shape;570;p41"/>
          <p:cNvSpPr txBox="1"/>
          <p:nvPr/>
        </p:nvSpPr>
        <p:spPr bwMode="auto">
          <a:xfrm>
            <a:off x="340003" y="3835546"/>
            <a:ext cx="9143999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Hazard Value (HV) =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This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nformation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provided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by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SECAPs</a:t>
            </a:r>
            <a:r>
              <a:rPr lang="en-GB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or by experts’ judgment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</a:p>
        </p:txBody>
      </p:sp>
      <p:sp>
        <p:nvSpPr>
          <p:cNvPr id="1021067059" name="Google Shape;347;p17"/>
          <p:cNvSpPr txBox="1"/>
          <p:nvPr/>
        </p:nvSpPr>
        <p:spPr bwMode="auto">
          <a:xfrm>
            <a:off x="340003" y="402976"/>
            <a:ext cx="7674286" cy="42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lnSpc>
                <a:spcPct val="90000"/>
              </a:lnSpc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PRAVDĚPODOBNOST VÝSKYTU HAZARDU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223146248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375037"/>
              </p:ext>
            </p:extLst>
          </p:nvPr>
        </p:nvGraphicFramePr>
        <p:xfrm>
          <a:off x="340004" y="1094042"/>
          <a:ext cx="8463992" cy="32148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66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6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4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410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Nebezpečná událost</a:t>
                      </a:r>
                      <a:endParaRPr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Pozvolna nastupující proces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Hodnota hazardu (HV)</a:t>
                      </a:r>
                      <a:endParaRPr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Častá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častý výskyt během života (každých 10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1 – 0,9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několikrát během života (každých 25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0,89 – 0,66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Občasná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někdy během života (každých 50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 jako 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pravděpodobné, že nastane / nenastane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0,65 – 0,33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Vzácná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Nepravděpodobná, ale stále možná během života (každých 100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0,32 – 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4283000" name="Google Shape;570;p41"/>
          <p:cNvSpPr txBox="1"/>
          <p:nvPr/>
        </p:nvSpPr>
        <p:spPr bwMode="auto">
          <a:xfrm>
            <a:off x="340003" y="4450661"/>
            <a:ext cx="5836155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dirty="0">
                <a:solidFill>
                  <a:srgbClr val="7F7F7F"/>
                </a:solidFill>
                <a:latin typeface="Trebuchet MS"/>
              </a:rPr>
              <a:t>Například: 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H</a:t>
            </a:r>
            <a:r>
              <a:rPr lang="cs-CZ" sz="1200" dirty="0" err="1">
                <a:solidFill>
                  <a:srgbClr val="7F7F7F"/>
                </a:solidFill>
                <a:latin typeface="Trebuchet MS"/>
              </a:rPr>
              <a:t>odnota</a:t>
            </a:r>
            <a:r>
              <a:rPr lang="cs-CZ" sz="1200" dirty="0">
                <a:solidFill>
                  <a:srgbClr val="7F7F7F"/>
                </a:solidFill>
                <a:latin typeface="Trebuchet MS"/>
              </a:rPr>
              <a:t> Hazardu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 (HV) = 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0.8 (</a:t>
            </a:r>
            <a:r>
              <a:rPr lang="cs-CZ" sz="1200" b="1" dirty="0">
                <a:solidFill>
                  <a:srgbClr val="7F7F7F"/>
                </a:solidFill>
                <a:latin typeface="Trebuchet MS"/>
              </a:rPr>
              <a:t>Pravděpodobná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)</a:t>
            </a: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13534889" name="Google Shape;356;p18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30733122" name="CuadroTexto 1"/>
          <p:cNvSpPr txBox="1"/>
          <p:nvPr/>
        </p:nvSpPr>
        <p:spPr bwMode="auto">
          <a:xfrm>
            <a:off x="299281" y="881700"/>
            <a:ext cx="8303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just">
              <a:defRPr/>
            </a:pP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Jakmile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jsou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vypočteny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všechny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hodnoty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indikátorů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pro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zvolené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kritérium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normalizace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je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převede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společnou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škálu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0–1.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Tím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se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zajistí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že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každý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indikátor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přispívá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k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celkovému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skóre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odolnosti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přiměřeně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bez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ohledu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svou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původní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jednotku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Normalizace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umožňuje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smysluplnou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syntézu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dat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porovnávání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referenčních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hodnot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napříč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kontexty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a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transparentnější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objektivnější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rozhodování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hodnocení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odolnosti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</p:txBody>
      </p:sp>
      <p:sp>
        <p:nvSpPr>
          <p:cNvPr id="1086237700" name="Zástupný text 7"/>
          <p:cNvSpPr txBox="1"/>
          <p:nvPr/>
        </p:nvSpPr>
        <p:spPr bwMode="auto">
          <a:xfrm>
            <a:off x="299281" y="1789978"/>
            <a:ext cx="1621085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1700" b="1" cap="all" dirty="0">
                <a:solidFill>
                  <a:srgbClr val="70AD47"/>
                </a:solidFill>
              </a:rPr>
              <a:t>Příklad</a:t>
            </a:r>
            <a:r>
              <a:rPr lang="de-DE" sz="1700" b="1" cap="all" dirty="0">
                <a:solidFill>
                  <a:srgbClr val="70AD47"/>
                </a:solidFill>
              </a:rPr>
              <a:t>:</a:t>
            </a:r>
            <a:endParaRPr lang="cs-CZ" sz="1700" b="1" cap="all" dirty="0">
              <a:solidFill>
                <a:srgbClr val="70AD47"/>
              </a:solidFill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0563DBCF-7B09-93DD-EB1A-9A65A21A97C4}"/>
              </a:ext>
            </a:extLst>
          </p:cNvPr>
          <p:cNvSpPr txBox="1"/>
          <p:nvPr/>
        </p:nvSpPr>
        <p:spPr bwMode="auto">
          <a:xfrm>
            <a:off x="340003" y="402976"/>
            <a:ext cx="7674286" cy="42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lnSpc>
                <a:spcPct val="90000"/>
              </a:lnSpc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NORMALIZACE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4" name="Zástupný text 7">
            <a:extLst>
              <a:ext uri="{FF2B5EF4-FFF2-40B4-BE49-F238E27FC236}">
                <a16:creationId xmlns:a16="http://schemas.microsoft.com/office/drawing/2014/main" id="{CE921BE7-75C4-6B8D-3D0C-D3C9AB4BD79F}"/>
              </a:ext>
            </a:extLst>
          </p:cNvPr>
          <p:cNvSpPr txBox="1"/>
          <p:nvPr/>
        </p:nvSpPr>
        <p:spPr bwMode="auto">
          <a:xfrm>
            <a:off x="4465481" y="1789978"/>
            <a:ext cx="31917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1700" b="1" cap="all" dirty="0">
                <a:solidFill>
                  <a:srgbClr val="70AD47"/>
                </a:solidFill>
              </a:rPr>
              <a:t>Interval normalizace</a:t>
            </a:r>
            <a:endParaRPr lang="de-DE" sz="1700" b="1" cap="all" dirty="0">
              <a:solidFill>
                <a:srgbClr val="70AD47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78BAE048-3FD0-4F51-D6A6-C6B961F448EE}"/>
                  </a:ext>
                </a:extLst>
              </p:cNvPr>
              <p:cNvSpPr txBox="1"/>
              <p:nvPr/>
            </p:nvSpPr>
            <p:spPr>
              <a:xfrm>
                <a:off x="2119646" y="3186990"/>
                <a:ext cx="1698670" cy="405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𝑛𝑜𝑟𝑚</m:t>
                          </m:r>
                        </m:sub>
                      </m:sSub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78BAE048-3FD0-4F51-D6A6-C6B961F44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646" y="3186990"/>
                <a:ext cx="1698670" cy="405304"/>
              </a:xfrm>
              <a:prstGeom prst="rect">
                <a:avLst/>
              </a:prstGeom>
              <a:blipFill>
                <a:blip r:embed="rId4"/>
                <a:stretch>
                  <a:fillRect l="-1079" b="-909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327C5785-7ABB-65A7-572A-D774D9D33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16" y="2420146"/>
            <a:ext cx="4565950" cy="19389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For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C15.1.4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criterion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„</a:t>
            </a:r>
            <a:r>
              <a:rPr lang="cs-CZ" sz="1200" dirty="0" err="1">
                <a:solidFill>
                  <a:schemeClr val="accent4"/>
                </a:solidFill>
                <a:latin typeface="Trebuchet MS"/>
              </a:rPr>
              <a:t>Comfort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cs-CZ" sz="1200" dirty="0" err="1">
                <a:solidFill>
                  <a:schemeClr val="accent4"/>
                </a:solidFill>
                <a:latin typeface="Trebuchet MS"/>
              </a:rPr>
              <a:t>Optimization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“  </a:t>
            </a:r>
            <a:endParaRPr lang="cs-CZ" sz="1200" dirty="0">
              <a:solidFill>
                <a:schemeClr val="accent4"/>
              </a:solidFill>
              <a:latin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with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an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indicator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value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of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65</a:t>
            </a:r>
            <a:r>
              <a:rPr lang="pt-BR" sz="1200" b="1" dirty="0">
                <a:solidFill>
                  <a:schemeClr val="accent4"/>
                </a:solidFill>
                <a:latin typeface="Trebuchet MS"/>
              </a:rPr>
              <a:t>%:</a:t>
            </a:r>
            <a:endParaRPr dirty="0"/>
          </a:p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pt-BR" sz="1200" b="1" dirty="0">
              <a:solidFill>
                <a:schemeClr val="accent4"/>
              </a:solidFill>
              <a:latin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pt-BR" sz="1200" b="1" dirty="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Where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:</a:t>
            </a:r>
            <a:endParaRPr dirty="0"/>
          </a:p>
          <a:p>
            <a:pPr>
              <a:defRPr/>
            </a:pPr>
            <a:r>
              <a:rPr lang="de-DE" sz="1200" dirty="0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>
                <a:solidFill>
                  <a:schemeClr val="accent4"/>
                </a:solidFill>
                <a:latin typeface="Trebuchet MS"/>
              </a:rPr>
              <a:t>i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65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%</a:t>
            </a:r>
            <a:br>
              <a:rPr lang="de-DE" sz="1200" dirty="0">
                <a:solidFill>
                  <a:schemeClr val="accent4"/>
                </a:solidFill>
                <a:latin typeface="Trebuchet MS"/>
              </a:rPr>
            </a:b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 err="1">
                <a:solidFill>
                  <a:schemeClr val="accent4"/>
                </a:solidFill>
                <a:latin typeface="Trebuchet MS"/>
              </a:rPr>
              <a:t>max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90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%</a:t>
            </a:r>
            <a:br>
              <a:rPr lang="de-DE" sz="1200" dirty="0">
                <a:solidFill>
                  <a:schemeClr val="accent4"/>
                </a:solidFill>
                <a:latin typeface="Trebuchet MS"/>
              </a:rPr>
            </a:b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 err="1">
                <a:solidFill>
                  <a:schemeClr val="accent4"/>
                </a:solidFill>
                <a:latin typeface="Trebuchet MS"/>
              </a:rPr>
              <a:t>min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50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%</a:t>
            </a:r>
            <a:endParaRPr dirty="0"/>
          </a:p>
          <a:p>
            <a:pPr>
              <a:defRPr/>
            </a:pPr>
            <a:endParaRPr lang="de-DE" sz="1200" dirty="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 err="1">
                <a:solidFill>
                  <a:schemeClr val="accent4"/>
                </a:solidFill>
                <a:latin typeface="Trebuchet MS"/>
              </a:rPr>
              <a:t>norm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(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90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–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65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) / (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50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– 0) = </a:t>
            </a:r>
            <a:r>
              <a:rPr lang="de-DE" sz="1200" b="1" dirty="0">
                <a:solidFill>
                  <a:schemeClr val="accent4"/>
                </a:solidFill>
                <a:latin typeface="Trebuchet MS"/>
              </a:rPr>
              <a:t>0,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625 (</a:t>
            </a:r>
            <a:r>
              <a:rPr lang="cs-CZ" sz="1200" b="1" dirty="0" err="1">
                <a:solidFill>
                  <a:schemeClr val="accent4"/>
                </a:solidFill>
                <a:latin typeface="Trebuchet MS"/>
              </a:rPr>
              <a:t>Neutral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 – </a:t>
            </a:r>
            <a:r>
              <a:rPr lang="cs-CZ" sz="1200" b="1" dirty="0" err="1">
                <a:solidFill>
                  <a:schemeClr val="accent4"/>
                </a:solidFill>
                <a:latin typeface="Trebuchet MS"/>
              </a:rPr>
              <a:t>Rather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 negative)</a:t>
            </a:r>
            <a:endParaRPr lang="cs-CZ" sz="1200" dirty="0">
              <a:solidFill>
                <a:schemeClr val="accent4"/>
              </a:solidFill>
              <a:latin typeface="Trebuchet MS"/>
            </a:endParaRP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3379DD19-1F64-48A2-E6E5-EF8A1F06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0585"/>
              </p:ext>
            </p:extLst>
          </p:nvPr>
        </p:nvGraphicFramePr>
        <p:xfrm>
          <a:off x="4448746" y="2405553"/>
          <a:ext cx="4379238" cy="15628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1719">
                  <a:extLst>
                    <a:ext uri="{9D8B030D-6E8A-4147-A177-3AD203B41FA5}">
                      <a16:colId xmlns:a16="http://schemas.microsoft.com/office/drawing/2014/main" val="1215653676"/>
                    </a:ext>
                  </a:extLst>
                </a:gridCol>
                <a:gridCol w="2717519">
                  <a:extLst>
                    <a:ext uri="{9D8B030D-6E8A-4147-A177-3AD203B41FA5}">
                      <a16:colId xmlns:a16="http://schemas.microsoft.com/office/drawing/2014/main" val="142694614"/>
                    </a:ext>
                  </a:extLst>
                </a:gridCol>
              </a:tblGrid>
              <a:tr h="200448">
                <a:tc>
                  <a:txBody>
                    <a:bodyPr/>
                    <a:lstStyle/>
                    <a:p>
                      <a:r>
                        <a:rPr lang="cs-CZ" sz="1100" dirty="0"/>
                        <a:t>Normalizační hodnoty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Popis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16851"/>
                  </a:ext>
                </a:extLst>
              </a:tr>
              <a:tr h="267474">
                <a:tc>
                  <a:txBody>
                    <a:bodyPr/>
                    <a:lstStyle/>
                    <a:p>
                      <a:r>
                        <a:rPr lang="cs-CZ" sz="1100" dirty="0"/>
                        <a:t>0,0</a:t>
                      </a:r>
                      <a:r>
                        <a:rPr lang="en-US" sz="1100" dirty="0"/>
                        <a:t> </a:t>
                      </a:r>
                      <a:r>
                        <a:rPr lang="cs-CZ" sz="1100" dirty="0"/>
                        <a:t>-</a:t>
                      </a:r>
                      <a:r>
                        <a:rPr lang="en-US" sz="1100" dirty="0"/>
                        <a:t> </a:t>
                      </a:r>
                      <a:r>
                        <a:rPr lang="cs-CZ" sz="1100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Optimální (bez nutnosti vylepšení)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74384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r>
                        <a:rPr lang="en-US" sz="1100" dirty="0"/>
                        <a:t>&gt;0,2 – 0,4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Spíše pozitivní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7277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&gt;0,4 – 0,6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Neutrální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164091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&gt;0,6 – 0,8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Spíše negativní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130806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&gt;0,8 – 1,0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Kritické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8850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87201743" name="Google Shape;356;p18"/>
          <p:cNvSpPr/>
          <p:nvPr/>
        </p:nvSpPr>
        <p:spPr bwMode="auto">
          <a:xfrm>
            <a:off x="48113" y="76913"/>
            <a:ext cx="9007275" cy="4989675"/>
          </a:xfrm>
          <a:prstGeom prst="flowChartProcess">
            <a:avLst/>
          </a:prstGeom>
          <a:noFill/>
          <a:ln w="5715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33121273" name="Zástupný text 7"/>
          <p:cNvSpPr txBox="1"/>
          <p:nvPr/>
        </p:nvSpPr>
        <p:spPr bwMode="auto">
          <a:xfrm>
            <a:off x="339447" y="403200"/>
            <a:ext cx="6527884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lvl="0">
              <a:lnSpc>
                <a:spcPct val="90000"/>
              </a:lnSpc>
              <a:buClr>
                <a:srgbClr val="000000"/>
              </a:buClr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</a:rPr>
              <a:t>HODNOTA ZRANITELNOSTI </a:t>
            </a:r>
            <a:r>
              <a:rPr lang="en-US" sz="1800" b="1" dirty="0">
                <a:solidFill>
                  <a:srgbClr val="70AD47"/>
                </a:solidFill>
              </a:rPr>
              <a:t>(</a:t>
            </a:r>
            <a:r>
              <a:rPr lang="cs-CZ" sz="1800" b="1" dirty="0">
                <a:solidFill>
                  <a:srgbClr val="70AD47"/>
                </a:solidFill>
              </a:rPr>
              <a:t>VULNERABILITY VALUE</a:t>
            </a:r>
            <a:r>
              <a:rPr lang="en-US" sz="1800" b="1" dirty="0">
                <a:solidFill>
                  <a:srgbClr val="70AD47"/>
                </a:solidFill>
              </a:rPr>
              <a:t>– VV)</a:t>
            </a:r>
            <a:endParaRPr dirty="0"/>
          </a:p>
        </p:txBody>
      </p:sp>
      <p:pic>
        <p:nvPicPr>
          <p:cNvPr id="411753396" name="Imagen 1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694862" y="1569389"/>
            <a:ext cx="2453169" cy="1301815"/>
          </a:xfrm>
          <a:prstGeom prst="rect">
            <a:avLst/>
          </a:prstGeom>
        </p:spPr>
      </p:pic>
      <p:sp>
        <p:nvSpPr>
          <p:cNvPr id="835167829" name="Google Shape;540;p38"/>
          <p:cNvSpPr txBox="1"/>
          <p:nvPr/>
        </p:nvSpPr>
        <p:spPr bwMode="auto">
          <a:xfrm>
            <a:off x="5392542" y="3596964"/>
            <a:ext cx="3245700" cy="99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 algn="ctr">
              <a:buSzPts val="1500"/>
              <a:defRPr/>
            </a:pP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Vulnerability Value (VV) =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,4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8</a:t>
            </a: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Vulnerability Level = </a:t>
            </a:r>
            <a:br>
              <a:rPr lang="de-DE"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</a:br>
            <a:r>
              <a:rPr lang="de-DE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NEUTRAL PERFORMANCE</a:t>
            </a: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60148910" name="Google Shape;541;p38"/>
          <p:cNvSpPr txBox="1"/>
          <p:nvPr/>
        </p:nvSpPr>
        <p:spPr bwMode="auto">
          <a:xfrm>
            <a:off x="5597698" y="2763714"/>
            <a:ext cx="3382448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500"/>
              <a:defRPr/>
            </a:pP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VV =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,50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x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30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+ 0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de-DE"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21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x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25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+ 0,35 x 0,25 + 0,95 x 0,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2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0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de-DE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80</a:t>
            </a:r>
            <a:endParaRPr dirty="0"/>
          </a:p>
        </p:txBody>
      </p:sp>
      <p:sp>
        <p:nvSpPr>
          <p:cNvPr id="724621608" name="Google Shape;544;p38"/>
          <p:cNvSpPr/>
          <p:nvPr/>
        </p:nvSpPr>
        <p:spPr bwMode="auto">
          <a:xfrm>
            <a:off x="7158566" y="1486171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156082"/>
          </a:solidFill>
          <a:ln w="254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  <a:defRPr/>
            </a:pPr>
            <a:endParaRPr sz="850" b="0" i="0" u="none" strike="noStrike" cap="none">
              <a:solidFill>
                <a:srgbClr val="15608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1054907" name="Google Shape;545;p38"/>
          <p:cNvSpPr/>
          <p:nvPr/>
        </p:nvSpPr>
        <p:spPr bwMode="auto">
          <a:xfrm>
            <a:off x="7689817" y="1486170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solidFill>
              <a:srgbClr val="70AD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  <a:defRPr/>
            </a:pPr>
            <a:endParaRPr sz="8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36262287" name="Google Shape;546;p38"/>
          <p:cNvSpPr txBox="1"/>
          <p:nvPr/>
        </p:nvSpPr>
        <p:spPr bwMode="auto">
          <a:xfrm>
            <a:off x="7471117" y="1158814"/>
            <a:ext cx="800100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Váha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55115464" name="Google Shape;547;p38"/>
          <p:cNvSpPr txBox="1"/>
          <p:nvPr/>
        </p:nvSpPr>
        <p:spPr bwMode="auto">
          <a:xfrm>
            <a:off x="5874798" y="946018"/>
            <a:ext cx="1503250" cy="519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r>
              <a:rPr lang="cs-CZ" sz="1500" b="1" i="0" u="none" strike="noStrike" cap="none" dirty="0">
                <a:solidFill>
                  <a:srgbClr val="156082"/>
                </a:solidFill>
                <a:latin typeface="Trebuchet MS"/>
                <a:ea typeface="Trebuchet MS"/>
                <a:cs typeface="Trebuchet MS"/>
              </a:rPr>
              <a:t>Normalizovaná hodnota</a:t>
            </a:r>
            <a:endParaRPr sz="1500" b="0" i="0" u="none" strike="noStrike" cap="none" dirty="0">
              <a:solidFill>
                <a:srgbClr val="15608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577799476" name="Google Shape;195;p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700359"/>
              </p:ext>
            </p:extLst>
          </p:nvPr>
        </p:nvGraphicFramePr>
        <p:xfrm>
          <a:off x="477520" y="1055208"/>
          <a:ext cx="4839780" cy="2622266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67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1097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K</a:t>
                      </a:r>
                      <a:r>
                        <a:rPr lang="de-DE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RIT</a:t>
                      </a: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ÉRIUM</a:t>
                      </a:r>
                      <a:endParaRPr sz="18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Normalizovaná hodnota</a:t>
                      </a:r>
                      <a:endParaRPr sz="1400" b="1" i="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Váha</a:t>
                      </a:r>
                      <a:endParaRPr sz="1400" b="1" i="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.1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0,5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</a:t>
                      </a:r>
                      <a:r>
                        <a:rPr lang="cs-CZ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30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.2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v </a:t>
                      </a:r>
                      <a:r>
                        <a:rPr lang="en-US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2050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0,21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</a:t>
                      </a:r>
                      <a:r>
                        <a:rPr lang="cs-CZ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25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.3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</a:t>
                      </a:r>
                      <a:r>
                        <a:rPr lang="cs-CZ" sz="1200" b="0" i="0" u="none" strike="noStrike" cap="none" dirty="0" err="1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komofortu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0,35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0,25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US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.4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komfortu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0,95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</a:t>
                      </a:r>
                      <a:r>
                        <a:rPr lang="cs-CZ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2</a:t>
                      </a: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ovéPole 1">
                <a:extLst>
                  <a:ext uri="{FF2B5EF4-FFF2-40B4-BE49-F238E27FC236}">
                    <a16:creationId xmlns:a16="http://schemas.microsoft.com/office/drawing/2014/main" id="{A02C9751-0904-A3DD-D106-6D6B0FE19F97}"/>
                  </a:ext>
                </a:extLst>
              </p:cNvPr>
              <p:cNvSpPr txBox="1"/>
              <p:nvPr/>
            </p:nvSpPr>
            <p:spPr>
              <a:xfrm>
                <a:off x="4572000" y="3718967"/>
                <a:ext cx="621517" cy="521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cs-CZ" i="1" smtClean="0">
                              <a:solidFill>
                                <a:srgbClr val="70AD47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cs-CZ" b="0" i="1" smtClean="0">
                              <a:solidFill>
                                <a:srgbClr val="70AD47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cs-CZ" dirty="0">
                  <a:solidFill>
                    <a:srgbClr val="70AD47"/>
                  </a:solidFill>
                </a:endParaRPr>
              </a:p>
            </p:txBody>
          </p:sp>
        </mc:Choice>
        <mc:Fallback xmlns="">
          <p:sp>
            <p:nvSpPr>
              <p:cNvPr id="2" name="TextovéPole 1">
                <a:extLst>
                  <a:ext uri="{FF2B5EF4-FFF2-40B4-BE49-F238E27FC236}">
                    <a16:creationId xmlns:a16="http://schemas.microsoft.com/office/drawing/2014/main" id="{A02C9751-0904-A3DD-D106-6D6B0FE19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718967"/>
                <a:ext cx="621517" cy="521746"/>
              </a:xfrm>
              <a:prstGeom prst="rect">
                <a:avLst/>
              </a:prstGeom>
              <a:blipFill>
                <a:blip r:embed="rId4"/>
                <a:stretch>
                  <a:fillRect l="-103922" t="-144186" r="-111765" b="-20465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040b33bf030af7dcc5aebcea283038dd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f86f0a7f776cde761a3ead06ca74a702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C07CED-C7FF-4404-9245-7950CB0A26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CBA135-A0C7-4C0E-A0F1-6A627468D22A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dcmitype/"/>
    <ds:schemaRef ds:uri="d3b63abe-a700-4914-8878-a8a488c562b0"/>
    <ds:schemaRef ds:uri="http://www.w3.org/XML/1998/namespace"/>
    <ds:schemaRef ds:uri="http://schemas.openxmlformats.org/package/2006/metadata/core-properties"/>
    <ds:schemaRef ds:uri="ce60cd6d-3977-486f-a814-132bf722bbce"/>
  </ds:schemaRefs>
</ds:datastoreItem>
</file>

<file path=customXml/itemProps3.xml><?xml version="1.0" encoding="utf-8"?>
<ds:datastoreItem xmlns:ds="http://schemas.openxmlformats.org/officeDocument/2006/customXml" ds:itemID="{4E4F5238-1B12-4E6B-9D63-32FB8497F9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2790</Words>
  <Application>Microsoft Office PowerPoint</Application>
  <PresentationFormat>On-screen Show (16:9)</PresentationFormat>
  <Paragraphs>311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-apple-system</vt:lpstr>
      <vt:lpstr>Arial</vt:lpstr>
      <vt:lpstr>Calibri</vt:lpstr>
      <vt:lpstr>Cambria Math</vt:lpstr>
      <vt:lpstr>Courier New</vt:lpstr>
      <vt:lpstr>Montserrat</vt:lpstr>
      <vt:lpstr>Noto Sans Symbols</vt:lpstr>
      <vt:lpstr>Tahoma</vt:lpstr>
      <vt:lpstr>Trebuchet MS</vt:lpstr>
      <vt:lpstr>CentralEurope_iService</vt:lpstr>
      <vt:lpstr>PowerPoint Presentation</vt:lpstr>
      <vt:lpstr>Vlny horka a přehřívání měst</vt:lpstr>
      <vt:lpstr>Vlny horka a přehřívání měst</vt:lpstr>
      <vt:lpstr>Vlny horka a přehřívání měst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4</cp:revision>
  <dcterms:created xsi:type="dcterms:W3CDTF">2025-03-18T17:43:02Z</dcterms:created>
  <dcterms:modified xsi:type="dcterms:W3CDTF">2026-01-30T14:15:59Z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