
<file path=[Content_Types].xml><?xml version="1.0" encoding="utf-8"?>
<Types xmlns="http://schemas.openxmlformats.org/package/2006/content-types">
  <Default Extension="xml" ContentType="application/xml"/>
  <Default Extension="jpg" ContentType="image/jpeg"/>
  <Default Extension="wmf" ContentType="image/x-wmf"/>
  <Default Extension="bin" ContentType="application/vnd.openxmlformats-officedocument.oleObject"/>
  <Default Extension="rels" ContentType="application/vnd.openxmlformats-package.relationships+xml"/>
  <Default Extension="jpeg" ContentType="image/jpeg"/>
  <Default Extension="png" ContentType="image/png"/>
  <Override PartName="/ppt/notesSlides/notesSlide18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1.xml" ContentType="application/vnd.openxmlformats-officedocument.presentationml.notesSlide+xml"/>
  <Override PartName="/ppt/slides/slide18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s/slide13.xml" ContentType="application/vnd.openxmlformats-officedocument.presentationml.slide+xml"/>
  <Override PartName="/ppt/theme/theme2.xml" ContentType="application/vnd.openxmlformats-officedocument.theme+xml"/>
  <Override PartName="/ppt/theme/theme1.xml" ContentType="application/vnd.openxmlformats-officedocument.theme+xml"/>
  <Override PartName="/ppt/slides/slide3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8.xml" ContentType="application/vnd.openxmlformats-officedocument.presentationml.slideLayout+xml"/>
  <Override PartName="/docProps/core.xml" ContentType="application/vnd.openxmlformats-package.core-properties+xml"/>
  <Override PartName="/ppt/slideLayouts/slideLayout13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3.xml" ContentType="application/vnd.openxmlformats-officedocument.customXmlProperties+xml"/>
  <Override PartName="/ppt/notesSlides/notesSlide11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Masters/slideMaster1.xml" ContentType="application/vnd.openxmlformats-officedocument.presentationml.slideMaster+xml"/>
  <Override PartName="/ppt/slides/slide2.xml" ContentType="application/vnd.openxmlformats-officedocument.presentationml.slide+xml"/>
  <Override PartName="/docProps/app.xml" ContentType="application/vnd.openxmlformats-officedocument.extended-properties+xml"/>
  <Override PartName="/ppt/notesSlides/notesSlide4.xml" ContentType="application/vnd.openxmlformats-officedocument.presentationml.notesSlide+xml"/>
  <Override PartName="/ppt/tableStyles.xml" ContentType="application/vnd.openxmlformats-officedocument.presentationml.tableStyles+xml"/>
  <Override PartName="/ppt/slides/slide17.xml" ContentType="application/vnd.openxmlformats-officedocument.presentationml.slide+xml"/>
  <Override PartName="/ppt/slides/slide12.xml" ContentType="application/vnd.openxmlformats-officedocument.presentationml.slide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ppt/notesSlides/notesSlide6.xml" ContentType="application/vnd.openxmlformats-officedocument.presentationml.notesSlide+xml"/>
  <Override PartName="/ppt/slides/slide4.xml" ContentType="application/vnd.openxmlformats-officedocument.presentationml.slide+xml"/>
  <Override PartName="/ppt/slideLayouts/slideLayout2.xml" ContentType="application/vnd.openxmlformats-officedocument.presentationml.slideLayout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3.xml" ContentType="application/vnd.openxmlformats-officedocument.presentationml.notesSlide+xml"/>
  <Override PartName="/ppt/slideLayouts/slideLayout12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s/slide15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9.xml" ContentType="application/vnd.openxmlformats-officedocument.presentationml.slide+xml"/>
  <Override PartName="/ppt/slides/slide11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4.xml" ContentType="application/vnd.openxmlformats-officedocument.presentationml.slide+xml"/>
  <Override PartName="/ppt/slides/slide16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autoCompressPictures="0" embedTrueTypeFonts="1" saveSubsetFonts="1" showSpecialPlsOnTitleSld="0" strictFirstAndLastChars="0">
  <p:sldMasterIdLst>
    <p:sldMasterId id="2147483648" r:id="rId4"/>
  </p:sldMasterIdLst>
  <p:notesMasterIdLst>
    <p:notesMasterId r:id="rId25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</p:sldIdLst>
  <p:sldSz cx="9144000" cy="5143500" type="screen16x9"/>
  <p:notesSz cx="6858000" cy="9144000"/>
  <p:custDataLst>
    <p:custData r:id="rId1"/>
    <p:custData r:id="rId2"/>
    <p:custData r:id="rId3"/>
  </p:custData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752D1D6F-E454-4A0F-A89A-BC468DC77D95}">
  <a:tblStyle styleId="{752D1D6F-E454-4A0F-A89A-BC468DC77D95}" styleName="Table_0">
    <a:wholeTbl>
      <a:tcTxStyle>
        <a:srgbClr val="000000"/>
      </a:tcTxStyle>
      <a:tcStyle>
        <a:tcBdr>
          <a:left>
            <a:ln w="12700">
              <a:noFill/>
            </a:ln>
          </a:left>
          <a:right>
            <a:ln w="12700">
              <a:noFill/>
            </a:ln>
          </a:right>
          <a:top>
            <a:ln w="12700">
              <a:noFill/>
            </a:ln>
          </a:top>
          <a:bottom>
            <a:ln w="12700">
              <a:noFill/>
            </a:ln>
          </a:bottom>
        </a:tcBdr>
      </a:tcStyle>
    </a:wholeTbl>
    <a:band1H>
      <a:tcStyle>
        <a:tcBdr/>
      </a:tcStyle>
    </a:band1H>
    <a:band2H>
      <a:tcStyle>
        <a:tcBdr/>
      </a:tcStyle>
    </a:band2H>
    <a:band1V>
      <a:tcStyle>
        <a:tcBdr/>
      </a:tcStyle>
    </a:band1V>
    <a:band2V>
      <a:tcStyle>
        <a:tcBdr/>
      </a:tcStyle>
    </a:band2V>
    <a:lastCol>
      <a:tcStyle>
        <a:tcBdr/>
      </a:tcStyle>
    </a:lastCol>
    <a:firstCol>
      <a:tcStyle>
        <a:tcBdr/>
      </a:tcStyle>
    </a:firstCol>
    <a:lastRow>
      <a:tcStyle>
        <a:tcBdr/>
      </a:tcStyle>
    </a:lastRow>
    <a:seCell>
      <a:tcStyle>
        <a:tcBdr/>
      </a:tcStyle>
    </a:seCell>
    <a:swCell>
      <a:tcStyle>
        <a:tcBdr/>
      </a:tcStyle>
    </a:swCell>
    <a:firstRow>
      <a:tcStyle>
        <a:tcBdr/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 varScale="1">
        <p:scale>
          <a:sx n="103" d="100"/>
          <a:sy n="103" d="100"/>
        </p:scale>
        <p:origin x="874" y="67"/>
      </p:cViewPr>
      <p:guideLst>
        <p:guide pos="5488"/>
        <p:guide pos="68"/>
        <p:guide pos="363"/>
        <p:guide pos="90"/>
        <p:guide pos="599" orient="horz"/>
        <p:guide pos="826" orient="horz"/>
        <p:guide pos="1076" orient="horz"/>
        <p:guide pos="1280" orient="horz"/>
      </p:guideLst>
    </p:cSldViewPr>
  </p:slide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customXml" Target="../customXml/item1.xml"/><Relationship Id="rId2" Type="http://schemas.openxmlformats.org/officeDocument/2006/relationships/customXml" Target="../customXml/item2.xml"/><Relationship Id="rId3" Type="http://schemas.openxmlformats.org/officeDocument/2006/relationships/customXml" Target="../customXml/item3.xml"/><Relationship Id="rId4" Type="http://schemas.openxmlformats.org/officeDocument/2006/relationships/slideMaster" Target="slideMasters/slideMaster1.xml"/><Relationship Id="rId5" Type="http://schemas.openxmlformats.org/officeDocument/2006/relationships/theme" Target="theme/theme1.xml"/><Relationship Id="rId6" Type="http://schemas.openxmlformats.org/officeDocument/2006/relationships/theme" Target="theme/theme2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notesMaster" Target="notesMasters/notesMaster1.xml"/><Relationship Id="rId26" Type="http://schemas.openxmlformats.org/officeDocument/2006/relationships/presProps" Target="presProps.xml" /><Relationship Id="rId27" Type="http://schemas.openxmlformats.org/officeDocument/2006/relationships/tableStyles" Target="tableStyles.xml" /><Relationship Id="rId28" Type="http://schemas.openxmlformats.org/officeDocument/2006/relationships/viewProps" Target="viewProps.xml" /></Relationships>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 name="">
    <p:bg>
      <p:bgPr shadeToTitle="0">
        <a:solidFill>
          <a:schemeClr val="lt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00424187" name="Google Shape;3;n"/>
          <p:cNvSpPr txBox="1">
            <a:spLocks noGrp="1"/>
          </p:cNvSpPr>
          <p:nvPr>
            <p:ph type="hdr" idx="2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669466724" name="Google Shape;4;n"/>
          <p:cNvSpPr txBox="1">
            <a:spLocks noGrp="1"/>
          </p:cNvSpPr>
          <p:nvPr>
            <p:ph type="dt" idx="10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40759069" name="Google Shape;5;n"/>
          <p:cNvSpPr>
            <a:spLocks noChangeAspect="1" noGrp="1" noRot="1"/>
          </p:cNvSpPr>
          <p:nvPr>
            <p:ph type="sldImg" idx="3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26863813" name="Google Shape;6;n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667358161" name="Google Shape;7;n"/>
          <p:cNvSpPr txBox="1">
            <a:spLocks noGrp="1"/>
          </p:cNvSpPr>
          <p:nvPr>
            <p:ph type="ftr" idx="11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943607470" name="Google Shape;8;n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fld id="{00000000-1234-1234-1234-123412341234}" type="slidenum">
              <a:rPr lang="es"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9pPr>
  </p:notesStyle>
</p:notesMaster>
</file>

<file path=ppt/notesSlides/_rels/notesSlide1.xml.rels><?xml version="1.0" encoding="UTF-8" standalone="yes" ?>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 ?>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 ?>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 ?>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 ?>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 ?>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 ?>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 ?>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 ?>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 ?>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 ?>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 ?>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 ?>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 ?>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 ?>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 ?>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 ?>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 ?>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26287496" name="Google Shape;114;p1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49909867" name="Google Shape;115;p1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r>
              <a:rPr lang="es" sz="1100" b="0" i="0" u="none">
                <a:solidFill>
                  <a:srgbClr val="000000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</a:rPr>
              <a:t> </a:t>
            </a:r>
            <a:endParaRPr/>
          </a:p>
        </p:txBody>
      </p:sp>
      <p:sp>
        <p:nvSpPr>
          <p:cNvPr id="671030293" name="Google Shape;116;p1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fld id="{00000000-1234-1234-1234-123412341234}" type="slidenum">
              <a:rPr lang="es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70935194" name="Google Shape;132;p2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r>
              <a:rPr lang="es" b="1"/>
              <a:t>The RBE Method</a:t>
            </a:r>
            <a:r>
              <a:rPr lang="es"/>
              <a:t> serves as the methodological foundation of the RBE Assessment System. It is a </a:t>
            </a:r>
            <a:r>
              <a:rPr lang="es" b="1"/>
              <a:t>multi-criteria analysis</a:t>
            </a:r>
            <a:r>
              <a:rPr lang="es"/>
              <a:t> approach developed to evaluate </a:t>
            </a:r>
            <a:r>
              <a:rPr lang="es" b="1"/>
              <a:t>climatic risk</a:t>
            </a:r>
            <a:r>
              <a:rPr lang="es"/>
              <a:t> at the </a:t>
            </a:r>
            <a:r>
              <a:rPr lang="es" b="1"/>
              <a:t>building</a:t>
            </a:r>
            <a:r>
              <a:rPr lang="es"/>
              <a:t> and </a:t>
            </a:r>
            <a:r>
              <a:rPr lang="es" b="1"/>
              <a:t>neighbourhood</a:t>
            </a:r>
            <a:r>
              <a:rPr lang="es"/>
              <a:t> scales.</a:t>
            </a:r>
            <a:br>
              <a:rPr lang="es"/>
            </a:br>
            <a:r>
              <a:rPr lang="es"/>
              <a:t>Grounded in the </a:t>
            </a:r>
            <a:r>
              <a:rPr lang="es" b="1"/>
              <a:t>impact chains conceptual model</a:t>
            </a:r>
            <a:r>
              <a:rPr lang="es"/>
              <a:t>, the method generates: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•"/>
              <a:defRPr/>
            </a:pPr>
            <a:r>
              <a:rPr lang="es"/>
              <a:t>an </a:t>
            </a:r>
            <a:r>
              <a:rPr lang="es" b="1"/>
              <a:t>overall risk score</a:t>
            </a:r>
            <a:r>
              <a:rPr lang="es"/>
              <a:t> for a given area, and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•"/>
              <a:defRPr/>
            </a:pPr>
            <a:r>
              <a:rPr lang="es"/>
              <a:t>a set of </a:t>
            </a:r>
            <a:r>
              <a:rPr lang="es" b="1"/>
              <a:t>complementary indicators</a:t>
            </a:r>
            <a:r>
              <a:rPr lang="es"/>
              <a:t> that detail the level of climate-related risk across specific </a:t>
            </a:r>
            <a:r>
              <a:rPr lang="es" b="1"/>
              <a:t>risk categories</a:t>
            </a:r>
            <a:r>
              <a:rPr lang="es"/>
              <a:t> and </a:t>
            </a:r>
            <a:r>
              <a:rPr lang="es" b="1"/>
              <a:t>urban sectors</a:t>
            </a:r>
            <a:r>
              <a:rPr lang="es"/>
              <a:t>.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endParaRPr/>
          </a:p>
        </p:txBody>
      </p:sp>
      <p:sp>
        <p:nvSpPr>
          <p:cNvPr id="287341576" name="Google Shape;133;p2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54624435" name="Google Shape;139;p3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endParaRPr/>
          </a:p>
        </p:txBody>
      </p:sp>
      <p:sp>
        <p:nvSpPr>
          <p:cNvPr id="1133270197" name="Google Shape;140;p3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96163915" name="Google Shape;152;p5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endParaRPr/>
          </a:p>
        </p:txBody>
      </p:sp>
      <p:sp>
        <p:nvSpPr>
          <p:cNvPr id="1274895699" name="Google Shape;153;p5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83188400" name="Google Shape;159;p6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59703830" name="Google Shape;160;p6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25577731" name="Google Shape;185;p7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96007923" name="Google Shape;186;p7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91798714" name="Google Shape;217;p8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7966619" name="Google Shape;218;p8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02790019" name="Google Shape;261;p11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endParaRPr/>
          </a:p>
        </p:txBody>
      </p:sp>
      <p:sp>
        <p:nvSpPr>
          <p:cNvPr id="883019694" name="Google Shape;262;p11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64782386" name="Google Shape;270;p12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endParaRPr/>
          </a:p>
        </p:txBody>
      </p:sp>
      <p:sp>
        <p:nvSpPr>
          <p:cNvPr id="1801173783" name="Google Shape;271;p12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97919758" name="Google Shape;279;p13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endParaRPr/>
          </a:p>
        </p:txBody>
      </p:sp>
      <p:sp>
        <p:nvSpPr>
          <p:cNvPr id="1937805647" name="Google Shape;280;p13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27732481" name="Google Shape;288;p14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endParaRPr/>
          </a:p>
        </p:txBody>
      </p:sp>
      <p:sp>
        <p:nvSpPr>
          <p:cNvPr id="943791217" name="Google Shape;289;p14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76221003" name="Google Shape;297;p15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endParaRPr/>
          </a:p>
        </p:txBody>
      </p:sp>
      <p:sp>
        <p:nvSpPr>
          <p:cNvPr id="84487381" name="Google Shape;298;p15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16635273" name="Google Shape;306;p16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endParaRPr/>
          </a:p>
        </p:txBody>
      </p:sp>
      <p:sp>
        <p:nvSpPr>
          <p:cNvPr id="461065054" name="Google Shape;307;p16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46931389" name="Google Shape;317;p17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endParaRPr/>
          </a:p>
        </p:txBody>
      </p:sp>
      <p:sp>
        <p:nvSpPr>
          <p:cNvPr id="971075836" name="Google Shape;318;p17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24689510" name="Google Shape;326;p18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endParaRPr/>
          </a:p>
        </p:txBody>
      </p:sp>
      <p:sp>
        <p:nvSpPr>
          <p:cNvPr id="1734507601" name="Google Shape;327;p18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78625783" name="Google Shape;586;p37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endParaRPr/>
          </a:p>
        </p:txBody>
      </p:sp>
      <p:sp>
        <p:nvSpPr>
          <p:cNvPr id="161073818" name="Google Shape;587;p37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30387148" name="Google Shape;595;p38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endParaRPr/>
          </a:p>
        </p:txBody>
      </p:sp>
      <p:sp>
        <p:nvSpPr>
          <p:cNvPr id="2064473023" name="Google Shape;596;p38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4433905" name="Google Shape;604;p39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endParaRPr/>
          </a:p>
        </p:txBody>
      </p:sp>
      <p:sp>
        <p:nvSpPr>
          <p:cNvPr id="2129345937" name="Google Shape;605;p39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Timeline Start" preserve="0" showMasterPhAnim="0" showMasterSp="0" userDrawn="1">
  <p:cSld name="Timeline Star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cxnSp>
        <p:nvCxnSpPr>
          <p:cNvPr id="480756087" name="Google Shape;15;p41"/>
          <p:cNvCxnSpPr/>
          <p:nvPr/>
        </p:nvCxnSpPr>
        <p:spPr bwMode="auto">
          <a:xfrm>
            <a:off x="4416983" y="3663950"/>
            <a:ext cx="0" cy="1505531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none" w="sm" len="sm"/>
          </a:ln>
        </p:spPr>
      </p:cxnSp>
      <p:cxnSp>
        <p:nvCxnSpPr>
          <p:cNvPr id="295604536" name="Google Shape;16;p41"/>
          <p:cNvCxnSpPr/>
          <p:nvPr/>
        </p:nvCxnSpPr>
        <p:spPr bwMode="auto">
          <a:xfrm flipH="1">
            <a:off x="4419601" y="1483242"/>
            <a:ext cx="1" cy="1315772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Title and Content" preserve="0" showMasterPhAnim="0" showMasterSp="1" userDrawn="1">
  <p:cSld name="Title and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82211671" name="Google Shape;18;p42"/>
          <p:cNvSpPr txBox="1">
            <a:spLocks noGrp="1"/>
          </p:cNvSpPr>
          <p:nvPr>
            <p:ph type="title"/>
          </p:nvPr>
        </p:nvSpPr>
        <p:spPr bwMode="auto">
          <a:xfrm>
            <a:off x="1657351" y="273844"/>
            <a:ext cx="6857999" cy="675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44194"/>
              </a:buClr>
              <a:buSzPts val="1800"/>
              <a:buFont typeface="Trebuchet MS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175489724" name="Google Shape;19;p42"/>
          <p:cNvSpPr txBox="1">
            <a:spLocks noGrp="1"/>
          </p:cNvSpPr>
          <p:nvPr>
            <p:ph type="dt" idx="10"/>
          </p:nvPr>
        </p:nvSpPr>
        <p:spPr bwMode="auto">
          <a:xfrm>
            <a:off x="628650" y="4818459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824433520" name="Google Shape;20;p42"/>
          <p:cNvSpPr txBox="1">
            <a:spLocks noGrp="1"/>
          </p:cNvSpPr>
          <p:nvPr>
            <p:ph type="ftr" idx="11"/>
          </p:nvPr>
        </p:nvSpPr>
        <p:spPr bwMode="auto">
          <a:xfrm>
            <a:off x="3028950" y="4818459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60315951" name="Google Shape;21;p42"/>
          <p:cNvSpPr txBox="1">
            <a:spLocks noGrp="1"/>
          </p:cNvSpPr>
          <p:nvPr>
            <p:ph type="sldNum" idx="12"/>
          </p:nvPr>
        </p:nvSpPr>
        <p:spPr bwMode="auto">
          <a:xfrm>
            <a:off x="6457950" y="4818459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144194"/>
                </a:solidFill>
                <a:latin typeface="Montserrat"/>
                <a:ea typeface="Montserrat"/>
                <a:cs typeface="Montserrat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144194"/>
                </a:solidFill>
                <a:latin typeface="Montserrat"/>
                <a:ea typeface="Montserrat"/>
                <a:cs typeface="Montserrat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144194"/>
                </a:solidFill>
                <a:latin typeface="Montserrat"/>
                <a:ea typeface="Montserrat"/>
                <a:cs typeface="Montserrat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144194"/>
                </a:solidFill>
                <a:latin typeface="Montserrat"/>
                <a:ea typeface="Montserrat"/>
                <a:cs typeface="Montserrat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144194"/>
                </a:solidFill>
                <a:latin typeface="Montserrat"/>
                <a:ea typeface="Montserrat"/>
                <a:cs typeface="Montserrat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144194"/>
                </a:solidFill>
                <a:latin typeface="Montserrat"/>
                <a:ea typeface="Montserrat"/>
                <a:cs typeface="Montserrat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144194"/>
                </a:solidFill>
                <a:latin typeface="Montserrat"/>
                <a:ea typeface="Montserrat"/>
                <a:cs typeface="Montserrat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144194"/>
                </a:solidFill>
                <a:latin typeface="Montserrat"/>
                <a:ea typeface="Montserrat"/>
                <a:cs typeface="Montserrat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144194"/>
                </a:solidFill>
                <a:latin typeface="Montserrat"/>
                <a:ea typeface="Montserrat"/>
                <a:cs typeface="Montserra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s"/>
              <a:t>‹#›</a:t>
            </a:fld>
            <a:endParaRPr/>
          </a:p>
        </p:txBody>
      </p:sp>
      <p:sp>
        <p:nvSpPr>
          <p:cNvPr id="1874209800" name="Google Shape;22;p42"/>
          <p:cNvSpPr txBox="1">
            <a:spLocks noGrp="1"/>
          </p:cNvSpPr>
          <p:nvPr>
            <p:ph type="body" idx="1"/>
          </p:nvPr>
        </p:nvSpPr>
        <p:spPr bwMode="auto">
          <a:xfrm>
            <a:off x="628650" y="1058692"/>
            <a:ext cx="7886700" cy="37597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144194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144194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144194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144194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144194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Title and body" preserve="0" showMasterPhAnim="0" showMasterSp="1" type="tx" userDrawn="1">
  <p:cSld name="TITLE_AND_BOD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14148340" name="Google Shape;24;p43"/>
          <p:cNvSpPr txBox="1">
            <a:spLocks noGrp="1"/>
          </p:cNvSpPr>
          <p:nvPr>
            <p:ph type="title"/>
          </p:nvPr>
        </p:nvSpPr>
        <p:spPr bwMode="auto"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949444634" name="Google Shape;25;p43"/>
          <p:cNvSpPr txBox="1">
            <a:spLocks noGrp="1"/>
          </p:cNvSpPr>
          <p:nvPr>
            <p:ph type="body" idx="1"/>
          </p:nvPr>
        </p:nvSpPr>
        <p:spPr bwMode="auto"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071922513" name="Google Shape;26;p43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Title Slide - light" preserve="0" showMasterPhAnim="0" showMasterSp="1" userDrawn="1">
  <p:cSld name="Title Slide - ligh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126515827" name="Google Shape;28;p44"/>
          <p:cNvSpPr/>
          <p:nvPr/>
        </p:nvSpPr>
        <p:spPr bwMode="auto">
          <a:xfrm>
            <a:off x="0" y="4141550"/>
            <a:ext cx="9144000" cy="99749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206628942" name="Google Shape;29;p44"/>
          <p:cNvSpPr txBox="1">
            <a:spLocks noGrp="1"/>
          </p:cNvSpPr>
          <p:nvPr>
            <p:ph type="body" idx="1"/>
          </p:nvPr>
        </p:nvSpPr>
        <p:spPr bwMode="auto">
          <a:xfrm>
            <a:off x="358775" y="1122934"/>
            <a:ext cx="6524625" cy="981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0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765144228" name="Google Shape;30;p44"/>
          <p:cNvSpPr/>
          <p:nvPr/>
        </p:nvSpPr>
        <p:spPr bwMode="auto">
          <a:xfrm rot="2654194">
            <a:off x="5682589" y="1643205"/>
            <a:ext cx="1775365" cy="1289096"/>
          </a:xfrm>
          <a:custGeom>
            <a:avLst/>
            <a:gdLst/>
            <a:ahLst/>
            <a:cxnLst/>
            <a:rect l="l" t="t" r="r" b="b"/>
            <a:pathLst>
              <a:path w="2752" h="1998" fill="norm" stroke="1" extrusionOk="0">
                <a:moveTo>
                  <a:pt x="2577" y="1142"/>
                </a:moveTo>
                <a:cubicBezTo>
                  <a:pt x="2543" y="1142"/>
                  <a:pt x="2517" y="1169"/>
                  <a:pt x="2517" y="1203"/>
                </a:cubicBezTo>
                <a:cubicBezTo>
                  <a:pt x="2517" y="1208"/>
                  <a:pt x="2518" y="1214"/>
                  <a:pt x="2519" y="1219"/>
                </a:cubicBezTo>
                <a:lnTo>
                  <a:pt x="2200" y="1355"/>
                </a:lnTo>
                <a:cubicBezTo>
                  <a:pt x="2191" y="1336"/>
                  <a:pt x="2176" y="1321"/>
                  <a:pt x="2156" y="1314"/>
                </a:cubicBezTo>
                <a:cubicBezTo>
                  <a:pt x="2136" y="1306"/>
                  <a:pt x="2114" y="1306"/>
                  <a:pt x="2094" y="1315"/>
                </a:cubicBezTo>
                <a:cubicBezTo>
                  <a:pt x="2079" y="1321"/>
                  <a:pt x="2066" y="1332"/>
                  <a:pt x="2057" y="1346"/>
                </a:cubicBezTo>
                <a:cubicBezTo>
                  <a:pt x="2055" y="1350"/>
                  <a:pt x="2053" y="1353"/>
                  <a:pt x="2052" y="1357"/>
                </a:cubicBezTo>
                <a:cubicBezTo>
                  <a:pt x="2006" y="1342"/>
                  <a:pt x="1780" y="1265"/>
                  <a:pt x="1553" y="1190"/>
                </a:cubicBezTo>
                <a:cubicBezTo>
                  <a:pt x="1441" y="1152"/>
                  <a:pt x="1354" y="1123"/>
                  <a:pt x="1285" y="1100"/>
                </a:cubicBezTo>
                <a:cubicBezTo>
                  <a:pt x="1292" y="1079"/>
                  <a:pt x="1295" y="1056"/>
                  <a:pt x="1295" y="1033"/>
                </a:cubicBezTo>
                <a:cubicBezTo>
                  <a:pt x="1294" y="899"/>
                  <a:pt x="1185" y="791"/>
                  <a:pt x="1051" y="791"/>
                </a:cubicBezTo>
                <a:cubicBezTo>
                  <a:pt x="973" y="792"/>
                  <a:pt x="904" y="829"/>
                  <a:pt x="860" y="886"/>
                </a:cubicBezTo>
                <a:lnTo>
                  <a:pt x="308" y="486"/>
                </a:lnTo>
                <a:lnTo>
                  <a:pt x="310" y="483"/>
                </a:lnTo>
                <a:cubicBezTo>
                  <a:pt x="319" y="470"/>
                  <a:pt x="323" y="454"/>
                  <a:pt x="323" y="438"/>
                </a:cubicBezTo>
                <a:cubicBezTo>
                  <a:pt x="322" y="425"/>
                  <a:pt x="319" y="413"/>
                  <a:pt x="313" y="402"/>
                </a:cubicBezTo>
                <a:lnTo>
                  <a:pt x="539" y="250"/>
                </a:lnTo>
                <a:cubicBezTo>
                  <a:pt x="545" y="257"/>
                  <a:pt x="552" y="263"/>
                  <a:pt x="562" y="267"/>
                </a:cubicBezTo>
                <a:cubicBezTo>
                  <a:pt x="593" y="279"/>
                  <a:pt x="628" y="264"/>
                  <a:pt x="640" y="233"/>
                </a:cubicBezTo>
                <a:cubicBezTo>
                  <a:pt x="652" y="202"/>
                  <a:pt x="637" y="167"/>
                  <a:pt x="606" y="154"/>
                </a:cubicBezTo>
                <a:cubicBezTo>
                  <a:pt x="575" y="142"/>
                  <a:pt x="540" y="157"/>
                  <a:pt x="528" y="188"/>
                </a:cubicBezTo>
                <a:cubicBezTo>
                  <a:pt x="521" y="205"/>
                  <a:pt x="523" y="223"/>
                  <a:pt x="531" y="238"/>
                </a:cubicBezTo>
                <a:lnTo>
                  <a:pt x="305" y="390"/>
                </a:lnTo>
                <a:cubicBezTo>
                  <a:pt x="290" y="371"/>
                  <a:pt x="266" y="359"/>
                  <a:pt x="240" y="359"/>
                </a:cubicBezTo>
                <a:cubicBezTo>
                  <a:pt x="231" y="359"/>
                  <a:pt x="223" y="361"/>
                  <a:pt x="215" y="364"/>
                </a:cubicBezTo>
                <a:lnTo>
                  <a:pt x="95" y="113"/>
                </a:lnTo>
                <a:cubicBezTo>
                  <a:pt x="113" y="102"/>
                  <a:pt x="125" y="80"/>
                  <a:pt x="123" y="57"/>
                </a:cubicBezTo>
                <a:cubicBezTo>
                  <a:pt x="120" y="24"/>
                  <a:pt x="90" y="0"/>
                  <a:pt x="57" y="3"/>
                </a:cubicBezTo>
                <a:cubicBezTo>
                  <a:pt x="24" y="6"/>
                  <a:pt x="0" y="35"/>
                  <a:pt x="3" y="68"/>
                </a:cubicBezTo>
                <a:cubicBezTo>
                  <a:pt x="6" y="102"/>
                  <a:pt x="35" y="126"/>
                  <a:pt x="68" y="123"/>
                </a:cubicBezTo>
                <a:cubicBezTo>
                  <a:pt x="73" y="122"/>
                  <a:pt x="78" y="121"/>
                  <a:pt x="82" y="120"/>
                </a:cubicBezTo>
                <a:lnTo>
                  <a:pt x="202" y="370"/>
                </a:lnTo>
                <a:cubicBezTo>
                  <a:pt x="190" y="376"/>
                  <a:pt x="180" y="386"/>
                  <a:pt x="172" y="398"/>
                </a:cubicBezTo>
                <a:cubicBezTo>
                  <a:pt x="164" y="411"/>
                  <a:pt x="160" y="426"/>
                  <a:pt x="160" y="442"/>
                </a:cubicBezTo>
                <a:cubicBezTo>
                  <a:pt x="161" y="464"/>
                  <a:pt x="170" y="484"/>
                  <a:pt x="185" y="499"/>
                </a:cubicBezTo>
                <a:cubicBezTo>
                  <a:pt x="201" y="514"/>
                  <a:pt x="222" y="522"/>
                  <a:pt x="243" y="521"/>
                </a:cubicBezTo>
                <a:cubicBezTo>
                  <a:pt x="267" y="521"/>
                  <a:pt x="289" y="510"/>
                  <a:pt x="303" y="492"/>
                </a:cubicBezTo>
                <a:lnTo>
                  <a:pt x="300" y="497"/>
                </a:lnTo>
                <a:lnTo>
                  <a:pt x="852" y="898"/>
                </a:lnTo>
                <a:cubicBezTo>
                  <a:pt x="825" y="937"/>
                  <a:pt x="809" y="984"/>
                  <a:pt x="809" y="1035"/>
                </a:cubicBezTo>
                <a:cubicBezTo>
                  <a:pt x="810" y="1129"/>
                  <a:pt x="863" y="1209"/>
                  <a:pt x="940" y="1250"/>
                </a:cubicBezTo>
                <a:lnTo>
                  <a:pt x="787" y="1560"/>
                </a:lnTo>
                <a:cubicBezTo>
                  <a:pt x="754" y="1544"/>
                  <a:pt x="716" y="1540"/>
                  <a:pt x="678" y="1551"/>
                </a:cubicBezTo>
                <a:cubicBezTo>
                  <a:pt x="644" y="1562"/>
                  <a:pt x="614" y="1585"/>
                  <a:pt x="596" y="1615"/>
                </a:cubicBezTo>
                <a:cubicBezTo>
                  <a:pt x="591" y="1622"/>
                  <a:pt x="588" y="1630"/>
                  <a:pt x="584" y="1638"/>
                </a:cubicBezTo>
                <a:lnTo>
                  <a:pt x="152" y="1492"/>
                </a:lnTo>
                <a:cubicBezTo>
                  <a:pt x="156" y="1476"/>
                  <a:pt x="154" y="1460"/>
                  <a:pt x="145" y="1445"/>
                </a:cubicBezTo>
                <a:cubicBezTo>
                  <a:pt x="128" y="1417"/>
                  <a:pt x="91" y="1408"/>
                  <a:pt x="62" y="1425"/>
                </a:cubicBezTo>
                <a:cubicBezTo>
                  <a:pt x="34" y="1443"/>
                  <a:pt x="25" y="1480"/>
                  <a:pt x="42" y="1508"/>
                </a:cubicBezTo>
                <a:cubicBezTo>
                  <a:pt x="60" y="1537"/>
                  <a:pt x="97" y="1546"/>
                  <a:pt x="125" y="1528"/>
                </a:cubicBezTo>
                <a:cubicBezTo>
                  <a:pt x="135" y="1522"/>
                  <a:pt x="142" y="1514"/>
                  <a:pt x="147" y="1505"/>
                </a:cubicBezTo>
                <a:lnTo>
                  <a:pt x="580" y="1651"/>
                </a:lnTo>
                <a:cubicBezTo>
                  <a:pt x="571" y="1679"/>
                  <a:pt x="571" y="1709"/>
                  <a:pt x="580" y="1737"/>
                </a:cubicBezTo>
                <a:cubicBezTo>
                  <a:pt x="604" y="1815"/>
                  <a:pt x="687" y="1859"/>
                  <a:pt x="765" y="1835"/>
                </a:cubicBezTo>
                <a:cubicBezTo>
                  <a:pt x="800" y="1824"/>
                  <a:pt x="829" y="1802"/>
                  <a:pt x="848" y="1771"/>
                </a:cubicBezTo>
                <a:cubicBezTo>
                  <a:pt x="870" y="1735"/>
                  <a:pt x="876" y="1690"/>
                  <a:pt x="864" y="1649"/>
                </a:cubicBezTo>
                <a:cubicBezTo>
                  <a:pt x="853" y="1614"/>
                  <a:pt x="829" y="1585"/>
                  <a:pt x="800" y="1567"/>
                </a:cubicBezTo>
                <a:lnTo>
                  <a:pt x="953" y="1256"/>
                </a:lnTo>
                <a:cubicBezTo>
                  <a:pt x="984" y="1269"/>
                  <a:pt x="1018" y="1277"/>
                  <a:pt x="1053" y="1277"/>
                </a:cubicBezTo>
                <a:cubicBezTo>
                  <a:pt x="1159" y="1276"/>
                  <a:pt x="1248" y="1208"/>
                  <a:pt x="1281" y="1114"/>
                </a:cubicBezTo>
                <a:cubicBezTo>
                  <a:pt x="1504" y="1188"/>
                  <a:pt x="1833" y="1299"/>
                  <a:pt x="2047" y="1371"/>
                </a:cubicBezTo>
                <a:cubicBezTo>
                  <a:pt x="2043" y="1387"/>
                  <a:pt x="2045" y="1405"/>
                  <a:pt x="2052" y="1421"/>
                </a:cubicBezTo>
                <a:cubicBezTo>
                  <a:pt x="2060" y="1441"/>
                  <a:pt x="2076" y="1457"/>
                  <a:pt x="2096" y="1465"/>
                </a:cubicBezTo>
                <a:cubicBezTo>
                  <a:pt x="2117" y="1473"/>
                  <a:pt x="2139" y="1472"/>
                  <a:pt x="2158" y="1464"/>
                </a:cubicBezTo>
                <a:cubicBezTo>
                  <a:pt x="2165" y="1460"/>
                  <a:pt x="2172" y="1456"/>
                  <a:pt x="2178" y="1452"/>
                </a:cubicBezTo>
                <a:cubicBezTo>
                  <a:pt x="2309" y="1583"/>
                  <a:pt x="2539" y="1801"/>
                  <a:pt x="2636" y="1892"/>
                </a:cubicBezTo>
                <a:cubicBezTo>
                  <a:pt x="2622" y="1910"/>
                  <a:pt x="2618" y="1935"/>
                  <a:pt x="2630" y="1957"/>
                </a:cubicBezTo>
                <a:cubicBezTo>
                  <a:pt x="2645" y="1987"/>
                  <a:pt x="2681" y="1998"/>
                  <a:pt x="2711" y="1983"/>
                </a:cubicBezTo>
                <a:cubicBezTo>
                  <a:pt x="2741" y="1967"/>
                  <a:pt x="2752" y="1931"/>
                  <a:pt x="2737" y="1901"/>
                </a:cubicBezTo>
                <a:cubicBezTo>
                  <a:pt x="2721" y="1872"/>
                  <a:pt x="2685" y="1860"/>
                  <a:pt x="2655" y="1876"/>
                </a:cubicBezTo>
                <a:cubicBezTo>
                  <a:pt x="2652" y="1877"/>
                  <a:pt x="2649" y="1880"/>
                  <a:pt x="2646" y="1882"/>
                </a:cubicBezTo>
                <a:cubicBezTo>
                  <a:pt x="2549" y="1791"/>
                  <a:pt x="2319" y="1573"/>
                  <a:pt x="2188" y="1442"/>
                </a:cubicBezTo>
                <a:cubicBezTo>
                  <a:pt x="2191" y="1439"/>
                  <a:pt x="2193" y="1435"/>
                  <a:pt x="2195" y="1432"/>
                </a:cubicBezTo>
                <a:cubicBezTo>
                  <a:pt x="2207" y="1413"/>
                  <a:pt x="2210" y="1390"/>
                  <a:pt x="2205" y="1369"/>
                </a:cubicBezTo>
                <a:lnTo>
                  <a:pt x="2525" y="1232"/>
                </a:lnTo>
                <a:cubicBezTo>
                  <a:pt x="2536" y="1250"/>
                  <a:pt x="2555" y="1263"/>
                  <a:pt x="2578" y="1262"/>
                </a:cubicBezTo>
                <a:cubicBezTo>
                  <a:pt x="2611" y="1262"/>
                  <a:pt x="2638" y="1235"/>
                  <a:pt x="2637" y="1202"/>
                </a:cubicBezTo>
                <a:cubicBezTo>
                  <a:pt x="2637" y="1168"/>
                  <a:pt x="2610" y="1142"/>
                  <a:pt x="2577" y="1142"/>
                </a:cubicBezTo>
                <a:moveTo>
                  <a:pt x="243" y="507"/>
                </a:moveTo>
                <a:cubicBezTo>
                  <a:pt x="225" y="507"/>
                  <a:pt x="208" y="501"/>
                  <a:pt x="195" y="489"/>
                </a:cubicBezTo>
                <a:cubicBezTo>
                  <a:pt x="183" y="476"/>
                  <a:pt x="175" y="460"/>
                  <a:pt x="175" y="442"/>
                </a:cubicBezTo>
                <a:cubicBezTo>
                  <a:pt x="174" y="429"/>
                  <a:pt x="178" y="416"/>
                  <a:pt x="185" y="405"/>
                </a:cubicBezTo>
                <a:cubicBezTo>
                  <a:pt x="197" y="386"/>
                  <a:pt x="217" y="374"/>
                  <a:pt x="240" y="374"/>
                </a:cubicBezTo>
                <a:cubicBezTo>
                  <a:pt x="277" y="373"/>
                  <a:pt x="307" y="402"/>
                  <a:pt x="308" y="439"/>
                </a:cubicBezTo>
                <a:cubicBezTo>
                  <a:pt x="308" y="452"/>
                  <a:pt x="305" y="464"/>
                  <a:pt x="298" y="475"/>
                </a:cubicBezTo>
                <a:cubicBezTo>
                  <a:pt x="286" y="495"/>
                  <a:pt x="266" y="506"/>
                  <a:pt x="243" y="507"/>
                </a:cubicBezTo>
                <a:moveTo>
                  <a:pt x="850" y="1654"/>
                </a:moveTo>
                <a:cubicBezTo>
                  <a:pt x="861" y="1691"/>
                  <a:pt x="856" y="1731"/>
                  <a:pt x="836" y="1764"/>
                </a:cubicBezTo>
                <a:cubicBezTo>
                  <a:pt x="819" y="1791"/>
                  <a:pt x="792" y="1812"/>
                  <a:pt x="761" y="1821"/>
                </a:cubicBezTo>
                <a:cubicBezTo>
                  <a:pt x="691" y="1843"/>
                  <a:pt x="615" y="1803"/>
                  <a:pt x="594" y="1733"/>
                </a:cubicBezTo>
                <a:cubicBezTo>
                  <a:pt x="585" y="1705"/>
                  <a:pt x="586" y="1676"/>
                  <a:pt x="595" y="1649"/>
                </a:cubicBezTo>
                <a:lnTo>
                  <a:pt x="596" y="1648"/>
                </a:lnTo>
                <a:cubicBezTo>
                  <a:pt x="599" y="1639"/>
                  <a:pt x="603" y="1631"/>
                  <a:pt x="608" y="1623"/>
                </a:cubicBezTo>
                <a:cubicBezTo>
                  <a:pt x="625" y="1595"/>
                  <a:pt x="651" y="1575"/>
                  <a:pt x="682" y="1565"/>
                </a:cubicBezTo>
                <a:cubicBezTo>
                  <a:pt x="753" y="1543"/>
                  <a:pt x="828" y="1583"/>
                  <a:pt x="850" y="1654"/>
                </a:cubicBezTo>
                <a:close/>
                <a:moveTo>
                  <a:pt x="2183" y="1424"/>
                </a:moveTo>
                <a:cubicBezTo>
                  <a:pt x="2176" y="1436"/>
                  <a:pt x="2165" y="1445"/>
                  <a:pt x="2153" y="1450"/>
                </a:cubicBezTo>
                <a:cubicBezTo>
                  <a:pt x="2136" y="1457"/>
                  <a:pt x="2118" y="1458"/>
                  <a:pt x="2102" y="1451"/>
                </a:cubicBezTo>
                <a:cubicBezTo>
                  <a:pt x="2085" y="1445"/>
                  <a:pt x="2072" y="1432"/>
                  <a:pt x="2065" y="1416"/>
                </a:cubicBezTo>
                <a:cubicBezTo>
                  <a:pt x="2056" y="1396"/>
                  <a:pt x="2058" y="1373"/>
                  <a:pt x="2069" y="1354"/>
                </a:cubicBezTo>
                <a:cubicBezTo>
                  <a:pt x="2077" y="1342"/>
                  <a:pt x="2087" y="1333"/>
                  <a:pt x="2100" y="1328"/>
                </a:cubicBezTo>
                <a:cubicBezTo>
                  <a:pt x="2116" y="1321"/>
                  <a:pt x="2134" y="1321"/>
                  <a:pt x="2151" y="1327"/>
                </a:cubicBezTo>
                <a:cubicBezTo>
                  <a:pt x="2167" y="1334"/>
                  <a:pt x="2180" y="1346"/>
                  <a:pt x="2187" y="1363"/>
                </a:cubicBezTo>
                <a:cubicBezTo>
                  <a:pt x="2196" y="1383"/>
                  <a:pt x="2194" y="1406"/>
                  <a:pt x="2183" y="1424"/>
                </a:cubicBezTo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152400" dist="139700" dir="2520000" sx="92000" sy="92000" algn="ctr" rotWithShape="0">
              <a:srgbClr val="000000">
                <a:alpha val="18039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365563135" name="Google Shape;31;p44"/>
          <p:cNvSpPr/>
          <p:nvPr/>
        </p:nvSpPr>
        <p:spPr bwMode="auto">
          <a:xfrm rot="2654194">
            <a:off x="3015230" y="2577859"/>
            <a:ext cx="963800" cy="1159461"/>
          </a:xfrm>
          <a:custGeom>
            <a:avLst/>
            <a:gdLst/>
            <a:ahLst/>
            <a:cxnLst/>
            <a:rect l="l" t="t" r="r" b="b"/>
            <a:pathLst>
              <a:path w="1808" h="2175" fill="norm" stroke="1" extrusionOk="0">
                <a:moveTo>
                  <a:pt x="1736" y="5"/>
                </a:moveTo>
                <a:cubicBezTo>
                  <a:pt x="1703" y="9"/>
                  <a:pt x="1680" y="40"/>
                  <a:pt x="1684" y="73"/>
                </a:cubicBezTo>
                <a:cubicBezTo>
                  <a:pt x="1686" y="85"/>
                  <a:pt x="1692" y="96"/>
                  <a:pt x="1700" y="105"/>
                </a:cubicBezTo>
                <a:lnTo>
                  <a:pt x="1565" y="263"/>
                </a:lnTo>
                <a:cubicBezTo>
                  <a:pt x="1551" y="254"/>
                  <a:pt x="1535" y="248"/>
                  <a:pt x="1517" y="249"/>
                </a:cubicBezTo>
                <a:cubicBezTo>
                  <a:pt x="1488" y="251"/>
                  <a:pt x="1464" y="270"/>
                  <a:pt x="1454" y="296"/>
                </a:cubicBezTo>
                <a:lnTo>
                  <a:pt x="980" y="225"/>
                </a:lnTo>
                <a:cubicBezTo>
                  <a:pt x="983" y="204"/>
                  <a:pt x="982" y="182"/>
                  <a:pt x="975" y="160"/>
                </a:cubicBezTo>
                <a:cubicBezTo>
                  <a:pt x="964" y="123"/>
                  <a:pt x="938" y="92"/>
                  <a:pt x="903" y="73"/>
                </a:cubicBezTo>
                <a:cubicBezTo>
                  <a:pt x="868" y="54"/>
                  <a:pt x="828" y="51"/>
                  <a:pt x="790" y="62"/>
                </a:cubicBezTo>
                <a:cubicBezTo>
                  <a:pt x="755" y="73"/>
                  <a:pt x="726" y="96"/>
                  <a:pt x="707" y="126"/>
                </a:cubicBezTo>
                <a:cubicBezTo>
                  <a:pt x="685" y="163"/>
                  <a:pt x="679" y="207"/>
                  <a:pt x="692" y="248"/>
                </a:cubicBezTo>
                <a:cubicBezTo>
                  <a:pt x="695" y="260"/>
                  <a:pt x="701" y="272"/>
                  <a:pt x="707" y="282"/>
                </a:cubicBezTo>
                <a:lnTo>
                  <a:pt x="456" y="460"/>
                </a:lnTo>
                <a:cubicBezTo>
                  <a:pt x="445" y="448"/>
                  <a:pt x="430" y="440"/>
                  <a:pt x="413" y="437"/>
                </a:cubicBezTo>
                <a:lnTo>
                  <a:pt x="418" y="231"/>
                </a:lnTo>
                <a:cubicBezTo>
                  <a:pt x="432" y="229"/>
                  <a:pt x="446" y="223"/>
                  <a:pt x="456" y="212"/>
                </a:cubicBezTo>
                <a:cubicBezTo>
                  <a:pt x="479" y="188"/>
                  <a:pt x="478" y="149"/>
                  <a:pt x="453" y="127"/>
                </a:cubicBezTo>
                <a:cubicBezTo>
                  <a:pt x="429" y="104"/>
                  <a:pt x="391" y="105"/>
                  <a:pt x="368" y="130"/>
                </a:cubicBezTo>
                <a:cubicBezTo>
                  <a:pt x="345" y="154"/>
                  <a:pt x="347" y="192"/>
                  <a:pt x="371" y="215"/>
                </a:cubicBezTo>
                <a:cubicBezTo>
                  <a:pt x="380" y="224"/>
                  <a:pt x="392" y="229"/>
                  <a:pt x="404" y="230"/>
                </a:cubicBezTo>
                <a:lnTo>
                  <a:pt x="399" y="436"/>
                </a:lnTo>
                <a:lnTo>
                  <a:pt x="396" y="436"/>
                </a:lnTo>
                <a:cubicBezTo>
                  <a:pt x="382" y="437"/>
                  <a:pt x="369" y="442"/>
                  <a:pt x="358" y="450"/>
                </a:cubicBezTo>
                <a:lnTo>
                  <a:pt x="106" y="120"/>
                </a:lnTo>
                <a:cubicBezTo>
                  <a:pt x="119" y="107"/>
                  <a:pt x="127" y="88"/>
                  <a:pt x="124" y="69"/>
                </a:cubicBezTo>
                <a:cubicBezTo>
                  <a:pt x="119" y="36"/>
                  <a:pt x="89" y="13"/>
                  <a:pt x="56" y="17"/>
                </a:cubicBezTo>
                <a:cubicBezTo>
                  <a:pt x="23" y="22"/>
                  <a:pt x="0" y="52"/>
                  <a:pt x="4" y="85"/>
                </a:cubicBezTo>
                <a:cubicBezTo>
                  <a:pt x="9" y="118"/>
                  <a:pt x="39" y="141"/>
                  <a:pt x="72" y="137"/>
                </a:cubicBezTo>
                <a:cubicBezTo>
                  <a:pt x="81" y="135"/>
                  <a:pt x="88" y="133"/>
                  <a:pt x="95" y="129"/>
                </a:cubicBezTo>
                <a:lnTo>
                  <a:pt x="347" y="459"/>
                </a:lnTo>
                <a:cubicBezTo>
                  <a:pt x="334" y="474"/>
                  <a:pt x="326" y="493"/>
                  <a:pt x="327" y="514"/>
                </a:cubicBezTo>
                <a:cubicBezTo>
                  <a:pt x="330" y="555"/>
                  <a:pt x="365" y="586"/>
                  <a:pt x="406" y="583"/>
                </a:cubicBezTo>
                <a:cubicBezTo>
                  <a:pt x="447" y="580"/>
                  <a:pt x="477" y="545"/>
                  <a:pt x="475" y="504"/>
                </a:cubicBezTo>
                <a:cubicBezTo>
                  <a:pt x="474" y="492"/>
                  <a:pt x="470" y="481"/>
                  <a:pt x="464" y="472"/>
                </a:cubicBezTo>
                <a:lnTo>
                  <a:pt x="715" y="294"/>
                </a:lnTo>
                <a:cubicBezTo>
                  <a:pt x="752" y="342"/>
                  <a:pt x="816" y="365"/>
                  <a:pt x="877" y="346"/>
                </a:cubicBezTo>
                <a:cubicBezTo>
                  <a:pt x="893" y="341"/>
                  <a:pt x="908" y="334"/>
                  <a:pt x="921" y="324"/>
                </a:cubicBezTo>
                <a:lnTo>
                  <a:pt x="1235" y="723"/>
                </a:lnTo>
                <a:cubicBezTo>
                  <a:pt x="1151" y="792"/>
                  <a:pt x="1113" y="907"/>
                  <a:pt x="1147" y="1017"/>
                </a:cubicBezTo>
                <a:cubicBezTo>
                  <a:pt x="1175" y="1108"/>
                  <a:pt x="1247" y="1174"/>
                  <a:pt x="1332" y="1199"/>
                </a:cubicBezTo>
                <a:lnTo>
                  <a:pt x="1111" y="2018"/>
                </a:lnTo>
                <a:cubicBezTo>
                  <a:pt x="1097" y="2016"/>
                  <a:pt x="1083" y="2017"/>
                  <a:pt x="1069" y="2022"/>
                </a:cubicBezTo>
                <a:cubicBezTo>
                  <a:pt x="1031" y="2038"/>
                  <a:pt x="1013" y="2081"/>
                  <a:pt x="1028" y="2119"/>
                </a:cubicBezTo>
                <a:cubicBezTo>
                  <a:pt x="1043" y="2157"/>
                  <a:pt x="1087" y="2175"/>
                  <a:pt x="1124" y="2159"/>
                </a:cubicBezTo>
                <a:cubicBezTo>
                  <a:pt x="1156" y="2146"/>
                  <a:pt x="1174" y="2113"/>
                  <a:pt x="1169" y="2081"/>
                </a:cubicBezTo>
                <a:lnTo>
                  <a:pt x="1567" y="1985"/>
                </a:lnTo>
                <a:cubicBezTo>
                  <a:pt x="1576" y="2008"/>
                  <a:pt x="1597" y="2024"/>
                  <a:pt x="1623" y="2025"/>
                </a:cubicBezTo>
                <a:cubicBezTo>
                  <a:pt x="1656" y="2025"/>
                  <a:pt x="1683" y="1998"/>
                  <a:pt x="1684" y="1965"/>
                </a:cubicBezTo>
                <a:cubicBezTo>
                  <a:pt x="1684" y="1932"/>
                  <a:pt x="1658" y="1905"/>
                  <a:pt x="1624" y="1904"/>
                </a:cubicBezTo>
                <a:cubicBezTo>
                  <a:pt x="1591" y="1904"/>
                  <a:pt x="1564" y="1930"/>
                  <a:pt x="1563" y="1964"/>
                </a:cubicBezTo>
                <a:cubicBezTo>
                  <a:pt x="1563" y="1966"/>
                  <a:pt x="1564" y="1969"/>
                  <a:pt x="1564" y="1971"/>
                </a:cubicBezTo>
                <a:lnTo>
                  <a:pt x="1166" y="2067"/>
                </a:lnTo>
                <a:lnTo>
                  <a:pt x="1165" y="2063"/>
                </a:lnTo>
                <a:cubicBezTo>
                  <a:pt x="1157" y="2044"/>
                  <a:pt x="1142" y="2030"/>
                  <a:pt x="1125" y="2023"/>
                </a:cubicBezTo>
                <a:lnTo>
                  <a:pt x="1346" y="1203"/>
                </a:lnTo>
                <a:cubicBezTo>
                  <a:pt x="1392" y="1214"/>
                  <a:pt x="1442" y="1214"/>
                  <a:pt x="1491" y="1198"/>
                </a:cubicBezTo>
                <a:cubicBezTo>
                  <a:pt x="1637" y="1154"/>
                  <a:pt x="1718" y="1000"/>
                  <a:pt x="1673" y="854"/>
                </a:cubicBezTo>
                <a:cubicBezTo>
                  <a:pt x="1629" y="709"/>
                  <a:pt x="1474" y="627"/>
                  <a:pt x="1329" y="672"/>
                </a:cubicBezTo>
                <a:cubicBezTo>
                  <a:pt x="1298" y="682"/>
                  <a:pt x="1271" y="696"/>
                  <a:pt x="1246" y="715"/>
                </a:cubicBezTo>
                <a:lnTo>
                  <a:pt x="932" y="315"/>
                </a:lnTo>
                <a:cubicBezTo>
                  <a:pt x="943" y="306"/>
                  <a:pt x="952" y="295"/>
                  <a:pt x="960" y="282"/>
                </a:cubicBezTo>
                <a:cubicBezTo>
                  <a:pt x="968" y="269"/>
                  <a:pt x="974" y="254"/>
                  <a:pt x="978" y="239"/>
                </a:cubicBezTo>
                <a:lnTo>
                  <a:pt x="1450" y="310"/>
                </a:lnTo>
                <a:cubicBezTo>
                  <a:pt x="1449" y="316"/>
                  <a:pt x="1448" y="322"/>
                  <a:pt x="1448" y="328"/>
                </a:cubicBezTo>
                <a:cubicBezTo>
                  <a:pt x="1451" y="369"/>
                  <a:pt x="1486" y="400"/>
                  <a:pt x="1527" y="397"/>
                </a:cubicBezTo>
                <a:cubicBezTo>
                  <a:pt x="1568" y="394"/>
                  <a:pt x="1599" y="359"/>
                  <a:pt x="1596" y="318"/>
                </a:cubicBezTo>
                <a:cubicBezTo>
                  <a:pt x="1595" y="300"/>
                  <a:pt x="1587" y="284"/>
                  <a:pt x="1575" y="272"/>
                </a:cubicBezTo>
                <a:lnTo>
                  <a:pt x="1711" y="114"/>
                </a:lnTo>
                <a:cubicBezTo>
                  <a:pt x="1722" y="122"/>
                  <a:pt x="1737" y="126"/>
                  <a:pt x="1752" y="124"/>
                </a:cubicBezTo>
                <a:cubicBezTo>
                  <a:pt x="1785" y="119"/>
                  <a:pt x="1808" y="89"/>
                  <a:pt x="1804" y="56"/>
                </a:cubicBezTo>
                <a:cubicBezTo>
                  <a:pt x="1799" y="23"/>
                  <a:pt x="1769" y="0"/>
                  <a:pt x="1736" y="5"/>
                </a:cubicBezTo>
                <a:moveTo>
                  <a:pt x="873" y="332"/>
                </a:moveTo>
                <a:cubicBezTo>
                  <a:pt x="802" y="354"/>
                  <a:pt x="727" y="314"/>
                  <a:pt x="705" y="244"/>
                </a:cubicBezTo>
                <a:cubicBezTo>
                  <a:pt x="694" y="207"/>
                  <a:pt x="699" y="167"/>
                  <a:pt x="719" y="134"/>
                </a:cubicBezTo>
                <a:cubicBezTo>
                  <a:pt x="736" y="106"/>
                  <a:pt x="763" y="86"/>
                  <a:pt x="794" y="76"/>
                </a:cubicBezTo>
                <a:cubicBezTo>
                  <a:pt x="828" y="66"/>
                  <a:pt x="864" y="69"/>
                  <a:pt x="896" y="86"/>
                </a:cubicBezTo>
                <a:cubicBezTo>
                  <a:pt x="928" y="102"/>
                  <a:pt x="951" y="130"/>
                  <a:pt x="961" y="165"/>
                </a:cubicBezTo>
                <a:cubicBezTo>
                  <a:pt x="973" y="202"/>
                  <a:pt x="968" y="242"/>
                  <a:pt x="947" y="275"/>
                </a:cubicBezTo>
                <a:cubicBezTo>
                  <a:pt x="930" y="302"/>
                  <a:pt x="904" y="323"/>
                  <a:pt x="873" y="332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152400" dist="139700" dir="2520000" sx="92000" sy="92000" algn="ctr" rotWithShape="0">
              <a:srgbClr val="000000">
                <a:alpha val="18039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576256785" name="Google Shape;32;p44"/>
          <p:cNvSpPr/>
          <p:nvPr/>
        </p:nvSpPr>
        <p:spPr bwMode="auto">
          <a:xfrm rot="2654194">
            <a:off x="3661174" y="1663299"/>
            <a:ext cx="1821652" cy="1578517"/>
          </a:xfrm>
          <a:custGeom>
            <a:avLst/>
            <a:gdLst/>
            <a:ahLst/>
            <a:cxnLst/>
            <a:rect l="l" t="t" r="r" b="b"/>
            <a:pathLst>
              <a:path w="2825" h="2446" fill="norm" stroke="1" extrusionOk="0">
                <a:moveTo>
                  <a:pt x="2738" y="10"/>
                </a:moveTo>
                <a:cubicBezTo>
                  <a:pt x="2706" y="21"/>
                  <a:pt x="2689" y="55"/>
                  <a:pt x="2700" y="87"/>
                </a:cubicBezTo>
                <a:cubicBezTo>
                  <a:pt x="2700" y="89"/>
                  <a:pt x="2701" y="90"/>
                  <a:pt x="2702" y="92"/>
                </a:cubicBezTo>
                <a:lnTo>
                  <a:pt x="2284" y="411"/>
                </a:lnTo>
                <a:cubicBezTo>
                  <a:pt x="2278" y="405"/>
                  <a:pt x="2272" y="399"/>
                  <a:pt x="2264" y="394"/>
                </a:cubicBezTo>
                <a:cubicBezTo>
                  <a:pt x="2246" y="384"/>
                  <a:pt x="2225" y="381"/>
                  <a:pt x="2204" y="386"/>
                </a:cubicBezTo>
                <a:lnTo>
                  <a:pt x="2146" y="225"/>
                </a:lnTo>
                <a:cubicBezTo>
                  <a:pt x="2162" y="217"/>
                  <a:pt x="2175" y="200"/>
                  <a:pt x="2178" y="180"/>
                </a:cubicBezTo>
                <a:cubicBezTo>
                  <a:pt x="2183" y="147"/>
                  <a:pt x="2160" y="117"/>
                  <a:pt x="2127" y="112"/>
                </a:cubicBezTo>
                <a:cubicBezTo>
                  <a:pt x="2094" y="107"/>
                  <a:pt x="2063" y="130"/>
                  <a:pt x="2058" y="163"/>
                </a:cubicBezTo>
                <a:cubicBezTo>
                  <a:pt x="2054" y="196"/>
                  <a:pt x="2076" y="226"/>
                  <a:pt x="2109" y="231"/>
                </a:cubicBezTo>
                <a:cubicBezTo>
                  <a:pt x="2117" y="232"/>
                  <a:pt x="2125" y="232"/>
                  <a:pt x="2132" y="230"/>
                </a:cubicBezTo>
                <a:lnTo>
                  <a:pt x="2191" y="390"/>
                </a:lnTo>
                <a:cubicBezTo>
                  <a:pt x="2176" y="397"/>
                  <a:pt x="2163" y="408"/>
                  <a:pt x="2154" y="422"/>
                </a:cubicBezTo>
                <a:cubicBezTo>
                  <a:pt x="2142" y="441"/>
                  <a:pt x="2139" y="463"/>
                  <a:pt x="2145" y="485"/>
                </a:cubicBezTo>
                <a:cubicBezTo>
                  <a:pt x="2151" y="508"/>
                  <a:pt x="2166" y="526"/>
                  <a:pt x="2186" y="536"/>
                </a:cubicBezTo>
                <a:lnTo>
                  <a:pt x="1788" y="1156"/>
                </a:lnTo>
                <a:cubicBezTo>
                  <a:pt x="1723" y="1117"/>
                  <a:pt x="1643" y="1104"/>
                  <a:pt x="1564" y="1128"/>
                </a:cubicBezTo>
                <a:cubicBezTo>
                  <a:pt x="1445" y="1165"/>
                  <a:pt x="1369" y="1276"/>
                  <a:pt x="1370" y="1395"/>
                </a:cubicBezTo>
                <a:lnTo>
                  <a:pt x="877" y="1415"/>
                </a:lnTo>
                <a:cubicBezTo>
                  <a:pt x="876" y="1404"/>
                  <a:pt x="874" y="1393"/>
                  <a:pt x="871" y="1382"/>
                </a:cubicBezTo>
                <a:cubicBezTo>
                  <a:pt x="865" y="1365"/>
                  <a:pt x="857" y="1350"/>
                  <a:pt x="847" y="1336"/>
                </a:cubicBezTo>
                <a:lnTo>
                  <a:pt x="1290" y="955"/>
                </a:lnTo>
                <a:cubicBezTo>
                  <a:pt x="1305" y="970"/>
                  <a:pt x="1325" y="978"/>
                  <a:pt x="1347" y="977"/>
                </a:cubicBezTo>
                <a:cubicBezTo>
                  <a:pt x="1388" y="974"/>
                  <a:pt x="1419" y="939"/>
                  <a:pt x="1416" y="898"/>
                </a:cubicBezTo>
                <a:cubicBezTo>
                  <a:pt x="1413" y="858"/>
                  <a:pt x="1378" y="827"/>
                  <a:pt x="1337" y="830"/>
                </a:cubicBezTo>
                <a:cubicBezTo>
                  <a:pt x="1334" y="830"/>
                  <a:pt x="1331" y="831"/>
                  <a:pt x="1327" y="831"/>
                </a:cubicBezTo>
                <a:lnTo>
                  <a:pt x="1268" y="637"/>
                </a:lnTo>
                <a:cubicBezTo>
                  <a:pt x="1286" y="629"/>
                  <a:pt x="1300" y="612"/>
                  <a:pt x="1303" y="591"/>
                </a:cubicBezTo>
                <a:cubicBezTo>
                  <a:pt x="1308" y="558"/>
                  <a:pt x="1285" y="528"/>
                  <a:pt x="1252" y="523"/>
                </a:cubicBezTo>
                <a:cubicBezTo>
                  <a:pt x="1219" y="518"/>
                  <a:pt x="1188" y="541"/>
                  <a:pt x="1183" y="574"/>
                </a:cubicBezTo>
                <a:cubicBezTo>
                  <a:pt x="1179" y="607"/>
                  <a:pt x="1201" y="637"/>
                  <a:pt x="1234" y="642"/>
                </a:cubicBezTo>
                <a:cubicBezTo>
                  <a:pt x="1241" y="643"/>
                  <a:pt x="1248" y="643"/>
                  <a:pt x="1254" y="641"/>
                </a:cubicBezTo>
                <a:lnTo>
                  <a:pt x="1314" y="835"/>
                </a:lnTo>
                <a:cubicBezTo>
                  <a:pt x="1285" y="847"/>
                  <a:pt x="1266" y="876"/>
                  <a:pt x="1268" y="908"/>
                </a:cubicBezTo>
                <a:cubicBezTo>
                  <a:pt x="1269" y="922"/>
                  <a:pt x="1274" y="934"/>
                  <a:pt x="1281" y="944"/>
                </a:cubicBezTo>
                <a:lnTo>
                  <a:pt x="838" y="1325"/>
                </a:lnTo>
                <a:cubicBezTo>
                  <a:pt x="800" y="1285"/>
                  <a:pt x="741" y="1267"/>
                  <a:pt x="685" y="1284"/>
                </a:cubicBezTo>
                <a:cubicBezTo>
                  <a:pt x="651" y="1295"/>
                  <a:pt x="621" y="1317"/>
                  <a:pt x="603" y="1348"/>
                </a:cubicBezTo>
                <a:cubicBezTo>
                  <a:pt x="581" y="1382"/>
                  <a:pt x="575" y="1424"/>
                  <a:pt x="585" y="1463"/>
                </a:cubicBezTo>
                <a:lnTo>
                  <a:pt x="124" y="1597"/>
                </a:lnTo>
                <a:cubicBezTo>
                  <a:pt x="123" y="1594"/>
                  <a:pt x="122" y="1592"/>
                  <a:pt x="120" y="1589"/>
                </a:cubicBezTo>
                <a:cubicBezTo>
                  <a:pt x="103" y="1561"/>
                  <a:pt x="66" y="1552"/>
                  <a:pt x="38" y="1569"/>
                </a:cubicBezTo>
                <a:cubicBezTo>
                  <a:pt x="9" y="1586"/>
                  <a:pt x="0" y="1623"/>
                  <a:pt x="18" y="1652"/>
                </a:cubicBezTo>
                <a:cubicBezTo>
                  <a:pt x="35" y="1680"/>
                  <a:pt x="72" y="1689"/>
                  <a:pt x="100" y="1672"/>
                </a:cubicBezTo>
                <a:cubicBezTo>
                  <a:pt x="122" y="1659"/>
                  <a:pt x="132" y="1634"/>
                  <a:pt x="128" y="1611"/>
                </a:cubicBezTo>
                <a:lnTo>
                  <a:pt x="589" y="1476"/>
                </a:lnTo>
                <a:cubicBezTo>
                  <a:pt x="602" y="1511"/>
                  <a:pt x="626" y="1540"/>
                  <a:pt x="659" y="1557"/>
                </a:cubicBezTo>
                <a:cubicBezTo>
                  <a:pt x="694" y="1576"/>
                  <a:pt x="735" y="1579"/>
                  <a:pt x="772" y="1568"/>
                </a:cubicBezTo>
                <a:cubicBezTo>
                  <a:pt x="787" y="1563"/>
                  <a:pt x="801" y="1556"/>
                  <a:pt x="813" y="1548"/>
                </a:cubicBezTo>
                <a:lnTo>
                  <a:pt x="1109" y="1937"/>
                </a:lnTo>
                <a:cubicBezTo>
                  <a:pt x="1089" y="1956"/>
                  <a:pt x="1084" y="1987"/>
                  <a:pt x="1099" y="2012"/>
                </a:cubicBezTo>
                <a:cubicBezTo>
                  <a:pt x="1116" y="2040"/>
                  <a:pt x="1154" y="2049"/>
                  <a:pt x="1182" y="2032"/>
                </a:cubicBezTo>
                <a:cubicBezTo>
                  <a:pt x="1210" y="2015"/>
                  <a:pt x="1219" y="1977"/>
                  <a:pt x="1202" y="1949"/>
                </a:cubicBezTo>
                <a:cubicBezTo>
                  <a:pt x="1185" y="1921"/>
                  <a:pt x="1148" y="1912"/>
                  <a:pt x="1120" y="1928"/>
                </a:cubicBezTo>
                <a:lnTo>
                  <a:pt x="825" y="1539"/>
                </a:lnTo>
                <a:cubicBezTo>
                  <a:pt x="836" y="1529"/>
                  <a:pt x="847" y="1517"/>
                  <a:pt x="855" y="1504"/>
                </a:cubicBezTo>
                <a:cubicBezTo>
                  <a:pt x="869" y="1481"/>
                  <a:pt x="876" y="1456"/>
                  <a:pt x="877" y="1430"/>
                </a:cubicBezTo>
                <a:lnTo>
                  <a:pt x="1371" y="1410"/>
                </a:lnTo>
                <a:cubicBezTo>
                  <a:pt x="1372" y="1431"/>
                  <a:pt x="1376" y="1452"/>
                  <a:pt x="1382" y="1473"/>
                </a:cubicBezTo>
                <a:cubicBezTo>
                  <a:pt x="1427" y="1618"/>
                  <a:pt x="1581" y="1699"/>
                  <a:pt x="1727" y="1655"/>
                </a:cubicBezTo>
                <a:cubicBezTo>
                  <a:pt x="1761" y="1644"/>
                  <a:pt x="1792" y="1627"/>
                  <a:pt x="1818" y="1606"/>
                </a:cubicBezTo>
                <a:lnTo>
                  <a:pt x="2354" y="2235"/>
                </a:lnTo>
                <a:cubicBezTo>
                  <a:pt x="2349" y="2239"/>
                  <a:pt x="2344" y="2245"/>
                  <a:pt x="2341" y="2251"/>
                </a:cubicBezTo>
                <a:lnTo>
                  <a:pt x="1878" y="2025"/>
                </a:lnTo>
                <a:cubicBezTo>
                  <a:pt x="1881" y="2016"/>
                  <a:pt x="1882" y="2007"/>
                  <a:pt x="1882" y="1997"/>
                </a:cubicBezTo>
                <a:cubicBezTo>
                  <a:pt x="1879" y="1956"/>
                  <a:pt x="1844" y="1925"/>
                  <a:pt x="1803" y="1928"/>
                </a:cubicBezTo>
                <a:cubicBezTo>
                  <a:pt x="1762" y="1931"/>
                  <a:pt x="1731" y="1966"/>
                  <a:pt x="1734" y="2007"/>
                </a:cubicBezTo>
                <a:lnTo>
                  <a:pt x="1735" y="2011"/>
                </a:lnTo>
                <a:lnTo>
                  <a:pt x="1611" y="2034"/>
                </a:lnTo>
                <a:cubicBezTo>
                  <a:pt x="1605" y="2014"/>
                  <a:pt x="1588" y="1997"/>
                  <a:pt x="1566" y="1993"/>
                </a:cubicBezTo>
                <a:cubicBezTo>
                  <a:pt x="1533" y="1986"/>
                  <a:pt x="1501" y="2007"/>
                  <a:pt x="1494" y="2040"/>
                </a:cubicBezTo>
                <a:cubicBezTo>
                  <a:pt x="1488" y="2073"/>
                  <a:pt x="1509" y="2105"/>
                  <a:pt x="1542" y="2111"/>
                </a:cubicBezTo>
                <a:cubicBezTo>
                  <a:pt x="1574" y="2118"/>
                  <a:pt x="1606" y="2097"/>
                  <a:pt x="1613" y="2064"/>
                </a:cubicBezTo>
                <a:cubicBezTo>
                  <a:pt x="1614" y="2059"/>
                  <a:pt x="1614" y="2053"/>
                  <a:pt x="1614" y="2048"/>
                </a:cubicBezTo>
                <a:lnTo>
                  <a:pt x="1738" y="2025"/>
                </a:lnTo>
                <a:cubicBezTo>
                  <a:pt x="1748" y="2056"/>
                  <a:pt x="1778" y="2078"/>
                  <a:pt x="1813" y="2075"/>
                </a:cubicBezTo>
                <a:cubicBezTo>
                  <a:pt x="1839" y="2074"/>
                  <a:pt x="1860" y="2059"/>
                  <a:pt x="1872" y="2038"/>
                </a:cubicBezTo>
                <a:lnTo>
                  <a:pt x="2334" y="2263"/>
                </a:lnTo>
                <a:cubicBezTo>
                  <a:pt x="2333" y="2267"/>
                  <a:pt x="2332" y="2270"/>
                  <a:pt x="2331" y="2273"/>
                </a:cubicBezTo>
                <a:cubicBezTo>
                  <a:pt x="2319" y="2316"/>
                  <a:pt x="2345" y="2361"/>
                  <a:pt x="2388" y="2372"/>
                </a:cubicBezTo>
                <a:cubicBezTo>
                  <a:pt x="2422" y="2381"/>
                  <a:pt x="2459" y="2367"/>
                  <a:pt x="2478" y="2337"/>
                </a:cubicBezTo>
                <a:cubicBezTo>
                  <a:pt x="2481" y="2332"/>
                  <a:pt x="2483" y="2327"/>
                  <a:pt x="2485" y="2322"/>
                </a:cubicBezTo>
                <a:lnTo>
                  <a:pt x="2666" y="2369"/>
                </a:lnTo>
                <a:cubicBezTo>
                  <a:pt x="2663" y="2390"/>
                  <a:pt x="2671" y="2412"/>
                  <a:pt x="2689" y="2426"/>
                </a:cubicBezTo>
                <a:cubicBezTo>
                  <a:pt x="2715" y="2446"/>
                  <a:pt x="2753" y="2441"/>
                  <a:pt x="2773" y="2415"/>
                </a:cubicBezTo>
                <a:cubicBezTo>
                  <a:pt x="2794" y="2389"/>
                  <a:pt x="2789" y="2351"/>
                  <a:pt x="2763" y="2330"/>
                </a:cubicBezTo>
                <a:cubicBezTo>
                  <a:pt x="2737" y="2310"/>
                  <a:pt x="2699" y="2315"/>
                  <a:pt x="2678" y="2341"/>
                </a:cubicBezTo>
                <a:cubicBezTo>
                  <a:pt x="2675" y="2345"/>
                  <a:pt x="2672" y="2350"/>
                  <a:pt x="2670" y="2355"/>
                </a:cubicBezTo>
                <a:lnTo>
                  <a:pt x="2489" y="2308"/>
                </a:lnTo>
                <a:cubicBezTo>
                  <a:pt x="2492" y="2289"/>
                  <a:pt x="2489" y="2270"/>
                  <a:pt x="2479" y="2253"/>
                </a:cubicBezTo>
                <a:cubicBezTo>
                  <a:pt x="2468" y="2235"/>
                  <a:pt x="2451" y="2221"/>
                  <a:pt x="2430" y="2216"/>
                </a:cubicBezTo>
                <a:cubicBezTo>
                  <a:pt x="2408" y="2210"/>
                  <a:pt x="2384" y="2214"/>
                  <a:pt x="2366" y="2226"/>
                </a:cubicBezTo>
                <a:lnTo>
                  <a:pt x="1829" y="1596"/>
                </a:lnTo>
                <a:cubicBezTo>
                  <a:pt x="1907" y="1527"/>
                  <a:pt x="1941" y="1416"/>
                  <a:pt x="1909" y="1310"/>
                </a:cubicBezTo>
                <a:cubicBezTo>
                  <a:pt x="1889" y="1248"/>
                  <a:pt x="1850" y="1198"/>
                  <a:pt x="1800" y="1164"/>
                </a:cubicBezTo>
                <a:lnTo>
                  <a:pt x="2200" y="542"/>
                </a:lnTo>
                <a:cubicBezTo>
                  <a:pt x="2214" y="546"/>
                  <a:pt x="2229" y="547"/>
                  <a:pt x="2244" y="543"/>
                </a:cubicBezTo>
                <a:cubicBezTo>
                  <a:pt x="2264" y="538"/>
                  <a:pt x="2281" y="525"/>
                  <a:pt x="2292" y="507"/>
                </a:cubicBezTo>
                <a:cubicBezTo>
                  <a:pt x="2304" y="488"/>
                  <a:pt x="2307" y="466"/>
                  <a:pt x="2302" y="444"/>
                </a:cubicBezTo>
                <a:cubicBezTo>
                  <a:pt x="2300" y="436"/>
                  <a:pt x="2296" y="429"/>
                  <a:pt x="2292" y="422"/>
                </a:cubicBezTo>
                <a:lnTo>
                  <a:pt x="2710" y="105"/>
                </a:lnTo>
                <a:cubicBezTo>
                  <a:pt x="2725" y="124"/>
                  <a:pt x="2751" y="133"/>
                  <a:pt x="2776" y="125"/>
                </a:cubicBezTo>
                <a:cubicBezTo>
                  <a:pt x="2808" y="114"/>
                  <a:pt x="2825" y="80"/>
                  <a:pt x="2814" y="48"/>
                </a:cubicBezTo>
                <a:cubicBezTo>
                  <a:pt x="2803" y="17"/>
                  <a:pt x="2769" y="0"/>
                  <a:pt x="2738" y="10"/>
                </a:cubicBezTo>
                <a:moveTo>
                  <a:pt x="768" y="1554"/>
                </a:moveTo>
                <a:cubicBezTo>
                  <a:pt x="698" y="1576"/>
                  <a:pt x="622" y="1536"/>
                  <a:pt x="601" y="1466"/>
                </a:cubicBezTo>
                <a:cubicBezTo>
                  <a:pt x="589" y="1429"/>
                  <a:pt x="594" y="1388"/>
                  <a:pt x="615" y="1355"/>
                </a:cubicBezTo>
                <a:cubicBezTo>
                  <a:pt x="632" y="1328"/>
                  <a:pt x="658" y="1307"/>
                  <a:pt x="689" y="1298"/>
                </a:cubicBezTo>
                <a:cubicBezTo>
                  <a:pt x="760" y="1276"/>
                  <a:pt x="835" y="1316"/>
                  <a:pt x="857" y="1386"/>
                </a:cubicBezTo>
                <a:cubicBezTo>
                  <a:pt x="868" y="1423"/>
                  <a:pt x="863" y="1464"/>
                  <a:pt x="843" y="1497"/>
                </a:cubicBezTo>
                <a:cubicBezTo>
                  <a:pt x="826" y="1524"/>
                  <a:pt x="799" y="1544"/>
                  <a:pt x="768" y="1554"/>
                </a:cubicBezTo>
                <a:close/>
                <a:moveTo>
                  <a:pt x="2426" y="2230"/>
                </a:moveTo>
                <a:cubicBezTo>
                  <a:pt x="2444" y="2234"/>
                  <a:pt x="2458" y="2245"/>
                  <a:pt x="2467" y="2261"/>
                </a:cubicBezTo>
                <a:cubicBezTo>
                  <a:pt x="2476" y="2276"/>
                  <a:pt x="2478" y="2294"/>
                  <a:pt x="2474" y="2311"/>
                </a:cubicBezTo>
                <a:cubicBezTo>
                  <a:pt x="2472" y="2318"/>
                  <a:pt x="2469" y="2324"/>
                  <a:pt x="2466" y="2329"/>
                </a:cubicBezTo>
                <a:cubicBezTo>
                  <a:pt x="2451" y="2354"/>
                  <a:pt x="2420" y="2366"/>
                  <a:pt x="2392" y="2358"/>
                </a:cubicBezTo>
                <a:cubicBezTo>
                  <a:pt x="2356" y="2349"/>
                  <a:pt x="2335" y="2312"/>
                  <a:pt x="2345" y="2277"/>
                </a:cubicBezTo>
                <a:cubicBezTo>
                  <a:pt x="2346" y="2270"/>
                  <a:pt x="2349" y="2264"/>
                  <a:pt x="2352" y="2259"/>
                </a:cubicBezTo>
                <a:cubicBezTo>
                  <a:pt x="2368" y="2234"/>
                  <a:pt x="2398" y="2222"/>
                  <a:pt x="2426" y="2230"/>
                </a:cubicBezTo>
                <a:close/>
                <a:moveTo>
                  <a:pt x="2288" y="448"/>
                </a:moveTo>
                <a:cubicBezTo>
                  <a:pt x="2292" y="465"/>
                  <a:pt x="2290" y="484"/>
                  <a:pt x="2280" y="500"/>
                </a:cubicBezTo>
                <a:cubicBezTo>
                  <a:pt x="2271" y="514"/>
                  <a:pt x="2257" y="525"/>
                  <a:pt x="2240" y="529"/>
                </a:cubicBezTo>
                <a:cubicBezTo>
                  <a:pt x="2204" y="538"/>
                  <a:pt x="2168" y="517"/>
                  <a:pt x="2159" y="481"/>
                </a:cubicBezTo>
                <a:cubicBezTo>
                  <a:pt x="2154" y="463"/>
                  <a:pt x="2157" y="445"/>
                  <a:pt x="2166" y="429"/>
                </a:cubicBezTo>
                <a:cubicBezTo>
                  <a:pt x="2173" y="418"/>
                  <a:pt x="2184" y="409"/>
                  <a:pt x="2196" y="404"/>
                </a:cubicBezTo>
                <a:lnTo>
                  <a:pt x="2196" y="404"/>
                </a:lnTo>
                <a:lnTo>
                  <a:pt x="2207" y="400"/>
                </a:lnTo>
                <a:cubicBezTo>
                  <a:pt x="2224" y="396"/>
                  <a:pt x="2242" y="398"/>
                  <a:pt x="2257" y="407"/>
                </a:cubicBezTo>
                <a:cubicBezTo>
                  <a:pt x="2272" y="416"/>
                  <a:pt x="2283" y="430"/>
                  <a:pt x="2288" y="448"/>
                </a:cubicBezTo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152400" dist="139700" dir="2520000" sx="92000" sy="92000" algn="ctr" rotWithShape="0">
              <a:srgbClr val="000000">
                <a:alpha val="18039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321715458" name="Google Shape;33;p44"/>
          <p:cNvSpPr/>
          <p:nvPr/>
        </p:nvSpPr>
        <p:spPr bwMode="auto">
          <a:xfrm rot="-8360991">
            <a:off x="6899821" y="2238847"/>
            <a:ext cx="1098873" cy="816415"/>
          </a:xfrm>
          <a:custGeom>
            <a:avLst/>
            <a:gdLst/>
            <a:ahLst/>
            <a:cxnLst/>
            <a:rect l="l" t="t" r="r" b="b"/>
            <a:pathLst>
              <a:path w="1875" h="1391" fill="norm" stroke="1" extrusionOk="0">
                <a:moveTo>
                  <a:pt x="1630" y="215"/>
                </a:moveTo>
                <a:cubicBezTo>
                  <a:pt x="1513" y="216"/>
                  <a:pt x="1415" y="300"/>
                  <a:pt x="1393" y="410"/>
                </a:cubicBezTo>
                <a:lnTo>
                  <a:pt x="898" y="314"/>
                </a:lnTo>
                <a:cubicBezTo>
                  <a:pt x="900" y="294"/>
                  <a:pt x="894" y="273"/>
                  <a:pt x="881" y="256"/>
                </a:cubicBezTo>
                <a:cubicBezTo>
                  <a:pt x="853" y="220"/>
                  <a:pt x="802" y="214"/>
                  <a:pt x="767" y="242"/>
                </a:cubicBezTo>
                <a:lnTo>
                  <a:pt x="766" y="243"/>
                </a:lnTo>
                <a:lnTo>
                  <a:pt x="655" y="110"/>
                </a:lnTo>
                <a:cubicBezTo>
                  <a:pt x="658" y="107"/>
                  <a:pt x="661" y="103"/>
                  <a:pt x="664" y="99"/>
                </a:cubicBezTo>
                <a:cubicBezTo>
                  <a:pt x="680" y="69"/>
                  <a:pt x="669" y="33"/>
                  <a:pt x="640" y="17"/>
                </a:cubicBezTo>
                <a:cubicBezTo>
                  <a:pt x="611" y="0"/>
                  <a:pt x="574" y="11"/>
                  <a:pt x="558" y="40"/>
                </a:cubicBezTo>
                <a:cubicBezTo>
                  <a:pt x="542" y="69"/>
                  <a:pt x="552" y="106"/>
                  <a:pt x="582" y="122"/>
                </a:cubicBezTo>
                <a:cubicBezTo>
                  <a:pt x="602" y="133"/>
                  <a:pt x="626" y="131"/>
                  <a:pt x="644" y="120"/>
                </a:cubicBezTo>
                <a:lnTo>
                  <a:pt x="756" y="253"/>
                </a:lnTo>
                <a:cubicBezTo>
                  <a:pt x="753" y="256"/>
                  <a:pt x="750" y="259"/>
                  <a:pt x="748" y="263"/>
                </a:cubicBezTo>
                <a:cubicBezTo>
                  <a:pt x="737" y="281"/>
                  <a:pt x="734" y="302"/>
                  <a:pt x="738" y="321"/>
                </a:cubicBezTo>
                <a:lnTo>
                  <a:pt x="124" y="491"/>
                </a:lnTo>
                <a:cubicBezTo>
                  <a:pt x="122" y="487"/>
                  <a:pt x="121" y="484"/>
                  <a:pt x="119" y="481"/>
                </a:cubicBezTo>
                <a:cubicBezTo>
                  <a:pt x="100" y="453"/>
                  <a:pt x="62" y="446"/>
                  <a:pt x="35" y="464"/>
                </a:cubicBezTo>
                <a:cubicBezTo>
                  <a:pt x="7" y="483"/>
                  <a:pt x="0" y="520"/>
                  <a:pt x="19" y="548"/>
                </a:cubicBezTo>
                <a:cubicBezTo>
                  <a:pt x="37" y="576"/>
                  <a:pt x="75" y="583"/>
                  <a:pt x="102" y="564"/>
                </a:cubicBezTo>
                <a:cubicBezTo>
                  <a:pt x="123" y="551"/>
                  <a:pt x="132" y="527"/>
                  <a:pt x="128" y="504"/>
                </a:cubicBezTo>
                <a:lnTo>
                  <a:pt x="742" y="335"/>
                </a:lnTo>
                <a:cubicBezTo>
                  <a:pt x="744" y="342"/>
                  <a:pt x="748" y="349"/>
                  <a:pt x="753" y="355"/>
                </a:cubicBezTo>
                <a:cubicBezTo>
                  <a:pt x="781" y="391"/>
                  <a:pt x="832" y="397"/>
                  <a:pt x="867" y="369"/>
                </a:cubicBezTo>
                <a:cubicBezTo>
                  <a:pt x="875" y="363"/>
                  <a:pt x="881" y="356"/>
                  <a:pt x="886" y="348"/>
                </a:cubicBezTo>
                <a:cubicBezTo>
                  <a:pt x="890" y="342"/>
                  <a:pt x="893" y="335"/>
                  <a:pt x="895" y="328"/>
                </a:cubicBezTo>
                <a:lnTo>
                  <a:pt x="1391" y="425"/>
                </a:lnTo>
                <a:cubicBezTo>
                  <a:pt x="1390" y="436"/>
                  <a:pt x="1389" y="447"/>
                  <a:pt x="1389" y="459"/>
                </a:cubicBezTo>
                <a:cubicBezTo>
                  <a:pt x="1389" y="533"/>
                  <a:pt x="1423" y="600"/>
                  <a:pt x="1476" y="644"/>
                </a:cubicBezTo>
                <a:lnTo>
                  <a:pt x="1121" y="1097"/>
                </a:lnTo>
                <a:cubicBezTo>
                  <a:pt x="1121" y="1097"/>
                  <a:pt x="1122" y="1097"/>
                  <a:pt x="1118" y="1095"/>
                </a:cubicBezTo>
                <a:cubicBezTo>
                  <a:pt x="1083" y="1077"/>
                  <a:pt x="1043" y="1073"/>
                  <a:pt x="1005" y="1084"/>
                </a:cubicBezTo>
                <a:cubicBezTo>
                  <a:pt x="970" y="1095"/>
                  <a:pt x="941" y="1118"/>
                  <a:pt x="922" y="1148"/>
                </a:cubicBezTo>
                <a:cubicBezTo>
                  <a:pt x="900" y="1185"/>
                  <a:pt x="894" y="1229"/>
                  <a:pt x="907" y="1270"/>
                </a:cubicBezTo>
                <a:cubicBezTo>
                  <a:pt x="918" y="1308"/>
                  <a:pt x="944" y="1339"/>
                  <a:pt x="979" y="1357"/>
                </a:cubicBezTo>
                <a:cubicBezTo>
                  <a:pt x="1014" y="1376"/>
                  <a:pt x="1054" y="1380"/>
                  <a:pt x="1092" y="1368"/>
                </a:cubicBezTo>
                <a:cubicBezTo>
                  <a:pt x="1126" y="1357"/>
                  <a:pt x="1156" y="1335"/>
                  <a:pt x="1175" y="1304"/>
                </a:cubicBezTo>
                <a:cubicBezTo>
                  <a:pt x="1182" y="1293"/>
                  <a:pt x="1187" y="1281"/>
                  <a:pt x="1191" y="1268"/>
                </a:cubicBezTo>
                <a:lnTo>
                  <a:pt x="1383" y="1315"/>
                </a:lnTo>
                <a:cubicBezTo>
                  <a:pt x="1382" y="1328"/>
                  <a:pt x="1384" y="1341"/>
                  <a:pt x="1391" y="1353"/>
                </a:cubicBezTo>
                <a:cubicBezTo>
                  <a:pt x="1409" y="1382"/>
                  <a:pt x="1446" y="1391"/>
                  <a:pt x="1474" y="1373"/>
                </a:cubicBezTo>
                <a:cubicBezTo>
                  <a:pt x="1503" y="1356"/>
                  <a:pt x="1512" y="1319"/>
                  <a:pt x="1494" y="1291"/>
                </a:cubicBezTo>
                <a:cubicBezTo>
                  <a:pt x="1477" y="1262"/>
                  <a:pt x="1440" y="1253"/>
                  <a:pt x="1412" y="1270"/>
                </a:cubicBezTo>
                <a:cubicBezTo>
                  <a:pt x="1400" y="1278"/>
                  <a:pt x="1391" y="1289"/>
                  <a:pt x="1387" y="1301"/>
                </a:cubicBezTo>
                <a:lnTo>
                  <a:pt x="1194" y="1254"/>
                </a:lnTo>
                <a:cubicBezTo>
                  <a:pt x="1198" y="1231"/>
                  <a:pt x="1197" y="1206"/>
                  <a:pt x="1190" y="1182"/>
                </a:cubicBezTo>
                <a:cubicBezTo>
                  <a:pt x="1180" y="1150"/>
                  <a:pt x="1160" y="1123"/>
                  <a:pt x="1133" y="1104"/>
                </a:cubicBezTo>
                <a:lnTo>
                  <a:pt x="1487" y="653"/>
                </a:lnTo>
                <a:cubicBezTo>
                  <a:pt x="1528" y="683"/>
                  <a:pt x="1578" y="701"/>
                  <a:pt x="1633" y="701"/>
                </a:cubicBezTo>
                <a:cubicBezTo>
                  <a:pt x="1767" y="700"/>
                  <a:pt x="1875" y="591"/>
                  <a:pt x="1874" y="457"/>
                </a:cubicBezTo>
                <a:cubicBezTo>
                  <a:pt x="1874" y="323"/>
                  <a:pt x="1764" y="214"/>
                  <a:pt x="1630" y="215"/>
                </a:cubicBezTo>
                <a:moveTo>
                  <a:pt x="858" y="358"/>
                </a:moveTo>
                <a:cubicBezTo>
                  <a:pt x="829" y="381"/>
                  <a:pt x="787" y="376"/>
                  <a:pt x="764" y="347"/>
                </a:cubicBezTo>
                <a:cubicBezTo>
                  <a:pt x="747" y="325"/>
                  <a:pt x="746" y="294"/>
                  <a:pt x="760" y="270"/>
                </a:cubicBezTo>
                <a:cubicBezTo>
                  <a:pt x="764" y="264"/>
                  <a:pt x="770" y="258"/>
                  <a:pt x="776" y="253"/>
                </a:cubicBezTo>
                <a:cubicBezTo>
                  <a:pt x="805" y="230"/>
                  <a:pt x="847" y="235"/>
                  <a:pt x="870" y="264"/>
                </a:cubicBezTo>
                <a:cubicBezTo>
                  <a:pt x="887" y="286"/>
                  <a:pt x="888" y="317"/>
                  <a:pt x="874" y="341"/>
                </a:cubicBezTo>
                <a:cubicBezTo>
                  <a:pt x="870" y="347"/>
                  <a:pt x="864" y="353"/>
                  <a:pt x="858" y="358"/>
                </a:cubicBezTo>
                <a:moveTo>
                  <a:pt x="1176" y="1187"/>
                </a:moveTo>
                <a:cubicBezTo>
                  <a:pt x="1188" y="1224"/>
                  <a:pt x="1183" y="1264"/>
                  <a:pt x="1162" y="1297"/>
                </a:cubicBezTo>
                <a:cubicBezTo>
                  <a:pt x="1145" y="1324"/>
                  <a:pt x="1119" y="1345"/>
                  <a:pt x="1088" y="1354"/>
                </a:cubicBezTo>
                <a:cubicBezTo>
                  <a:pt x="1054" y="1365"/>
                  <a:pt x="1017" y="1361"/>
                  <a:pt x="986" y="1345"/>
                </a:cubicBezTo>
                <a:cubicBezTo>
                  <a:pt x="954" y="1328"/>
                  <a:pt x="931" y="1300"/>
                  <a:pt x="920" y="1266"/>
                </a:cubicBezTo>
                <a:cubicBezTo>
                  <a:pt x="909" y="1229"/>
                  <a:pt x="914" y="1189"/>
                  <a:pt x="935" y="1156"/>
                </a:cubicBezTo>
                <a:cubicBezTo>
                  <a:pt x="952" y="1128"/>
                  <a:pt x="978" y="1108"/>
                  <a:pt x="1009" y="1098"/>
                </a:cubicBezTo>
                <a:cubicBezTo>
                  <a:pt x="1043" y="1088"/>
                  <a:pt x="1079" y="1091"/>
                  <a:pt x="1111" y="1108"/>
                </a:cubicBezTo>
                <a:cubicBezTo>
                  <a:pt x="1143" y="1124"/>
                  <a:pt x="1166" y="1152"/>
                  <a:pt x="1176" y="1187"/>
                </a:cubicBezTo>
              </a:path>
            </a:pathLst>
          </a:custGeom>
          <a:solidFill>
            <a:srgbClr val="C8D3D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226874410" name="Google Shape;34;p44"/>
          <p:cNvSpPr/>
          <p:nvPr/>
        </p:nvSpPr>
        <p:spPr bwMode="auto">
          <a:xfrm rot="2654194">
            <a:off x="1796542" y="2757811"/>
            <a:ext cx="1411316" cy="1197055"/>
          </a:xfrm>
          <a:custGeom>
            <a:avLst/>
            <a:gdLst/>
            <a:ahLst/>
            <a:cxnLst/>
            <a:rect l="l" t="t" r="r" b="b"/>
            <a:pathLst>
              <a:path w="2407" h="2041" fill="norm" stroke="1" extrusionOk="0">
                <a:moveTo>
                  <a:pt x="1839" y="703"/>
                </a:moveTo>
                <a:cubicBezTo>
                  <a:pt x="1810" y="720"/>
                  <a:pt x="1801" y="757"/>
                  <a:pt x="1819" y="786"/>
                </a:cubicBezTo>
                <a:cubicBezTo>
                  <a:pt x="1835" y="812"/>
                  <a:pt x="1867" y="822"/>
                  <a:pt x="1895" y="809"/>
                </a:cubicBezTo>
                <a:lnTo>
                  <a:pt x="2166" y="1222"/>
                </a:lnTo>
                <a:cubicBezTo>
                  <a:pt x="2128" y="1250"/>
                  <a:pt x="2106" y="1296"/>
                  <a:pt x="2109" y="1343"/>
                </a:cubicBezTo>
                <a:lnTo>
                  <a:pt x="1042" y="1460"/>
                </a:lnTo>
                <a:cubicBezTo>
                  <a:pt x="1040" y="1445"/>
                  <a:pt x="1037" y="1429"/>
                  <a:pt x="1032" y="1414"/>
                </a:cubicBezTo>
                <a:cubicBezTo>
                  <a:pt x="993" y="1286"/>
                  <a:pt x="857" y="1214"/>
                  <a:pt x="729" y="1254"/>
                </a:cubicBezTo>
                <a:cubicBezTo>
                  <a:pt x="725" y="1255"/>
                  <a:pt x="721" y="1257"/>
                  <a:pt x="717" y="1258"/>
                </a:cubicBezTo>
                <a:lnTo>
                  <a:pt x="619" y="1015"/>
                </a:lnTo>
                <a:cubicBezTo>
                  <a:pt x="681" y="984"/>
                  <a:pt x="713" y="914"/>
                  <a:pt x="692" y="846"/>
                </a:cubicBezTo>
                <a:cubicBezTo>
                  <a:pt x="678" y="800"/>
                  <a:pt x="641" y="766"/>
                  <a:pt x="598" y="753"/>
                </a:cubicBezTo>
                <a:cubicBezTo>
                  <a:pt x="645" y="545"/>
                  <a:pt x="708" y="252"/>
                  <a:pt x="734" y="128"/>
                </a:cubicBezTo>
                <a:cubicBezTo>
                  <a:pt x="757" y="130"/>
                  <a:pt x="779" y="120"/>
                  <a:pt x="791" y="99"/>
                </a:cubicBezTo>
                <a:cubicBezTo>
                  <a:pt x="808" y="71"/>
                  <a:pt x="799" y="34"/>
                  <a:pt x="770" y="17"/>
                </a:cubicBezTo>
                <a:cubicBezTo>
                  <a:pt x="742" y="0"/>
                  <a:pt x="705" y="9"/>
                  <a:pt x="688" y="38"/>
                </a:cubicBezTo>
                <a:cubicBezTo>
                  <a:pt x="671" y="66"/>
                  <a:pt x="680" y="103"/>
                  <a:pt x="709" y="120"/>
                </a:cubicBezTo>
                <a:cubicBezTo>
                  <a:pt x="712" y="123"/>
                  <a:pt x="716" y="124"/>
                  <a:pt x="720" y="126"/>
                </a:cubicBezTo>
                <a:cubicBezTo>
                  <a:pt x="694" y="249"/>
                  <a:pt x="631" y="542"/>
                  <a:pt x="584" y="749"/>
                </a:cubicBezTo>
                <a:cubicBezTo>
                  <a:pt x="562" y="745"/>
                  <a:pt x="538" y="746"/>
                  <a:pt x="515" y="753"/>
                </a:cubicBezTo>
                <a:cubicBezTo>
                  <a:pt x="505" y="756"/>
                  <a:pt x="496" y="760"/>
                  <a:pt x="487" y="765"/>
                </a:cubicBezTo>
                <a:lnTo>
                  <a:pt x="421" y="657"/>
                </a:lnTo>
                <a:cubicBezTo>
                  <a:pt x="429" y="652"/>
                  <a:pt x="436" y="646"/>
                  <a:pt x="441" y="638"/>
                </a:cubicBezTo>
                <a:lnTo>
                  <a:pt x="443" y="634"/>
                </a:lnTo>
                <a:cubicBezTo>
                  <a:pt x="466" y="597"/>
                  <a:pt x="456" y="549"/>
                  <a:pt x="421" y="525"/>
                </a:cubicBezTo>
                <a:cubicBezTo>
                  <a:pt x="403" y="512"/>
                  <a:pt x="381" y="508"/>
                  <a:pt x="360" y="512"/>
                </a:cubicBezTo>
                <a:cubicBezTo>
                  <a:pt x="341" y="515"/>
                  <a:pt x="325" y="525"/>
                  <a:pt x="313" y="539"/>
                </a:cubicBezTo>
                <a:cubicBezTo>
                  <a:pt x="251" y="493"/>
                  <a:pt x="171" y="433"/>
                  <a:pt x="121" y="394"/>
                </a:cubicBezTo>
                <a:cubicBezTo>
                  <a:pt x="132" y="376"/>
                  <a:pt x="132" y="352"/>
                  <a:pt x="120" y="332"/>
                </a:cubicBezTo>
                <a:cubicBezTo>
                  <a:pt x="102" y="304"/>
                  <a:pt x="65" y="296"/>
                  <a:pt x="37" y="313"/>
                </a:cubicBezTo>
                <a:cubicBezTo>
                  <a:pt x="8" y="331"/>
                  <a:pt x="0" y="368"/>
                  <a:pt x="18" y="397"/>
                </a:cubicBezTo>
                <a:cubicBezTo>
                  <a:pt x="36" y="425"/>
                  <a:pt x="73" y="433"/>
                  <a:pt x="101" y="415"/>
                </a:cubicBezTo>
                <a:cubicBezTo>
                  <a:pt x="105" y="413"/>
                  <a:pt x="109" y="410"/>
                  <a:pt x="112" y="406"/>
                </a:cubicBezTo>
                <a:cubicBezTo>
                  <a:pt x="147" y="433"/>
                  <a:pt x="206" y="477"/>
                  <a:pt x="304" y="551"/>
                </a:cubicBezTo>
                <a:cubicBezTo>
                  <a:pt x="284" y="587"/>
                  <a:pt x="294" y="634"/>
                  <a:pt x="328" y="658"/>
                </a:cubicBezTo>
                <a:cubicBezTo>
                  <a:pt x="346" y="670"/>
                  <a:pt x="368" y="675"/>
                  <a:pt x="389" y="671"/>
                </a:cubicBezTo>
                <a:cubicBezTo>
                  <a:pt x="396" y="670"/>
                  <a:pt x="402" y="667"/>
                  <a:pt x="409" y="665"/>
                </a:cubicBezTo>
                <a:lnTo>
                  <a:pt x="475" y="773"/>
                </a:lnTo>
                <a:cubicBezTo>
                  <a:pt x="427" y="808"/>
                  <a:pt x="404" y="870"/>
                  <a:pt x="422" y="930"/>
                </a:cubicBezTo>
                <a:cubicBezTo>
                  <a:pt x="445" y="1004"/>
                  <a:pt x="524" y="1046"/>
                  <a:pt x="599" y="1023"/>
                </a:cubicBezTo>
                <a:cubicBezTo>
                  <a:pt x="601" y="1022"/>
                  <a:pt x="604" y="1021"/>
                  <a:pt x="606" y="1020"/>
                </a:cubicBezTo>
                <a:lnTo>
                  <a:pt x="703" y="1263"/>
                </a:lnTo>
                <a:cubicBezTo>
                  <a:pt x="591" y="1312"/>
                  <a:pt x="531" y="1438"/>
                  <a:pt x="568" y="1557"/>
                </a:cubicBezTo>
                <a:cubicBezTo>
                  <a:pt x="608" y="1685"/>
                  <a:pt x="744" y="1757"/>
                  <a:pt x="872" y="1718"/>
                </a:cubicBezTo>
                <a:cubicBezTo>
                  <a:pt x="980" y="1684"/>
                  <a:pt x="1047" y="1582"/>
                  <a:pt x="1042" y="1475"/>
                </a:cubicBezTo>
                <a:lnTo>
                  <a:pt x="2110" y="1358"/>
                </a:lnTo>
                <a:cubicBezTo>
                  <a:pt x="2111" y="1364"/>
                  <a:pt x="2113" y="1371"/>
                  <a:pt x="2115" y="1377"/>
                </a:cubicBezTo>
                <a:cubicBezTo>
                  <a:pt x="2126" y="1413"/>
                  <a:pt x="2150" y="1441"/>
                  <a:pt x="2180" y="1458"/>
                </a:cubicBezTo>
                <a:lnTo>
                  <a:pt x="1935" y="1916"/>
                </a:lnTo>
                <a:cubicBezTo>
                  <a:pt x="1920" y="1910"/>
                  <a:pt x="1902" y="1910"/>
                  <a:pt x="1886" y="1918"/>
                </a:cubicBezTo>
                <a:cubicBezTo>
                  <a:pt x="1856" y="1933"/>
                  <a:pt x="1844" y="1969"/>
                  <a:pt x="1859" y="1999"/>
                </a:cubicBezTo>
                <a:cubicBezTo>
                  <a:pt x="1873" y="2029"/>
                  <a:pt x="1910" y="2041"/>
                  <a:pt x="1939" y="2026"/>
                </a:cubicBezTo>
                <a:cubicBezTo>
                  <a:pt x="1969" y="2011"/>
                  <a:pt x="1982" y="1975"/>
                  <a:pt x="1967" y="1945"/>
                </a:cubicBezTo>
                <a:cubicBezTo>
                  <a:pt x="1962" y="1936"/>
                  <a:pt x="1955" y="1929"/>
                  <a:pt x="1948" y="1923"/>
                </a:cubicBezTo>
                <a:lnTo>
                  <a:pt x="2193" y="1465"/>
                </a:lnTo>
                <a:cubicBezTo>
                  <a:pt x="2223" y="1478"/>
                  <a:pt x="2258" y="1481"/>
                  <a:pt x="2291" y="1470"/>
                </a:cubicBezTo>
                <a:cubicBezTo>
                  <a:pt x="2366" y="1447"/>
                  <a:pt x="2407" y="1368"/>
                  <a:pt x="2384" y="1294"/>
                </a:cubicBezTo>
                <a:cubicBezTo>
                  <a:pt x="2361" y="1219"/>
                  <a:pt x="2282" y="1177"/>
                  <a:pt x="2208" y="1200"/>
                </a:cubicBezTo>
                <a:cubicBezTo>
                  <a:pt x="2197" y="1204"/>
                  <a:pt x="2187" y="1208"/>
                  <a:pt x="2178" y="1214"/>
                </a:cubicBezTo>
                <a:lnTo>
                  <a:pt x="1907" y="802"/>
                </a:lnTo>
                <a:cubicBezTo>
                  <a:pt x="1931" y="783"/>
                  <a:pt x="1938" y="750"/>
                  <a:pt x="1922" y="723"/>
                </a:cubicBezTo>
                <a:cubicBezTo>
                  <a:pt x="1904" y="695"/>
                  <a:pt x="1867" y="686"/>
                  <a:pt x="1839" y="703"/>
                </a:cubicBezTo>
                <a:close/>
                <a:moveTo>
                  <a:pt x="336" y="646"/>
                </a:moveTo>
                <a:cubicBezTo>
                  <a:pt x="307" y="626"/>
                  <a:pt x="299" y="586"/>
                  <a:pt x="318" y="556"/>
                </a:cubicBezTo>
                <a:lnTo>
                  <a:pt x="320" y="553"/>
                </a:lnTo>
                <a:cubicBezTo>
                  <a:pt x="330" y="539"/>
                  <a:pt x="345" y="529"/>
                  <a:pt x="363" y="526"/>
                </a:cubicBezTo>
                <a:cubicBezTo>
                  <a:pt x="380" y="522"/>
                  <a:pt x="398" y="526"/>
                  <a:pt x="413" y="537"/>
                </a:cubicBezTo>
                <a:cubicBezTo>
                  <a:pt x="443" y="557"/>
                  <a:pt x="451" y="599"/>
                  <a:pt x="429" y="629"/>
                </a:cubicBezTo>
                <a:cubicBezTo>
                  <a:pt x="425" y="636"/>
                  <a:pt x="419" y="642"/>
                  <a:pt x="412" y="646"/>
                </a:cubicBezTo>
                <a:lnTo>
                  <a:pt x="407" y="649"/>
                </a:lnTo>
                <a:cubicBezTo>
                  <a:pt x="401" y="653"/>
                  <a:pt x="394" y="656"/>
                  <a:pt x="386" y="657"/>
                </a:cubicBezTo>
                <a:cubicBezTo>
                  <a:pt x="369" y="660"/>
                  <a:pt x="351" y="656"/>
                  <a:pt x="336" y="646"/>
                </a:cubicBezTo>
                <a:close/>
              </a:path>
            </a:pathLst>
          </a:custGeom>
          <a:solidFill>
            <a:srgbClr val="C8D3D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336025938" name="Google Shape;35;p44"/>
          <p:cNvSpPr/>
          <p:nvPr/>
        </p:nvSpPr>
        <p:spPr bwMode="auto">
          <a:xfrm rot="2654194">
            <a:off x="4906581" y="2127987"/>
            <a:ext cx="1435015" cy="2054098"/>
          </a:xfrm>
          <a:custGeom>
            <a:avLst/>
            <a:gdLst/>
            <a:ahLst/>
            <a:cxnLst/>
            <a:rect l="l" t="t" r="r" b="b"/>
            <a:pathLst>
              <a:path w="2448" h="3502" fill="norm" stroke="1" extrusionOk="0">
                <a:moveTo>
                  <a:pt x="2133" y="345"/>
                </a:moveTo>
                <a:cubicBezTo>
                  <a:pt x="2099" y="356"/>
                  <a:pt x="2069" y="379"/>
                  <a:pt x="2050" y="409"/>
                </a:cubicBezTo>
                <a:cubicBezTo>
                  <a:pt x="2042" y="423"/>
                  <a:pt x="2036" y="438"/>
                  <a:pt x="2032" y="453"/>
                </a:cubicBezTo>
                <a:lnTo>
                  <a:pt x="1671" y="398"/>
                </a:lnTo>
                <a:cubicBezTo>
                  <a:pt x="1673" y="363"/>
                  <a:pt x="1651" y="331"/>
                  <a:pt x="1616" y="322"/>
                </a:cubicBezTo>
                <a:cubicBezTo>
                  <a:pt x="1610" y="320"/>
                  <a:pt x="1604" y="319"/>
                  <a:pt x="1598" y="319"/>
                </a:cubicBezTo>
                <a:lnTo>
                  <a:pt x="1569" y="127"/>
                </a:lnTo>
                <a:cubicBezTo>
                  <a:pt x="1574" y="126"/>
                  <a:pt x="1578" y="124"/>
                  <a:pt x="1582" y="122"/>
                </a:cubicBezTo>
                <a:cubicBezTo>
                  <a:pt x="1611" y="106"/>
                  <a:pt x="1622" y="69"/>
                  <a:pt x="1606" y="40"/>
                </a:cubicBezTo>
                <a:cubicBezTo>
                  <a:pt x="1590" y="11"/>
                  <a:pt x="1554" y="0"/>
                  <a:pt x="1524" y="16"/>
                </a:cubicBezTo>
                <a:cubicBezTo>
                  <a:pt x="1495" y="32"/>
                  <a:pt x="1484" y="69"/>
                  <a:pt x="1500" y="98"/>
                </a:cubicBezTo>
                <a:cubicBezTo>
                  <a:pt x="1512" y="119"/>
                  <a:pt x="1533" y="130"/>
                  <a:pt x="1555" y="129"/>
                </a:cubicBezTo>
                <a:lnTo>
                  <a:pt x="1583" y="321"/>
                </a:lnTo>
                <a:cubicBezTo>
                  <a:pt x="1556" y="326"/>
                  <a:pt x="1533" y="346"/>
                  <a:pt x="1526" y="374"/>
                </a:cubicBezTo>
                <a:cubicBezTo>
                  <a:pt x="1515" y="413"/>
                  <a:pt x="1539" y="454"/>
                  <a:pt x="1578" y="464"/>
                </a:cubicBezTo>
                <a:cubicBezTo>
                  <a:pt x="1618" y="475"/>
                  <a:pt x="1658" y="452"/>
                  <a:pt x="1669" y="412"/>
                </a:cubicBezTo>
                <a:lnTo>
                  <a:pt x="1669" y="412"/>
                </a:lnTo>
                <a:lnTo>
                  <a:pt x="2030" y="467"/>
                </a:lnTo>
                <a:cubicBezTo>
                  <a:pt x="2027" y="488"/>
                  <a:pt x="2028" y="510"/>
                  <a:pt x="2035" y="531"/>
                </a:cubicBezTo>
                <a:cubicBezTo>
                  <a:pt x="2047" y="569"/>
                  <a:pt x="2072" y="600"/>
                  <a:pt x="2107" y="618"/>
                </a:cubicBezTo>
                <a:lnTo>
                  <a:pt x="2107" y="618"/>
                </a:lnTo>
                <a:lnTo>
                  <a:pt x="1654" y="1450"/>
                </a:lnTo>
                <a:cubicBezTo>
                  <a:pt x="1592" y="1418"/>
                  <a:pt x="1518" y="1410"/>
                  <a:pt x="1447" y="1432"/>
                </a:cubicBezTo>
                <a:cubicBezTo>
                  <a:pt x="1302" y="1477"/>
                  <a:pt x="1220" y="1631"/>
                  <a:pt x="1265" y="1776"/>
                </a:cubicBezTo>
                <a:cubicBezTo>
                  <a:pt x="1272" y="1798"/>
                  <a:pt x="1281" y="1818"/>
                  <a:pt x="1293" y="1837"/>
                </a:cubicBezTo>
                <a:lnTo>
                  <a:pt x="786" y="2159"/>
                </a:lnTo>
                <a:cubicBezTo>
                  <a:pt x="760" y="2122"/>
                  <a:pt x="719" y="2099"/>
                  <a:pt x="675" y="2096"/>
                </a:cubicBezTo>
                <a:lnTo>
                  <a:pt x="721" y="1724"/>
                </a:lnTo>
                <a:cubicBezTo>
                  <a:pt x="756" y="1725"/>
                  <a:pt x="787" y="1702"/>
                  <a:pt x="796" y="1667"/>
                </a:cubicBezTo>
                <a:cubicBezTo>
                  <a:pt x="802" y="1641"/>
                  <a:pt x="793" y="1614"/>
                  <a:pt x="775" y="1597"/>
                </a:cubicBezTo>
                <a:lnTo>
                  <a:pt x="1158" y="1105"/>
                </a:lnTo>
                <a:cubicBezTo>
                  <a:pt x="1165" y="1109"/>
                  <a:pt x="1172" y="1112"/>
                  <a:pt x="1180" y="1113"/>
                </a:cubicBezTo>
                <a:cubicBezTo>
                  <a:pt x="1213" y="1119"/>
                  <a:pt x="1244" y="1096"/>
                  <a:pt x="1249" y="1063"/>
                </a:cubicBezTo>
                <a:cubicBezTo>
                  <a:pt x="1254" y="1031"/>
                  <a:pt x="1232" y="999"/>
                  <a:pt x="1199" y="994"/>
                </a:cubicBezTo>
                <a:cubicBezTo>
                  <a:pt x="1167" y="989"/>
                  <a:pt x="1135" y="1011"/>
                  <a:pt x="1130" y="1044"/>
                </a:cubicBezTo>
                <a:cubicBezTo>
                  <a:pt x="1127" y="1064"/>
                  <a:pt x="1134" y="1083"/>
                  <a:pt x="1147" y="1096"/>
                </a:cubicBezTo>
                <a:lnTo>
                  <a:pt x="763" y="1588"/>
                </a:lnTo>
                <a:cubicBezTo>
                  <a:pt x="756" y="1584"/>
                  <a:pt x="749" y="1580"/>
                  <a:pt x="741" y="1578"/>
                </a:cubicBezTo>
                <a:cubicBezTo>
                  <a:pt x="711" y="1571"/>
                  <a:pt x="680" y="1583"/>
                  <a:pt x="663" y="1607"/>
                </a:cubicBezTo>
                <a:lnTo>
                  <a:pt x="482" y="1505"/>
                </a:lnTo>
                <a:cubicBezTo>
                  <a:pt x="484" y="1500"/>
                  <a:pt x="486" y="1496"/>
                  <a:pt x="486" y="1491"/>
                </a:cubicBezTo>
                <a:cubicBezTo>
                  <a:pt x="492" y="1458"/>
                  <a:pt x="470" y="1427"/>
                  <a:pt x="437" y="1422"/>
                </a:cubicBezTo>
                <a:cubicBezTo>
                  <a:pt x="404" y="1416"/>
                  <a:pt x="373" y="1439"/>
                  <a:pt x="367" y="1471"/>
                </a:cubicBezTo>
                <a:cubicBezTo>
                  <a:pt x="362" y="1504"/>
                  <a:pt x="384" y="1535"/>
                  <a:pt x="417" y="1541"/>
                </a:cubicBezTo>
                <a:cubicBezTo>
                  <a:pt x="440" y="1545"/>
                  <a:pt x="462" y="1535"/>
                  <a:pt x="475" y="1517"/>
                </a:cubicBezTo>
                <a:lnTo>
                  <a:pt x="656" y="1620"/>
                </a:lnTo>
                <a:cubicBezTo>
                  <a:pt x="655" y="1624"/>
                  <a:pt x="653" y="1628"/>
                  <a:pt x="652" y="1633"/>
                </a:cubicBezTo>
                <a:cubicBezTo>
                  <a:pt x="642" y="1673"/>
                  <a:pt x="667" y="1712"/>
                  <a:pt x="707" y="1722"/>
                </a:cubicBezTo>
                <a:lnTo>
                  <a:pt x="707" y="1722"/>
                </a:lnTo>
                <a:lnTo>
                  <a:pt x="660" y="2096"/>
                </a:lnTo>
                <a:cubicBezTo>
                  <a:pt x="647" y="2096"/>
                  <a:pt x="634" y="2098"/>
                  <a:pt x="621" y="2102"/>
                </a:cubicBezTo>
                <a:cubicBezTo>
                  <a:pt x="587" y="2113"/>
                  <a:pt x="557" y="2136"/>
                  <a:pt x="539" y="2166"/>
                </a:cubicBezTo>
                <a:cubicBezTo>
                  <a:pt x="516" y="2203"/>
                  <a:pt x="510" y="2247"/>
                  <a:pt x="523" y="2288"/>
                </a:cubicBezTo>
                <a:cubicBezTo>
                  <a:pt x="528" y="2305"/>
                  <a:pt x="537" y="2321"/>
                  <a:pt x="547" y="2335"/>
                </a:cubicBezTo>
                <a:lnTo>
                  <a:pt x="108" y="2682"/>
                </a:lnTo>
                <a:cubicBezTo>
                  <a:pt x="99" y="2673"/>
                  <a:pt x="88" y="2667"/>
                  <a:pt x="75" y="2665"/>
                </a:cubicBezTo>
                <a:cubicBezTo>
                  <a:pt x="42" y="2660"/>
                  <a:pt x="11" y="2682"/>
                  <a:pt x="6" y="2715"/>
                </a:cubicBezTo>
                <a:cubicBezTo>
                  <a:pt x="0" y="2748"/>
                  <a:pt x="22" y="2779"/>
                  <a:pt x="55" y="2784"/>
                </a:cubicBezTo>
                <a:cubicBezTo>
                  <a:pt x="88" y="2790"/>
                  <a:pt x="119" y="2767"/>
                  <a:pt x="125" y="2734"/>
                </a:cubicBezTo>
                <a:cubicBezTo>
                  <a:pt x="127" y="2720"/>
                  <a:pt x="124" y="2705"/>
                  <a:pt x="116" y="2693"/>
                </a:cubicBezTo>
                <a:lnTo>
                  <a:pt x="557" y="2346"/>
                </a:lnTo>
                <a:cubicBezTo>
                  <a:pt x="577" y="2367"/>
                  <a:pt x="604" y="2383"/>
                  <a:pt x="633" y="2389"/>
                </a:cubicBezTo>
                <a:lnTo>
                  <a:pt x="588" y="2593"/>
                </a:lnTo>
                <a:cubicBezTo>
                  <a:pt x="568" y="2591"/>
                  <a:pt x="547" y="2599"/>
                  <a:pt x="534" y="2617"/>
                </a:cubicBezTo>
                <a:cubicBezTo>
                  <a:pt x="514" y="2644"/>
                  <a:pt x="520" y="2682"/>
                  <a:pt x="547" y="2701"/>
                </a:cubicBezTo>
                <a:cubicBezTo>
                  <a:pt x="574" y="2721"/>
                  <a:pt x="612" y="2715"/>
                  <a:pt x="631" y="2688"/>
                </a:cubicBezTo>
                <a:cubicBezTo>
                  <a:pt x="651" y="2662"/>
                  <a:pt x="645" y="2624"/>
                  <a:pt x="619" y="2604"/>
                </a:cubicBezTo>
                <a:cubicBezTo>
                  <a:pt x="614" y="2600"/>
                  <a:pt x="608" y="2598"/>
                  <a:pt x="603" y="2596"/>
                </a:cubicBezTo>
                <a:lnTo>
                  <a:pt x="647" y="2391"/>
                </a:lnTo>
                <a:cubicBezTo>
                  <a:pt x="667" y="2394"/>
                  <a:pt x="688" y="2392"/>
                  <a:pt x="708" y="2386"/>
                </a:cubicBezTo>
                <a:cubicBezTo>
                  <a:pt x="743" y="2375"/>
                  <a:pt x="772" y="2353"/>
                  <a:pt x="791" y="2322"/>
                </a:cubicBezTo>
                <a:cubicBezTo>
                  <a:pt x="813" y="2286"/>
                  <a:pt x="819" y="2241"/>
                  <a:pt x="807" y="2200"/>
                </a:cubicBezTo>
                <a:cubicBezTo>
                  <a:pt x="803" y="2190"/>
                  <a:pt x="799" y="2180"/>
                  <a:pt x="794" y="2171"/>
                </a:cubicBezTo>
                <a:lnTo>
                  <a:pt x="1300" y="1849"/>
                </a:lnTo>
                <a:cubicBezTo>
                  <a:pt x="1354" y="1928"/>
                  <a:pt x="1445" y="1974"/>
                  <a:pt x="1541" y="1970"/>
                </a:cubicBezTo>
                <a:lnTo>
                  <a:pt x="1555" y="2564"/>
                </a:lnTo>
                <a:cubicBezTo>
                  <a:pt x="1533" y="2569"/>
                  <a:pt x="1513" y="2582"/>
                  <a:pt x="1501" y="2601"/>
                </a:cubicBezTo>
                <a:cubicBezTo>
                  <a:pt x="1497" y="2608"/>
                  <a:pt x="1494" y="2615"/>
                  <a:pt x="1492" y="2623"/>
                </a:cubicBezTo>
                <a:cubicBezTo>
                  <a:pt x="1480" y="2666"/>
                  <a:pt x="1506" y="2711"/>
                  <a:pt x="1549" y="2722"/>
                </a:cubicBezTo>
                <a:cubicBezTo>
                  <a:pt x="1560" y="2725"/>
                  <a:pt x="1570" y="2725"/>
                  <a:pt x="1581" y="2724"/>
                </a:cubicBezTo>
                <a:lnTo>
                  <a:pt x="1863" y="3385"/>
                </a:lnTo>
                <a:cubicBezTo>
                  <a:pt x="1849" y="3393"/>
                  <a:pt x="1838" y="3407"/>
                  <a:pt x="1834" y="3425"/>
                </a:cubicBezTo>
                <a:cubicBezTo>
                  <a:pt x="1828" y="3458"/>
                  <a:pt x="1849" y="3490"/>
                  <a:pt x="1882" y="3496"/>
                </a:cubicBezTo>
                <a:cubicBezTo>
                  <a:pt x="1915" y="3502"/>
                  <a:pt x="1946" y="3481"/>
                  <a:pt x="1953" y="3448"/>
                </a:cubicBezTo>
                <a:cubicBezTo>
                  <a:pt x="1959" y="3416"/>
                  <a:pt x="1938" y="3384"/>
                  <a:pt x="1905" y="3378"/>
                </a:cubicBezTo>
                <a:cubicBezTo>
                  <a:pt x="1895" y="3376"/>
                  <a:pt x="1885" y="3377"/>
                  <a:pt x="1877" y="3379"/>
                </a:cubicBezTo>
                <a:lnTo>
                  <a:pt x="1595" y="2721"/>
                </a:lnTo>
                <a:cubicBezTo>
                  <a:pt x="1613" y="2715"/>
                  <a:pt x="1629" y="2703"/>
                  <a:pt x="1639" y="2687"/>
                </a:cubicBezTo>
                <a:cubicBezTo>
                  <a:pt x="1643" y="2680"/>
                  <a:pt x="1647" y="2672"/>
                  <a:pt x="1649" y="2665"/>
                </a:cubicBezTo>
                <a:cubicBezTo>
                  <a:pt x="1650" y="2658"/>
                  <a:pt x="1651" y="2652"/>
                  <a:pt x="1651" y="2646"/>
                </a:cubicBezTo>
                <a:lnTo>
                  <a:pt x="1939" y="2629"/>
                </a:lnTo>
                <a:cubicBezTo>
                  <a:pt x="1942" y="2642"/>
                  <a:pt x="1949" y="2655"/>
                  <a:pt x="1961" y="2665"/>
                </a:cubicBezTo>
                <a:cubicBezTo>
                  <a:pt x="1988" y="2685"/>
                  <a:pt x="2025" y="2681"/>
                  <a:pt x="2046" y="2654"/>
                </a:cubicBezTo>
                <a:cubicBezTo>
                  <a:pt x="2066" y="2628"/>
                  <a:pt x="2062" y="2590"/>
                  <a:pt x="2035" y="2570"/>
                </a:cubicBezTo>
                <a:cubicBezTo>
                  <a:pt x="2009" y="2549"/>
                  <a:pt x="1971" y="2554"/>
                  <a:pt x="1951" y="2580"/>
                </a:cubicBezTo>
                <a:cubicBezTo>
                  <a:pt x="1943" y="2590"/>
                  <a:pt x="1939" y="2602"/>
                  <a:pt x="1938" y="2614"/>
                </a:cubicBezTo>
                <a:lnTo>
                  <a:pt x="1650" y="2632"/>
                </a:lnTo>
                <a:cubicBezTo>
                  <a:pt x="1646" y="2601"/>
                  <a:pt x="1623" y="2574"/>
                  <a:pt x="1591" y="2565"/>
                </a:cubicBezTo>
                <a:cubicBezTo>
                  <a:pt x="1584" y="2564"/>
                  <a:pt x="1577" y="2563"/>
                  <a:pt x="1569" y="2563"/>
                </a:cubicBezTo>
                <a:lnTo>
                  <a:pt x="1556" y="1969"/>
                </a:lnTo>
                <a:cubicBezTo>
                  <a:pt x="1574" y="1967"/>
                  <a:pt x="1591" y="1964"/>
                  <a:pt x="1609" y="1958"/>
                </a:cubicBezTo>
                <a:cubicBezTo>
                  <a:pt x="1755" y="1913"/>
                  <a:pt x="1836" y="1759"/>
                  <a:pt x="1791" y="1614"/>
                </a:cubicBezTo>
                <a:cubicBezTo>
                  <a:pt x="1770" y="1545"/>
                  <a:pt x="1724" y="1491"/>
                  <a:pt x="1666" y="1457"/>
                </a:cubicBezTo>
                <a:lnTo>
                  <a:pt x="2120" y="624"/>
                </a:lnTo>
                <a:cubicBezTo>
                  <a:pt x="2152" y="638"/>
                  <a:pt x="2187" y="639"/>
                  <a:pt x="2220" y="629"/>
                </a:cubicBezTo>
                <a:lnTo>
                  <a:pt x="2222" y="628"/>
                </a:lnTo>
                <a:lnTo>
                  <a:pt x="2359" y="1005"/>
                </a:lnTo>
                <a:cubicBezTo>
                  <a:pt x="2355" y="1007"/>
                  <a:pt x="2351" y="1008"/>
                  <a:pt x="2348" y="1011"/>
                </a:cubicBezTo>
                <a:cubicBezTo>
                  <a:pt x="2319" y="1028"/>
                  <a:pt x="2310" y="1065"/>
                  <a:pt x="2328" y="1093"/>
                </a:cubicBezTo>
                <a:cubicBezTo>
                  <a:pt x="2345" y="1122"/>
                  <a:pt x="2382" y="1131"/>
                  <a:pt x="2411" y="1114"/>
                </a:cubicBezTo>
                <a:cubicBezTo>
                  <a:pt x="2439" y="1096"/>
                  <a:pt x="2448" y="1059"/>
                  <a:pt x="2431" y="1031"/>
                </a:cubicBezTo>
                <a:cubicBezTo>
                  <a:pt x="2418" y="1010"/>
                  <a:pt x="2395" y="1000"/>
                  <a:pt x="2373" y="1002"/>
                </a:cubicBezTo>
                <a:lnTo>
                  <a:pt x="2235" y="623"/>
                </a:lnTo>
                <a:cubicBezTo>
                  <a:pt x="2263" y="611"/>
                  <a:pt x="2287" y="591"/>
                  <a:pt x="2303" y="565"/>
                </a:cubicBezTo>
                <a:cubicBezTo>
                  <a:pt x="2325" y="529"/>
                  <a:pt x="2331" y="484"/>
                  <a:pt x="2318" y="443"/>
                </a:cubicBezTo>
                <a:cubicBezTo>
                  <a:pt x="2294" y="365"/>
                  <a:pt x="2211" y="321"/>
                  <a:pt x="2133" y="345"/>
                </a:cubicBezTo>
                <a:moveTo>
                  <a:pt x="793" y="2205"/>
                </a:moveTo>
                <a:cubicBezTo>
                  <a:pt x="804" y="2242"/>
                  <a:pt x="799" y="2282"/>
                  <a:pt x="779" y="2315"/>
                </a:cubicBezTo>
                <a:cubicBezTo>
                  <a:pt x="762" y="2342"/>
                  <a:pt x="735" y="2363"/>
                  <a:pt x="704" y="2372"/>
                </a:cubicBezTo>
                <a:cubicBezTo>
                  <a:pt x="634" y="2394"/>
                  <a:pt x="558" y="2354"/>
                  <a:pt x="537" y="2284"/>
                </a:cubicBezTo>
                <a:cubicBezTo>
                  <a:pt x="525" y="2247"/>
                  <a:pt x="530" y="2207"/>
                  <a:pt x="551" y="2174"/>
                </a:cubicBezTo>
                <a:cubicBezTo>
                  <a:pt x="568" y="2146"/>
                  <a:pt x="594" y="2126"/>
                  <a:pt x="625" y="2116"/>
                </a:cubicBezTo>
                <a:cubicBezTo>
                  <a:pt x="696" y="2094"/>
                  <a:pt x="771" y="2134"/>
                  <a:pt x="793" y="2205"/>
                </a:cubicBezTo>
                <a:close/>
                <a:moveTo>
                  <a:pt x="1635" y="2661"/>
                </a:moveTo>
                <a:cubicBezTo>
                  <a:pt x="1633" y="2667"/>
                  <a:pt x="1630" y="2673"/>
                  <a:pt x="1627" y="2679"/>
                </a:cubicBezTo>
                <a:cubicBezTo>
                  <a:pt x="1611" y="2704"/>
                  <a:pt x="1582" y="2716"/>
                  <a:pt x="1553" y="2708"/>
                </a:cubicBezTo>
                <a:cubicBezTo>
                  <a:pt x="1518" y="2699"/>
                  <a:pt x="1496" y="2662"/>
                  <a:pt x="1506" y="2627"/>
                </a:cubicBezTo>
                <a:cubicBezTo>
                  <a:pt x="1508" y="2620"/>
                  <a:pt x="1510" y="2614"/>
                  <a:pt x="1514" y="2609"/>
                </a:cubicBezTo>
                <a:cubicBezTo>
                  <a:pt x="1529" y="2584"/>
                  <a:pt x="1559" y="2572"/>
                  <a:pt x="1587" y="2579"/>
                </a:cubicBezTo>
                <a:cubicBezTo>
                  <a:pt x="1623" y="2589"/>
                  <a:pt x="1644" y="2625"/>
                  <a:pt x="1635" y="2661"/>
                </a:cubicBezTo>
                <a:close/>
                <a:moveTo>
                  <a:pt x="2305" y="448"/>
                </a:moveTo>
                <a:cubicBezTo>
                  <a:pt x="2316" y="485"/>
                  <a:pt x="2311" y="525"/>
                  <a:pt x="2291" y="558"/>
                </a:cubicBezTo>
                <a:cubicBezTo>
                  <a:pt x="2274" y="585"/>
                  <a:pt x="2247" y="606"/>
                  <a:pt x="2216" y="615"/>
                </a:cubicBezTo>
                <a:cubicBezTo>
                  <a:pt x="2182" y="626"/>
                  <a:pt x="2146" y="622"/>
                  <a:pt x="2114" y="606"/>
                </a:cubicBezTo>
                <a:cubicBezTo>
                  <a:pt x="2082" y="589"/>
                  <a:pt x="2059" y="561"/>
                  <a:pt x="2049" y="527"/>
                </a:cubicBezTo>
                <a:cubicBezTo>
                  <a:pt x="2037" y="490"/>
                  <a:pt x="2042" y="450"/>
                  <a:pt x="2063" y="417"/>
                </a:cubicBezTo>
                <a:cubicBezTo>
                  <a:pt x="2080" y="389"/>
                  <a:pt x="2106" y="369"/>
                  <a:pt x="2137" y="359"/>
                </a:cubicBezTo>
                <a:cubicBezTo>
                  <a:pt x="2208" y="337"/>
                  <a:pt x="2283" y="377"/>
                  <a:pt x="2305" y="448"/>
                </a:cubicBezTo>
              </a:path>
            </a:pathLst>
          </a:custGeom>
          <a:solidFill>
            <a:srgbClr val="C8D3D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313599213" name="Google Shape;36;p44"/>
          <p:cNvSpPr/>
          <p:nvPr/>
        </p:nvSpPr>
        <p:spPr bwMode="auto">
          <a:xfrm rot="2654194">
            <a:off x="2548038" y="2509086"/>
            <a:ext cx="1054815" cy="645464"/>
          </a:xfrm>
          <a:custGeom>
            <a:avLst/>
            <a:gdLst/>
            <a:ahLst/>
            <a:cxnLst/>
            <a:rect l="l" t="t" r="r" b="b"/>
            <a:pathLst>
              <a:path w="1979" h="1210" fill="norm" stroke="1" extrusionOk="0">
                <a:moveTo>
                  <a:pt x="1906" y="486"/>
                </a:moveTo>
                <a:cubicBezTo>
                  <a:pt x="1873" y="491"/>
                  <a:pt x="1850" y="521"/>
                  <a:pt x="1855" y="554"/>
                </a:cubicBezTo>
                <a:cubicBezTo>
                  <a:pt x="1857" y="566"/>
                  <a:pt x="1862" y="577"/>
                  <a:pt x="1869" y="585"/>
                </a:cubicBezTo>
                <a:lnTo>
                  <a:pt x="1685" y="789"/>
                </a:lnTo>
                <a:cubicBezTo>
                  <a:pt x="1684" y="788"/>
                  <a:pt x="1682" y="787"/>
                  <a:pt x="1681" y="786"/>
                </a:cubicBezTo>
                <a:cubicBezTo>
                  <a:pt x="1663" y="773"/>
                  <a:pt x="1641" y="769"/>
                  <a:pt x="1620" y="772"/>
                </a:cubicBezTo>
                <a:cubicBezTo>
                  <a:pt x="1602" y="776"/>
                  <a:pt x="1586" y="785"/>
                  <a:pt x="1574" y="799"/>
                </a:cubicBezTo>
                <a:lnTo>
                  <a:pt x="1078" y="425"/>
                </a:lnTo>
                <a:cubicBezTo>
                  <a:pt x="1121" y="366"/>
                  <a:pt x="1137" y="288"/>
                  <a:pt x="1113" y="212"/>
                </a:cubicBezTo>
                <a:cubicBezTo>
                  <a:pt x="1074" y="84"/>
                  <a:pt x="938" y="12"/>
                  <a:pt x="810" y="52"/>
                </a:cubicBezTo>
                <a:cubicBezTo>
                  <a:pt x="728" y="77"/>
                  <a:pt x="669" y="142"/>
                  <a:pt x="648" y="220"/>
                </a:cubicBezTo>
                <a:lnTo>
                  <a:pt x="149" y="89"/>
                </a:lnTo>
                <a:cubicBezTo>
                  <a:pt x="150" y="83"/>
                  <a:pt x="151" y="78"/>
                  <a:pt x="150" y="72"/>
                </a:cubicBezTo>
                <a:cubicBezTo>
                  <a:pt x="147" y="31"/>
                  <a:pt x="112" y="0"/>
                  <a:pt x="71" y="3"/>
                </a:cubicBezTo>
                <a:cubicBezTo>
                  <a:pt x="31" y="6"/>
                  <a:pt x="0" y="41"/>
                  <a:pt x="3" y="82"/>
                </a:cubicBezTo>
                <a:cubicBezTo>
                  <a:pt x="5" y="123"/>
                  <a:pt x="41" y="153"/>
                  <a:pt x="81" y="151"/>
                </a:cubicBezTo>
                <a:cubicBezTo>
                  <a:pt x="85" y="151"/>
                  <a:pt x="87" y="150"/>
                  <a:pt x="90" y="149"/>
                </a:cubicBezTo>
                <a:lnTo>
                  <a:pt x="165" y="401"/>
                </a:lnTo>
                <a:cubicBezTo>
                  <a:pt x="163" y="402"/>
                  <a:pt x="160" y="403"/>
                  <a:pt x="158" y="405"/>
                </a:cubicBezTo>
                <a:cubicBezTo>
                  <a:pt x="129" y="422"/>
                  <a:pt x="120" y="459"/>
                  <a:pt x="138" y="488"/>
                </a:cubicBezTo>
                <a:cubicBezTo>
                  <a:pt x="155" y="516"/>
                  <a:pt x="192" y="525"/>
                  <a:pt x="220" y="508"/>
                </a:cubicBezTo>
                <a:cubicBezTo>
                  <a:pt x="249" y="490"/>
                  <a:pt x="258" y="453"/>
                  <a:pt x="241" y="425"/>
                </a:cubicBezTo>
                <a:cubicBezTo>
                  <a:pt x="227" y="403"/>
                  <a:pt x="203" y="393"/>
                  <a:pt x="179" y="397"/>
                </a:cubicBezTo>
                <a:lnTo>
                  <a:pt x="104" y="145"/>
                </a:lnTo>
                <a:cubicBezTo>
                  <a:pt x="123" y="137"/>
                  <a:pt x="139" y="122"/>
                  <a:pt x="146" y="103"/>
                </a:cubicBezTo>
                <a:lnTo>
                  <a:pt x="644" y="233"/>
                </a:lnTo>
                <a:cubicBezTo>
                  <a:pt x="636" y="273"/>
                  <a:pt x="637" y="314"/>
                  <a:pt x="650" y="355"/>
                </a:cubicBezTo>
                <a:cubicBezTo>
                  <a:pt x="689" y="483"/>
                  <a:pt x="825" y="555"/>
                  <a:pt x="953" y="516"/>
                </a:cubicBezTo>
                <a:cubicBezTo>
                  <a:pt x="1001" y="501"/>
                  <a:pt x="1041" y="473"/>
                  <a:pt x="1070" y="437"/>
                </a:cubicBezTo>
                <a:lnTo>
                  <a:pt x="1565" y="811"/>
                </a:lnTo>
                <a:cubicBezTo>
                  <a:pt x="1543" y="847"/>
                  <a:pt x="1553" y="894"/>
                  <a:pt x="1588" y="919"/>
                </a:cubicBezTo>
                <a:cubicBezTo>
                  <a:pt x="1606" y="931"/>
                  <a:pt x="1628" y="936"/>
                  <a:pt x="1649" y="932"/>
                </a:cubicBezTo>
                <a:lnTo>
                  <a:pt x="1650" y="932"/>
                </a:lnTo>
                <a:lnTo>
                  <a:pt x="1696" y="1086"/>
                </a:lnTo>
                <a:cubicBezTo>
                  <a:pt x="1682" y="1092"/>
                  <a:pt x="1671" y="1102"/>
                  <a:pt x="1664" y="1117"/>
                </a:cubicBezTo>
                <a:cubicBezTo>
                  <a:pt x="1651" y="1147"/>
                  <a:pt x="1665" y="1183"/>
                  <a:pt x="1695" y="1196"/>
                </a:cubicBezTo>
                <a:cubicBezTo>
                  <a:pt x="1725" y="1210"/>
                  <a:pt x="1761" y="1196"/>
                  <a:pt x="1775" y="1166"/>
                </a:cubicBezTo>
                <a:cubicBezTo>
                  <a:pt x="1788" y="1135"/>
                  <a:pt x="1774" y="1100"/>
                  <a:pt x="1744" y="1086"/>
                </a:cubicBezTo>
                <a:cubicBezTo>
                  <a:pt x="1733" y="1081"/>
                  <a:pt x="1721" y="1080"/>
                  <a:pt x="1709" y="1082"/>
                </a:cubicBezTo>
                <a:lnTo>
                  <a:pt x="1664" y="928"/>
                </a:lnTo>
                <a:cubicBezTo>
                  <a:pt x="1679" y="922"/>
                  <a:pt x="1692" y="912"/>
                  <a:pt x="1701" y="899"/>
                </a:cubicBezTo>
                <a:lnTo>
                  <a:pt x="1704" y="895"/>
                </a:lnTo>
                <a:cubicBezTo>
                  <a:pt x="1723" y="864"/>
                  <a:pt x="1718" y="826"/>
                  <a:pt x="1696" y="799"/>
                </a:cubicBezTo>
                <a:lnTo>
                  <a:pt x="1880" y="595"/>
                </a:lnTo>
                <a:cubicBezTo>
                  <a:pt x="1892" y="603"/>
                  <a:pt x="1907" y="608"/>
                  <a:pt x="1923" y="606"/>
                </a:cubicBezTo>
                <a:cubicBezTo>
                  <a:pt x="1956" y="601"/>
                  <a:pt x="1979" y="570"/>
                  <a:pt x="1974" y="538"/>
                </a:cubicBezTo>
                <a:cubicBezTo>
                  <a:pt x="1970" y="505"/>
                  <a:pt x="1939" y="481"/>
                  <a:pt x="1906" y="486"/>
                </a:cubicBezTo>
                <a:close/>
                <a:moveTo>
                  <a:pt x="1689" y="890"/>
                </a:moveTo>
                <a:cubicBezTo>
                  <a:pt x="1679" y="905"/>
                  <a:pt x="1664" y="915"/>
                  <a:pt x="1646" y="918"/>
                </a:cubicBezTo>
                <a:cubicBezTo>
                  <a:pt x="1629" y="921"/>
                  <a:pt x="1611" y="917"/>
                  <a:pt x="1597" y="907"/>
                </a:cubicBezTo>
                <a:cubicBezTo>
                  <a:pt x="1567" y="887"/>
                  <a:pt x="1559" y="847"/>
                  <a:pt x="1578" y="817"/>
                </a:cubicBezTo>
                <a:lnTo>
                  <a:pt x="1580" y="814"/>
                </a:lnTo>
                <a:cubicBezTo>
                  <a:pt x="1590" y="800"/>
                  <a:pt x="1605" y="790"/>
                  <a:pt x="1623" y="787"/>
                </a:cubicBezTo>
                <a:cubicBezTo>
                  <a:pt x="1640" y="783"/>
                  <a:pt x="1658" y="787"/>
                  <a:pt x="1673" y="798"/>
                </a:cubicBezTo>
                <a:cubicBezTo>
                  <a:pt x="1703" y="818"/>
                  <a:pt x="1711" y="860"/>
                  <a:pt x="1689" y="890"/>
                </a:cubicBezTo>
              </a:path>
            </a:pathLst>
          </a:custGeom>
          <a:solidFill>
            <a:srgbClr val="C8D3D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182711596" name="Google Shape;37;p44"/>
          <p:cNvSpPr/>
          <p:nvPr/>
        </p:nvSpPr>
        <p:spPr bwMode="auto">
          <a:xfrm rot="2654194">
            <a:off x="6769924" y="1297758"/>
            <a:ext cx="811578" cy="961513"/>
          </a:xfrm>
          <a:custGeom>
            <a:avLst/>
            <a:gdLst/>
            <a:ahLst/>
            <a:cxnLst/>
            <a:rect l="l" t="t" r="r" b="b"/>
            <a:pathLst>
              <a:path w="1384" h="1640" fill="norm" stroke="1" extrusionOk="0">
                <a:moveTo>
                  <a:pt x="755" y="18"/>
                </a:moveTo>
                <a:cubicBezTo>
                  <a:pt x="727" y="36"/>
                  <a:pt x="719" y="73"/>
                  <a:pt x="737" y="101"/>
                </a:cubicBezTo>
                <a:cubicBezTo>
                  <a:pt x="748" y="119"/>
                  <a:pt x="767" y="129"/>
                  <a:pt x="787" y="129"/>
                </a:cubicBezTo>
                <a:lnTo>
                  <a:pt x="839" y="585"/>
                </a:lnTo>
                <a:cubicBezTo>
                  <a:pt x="819" y="590"/>
                  <a:pt x="800" y="602"/>
                  <a:pt x="789" y="621"/>
                </a:cubicBezTo>
                <a:cubicBezTo>
                  <a:pt x="784" y="629"/>
                  <a:pt x="780" y="639"/>
                  <a:pt x="778" y="648"/>
                </a:cubicBezTo>
                <a:cubicBezTo>
                  <a:pt x="773" y="676"/>
                  <a:pt x="782" y="702"/>
                  <a:pt x="800" y="721"/>
                </a:cubicBezTo>
                <a:lnTo>
                  <a:pt x="463" y="1105"/>
                </a:lnTo>
                <a:cubicBezTo>
                  <a:pt x="396" y="1060"/>
                  <a:pt x="310" y="1044"/>
                  <a:pt x="227" y="1069"/>
                </a:cubicBezTo>
                <a:cubicBezTo>
                  <a:pt x="82" y="1114"/>
                  <a:pt x="0" y="1268"/>
                  <a:pt x="45" y="1413"/>
                </a:cubicBezTo>
                <a:cubicBezTo>
                  <a:pt x="90" y="1559"/>
                  <a:pt x="244" y="1640"/>
                  <a:pt x="389" y="1595"/>
                </a:cubicBezTo>
                <a:cubicBezTo>
                  <a:pt x="535" y="1551"/>
                  <a:pt x="616" y="1396"/>
                  <a:pt x="571" y="1251"/>
                </a:cubicBezTo>
                <a:cubicBezTo>
                  <a:pt x="554" y="1194"/>
                  <a:pt x="519" y="1147"/>
                  <a:pt x="475" y="1114"/>
                </a:cubicBezTo>
                <a:lnTo>
                  <a:pt x="811" y="730"/>
                </a:lnTo>
                <a:cubicBezTo>
                  <a:pt x="820" y="736"/>
                  <a:pt x="831" y="741"/>
                  <a:pt x="843" y="743"/>
                </a:cubicBezTo>
                <a:cubicBezTo>
                  <a:pt x="876" y="749"/>
                  <a:pt x="909" y="735"/>
                  <a:pt x="927" y="706"/>
                </a:cubicBezTo>
                <a:cubicBezTo>
                  <a:pt x="932" y="698"/>
                  <a:pt x="936" y="688"/>
                  <a:pt x="938" y="679"/>
                </a:cubicBezTo>
                <a:cubicBezTo>
                  <a:pt x="939" y="673"/>
                  <a:pt x="939" y="668"/>
                  <a:pt x="939" y="662"/>
                </a:cubicBezTo>
                <a:lnTo>
                  <a:pt x="1259" y="583"/>
                </a:lnTo>
                <a:cubicBezTo>
                  <a:pt x="1261" y="587"/>
                  <a:pt x="1263" y="591"/>
                  <a:pt x="1265" y="594"/>
                </a:cubicBezTo>
                <a:cubicBezTo>
                  <a:pt x="1283" y="622"/>
                  <a:pt x="1320" y="631"/>
                  <a:pt x="1348" y="613"/>
                </a:cubicBezTo>
                <a:cubicBezTo>
                  <a:pt x="1376" y="595"/>
                  <a:pt x="1384" y="558"/>
                  <a:pt x="1367" y="530"/>
                </a:cubicBezTo>
                <a:cubicBezTo>
                  <a:pt x="1349" y="501"/>
                  <a:pt x="1311" y="493"/>
                  <a:pt x="1283" y="511"/>
                </a:cubicBezTo>
                <a:cubicBezTo>
                  <a:pt x="1263" y="524"/>
                  <a:pt x="1253" y="547"/>
                  <a:pt x="1256" y="569"/>
                </a:cubicBezTo>
                <a:lnTo>
                  <a:pt x="937" y="648"/>
                </a:lnTo>
                <a:cubicBezTo>
                  <a:pt x="935" y="637"/>
                  <a:pt x="931" y="627"/>
                  <a:pt x="925" y="618"/>
                </a:cubicBezTo>
                <a:cubicBezTo>
                  <a:pt x="913" y="600"/>
                  <a:pt x="894" y="588"/>
                  <a:pt x="873" y="584"/>
                </a:cubicBezTo>
                <a:cubicBezTo>
                  <a:pt x="866" y="583"/>
                  <a:pt x="860" y="582"/>
                  <a:pt x="853" y="583"/>
                </a:cubicBezTo>
                <a:lnTo>
                  <a:pt x="801" y="127"/>
                </a:lnTo>
                <a:cubicBezTo>
                  <a:pt x="808" y="126"/>
                  <a:pt x="814" y="123"/>
                  <a:pt x="820" y="120"/>
                </a:cubicBezTo>
                <a:cubicBezTo>
                  <a:pt x="848" y="102"/>
                  <a:pt x="856" y="64"/>
                  <a:pt x="838" y="36"/>
                </a:cubicBezTo>
                <a:cubicBezTo>
                  <a:pt x="821" y="8"/>
                  <a:pt x="783" y="0"/>
                  <a:pt x="755" y="18"/>
                </a:cubicBezTo>
                <a:moveTo>
                  <a:pt x="913" y="626"/>
                </a:moveTo>
                <a:cubicBezTo>
                  <a:pt x="918" y="634"/>
                  <a:pt x="922" y="642"/>
                  <a:pt x="923" y="651"/>
                </a:cubicBezTo>
                <a:lnTo>
                  <a:pt x="923" y="651"/>
                </a:lnTo>
                <a:lnTo>
                  <a:pt x="924" y="653"/>
                </a:lnTo>
                <a:cubicBezTo>
                  <a:pt x="925" y="660"/>
                  <a:pt x="925" y="668"/>
                  <a:pt x="923" y="676"/>
                </a:cubicBezTo>
                <a:cubicBezTo>
                  <a:pt x="922" y="684"/>
                  <a:pt x="919" y="692"/>
                  <a:pt x="915" y="699"/>
                </a:cubicBezTo>
                <a:cubicBezTo>
                  <a:pt x="900" y="722"/>
                  <a:pt x="872" y="734"/>
                  <a:pt x="845" y="729"/>
                </a:cubicBezTo>
                <a:cubicBezTo>
                  <a:pt x="809" y="722"/>
                  <a:pt x="785" y="687"/>
                  <a:pt x="792" y="651"/>
                </a:cubicBezTo>
                <a:cubicBezTo>
                  <a:pt x="794" y="643"/>
                  <a:pt x="797" y="635"/>
                  <a:pt x="801" y="628"/>
                </a:cubicBezTo>
                <a:cubicBezTo>
                  <a:pt x="816" y="605"/>
                  <a:pt x="843" y="593"/>
                  <a:pt x="870" y="598"/>
                </a:cubicBezTo>
                <a:cubicBezTo>
                  <a:pt x="888" y="601"/>
                  <a:pt x="903" y="611"/>
                  <a:pt x="913" y="62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152400" dist="139700" dir="2520000" sx="92000" sy="92000" algn="ctr" rotWithShape="0">
              <a:srgbClr val="000000">
                <a:alpha val="18039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49101607" name="Google Shape;38;p44"/>
          <p:cNvSpPr/>
          <p:nvPr/>
        </p:nvSpPr>
        <p:spPr bwMode="auto">
          <a:xfrm rot="9190018">
            <a:off x="3887684" y="3559733"/>
            <a:ext cx="1368634" cy="1185963"/>
          </a:xfrm>
          <a:custGeom>
            <a:avLst/>
            <a:gdLst/>
            <a:ahLst/>
            <a:cxnLst/>
            <a:rect l="l" t="t" r="r" b="b"/>
            <a:pathLst>
              <a:path w="2825" h="2446" fill="norm" stroke="1" extrusionOk="0">
                <a:moveTo>
                  <a:pt x="2738" y="10"/>
                </a:moveTo>
                <a:cubicBezTo>
                  <a:pt x="2706" y="21"/>
                  <a:pt x="2689" y="55"/>
                  <a:pt x="2700" y="87"/>
                </a:cubicBezTo>
                <a:cubicBezTo>
                  <a:pt x="2700" y="89"/>
                  <a:pt x="2701" y="90"/>
                  <a:pt x="2702" y="92"/>
                </a:cubicBezTo>
                <a:lnTo>
                  <a:pt x="2284" y="411"/>
                </a:lnTo>
                <a:cubicBezTo>
                  <a:pt x="2278" y="405"/>
                  <a:pt x="2272" y="399"/>
                  <a:pt x="2264" y="394"/>
                </a:cubicBezTo>
                <a:cubicBezTo>
                  <a:pt x="2246" y="384"/>
                  <a:pt x="2225" y="381"/>
                  <a:pt x="2204" y="386"/>
                </a:cubicBezTo>
                <a:lnTo>
                  <a:pt x="2146" y="225"/>
                </a:lnTo>
                <a:cubicBezTo>
                  <a:pt x="2162" y="217"/>
                  <a:pt x="2175" y="200"/>
                  <a:pt x="2178" y="180"/>
                </a:cubicBezTo>
                <a:cubicBezTo>
                  <a:pt x="2183" y="147"/>
                  <a:pt x="2160" y="117"/>
                  <a:pt x="2127" y="112"/>
                </a:cubicBezTo>
                <a:cubicBezTo>
                  <a:pt x="2094" y="107"/>
                  <a:pt x="2063" y="130"/>
                  <a:pt x="2058" y="163"/>
                </a:cubicBezTo>
                <a:cubicBezTo>
                  <a:pt x="2054" y="196"/>
                  <a:pt x="2076" y="226"/>
                  <a:pt x="2109" y="231"/>
                </a:cubicBezTo>
                <a:cubicBezTo>
                  <a:pt x="2117" y="232"/>
                  <a:pt x="2125" y="232"/>
                  <a:pt x="2132" y="230"/>
                </a:cubicBezTo>
                <a:lnTo>
                  <a:pt x="2191" y="390"/>
                </a:lnTo>
                <a:cubicBezTo>
                  <a:pt x="2176" y="397"/>
                  <a:pt x="2163" y="408"/>
                  <a:pt x="2154" y="422"/>
                </a:cubicBezTo>
                <a:cubicBezTo>
                  <a:pt x="2142" y="441"/>
                  <a:pt x="2139" y="463"/>
                  <a:pt x="2145" y="485"/>
                </a:cubicBezTo>
                <a:cubicBezTo>
                  <a:pt x="2151" y="508"/>
                  <a:pt x="2166" y="526"/>
                  <a:pt x="2186" y="536"/>
                </a:cubicBezTo>
                <a:lnTo>
                  <a:pt x="1788" y="1156"/>
                </a:lnTo>
                <a:cubicBezTo>
                  <a:pt x="1723" y="1117"/>
                  <a:pt x="1643" y="1104"/>
                  <a:pt x="1564" y="1128"/>
                </a:cubicBezTo>
                <a:cubicBezTo>
                  <a:pt x="1445" y="1165"/>
                  <a:pt x="1369" y="1276"/>
                  <a:pt x="1370" y="1395"/>
                </a:cubicBezTo>
                <a:lnTo>
                  <a:pt x="877" y="1415"/>
                </a:lnTo>
                <a:cubicBezTo>
                  <a:pt x="876" y="1404"/>
                  <a:pt x="874" y="1393"/>
                  <a:pt x="871" y="1382"/>
                </a:cubicBezTo>
                <a:cubicBezTo>
                  <a:pt x="865" y="1365"/>
                  <a:pt x="857" y="1350"/>
                  <a:pt x="847" y="1336"/>
                </a:cubicBezTo>
                <a:lnTo>
                  <a:pt x="1290" y="955"/>
                </a:lnTo>
                <a:cubicBezTo>
                  <a:pt x="1305" y="970"/>
                  <a:pt x="1325" y="978"/>
                  <a:pt x="1347" y="977"/>
                </a:cubicBezTo>
                <a:cubicBezTo>
                  <a:pt x="1388" y="974"/>
                  <a:pt x="1419" y="939"/>
                  <a:pt x="1416" y="898"/>
                </a:cubicBezTo>
                <a:cubicBezTo>
                  <a:pt x="1413" y="858"/>
                  <a:pt x="1378" y="827"/>
                  <a:pt x="1337" y="830"/>
                </a:cubicBezTo>
                <a:cubicBezTo>
                  <a:pt x="1334" y="830"/>
                  <a:pt x="1331" y="831"/>
                  <a:pt x="1327" y="831"/>
                </a:cubicBezTo>
                <a:lnTo>
                  <a:pt x="1268" y="637"/>
                </a:lnTo>
                <a:cubicBezTo>
                  <a:pt x="1286" y="629"/>
                  <a:pt x="1300" y="612"/>
                  <a:pt x="1303" y="591"/>
                </a:cubicBezTo>
                <a:cubicBezTo>
                  <a:pt x="1308" y="558"/>
                  <a:pt x="1285" y="528"/>
                  <a:pt x="1252" y="523"/>
                </a:cubicBezTo>
                <a:cubicBezTo>
                  <a:pt x="1219" y="518"/>
                  <a:pt x="1188" y="541"/>
                  <a:pt x="1183" y="574"/>
                </a:cubicBezTo>
                <a:cubicBezTo>
                  <a:pt x="1179" y="607"/>
                  <a:pt x="1201" y="637"/>
                  <a:pt x="1234" y="642"/>
                </a:cubicBezTo>
                <a:cubicBezTo>
                  <a:pt x="1241" y="643"/>
                  <a:pt x="1248" y="643"/>
                  <a:pt x="1254" y="641"/>
                </a:cubicBezTo>
                <a:lnTo>
                  <a:pt x="1314" y="835"/>
                </a:lnTo>
                <a:cubicBezTo>
                  <a:pt x="1285" y="847"/>
                  <a:pt x="1266" y="876"/>
                  <a:pt x="1268" y="908"/>
                </a:cubicBezTo>
                <a:cubicBezTo>
                  <a:pt x="1269" y="922"/>
                  <a:pt x="1274" y="934"/>
                  <a:pt x="1281" y="944"/>
                </a:cubicBezTo>
                <a:lnTo>
                  <a:pt x="838" y="1325"/>
                </a:lnTo>
                <a:cubicBezTo>
                  <a:pt x="800" y="1285"/>
                  <a:pt x="741" y="1267"/>
                  <a:pt x="685" y="1284"/>
                </a:cubicBezTo>
                <a:cubicBezTo>
                  <a:pt x="651" y="1295"/>
                  <a:pt x="621" y="1317"/>
                  <a:pt x="603" y="1348"/>
                </a:cubicBezTo>
                <a:cubicBezTo>
                  <a:pt x="581" y="1382"/>
                  <a:pt x="575" y="1424"/>
                  <a:pt x="585" y="1463"/>
                </a:cubicBezTo>
                <a:lnTo>
                  <a:pt x="124" y="1597"/>
                </a:lnTo>
                <a:cubicBezTo>
                  <a:pt x="123" y="1594"/>
                  <a:pt x="122" y="1592"/>
                  <a:pt x="120" y="1589"/>
                </a:cubicBezTo>
                <a:cubicBezTo>
                  <a:pt x="103" y="1561"/>
                  <a:pt x="66" y="1552"/>
                  <a:pt x="38" y="1569"/>
                </a:cubicBezTo>
                <a:cubicBezTo>
                  <a:pt x="9" y="1586"/>
                  <a:pt x="0" y="1623"/>
                  <a:pt x="18" y="1652"/>
                </a:cubicBezTo>
                <a:cubicBezTo>
                  <a:pt x="35" y="1680"/>
                  <a:pt x="72" y="1689"/>
                  <a:pt x="100" y="1672"/>
                </a:cubicBezTo>
                <a:cubicBezTo>
                  <a:pt x="122" y="1659"/>
                  <a:pt x="132" y="1634"/>
                  <a:pt x="128" y="1611"/>
                </a:cubicBezTo>
                <a:lnTo>
                  <a:pt x="589" y="1476"/>
                </a:lnTo>
                <a:cubicBezTo>
                  <a:pt x="602" y="1511"/>
                  <a:pt x="626" y="1540"/>
                  <a:pt x="659" y="1557"/>
                </a:cubicBezTo>
                <a:cubicBezTo>
                  <a:pt x="694" y="1576"/>
                  <a:pt x="735" y="1579"/>
                  <a:pt x="772" y="1568"/>
                </a:cubicBezTo>
                <a:cubicBezTo>
                  <a:pt x="787" y="1563"/>
                  <a:pt x="801" y="1556"/>
                  <a:pt x="813" y="1548"/>
                </a:cubicBezTo>
                <a:lnTo>
                  <a:pt x="1109" y="1937"/>
                </a:lnTo>
                <a:cubicBezTo>
                  <a:pt x="1089" y="1956"/>
                  <a:pt x="1084" y="1987"/>
                  <a:pt x="1099" y="2012"/>
                </a:cubicBezTo>
                <a:cubicBezTo>
                  <a:pt x="1116" y="2040"/>
                  <a:pt x="1154" y="2049"/>
                  <a:pt x="1182" y="2032"/>
                </a:cubicBezTo>
                <a:cubicBezTo>
                  <a:pt x="1210" y="2015"/>
                  <a:pt x="1219" y="1977"/>
                  <a:pt x="1202" y="1949"/>
                </a:cubicBezTo>
                <a:cubicBezTo>
                  <a:pt x="1185" y="1921"/>
                  <a:pt x="1148" y="1912"/>
                  <a:pt x="1120" y="1928"/>
                </a:cubicBezTo>
                <a:lnTo>
                  <a:pt x="825" y="1539"/>
                </a:lnTo>
                <a:cubicBezTo>
                  <a:pt x="836" y="1529"/>
                  <a:pt x="847" y="1517"/>
                  <a:pt x="855" y="1504"/>
                </a:cubicBezTo>
                <a:cubicBezTo>
                  <a:pt x="869" y="1481"/>
                  <a:pt x="876" y="1456"/>
                  <a:pt x="877" y="1430"/>
                </a:cubicBezTo>
                <a:lnTo>
                  <a:pt x="1371" y="1410"/>
                </a:lnTo>
                <a:cubicBezTo>
                  <a:pt x="1372" y="1431"/>
                  <a:pt x="1376" y="1452"/>
                  <a:pt x="1382" y="1473"/>
                </a:cubicBezTo>
                <a:cubicBezTo>
                  <a:pt x="1427" y="1618"/>
                  <a:pt x="1581" y="1699"/>
                  <a:pt x="1727" y="1655"/>
                </a:cubicBezTo>
                <a:cubicBezTo>
                  <a:pt x="1761" y="1644"/>
                  <a:pt x="1792" y="1627"/>
                  <a:pt x="1818" y="1606"/>
                </a:cubicBezTo>
                <a:lnTo>
                  <a:pt x="2354" y="2235"/>
                </a:lnTo>
                <a:cubicBezTo>
                  <a:pt x="2349" y="2239"/>
                  <a:pt x="2344" y="2245"/>
                  <a:pt x="2341" y="2251"/>
                </a:cubicBezTo>
                <a:lnTo>
                  <a:pt x="1878" y="2025"/>
                </a:lnTo>
                <a:cubicBezTo>
                  <a:pt x="1881" y="2016"/>
                  <a:pt x="1882" y="2007"/>
                  <a:pt x="1882" y="1997"/>
                </a:cubicBezTo>
                <a:cubicBezTo>
                  <a:pt x="1879" y="1956"/>
                  <a:pt x="1844" y="1925"/>
                  <a:pt x="1803" y="1928"/>
                </a:cubicBezTo>
                <a:cubicBezTo>
                  <a:pt x="1762" y="1931"/>
                  <a:pt x="1731" y="1966"/>
                  <a:pt x="1734" y="2007"/>
                </a:cubicBezTo>
                <a:lnTo>
                  <a:pt x="1735" y="2011"/>
                </a:lnTo>
                <a:lnTo>
                  <a:pt x="1611" y="2034"/>
                </a:lnTo>
                <a:cubicBezTo>
                  <a:pt x="1605" y="2014"/>
                  <a:pt x="1588" y="1997"/>
                  <a:pt x="1566" y="1993"/>
                </a:cubicBezTo>
                <a:cubicBezTo>
                  <a:pt x="1533" y="1986"/>
                  <a:pt x="1501" y="2007"/>
                  <a:pt x="1494" y="2040"/>
                </a:cubicBezTo>
                <a:cubicBezTo>
                  <a:pt x="1488" y="2073"/>
                  <a:pt x="1509" y="2105"/>
                  <a:pt x="1542" y="2111"/>
                </a:cubicBezTo>
                <a:cubicBezTo>
                  <a:pt x="1574" y="2118"/>
                  <a:pt x="1606" y="2097"/>
                  <a:pt x="1613" y="2064"/>
                </a:cubicBezTo>
                <a:cubicBezTo>
                  <a:pt x="1614" y="2059"/>
                  <a:pt x="1614" y="2053"/>
                  <a:pt x="1614" y="2048"/>
                </a:cubicBezTo>
                <a:lnTo>
                  <a:pt x="1738" y="2025"/>
                </a:lnTo>
                <a:cubicBezTo>
                  <a:pt x="1748" y="2056"/>
                  <a:pt x="1778" y="2078"/>
                  <a:pt x="1813" y="2075"/>
                </a:cubicBezTo>
                <a:cubicBezTo>
                  <a:pt x="1839" y="2074"/>
                  <a:pt x="1860" y="2059"/>
                  <a:pt x="1872" y="2038"/>
                </a:cubicBezTo>
                <a:lnTo>
                  <a:pt x="2334" y="2263"/>
                </a:lnTo>
                <a:cubicBezTo>
                  <a:pt x="2333" y="2267"/>
                  <a:pt x="2332" y="2270"/>
                  <a:pt x="2331" y="2273"/>
                </a:cubicBezTo>
                <a:cubicBezTo>
                  <a:pt x="2319" y="2316"/>
                  <a:pt x="2345" y="2361"/>
                  <a:pt x="2388" y="2372"/>
                </a:cubicBezTo>
                <a:cubicBezTo>
                  <a:pt x="2422" y="2381"/>
                  <a:pt x="2459" y="2367"/>
                  <a:pt x="2478" y="2337"/>
                </a:cubicBezTo>
                <a:cubicBezTo>
                  <a:pt x="2481" y="2332"/>
                  <a:pt x="2483" y="2327"/>
                  <a:pt x="2485" y="2322"/>
                </a:cubicBezTo>
                <a:lnTo>
                  <a:pt x="2666" y="2369"/>
                </a:lnTo>
                <a:cubicBezTo>
                  <a:pt x="2663" y="2390"/>
                  <a:pt x="2671" y="2412"/>
                  <a:pt x="2689" y="2426"/>
                </a:cubicBezTo>
                <a:cubicBezTo>
                  <a:pt x="2715" y="2446"/>
                  <a:pt x="2753" y="2441"/>
                  <a:pt x="2773" y="2415"/>
                </a:cubicBezTo>
                <a:cubicBezTo>
                  <a:pt x="2794" y="2389"/>
                  <a:pt x="2789" y="2351"/>
                  <a:pt x="2763" y="2330"/>
                </a:cubicBezTo>
                <a:cubicBezTo>
                  <a:pt x="2737" y="2310"/>
                  <a:pt x="2699" y="2315"/>
                  <a:pt x="2678" y="2341"/>
                </a:cubicBezTo>
                <a:cubicBezTo>
                  <a:pt x="2675" y="2345"/>
                  <a:pt x="2672" y="2350"/>
                  <a:pt x="2670" y="2355"/>
                </a:cubicBezTo>
                <a:lnTo>
                  <a:pt x="2489" y="2308"/>
                </a:lnTo>
                <a:cubicBezTo>
                  <a:pt x="2492" y="2289"/>
                  <a:pt x="2489" y="2270"/>
                  <a:pt x="2479" y="2253"/>
                </a:cubicBezTo>
                <a:cubicBezTo>
                  <a:pt x="2468" y="2235"/>
                  <a:pt x="2451" y="2221"/>
                  <a:pt x="2430" y="2216"/>
                </a:cubicBezTo>
                <a:cubicBezTo>
                  <a:pt x="2408" y="2210"/>
                  <a:pt x="2384" y="2214"/>
                  <a:pt x="2366" y="2226"/>
                </a:cubicBezTo>
                <a:lnTo>
                  <a:pt x="1829" y="1596"/>
                </a:lnTo>
                <a:cubicBezTo>
                  <a:pt x="1907" y="1527"/>
                  <a:pt x="1941" y="1416"/>
                  <a:pt x="1909" y="1310"/>
                </a:cubicBezTo>
                <a:cubicBezTo>
                  <a:pt x="1889" y="1248"/>
                  <a:pt x="1850" y="1198"/>
                  <a:pt x="1800" y="1164"/>
                </a:cubicBezTo>
                <a:lnTo>
                  <a:pt x="2200" y="542"/>
                </a:lnTo>
                <a:cubicBezTo>
                  <a:pt x="2214" y="546"/>
                  <a:pt x="2229" y="547"/>
                  <a:pt x="2244" y="543"/>
                </a:cubicBezTo>
                <a:cubicBezTo>
                  <a:pt x="2264" y="538"/>
                  <a:pt x="2281" y="525"/>
                  <a:pt x="2292" y="507"/>
                </a:cubicBezTo>
                <a:cubicBezTo>
                  <a:pt x="2304" y="488"/>
                  <a:pt x="2307" y="466"/>
                  <a:pt x="2302" y="444"/>
                </a:cubicBezTo>
                <a:cubicBezTo>
                  <a:pt x="2300" y="436"/>
                  <a:pt x="2296" y="429"/>
                  <a:pt x="2292" y="422"/>
                </a:cubicBezTo>
                <a:lnTo>
                  <a:pt x="2710" y="105"/>
                </a:lnTo>
                <a:cubicBezTo>
                  <a:pt x="2725" y="124"/>
                  <a:pt x="2751" y="133"/>
                  <a:pt x="2776" y="125"/>
                </a:cubicBezTo>
                <a:cubicBezTo>
                  <a:pt x="2808" y="114"/>
                  <a:pt x="2825" y="80"/>
                  <a:pt x="2814" y="48"/>
                </a:cubicBezTo>
                <a:cubicBezTo>
                  <a:pt x="2803" y="17"/>
                  <a:pt x="2769" y="0"/>
                  <a:pt x="2738" y="10"/>
                </a:cubicBezTo>
                <a:moveTo>
                  <a:pt x="768" y="1554"/>
                </a:moveTo>
                <a:cubicBezTo>
                  <a:pt x="698" y="1576"/>
                  <a:pt x="622" y="1536"/>
                  <a:pt x="601" y="1466"/>
                </a:cubicBezTo>
                <a:cubicBezTo>
                  <a:pt x="589" y="1429"/>
                  <a:pt x="594" y="1388"/>
                  <a:pt x="615" y="1355"/>
                </a:cubicBezTo>
                <a:cubicBezTo>
                  <a:pt x="632" y="1328"/>
                  <a:pt x="658" y="1307"/>
                  <a:pt x="689" y="1298"/>
                </a:cubicBezTo>
                <a:cubicBezTo>
                  <a:pt x="760" y="1276"/>
                  <a:pt x="835" y="1316"/>
                  <a:pt x="857" y="1386"/>
                </a:cubicBezTo>
                <a:cubicBezTo>
                  <a:pt x="868" y="1423"/>
                  <a:pt x="863" y="1464"/>
                  <a:pt x="843" y="1497"/>
                </a:cubicBezTo>
                <a:cubicBezTo>
                  <a:pt x="826" y="1524"/>
                  <a:pt x="799" y="1544"/>
                  <a:pt x="768" y="1554"/>
                </a:cubicBezTo>
                <a:close/>
                <a:moveTo>
                  <a:pt x="2426" y="2230"/>
                </a:moveTo>
                <a:cubicBezTo>
                  <a:pt x="2444" y="2234"/>
                  <a:pt x="2458" y="2245"/>
                  <a:pt x="2467" y="2261"/>
                </a:cubicBezTo>
                <a:cubicBezTo>
                  <a:pt x="2476" y="2276"/>
                  <a:pt x="2478" y="2294"/>
                  <a:pt x="2474" y="2311"/>
                </a:cubicBezTo>
                <a:cubicBezTo>
                  <a:pt x="2472" y="2318"/>
                  <a:pt x="2469" y="2324"/>
                  <a:pt x="2466" y="2329"/>
                </a:cubicBezTo>
                <a:cubicBezTo>
                  <a:pt x="2451" y="2354"/>
                  <a:pt x="2420" y="2366"/>
                  <a:pt x="2392" y="2358"/>
                </a:cubicBezTo>
                <a:cubicBezTo>
                  <a:pt x="2356" y="2349"/>
                  <a:pt x="2335" y="2312"/>
                  <a:pt x="2345" y="2277"/>
                </a:cubicBezTo>
                <a:cubicBezTo>
                  <a:pt x="2346" y="2270"/>
                  <a:pt x="2349" y="2264"/>
                  <a:pt x="2352" y="2259"/>
                </a:cubicBezTo>
                <a:cubicBezTo>
                  <a:pt x="2368" y="2234"/>
                  <a:pt x="2398" y="2222"/>
                  <a:pt x="2426" y="2230"/>
                </a:cubicBezTo>
                <a:close/>
                <a:moveTo>
                  <a:pt x="2288" y="448"/>
                </a:moveTo>
                <a:cubicBezTo>
                  <a:pt x="2292" y="465"/>
                  <a:pt x="2290" y="484"/>
                  <a:pt x="2280" y="500"/>
                </a:cubicBezTo>
                <a:cubicBezTo>
                  <a:pt x="2271" y="514"/>
                  <a:pt x="2257" y="525"/>
                  <a:pt x="2240" y="529"/>
                </a:cubicBezTo>
                <a:cubicBezTo>
                  <a:pt x="2204" y="538"/>
                  <a:pt x="2168" y="517"/>
                  <a:pt x="2159" y="481"/>
                </a:cubicBezTo>
                <a:cubicBezTo>
                  <a:pt x="2154" y="463"/>
                  <a:pt x="2157" y="445"/>
                  <a:pt x="2166" y="429"/>
                </a:cubicBezTo>
                <a:cubicBezTo>
                  <a:pt x="2173" y="418"/>
                  <a:pt x="2184" y="409"/>
                  <a:pt x="2196" y="404"/>
                </a:cubicBezTo>
                <a:lnTo>
                  <a:pt x="2196" y="404"/>
                </a:lnTo>
                <a:lnTo>
                  <a:pt x="2207" y="400"/>
                </a:lnTo>
                <a:cubicBezTo>
                  <a:pt x="2224" y="396"/>
                  <a:pt x="2242" y="398"/>
                  <a:pt x="2257" y="407"/>
                </a:cubicBezTo>
                <a:cubicBezTo>
                  <a:pt x="2272" y="416"/>
                  <a:pt x="2283" y="430"/>
                  <a:pt x="2288" y="448"/>
                </a:cubicBezTo>
              </a:path>
            </a:pathLst>
          </a:custGeom>
          <a:solidFill>
            <a:srgbClr val="C8D3D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grpSp>
        <p:nvGrpSpPr>
          <p:cNvPr id="1446233402" name="Google Shape;39;p44"/>
          <p:cNvGrpSpPr/>
          <p:nvPr/>
        </p:nvGrpSpPr>
        <p:grpSpPr bwMode="auto">
          <a:xfrm>
            <a:off x="-715024" y="1671219"/>
            <a:ext cx="4169925" cy="3905352"/>
            <a:chOff x="-586420" y="1648608"/>
            <a:chExt cx="4586919" cy="4295887"/>
          </a:xfrm>
        </p:grpSpPr>
        <p:sp>
          <p:nvSpPr>
            <p:cNvPr id="40" name="Google Shape;40;p44"/>
            <p:cNvSpPr/>
            <p:nvPr/>
          </p:nvSpPr>
          <p:spPr bwMode="auto">
            <a:xfrm rot="2654194">
              <a:off x="-333967" y="3455480"/>
              <a:ext cx="2264054" cy="1643932"/>
            </a:xfrm>
            <a:custGeom>
              <a:avLst/>
              <a:gdLst/>
              <a:ahLst/>
              <a:cxnLst/>
              <a:rect l="l" t="t" r="r" b="b"/>
              <a:pathLst>
                <a:path w="2752" h="1998" fill="norm" stroke="1" extrusionOk="0">
                  <a:moveTo>
                    <a:pt x="2577" y="1142"/>
                  </a:moveTo>
                  <a:cubicBezTo>
                    <a:pt x="2543" y="1142"/>
                    <a:pt x="2517" y="1169"/>
                    <a:pt x="2517" y="1203"/>
                  </a:cubicBezTo>
                  <a:cubicBezTo>
                    <a:pt x="2517" y="1208"/>
                    <a:pt x="2518" y="1214"/>
                    <a:pt x="2519" y="1219"/>
                  </a:cubicBezTo>
                  <a:lnTo>
                    <a:pt x="2200" y="1355"/>
                  </a:lnTo>
                  <a:cubicBezTo>
                    <a:pt x="2191" y="1336"/>
                    <a:pt x="2176" y="1321"/>
                    <a:pt x="2156" y="1314"/>
                  </a:cubicBezTo>
                  <a:cubicBezTo>
                    <a:pt x="2136" y="1306"/>
                    <a:pt x="2114" y="1306"/>
                    <a:pt x="2094" y="1315"/>
                  </a:cubicBezTo>
                  <a:cubicBezTo>
                    <a:pt x="2079" y="1321"/>
                    <a:pt x="2066" y="1332"/>
                    <a:pt x="2057" y="1346"/>
                  </a:cubicBezTo>
                  <a:cubicBezTo>
                    <a:pt x="2055" y="1350"/>
                    <a:pt x="2053" y="1353"/>
                    <a:pt x="2052" y="1357"/>
                  </a:cubicBezTo>
                  <a:cubicBezTo>
                    <a:pt x="2006" y="1342"/>
                    <a:pt x="1780" y="1265"/>
                    <a:pt x="1553" y="1190"/>
                  </a:cubicBezTo>
                  <a:cubicBezTo>
                    <a:pt x="1441" y="1152"/>
                    <a:pt x="1354" y="1123"/>
                    <a:pt x="1285" y="1100"/>
                  </a:cubicBezTo>
                  <a:cubicBezTo>
                    <a:pt x="1292" y="1079"/>
                    <a:pt x="1295" y="1056"/>
                    <a:pt x="1295" y="1033"/>
                  </a:cubicBezTo>
                  <a:cubicBezTo>
                    <a:pt x="1294" y="899"/>
                    <a:pt x="1185" y="791"/>
                    <a:pt x="1051" y="791"/>
                  </a:cubicBezTo>
                  <a:cubicBezTo>
                    <a:pt x="973" y="792"/>
                    <a:pt x="904" y="829"/>
                    <a:pt x="860" y="886"/>
                  </a:cubicBezTo>
                  <a:lnTo>
                    <a:pt x="308" y="486"/>
                  </a:lnTo>
                  <a:lnTo>
                    <a:pt x="310" y="483"/>
                  </a:lnTo>
                  <a:cubicBezTo>
                    <a:pt x="319" y="470"/>
                    <a:pt x="323" y="454"/>
                    <a:pt x="323" y="438"/>
                  </a:cubicBezTo>
                  <a:cubicBezTo>
                    <a:pt x="322" y="425"/>
                    <a:pt x="319" y="413"/>
                    <a:pt x="313" y="402"/>
                  </a:cubicBezTo>
                  <a:lnTo>
                    <a:pt x="539" y="250"/>
                  </a:lnTo>
                  <a:cubicBezTo>
                    <a:pt x="545" y="257"/>
                    <a:pt x="552" y="263"/>
                    <a:pt x="562" y="267"/>
                  </a:cubicBezTo>
                  <a:cubicBezTo>
                    <a:pt x="593" y="279"/>
                    <a:pt x="628" y="264"/>
                    <a:pt x="640" y="233"/>
                  </a:cubicBezTo>
                  <a:cubicBezTo>
                    <a:pt x="652" y="202"/>
                    <a:pt x="637" y="167"/>
                    <a:pt x="606" y="154"/>
                  </a:cubicBezTo>
                  <a:cubicBezTo>
                    <a:pt x="575" y="142"/>
                    <a:pt x="540" y="157"/>
                    <a:pt x="528" y="188"/>
                  </a:cubicBezTo>
                  <a:cubicBezTo>
                    <a:pt x="521" y="205"/>
                    <a:pt x="523" y="223"/>
                    <a:pt x="531" y="238"/>
                  </a:cubicBezTo>
                  <a:lnTo>
                    <a:pt x="305" y="390"/>
                  </a:lnTo>
                  <a:cubicBezTo>
                    <a:pt x="290" y="371"/>
                    <a:pt x="266" y="359"/>
                    <a:pt x="240" y="359"/>
                  </a:cubicBezTo>
                  <a:cubicBezTo>
                    <a:pt x="231" y="359"/>
                    <a:pt x="223" y="361"/>
                    <a:pt x="215" y="364"/>
                  </a:cubicBezTo>
                  <a:lnTo>
                    <a:pt x="95" y="113"/>
                  </a:lnTo>
                  <a:cubicBezTo>
                    <a:pt x="113" y="102"/>
                    <a:pt x="125" y="80"/>
                    <a:pt x="123" y="57"/>
                  </a:cubicBezTo>
                  <a:cubicBezTo>
                    <a:pt x="120" y="24"/>
                    <a:pt x="90" y="0"/>
                    <a:pt x="57" y="3"/>
                  </a:cubicBezTo>
                  <a:cubicBezTo>
                    <a:pt x="24" y="6"/>
                    <a:pt x="0" y="35"/>
                    <a:pt x="3" y="68"/>
                  </a:cubicBezTo>
                  <a:cubicBezTo>
                    <a:pt x="6" y="102"/>
                    <a:pt x="35" y="126"/>
                    <a:pt x="68" y="123"/>
                  </a:cubicBezTo>
                  <a:cubicBezTo>
                    <a:pt x="73" y="122"/>
                    <a:pt x="78" y="121"/>
                    <a:pt x="82" y="120"/>
                  </a:cubicBezTo>
                  <a:lnTo>
                    <a:pt x="202" y="370"/>
                  </a:lnTo>
                  <a:cubicBezTo>
                    <a:pt x="190" y="376"/>
                    <a:pt x="180" y="386"/>
                    <a:pt x="172" y="398"/>
                  </a:cubicBezTo>
                  <a:cubicBezTo>
                    <a:pt x="164" y="411"/>
                    <a:pt x="160" y="426"/>
                    <a:pt x="160" y="442"/>
                  </a:cubicBezTo>
                  <a:cubicBezTo>
                    <a:pt x="161" y="464"/>
                    <a:pt x="170" y="484"/>
                    <a:pt x="185" y="499"/>
                  </a:cubicBezTo>
                  <a:cubicBezTo>
                    <a:pt x="201" y="514"/>
                    <a:pt x="222" y="522"/>
                    <a:pt x="243" y="521"/>
                  </a:cubicBezTo>
                  <a:cubicBezTo>
                    <a:pt x="267" y="521"/>
                    <a:pt x="289" y="510"/>
                    <a:pt x="303" y="492"/>
                  </a:cubicBezTo>
                  <a:lnTo>
                    <a:pt x="300" y="497"/>
                  </a:lnTo>
                  <a:lnTo>
                    <a:pt x="852" y="898"/>
                  </a:lnTo>
                  <a:cubicBezTo>
                    <a:pt x="825" y="937"/>
                    <a:pt x="809" y="984"/>
                    <a:pt x="809" y="1035"/>
                  </a:cubicBezTo>
                  <a:cubicBezTo>
                    <a:pt x="810" y="1129"/>
                    <a:pt x="863" y="1209"/>
                    <a:pt x="940" y="1250"/>
                  </a:cubicBezTo>
                  <a:lnTo>
                    <a:pt x="787" y="1560"/>
                  </a:lnTo>
                  <a:cubicBezTo>
                    <a:pt x="754" y="1544"/>
                    <a:pt x="716" y="1540"/>
                    <a:pt x="678" y="1551"/>
                  </a:cubicBezTo>
                  <a:cubicBezTo>
                    <a:pt x="644" y="1562"/>
                    <a:pt x="614" y="1585"/>
                    <a:pt x="596" y="1615"/>
                  </a:cubicBezTo>
                  <a:cubicBezTo>
                    <a:pt x="591" y="1622"/>
                    <a:pt x="588" y="1630"/>
                    <a:pt x="584" y="1638"/>
                  </a:cubicBezTo>
                  <a:lnTo>
                    <a:pt x="152" y="1492"/>
                  </a:lnTo>
                  <a:cubicBezTo>
                    <a:pt x="156" y="1476"/>
                    <a:pt x="154" y="1460"/>
                    <a:pt x="145" y="1445"/>
                  </a:cubicBezTo>
                  <a:cubicBezTo>
                    <a:pt x="128" y="1417"/>
                    <a:pt x="91" y="1408"/>
                    <a:pt x="62" y="1425"/>
                  </a:cubicBezTo>
                  <a:cubicBezTo>
                    <a:pt x="34" y="1443"/>
                    <a:pt x="25" y="1480"/>
                    <a:pt x="42" y="1508"/>
                  </a:cubicBezTo>
                  <a:cubicBezTo>
                    <a:pt x="60" y="1537"/>
                    <a:pt x="97" y="1546"/>
                    <a:pt x="125" y="1528"/>
                  </a:cubicBezTo>
                  <a:cubicBezTo>
                    <a:pt x="135" y="1522"/>
                    <a:pt x="142" y="1514"/>
                    <a:pt x="147" y="1505"/>
                  </a:cubicBezTo>
                  <a:lnTo>
                    <a:pt x="580" y="1651"/>
                  </a:lnTo>
                  <a:cubicBezTo>
                    <a:pt x="571" y="1679"/>
                    <a:pt x="571" y="1709"/>
                    <a:pt x="580" y="1737"/>
                  </a:cubicBezTo>
                  <a:cubicBezTo>
                    <a:pt x="604" y="1815"/>
                    <a:pt x="687" y="1859"/>
                    <a:pt x="765" y="1835"/>
                  </a:cubicBezTo>
                  <a:cubicBezTo>
                    <a:pt x="800" y="1824"/>
                    <a:pt x="829" y="1802"/>
                    <a:pt x="848" y="1771"/>
                  </a:cubicBezTo>
                  <a:cubicBezTo>
                    <a:pt x="870" y="1735"/>
                    <a:pt x="876" y="1690"/>
                    <a:pt x="864" y="1649"/>
                  </a:cubicBezTo>
                  <a:cubicBezTo>
                    <a:pt x="853" y="1614"/>
                    <a:pt x="829" y="1585"/>
                    <a:pt x="800" y="1567"/>
                  </a:cubicBezTo>
                  <a:lnTo>
                    <a:pt x="953" y="1256"/>
                  </a:lnTo>
                  <a:cubicBezTo>
                    <a:pt x="984" y="1269"/>
                    <a:pt x="1018" y="1277"/>
                    <a:pt x="1053" y="1277"/>
                  </a:cubicBezTo>
                  <a:cubicBezTo>
                    <a:pt x="1159" y="1276"/>
                    <a:pt x="1248" y="1208"/>
                    <a:pt x="1281" y="1114"/>
                  </a:cubicBezTo>
                  <a:cubicBezTo>
                    <a:pt x="1504" y="1188"/>
                    <a:pt x="1833" y="1299"/>
                    <a:pt x="2047" y="1371"/>
                  </a:cubicBezTo>
                  <a:cubicBezTo>
                    <a:pt x="2043" y="1387"/>
                    <a:pt x="2045" y="1405"/>
                    <a:pt x="2052" y="1421"/>
                  </a:cubicBezTo>
                  <a:cubicBezTo>
                    <a:pt x="2060" y="1441"/>
                    <a:pt x="2076" y="1457"/>
                    <a:pt x="2096" y="1465"/>
                  </a:cubicBezTo>
                  <a:cubicBezTo>
                    <a:pt x="2117" y="1473"/>
                    <a:pt x="2139" y="1472"/>
                    <a:pt x="2158" y="1464"/>
                  </a:cubicBezTo>
                  <a:cubicBezTo>
                    <a:pt x="2165" y="1460"/>
                    <a:pt x="2172" y="1456"/>
                    <a:pt x="2178" y="1452"/>
                  </a:cubicBezTo>
                  <a:cubicBezTo>
                    <a:pt x="2309" y="1583"/>
                    <a:pt x="2539" y="1801"/>
                    <a:pt x="2636" y="1892"/>
                  </a:cubicBezTo>
                  <a:cubicBezTo>
                    <a:pt x="2622" y="1910"/>
                    <a:pt x="2618" y="1935"/>
                    <a:pt x="2630" y="1957"/>
                  </a:cubicBezTo>
                  <a:cubicBezTo>
                    <a:pt x="2645" y="1987"/>
                    <a:pt x="2681" y="1998"/>
                    <a:pt x="2711" y="1983"/>
                  </a:cubicBezTo>
                  <a:cubicBezTo>
                    <a:pt x="2741" y="1967"/>
                    <a:pt x="2752" y="1931"/>
                    <a:pt x="2737" y="1901"/>
                  </a:cubicBezTo>
                  <a:cubicBezTo>
                    <a:pt x="2721" y="1872"/>
                    <a:pt x="2685" y="1860"/>
                    <a:pt x="2655" y="1876"/>
                  </a:cubicBezTo>
                  <a:cubicBezTo>
                    <a:pt x="2652" y="1877"/>
                    <a:pt x="2649" y="1880"/>
                    <a:pt x="2646" y="1882"/>
                  </a:cubicBezTo>
                  <a:cubicBezTo>
                    <a:pt x="2549" y="1791"/>
                    <a:pt x="2319" y="1573"/>
                    <a:pt x="2188" y="1442"/>
                  </a:cubicBezTo>
                  <a:cubicBezTo>
                    <a:pt x="2191" y="1439"/>
                    <a:pt x="2193" y="1435"/>
                    <a:pt x="2195" y="1432"/>
                  </a:cubicBezTo>
                  <a:cubicBezTo>
                    <a:pt x="2207" y="1413"/>
                    <a:pt x="2210" y="1390"/>
                    <a:pt x="2205" y="1369"/>
                  </a:cubicBezTo>
                  <a:lnTo>
                    <a:pt x="2525" y="1232"/>
                  </a:lnTo>
                  <a:cubicBezTo>
                    <a:pt x="2536" y="1250"/>
                    <a:pt x="2555" y="1263"/>
                    <a:pt x="2578" y="1262"/>
                  </a:cubicBezTo>
                  <a:cubicBezTo>
                    <a:pt x="2611" y="1262"/>
                    <a:pt x="2638" y="1235"/>
                    <a:pt x="2637" y="1202"/>
                  </a:cubicBezTo>
                  <a:cubicBezTo>
                    <a:pt x="2637" y="1168"/>
                    <a:pt x="2610" y="1142"/>
                    <a:pt x="2577" y="1142"/>
                  </a:cubicBezTo>
                  <a:moveTo>
                    <a:pt x="243" y="507"/>
                  </a:moveTo>
                  <a:cubicBezTo>
                    <a:pt x="225" y="507"/>
                    <a:pt x="208" y="501"/>
                    <a:pt x="195" y="489"/>
                  </a:cubicBezTo>
                  <a:cubicBezTo>
                    <a:pt x="183" y="476"/>
                    <a:pt x="175" y="460"/>
                    <a:pt x="175" y="442"/>
                  </a:cubicBezTo>
                  <a:cubicBezTo>
                    <a:pt x="174" y="429"/>
                    <a:pt x="178" y="416"/>
                    <a:pt x="185" y="405"/>
                  </a:cubicBezTo>
                  <a:cubicBezTo>
                    <a:pt x="197" y="386"/>
                    <a:pt x="217" y="374"/>
                    <a:pt x="240" y="374"/>
                  </a:cubicBezTo>
                  <a:cubicBezTo>
                    <a:pt x="277" y="373"/>
                    <a:pt x="307" y="402"/>
                    <a:pt x="308" y="439"/>
                  </a:cubicBezTo>
                  <a:cubicBezTo>
                    <a:pt x="308" y="452"/>
                    <a:pt x="305" y="464"/>
                    <a:pt x="298" y="475"/>
                  </a:cubicBezTo>
                  <a:cubicBezTo>
                    <a:pt x="286" y="495"/>
                    <a:pt x="266" y="506"/>
                    <a:pt x="243" y="507"/>
                  </a:cubicBezTo>
                  <a:moveTo>
                    <a:pt x="850" y="1654"/>
                  </a:moveTo>
                  <a:cubicBezTo>
                    <a:pt x="861" y="1691"/>
                    <a:pt x="856" y="1731"/>
                    <a:pt x="836" y="1764"/>
                  </a:cubicBezTo>
                  <a:cubicBezTo>
                    <a:pt x="819" y="1791"/>
                    <a:pt x="792" y="1812"/>
                    <a:pt x="761" y="1821"/>
                  </a:cubicBezTo>
                  <a:cubicBezTo>
                    <a:pt x="691" y="1843"/>
                    <a:pt x="615" y="1803"/>
                    <a:pt x="594" y="1733"/>
                  </a:cubicBezTo>
                  <a:cubicBezTo>
                    <a:pt x="585" y="1705"/>
                    <a:pt x="586" y="1676"/>
                    <a:pt x="595" y="1649"/>
                  </a:cubicBezTo>
                  <a:lnTo>
                    <a:pt x="596" y="1648"/>
                  </a:lnTo>
                  <a:cubicBezTo>
                    <a:pt x="599" y="1639"/>
                    <a:pt x="603" y="1631"/>
                    <a:pt x="608" y="1623"/>
                  </a:cubicBezTo>
                  <a:cubicBezTo>
                    <a:pt x="625" y="1595"/>
                    <a:pt x="651" y="1575"/>
                    <a:pt x="682" y="1565"/>
                  </a:cubicBezTo>
                  <a:cubicBezTo>
                    <a:pt x="753" y="1543"/>
                    <a:pt x="828" y="1583"/>
                    <a:pt x="850" y="1654"/>
                  </a:cubicBezTo>
                  <a:close/>
                  <a:moveTo>
                    <a:pt x="2183" y="1424"/>
                  </a:moveTo>
                  <a:cubicBezTo>
                    <a:pt x="2176" y="1436"/>
                    <a:pt x="2165" y="1445"/>
                    <a:pt x="2153" y="1450"/>
                  </a:cubicBezTo>
                  <a:cubicBezTo>
                    <a:pt x="2136" y="1457"/>
                    <a:pt x="2118" y="1458"/>
                    <a:pt x="2102" y="1451"/>
                  </a:cubicBezTo>
                  <a:cubicBezTo>
                    <a:pt x="2085" y="1445"/>
                    <a:pt x="2072" y="1432"/>
                    <a:pt x="2065" y="1416"/>
                  </a:cubicBezTo>
                  <a:cubicBezTo>
                    <a:pt x="2056" y="1396"/>
                    <a:pt x="2058" y="1373"/>
                    <a:pt x="2069" y="1354"/>
                  </a:cubicBezTo>
                  <a:cubicBezTo>
                    <a:pt x="2077" y="1342"/>
                    <a:pt x="2087" y="1333"/>
                    <a:pt x="2100" y="1328"/>
                  </a:cubicBezTo>
                  <a:cubicBezTo>
                    <a:pt x="2116" y="1321"/>
                    <a:pt x="2134" y="1321"/>
                    <a:pt x="2151" y="1327"/>
                  </a:cubicBezTo>
                  <a:cubicBezTo>
                    <a:pt x="2167" y="1334"/>
                    <a:pt x="2180" y="1346"/>
                    <a:pt x="2187" y="1363"/>
                  </a:cubicBezTo>
                  <a:cubicBezTo>
                    <a:pt x="2196" y="1383"/>
                    <a:pt x="2194" y="1406"/>
                    <a:pt x="2183" y="1424"/>
                  </a:cubicBezTo>
                </a:path>
              </a:pathLst>
            </a:custGeom>
            <a:solidFill>
              <a:srgbClr val="C8D3D8">
                <a:alpha val="26274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  <a:defRPr/>
              </a:pPr>
              <a:endPara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endParaRPr>
            </a:p>
          </p:txBody>
        </p:sp>
        <p:sp>
          <p:nvSpPr>
            <p:cNvPr id="41" name="Google Shape;41;p44"/>
            <p:cNvSpPr/>
            <p:nvPr/>
          </p:nvSpPr>
          <p:spPr bwMode="auto">
            <a:xfrm rot="2654194">
              <a:off x="-31981" y="1854504"/>
              <a:ext cx="1138472" cy="1348798"/>
            </a:xfrm>
            <a:custGeom>
              <a:avLst/>
              <a:gdLst/>
              <a:ahLst/>
              <a:cxnLst/>
              <a:rect l="l" t="t" r="r" b="b"/>
              <a:pathLst>
                <a:path w="1384" h="1640" fill="norm" stroke="1" extrusionOk="0">
                  <a:moveTo>
                    <a:pt x="755" y="18"/>
                  </a:moveTo>
                  <a:cubicBezTo>
                    <a:pt x="727" y="36"/>
                    <a:pt x="719" y="73"/>
                    <a:pt x="737" y="101"/>
                  </a:cubicBezTo>
                  <a:cubicBezTo>
                    <a:pt x="748" y="119"/>
                    <a:pt x="767" y="129"/>
                    <a:pt x="787" y="129"/>
                  </a:cubicBezTo>
                  <a:lnTo>
                    <a:pt x="839" y="585"/>
                  </a:lnTo>
                  <a:cubicBezTo>
                    <a:pt x="819" y="590"/>
                    <a:pt x="800" y="602"/>
                    <a:pt x="789" y="621"/>
                  </a:cubicBezTo>
                  <a:cubicBezTo>
                    <a:pt x="784" y="629"/>
                    <a:pt x="780" y="639"/>
                    <a:pt x="778" y="648"/>
                  </a:cubicBezTo>
                  <a:cubicBezTo>
                    <a:pt x="773" y="676"/>
                    <a:pt x="782" y="702"/>
                    <a:pt x="800" y="721"/>
                  </a:cubicBezTo>
                  <a:lnTo>
                    <a:pt x="463" y="1105"/>
                  </a:lnTo>
                  <a:cubicBezTo>
                    <a:pt x="396" y="1060"/>
                    <a:pt x="310" y="1044"/>
                    <a:pt x="227" y="1069"/>
                  </a:cubicBezTo>
                  <a:cubicBezTo>
                    <a:pt x="82" y="1114"/>
                    <a:pt x="0" y="1268"/>
                    <a:pt x="45" y="1413"/>
                  </a:cubicBezTo>
                  <a:cubicBezTo>
                    <a:pt x="90" y="1559"/>
                    <a:pt x="244" y="1640"/>
                    <a:pt x="389" y="1595"/>
                  </a:cubicBezTo>
                  <a:cubicBezTo>
                    <a:pt x="535" y="1551"/>
                    <a:pt x="616" y="1396"/>
                    <a:pt x="571" y="1251"/>
                  </a:cubicBezTo>
                  <a:cubicBezTo>
                    <a:pt x="554" y="1194"/>
                    <a:pt x="519" y="1147"/>
                    <a:pt x="475" y="1114"/>
                  </a:cubicBezTo>
                  <a:lnTo>
                    <a:pt x="811" y="730"/>
                  </a:lnTo>
                  <a:cubicBezTo>
                    <a:pt x="820" y="736"/>
                    <a:pt x="831" y="741"/>
                    <a:pt x="843" y="743"/>
                  </a:cubicBezTo>
                  <a:cubicBezTo>
                    <a:pt x="876" y="749"/>
                    <a:pt x="909" y="735"/>
                    <a:pt x="927" y="706"/>
                  </a:cubicBezTo>
                  <a:cubicBezTo>
                    <a:pt x="932" y="698"/>
                    <a:pt x="936" y="688"/>
                    <a:pt x="938" y="679"/>
                  </a:cubicBezTo>
                  <a:cubicBezTo>
                    <a:pt x="939" y="673"/>
                    <a:pt x="939" y="668"/>
                    <a:pt x="939" y="662"/>
                  </a:cubicBezTo>
                  <a:lnTo>
                    <a:pt x="1259" y="583"/>
                  </a:lnTo>
                  <a:cubicBezTo>
                    <a:pt x="1261" y="587"/>
                    <a:pt x="1263" y="591"/>
                    <a:pt x="1265" y="594"/>
                  </a:cubicBezTo>
                  <a:cubicBezTo>
                    <a:pt x="1283" y="622"/>
                    <a:pt x="1320" y="631"/>
                    <a:pt x="1348" y="613"/>
                  </a:cubicBezTo>
                  <a:cubicBezTo>
                    <a:pt x="1376" y="595"/>
                    <a:pt x="1384" y="558"/>
                    <a:pt x="1367" y="530"/>
                  </a:cubicBezTo>
                  <a:cubicBezTo>
                    <a:pt x="1349" y="501"/>
                    <a:pt x="1311" y="493"/>
                    <a:pt x="1283" y="511"/>
                  </a:cubicBezTo>
                  <a:cubicBezTo>
                    <a:pt x="1263" y="524"/>
                    <a:pt x="1253" y="547"/>
                    <a:pt x="1256" y="569"/>
                  </a:cubicBezTo>
                  <a:lnTo>
                    <a:pt x="937" y="648"/>
                  </a:lnTo>
                  <a:cubicBezTo>
                    <a:pt x="935" y="637"/>
                    <a:pt x="931" y="627"/>
                    <a:pt x="925" y="618"/>
                  </a:cubicBezTo>
                  <a:cubicBezTo>
                    <a:pt x="913" y="600"/>
                    <a:pt x="894" y="588"/>
                    <a:pt x="873" y="584"/>
                  </a:cubicBezTo>
                  <a:cubicBezTo>
                    <a:pt x="866" y="583"/>
                    <a:pt x="860" y="582"/>
                    <a:pt x="853" y="583"/>
                  </a:cubicBezTo>
                  <a:lnTo>
                    <a:pt x="801" y="127"/>
                  </a:lnTo>
                  <a:cubicBezTo>
                    <a:pt x="808" y="126"/>
                    <a:pt x="814" y="123"/>
                    <a:pt x="820" y="120"/>
                  </a:cubicBezTo>
                  <a:cubicBezTo>
                    <a:pt x="848" y="102"/>
                    <a:pt x="856" y="64"/>
                    <a:pt x="838" y="36"/>
                  </a:cubicBezTo>
                  <a:cubicBezTo>
                    <a:pt x="821" y="8"/>
                    <a:pt x="783" y="0"/>
                    <a:pt x="755" y="18"/>
                  </a:cubicBezTo>
                  <a:moveTo>
                    <a:pt x="913" y="626"/>
                  </a:moveTo>
                  <a:cubicBezTo>
                    <a:pt x="918" y="634"/>
                    <a:pt x="922" y="642"/>
                    <a:pt x="923" y="651"/>
                  </a:cubicBezTo>
                  <a:lnTo>
                    <a:pt x="923" y="651"/>
                  </a:lnTo>
                  <a:lnTo>
                    <a:pt x="924" y="653"/>
                  </a:lnTo>
                  <a:cubicBezTo>
                    <a:pt x="925" y="660"/>
                    <a:pt x="925" y="668"/>
                    <a:pt x="923" y="676"/>
                  </a:cubicBezTo>
                  <a:cubicBezTo>
                    <a:pt x="922" y="684"/>
                    <a:pt x="919" y="692"/>
                    <a:pt x="915" y="699"/>
                  </a:cubicBezTo>
                  <a:cubicBezTo>
                    <a:pt x="900" y="722"/>
                    <a:pt x="872" y="734"/>
                    <a:pt x="845" y="729"/>
                  </a:cubicBezTo>
                  <a:cubicBezTo>
                    <a:pt x="809" y="722"/>
                    <a:pt x="785" y="687"/>
                    <a:pt x="792" y="651"/>
                  </a:cubicBezTo>
                  <a:cubicBezTo>
                    <a:pt x="794" y="643"/>
                    <a:pt x="797" y="635"/>
                    <a:pt x="801" y="628"/>
                  </a:cubicBezTo>
                  <a:cubicBezTo>
                    <a:pt x="816" y="605"/>
                    <a:pt x="843" y="593"/>
                    <a:pt x="870" y="598"/>
                  </a:cubicBezTo>
                  <a:cubicBezTo>
                    <a:pt x="888" y="601"/>
                    <a:pt x="903" y="611"/>
                    <a:pt x="913" y="626"/>
                  </a:cubicBezTo>
                  <a:close/>
                </a:path>
              </a:pathLst>
            </a:custGeom>
            <a:solidFill>
              <a:srgbClr val="C8D3D8">
                <a:alpha val="26274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  <a:defRPr/>
              </a:pPr>
              <a:endPara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endParaRPr>
            </a:p>
          </p:txBody>
        </p:sp>
        <p:sp>
          <p:nvSpPr>
            <p:cNvPr id="42" name="Google Shape;42;p44"/>
            <p:cNvSpPr/>
            <p:nvPr/>
          </p:nvSpPr>
          <p:spPr bwMode="auto">
            <a:xfrm rot="2654194">
              <a:off x="263870" y="2526575"/>
              <a:ext cx="3276479" cy="2650851"/>
            </a:xfrm>
            <a:custGeom>
              <a:avLst/>
              <a:gdLst/>
              <a:ahLst/>
              <a:cxnLst/>
              <a:rect l="l" t="t" r="r" b="b"/>
              <a:pathLst>
                <a:path w="3984" h="3221" fill="norm" stroke="1" extrusionOk="0">
                  <a:moveTo>
                    <a:pt x="3893" y="359"/>
                  </a:moveTo>
                  <a:cubicBezTo>
                    <a:pt x="3878" y="364"/>
                    <a:pt x="3865" y="375"/>
                    <a:pt x="3856" y="388"/>
                  </a:cubicBezTo>
                  <a:cubicBezTo>
                    <a:pt x="3846" y="405"/>
                    <a:pt x="3843" y="425"/>
                    <a:pt x="3849" y="444"/>
                  </a:cubicBezTo>
                  <a:lnTo>
                    <a:pt x="3850" y="447"/>
                  </a:lnTo>
                  <a:lnTo>
                    <a:pt x="3469" y="613"/>
                  </a:lnTo>
                  <a:cubicBezTo>
                    <a:pt x="3465" y="604"/>
                    <a:pt x="3459" y="596"/>
                    <a:pt x="3452" y="590"/>
                  </a:cubicBezTo>
                  <a:lnTo>
                    <a:pt x="3549" y="469"/>
                  </a:lnTo>
                  <a:cubicBezTo>
                    <a:pt x="3563" y="478"/>
                    <a:pt x="3581" y="481"/>
                    <a:pt x="3599" y="476"/>
                  </a:cubicBezTo>
                  <a:cubicBezTo>
                    <a:pt x="3630" y="466"/>
                    <a:pt x="3648" y="432"/>
                    <a:pt x="3638" y="400"/>
                  </a:cubicBezTo>
                  <a:cubicBezTo>
                    <a:pt x="3628" y="368"/>
                    <a:pt x="3594" y="351"/>
                    <a:pt x="3562" y="361"/>
                  </a:cubicBezTo>
                  <a:cubicBezTo>
                    <a:pt x="3530" y="371"/>
                    <a:pt x="3513" y="405"/>
                    <a:pt x="3523" y="437"/>
                  </a:cubicBezTo>
                  <a:cubicBezTo>
                    <a:pt x="3526" y="446"/>
                    <a:pt x="3531" y="454"/>
                    <a:pt x="3537" y="460"/>
                  </a:cubicBezTo>
                  <a:lnTo>
                    <a:pt x="3441" y="581"/>
                  </a:lnTo>
                  <a:cubicBezTo>
                    <a:pt x="3428" y="572"/>
                    <a:pt x="3413" y="567"/>
                    <a:pt x="3397" y="566"/>
                  </a:cubicBezTo>
                  <a:cubicBezTo>
                    <a:pt x="3348" y="563"/>
                    <a:pt x="3306" y="599"/>
                    <a:pt x="3303" y="648"/>
                  </a:cubicBezTo>
                  <a:cubicBezTo>
                    <a:pt x="3300" y="689"/>
                    <a:pt x="3326" y="726"/>
                    <a:pt x="3364" y="738"/>
                  </a:cubicBezTo>
                  <a:lnTo>
                    <a:pt x="3248" y="1238"/>
                  </a:lnTo>
                  <a:lnTo>
                    <a:pt x="3244" y="1237"/>
                  </a:lnTo>
                  <a:cubicBezTo>
                    <a:pt x="3233" y="1235"/>
                    <a:pt x="3222" y="1235"/>
                    <a:pt x="3212" y="1236"/>
                  </a:cubicBezTo>
                  <a:lnTo>
                    <a:pt x="3067" y="735"/>
                  </a:lnTo>
                  <a:cubicBezTo>
                    <a:pt x="3087" y="726"/>
                    <a:pt x="3101" y="707"/>
                    <a:pt x="3102" y="685"/>
                  </a:cubicBezTo>
                  <a:cubicBezTo>
                    <a:pt x="3103" y="672"/>
                    <a:pt x="3100" y="660"/>
                    <a:pt x="3094" y="650"/>
                  </a:cubicBezTo>
                  <a:cubicBezTo>
                    <a:pt x="3118" y="627"/>
                    <a:pt x="3139" y="601"/>
                    <a:pt x="3157" y="573"/>
                  </a:cubicBezTo>
                  <a:cubicBezTo>
                    <a:pt x="3194" y="513"/>
                    <a:pt x="3213" y="444"/>
                    <a:pt x="3213" y="374"/>
                  </a:cubicBezTo>
                  <a:cubicBezTo>
                    <a:pt x="3212" y="168"/>
                    <a:pt x="3043" y="0"/>
                    <a:pt x="2837" y="1"/>
                  </a:cubicBezTo>
                  <a:cubicBezTo>
                    <a:pt x="2707" y="2"/>
                    <a:pt x="2588" y="68"/>
                    <a:pt x="2520" y="179"/>
                  </a:cubicBezTo>
                  <a:cubicBezTo>
                    <a:pt x="2483" y="239"/>
                    <a:pt x="2464" y="307"/>
                    <a:pt x="2464" y="378"/>
                  </a:cubicBezTo>
                  <a:cubicBezTo>
                    <a:pt x="2464" y="391"/>
                    <a:pt x="2465" y="405"/>
                    <a:pt x="2467" y="418"/>
                  </a:cubicBezTo>
                  <a:cubicBezTo>
                    <a:pt x="2445" y="426"/>
                    <a:pt x="2429" y="446"/>
                    <a:pt x="2427" y="471"/>
                  </a:cubicBezTo>
                  <a:cubicBezTo>
                    <a:pt x="2427" y="476"/>
                    <a:pt x="2427" y="480"/>
                    <a:pt x="2428" y="484"/>
                  </a:cubicBezTo>
                  <a:lnTo>
                    <a:pt x="1611" y="714"/>
                  </a:lnTo>
                  <a:cubicBezTo>
                    <a:pt x="1601" y="684"/>
                    <a:pt x="1581" y="659"/>
                    <a:pt x="1554" y="643"/>
                  </a:cubicBezTo>
                  <a:cubicBezTo>
                    <a:pt x="1492" y="606"/>
                    <a:pt x="1410" y="626"/>
                    <a:pt x="1372" y="687"/>
                  </a:cubicBezTo>
                  <a:lnTo>
                    <a:pt x="1371" y="689"/>
                  </a:lnTo>
                  <a:cubicBezTo>
                    <a:pt x="1353" y="720"/>
                    <a:pt x="1348" y="756"/>
                    <a:pt x="1356" y="790"/>
                  </a:cubicBezTo>
                  <a:cubicBezTo>
                    <a:pt x="1358" y="795"/>
                    <a:pt x="1360" y="800"/>
                    <a:pt x="1361" y="805"/>
                  </a:cubicBezTo>
                  <a:lnTo>
                    <a:pt x="864" y="1044"/>
                  </a:lnTo>
                  <a:cubicBezTo>
                    <a:pt x="854" y="1027"/>
                    <a:pt x="838" y="1013"/>
                    <a:pt x="819" y="1006"/>
                  </a:cubicBezTo>
                  <a:lnTo>
                    <a:pt x="967" y="488"/>
                  </a:lnTo>
                  <a:lnTo>
                    <a:pt x="971" y="488"/>
                  </a:lnTo>
                  <a:cubicBezTo>
                    <a:pt x="1004" y="490"/>
                    <a:pt x="1032" y="465"/>
                    <a:pt x="1035" y="432"/>
                  </a:cubicBezTo>
                  <a:cubicBezTo>
                    <a:pt x="1037" y="399"/>
                    <a:pt x="1012" y="370"/>
                    <a:pt x="978" y="368"/>
                  </a:cubicBezTo>
                  <a:cubicBezTo>
                    <a:pt x="945" y="366"/>
                    <a:pt x="916" y="391"/>
                    <a:pt x="914" y="424"/>
                  </a:cubicBezTo>
                  <a:cubicBezTo>
                    <a:pt x="912" y="451"/>
                    <a:pt x="929" y="475"/>
                    <a:pt x="953" y="484"/>
                  </a:cubicBezTo>
                  <a:lnTo>
                    <a:pt x="805" y="1002"/>
                  </a:lnTo>
                  <a:cubicBezTo>
                    <a:pt x="802" y="1002"/>
                    <a:pt x="798" y="1001"/>
                    <a:pt x="794" y="1001"/>
                  </a:cubicBezTo>
                  <a:cubicBezTo>
                    <a:pt x="747" y="998"/>
                    <a:pt x="707" y="1032"/>
                    <a:pt x="701" y="1078"/>
                  </a:cubicBezTo>
                  <a:lnTo>
                    <a:pt x="137" y="1051"/>
                  </a:lnTo>
                  <a:cubicBezTo>
                    <a:pt x="137" y="1046"/>
                    <a:pt x="136" y="1042"/>
                    <a:pt x="135" y="1037"/>
                  </a:cubicBezTo>
                  <a:cubicBezTo>
                    <a:pt x="127" y="1001"/>
                    <a:pt x="90" y="978"/>
                    <a:pt x="54" y="987"/>
                  </a:cubicBezTo>
                  <a:cubicBezTo>
                    <a:pt x="37" y="991"/>
                    <a:pt x="22" y="1002"/>
                    <a:pt x="12" y="1017"/>
                  </a:cubicBezTo>
                  <a:cubicBezTo>
                    <a:pt x="3" y="1032"/>
                    <a:pt x="0" y="1051"/>
                    <a:pt x="4" y="1068"/>
                  </a:cubicBezTo>
                  <a:cubicBezTo>
                    <a:pt x="12" y="1104"/>
                    <a:pt x="49" y="1127"/>
                    <a:pt x="85" y="1118"/>
                  </a:cubicBezTo>
                  <a:cubicBezTo>
                    <a:pt x="103" y="1114"/>
                    <a:pt x="117" y="1104"/>
                    <a:pt x="127" y="1088"/>
                  </a:cubicBezTo>
                  <a:cubicBezTo>
                    <a:pt x="131" y="1081"/>
                    <a:pt x="134" y="1073"/>
                    <a:pt x="136" y="1065"/>
                  </a:cubicBezTo>
                  <a:lnTo>
                    <a:pt x="700" y="1092"/>
                  </a:lnTo>
                  <a:cubicBezTo>
                    <a:pt x="701" y="1137"/>
                    <a:pt x="737" y="1174"/>
                    <a:pt x="783" y="1177"/>
                  </a:cubicBezTo>
                  <a:cubicBezTo>
                    <a:pt x="831" y="1180"/>
                    <a:pt x="873" y="1143"/>
                    <a:pt x="876" y="1095"/>
                  </a:cubicBezTo>
                  <a:cubicBezTo>
                    <a:pt x="877" y="1082"/>
                    <a:pt x="875" y="1069"/>
                    <a:pt x="871" y="1057"/>
                  </a:cubicBezTo>
                  <a:lnTo>
                    <a:pt x="1367" y="818"/>
                  </a:lnTo>
                  <a:cubicBezTo>
                    <a:pt x="1379" y="840"/>
                    <a:pt x="1396" y="859"/>
                    <a:pt x="1417" y="872"/>
                  </a:cubicBezTo>
                  <a:cubicBezTo>
                    <a:pt x="1427" y="878"/>
                    <a:pt x="1438" y="882"/>
                    <a:pt x="1448" y="885"/>
                  </a:cubicBezTo>
                  <a:lnTo>
                    <a:pt x="1338" y="1305"/>
                  </a:lnTo>
                  <a:cubicBezTo>
                    <a:pt x="1330" y="1303"/>
                    <a:pt x="1321" y="1302"/>
                    <a:pt x="1312" y="1302"/>
                  </a:cubicBezTo>
                  <a:cubicBezTo>
                    <a:pt x="1242" y="1302"/>
                    <a:pt x="1186" y="1359"/>
                    <a:pt x="1187" y="1428"/>
                  </a:cubicBezTo>
                  <a:cubicBezTo>
                    <a:pt x="1187" y="1449"/>
                    <a:pt x="1192" y="1468"/>
                    <a:pt x="1201" y="1485"/>
                  </a:cubicBezTo>
                  <a:lnTo>
                    <a:pt x="523" y="1885"/>
                  </a:lnTo>
                  <a:lnTo>
                    <a:pt x="522" y="1882"/>
                  </a:lnTo>
                  <a:cubicBezTo>
                    <a:pt x="511" y="1868"/>
                    <a:pt x="496" y="1859"/>
                    <a:pt x="478" y="1856"/>
                  </a:cubicBezTo>
                  <a:cubicBezTo>
                    <a:pt x="451" y="1852"/>
                    <a:pt x="425" y="1865"/>
                    <a:pt x="411" y="1887"/>
                  </a:cubicBezTo>
                  <a:cubicBezTo>
                    <a:pt x="406" y="1895"/>
                    <a:pt x="403" y="1904"/>
                    <a:pt x="401" y="1913"/>
                  </a:cubicBezTo>
                  <a:cubicBezTo>
                    <a:pt x="396" y="1950"/>
                    <a:pt x="422" y="1984"/>
                    <a:pt x="458" y="1990"/>
                  </a:cubicBezTo>
                  <a:cubicBezTo>
                    <a:pt x="485" y="1994"/>
                    <a:pt x="511" y="1981"/>
                    <a:pt x="526" y="1958"/>
                  </a:cubicBezTo>
                  <a:cubicBezTo>
                    <a:pt x="530" y="1950"/>
                    <a:pt x="534" y="1942"/>
                    <a:pt x="535" y="1933"/>
                  </a:cubicBezTo>
                  <a:cubicBezTo>
                    <a:pt x="537" y="1920"/>
                    <a:pt x="535" y="1908"/>
                    <a:pt x="530" y="1897"/>
                  </a:cubicBezTo>
                  <a:lnTo>
                    <a:pt x="1208" y="1498"/>
                  </a:lnTo>
                  <a:cubicBezTo>
                    <a:pt x="1230" y="1531"/>
                    <a:pt x="1267" y="1553"/>
                    <a:pt x="1309" y="1554"/>
                  </a:cubicBezTo>
                  <a:lnTo>
                    <a:pt x="1315" y="1764"/>
                  </a:lnTo>
                  <a:cubicBezTo>
                    <a:pt x="1289" y="1769"/>
                    <a:pt x="1268" y="1791"/>
                    <a:pt x="1266" y="1819"/>
                  </a:cubicBezTo>
                  <a:lnTo>
                    <a:pt x="1266" y="1822"/>
                  </a:lnTo>
                  <a:cubicBezTo>
                    <a:pt x="1159" y="1839"/>
                    <a:pt x="1065" y="1901"/>
                    <a:pt x="1007" y="1994"/>
                  </a:cubicBezTo>
                  <a:cubicBezTo>
                    <a:pt x="971" y="2054"/>
                    <a:pt x="951" y="2123"/>
                    <a:pt x="952" y="2193"/>
                  </a:cubicBezTo>
                  <a:cubicBezTo>
                    <a:pt x="953" y="2399"/>
                    <a:pt x="1121" y="2567"/>
                    <a:pt x="1328" y="2566"/>
                  </a:cubicBezTo>
                  <a:cubicBezTo>
                    <a:pt x="1354" y="2565"/>
                    <a:pt x="1379" y="2563"/>
                    <a:pt x="1403" y="2558"/>
                  </a:cubicBezTo>
                  <a:cubicBezTo>
                    <a:pt x="1411" y="2579"/>
                    <a:pt x="1431" y="2595"/>
                    <a:pt x="1455" y="2596"/>
                  </a:cubicBezTo>
                  <a:cubicBezTo>
                    <a:pt x="1462" y="2597"/>
                    <a:pt x="1468" y="2596"/>
                    <a:pt x="1474" y="2594"/>
                  </a:cubicBezTo>
                  <a:lnTo>
                    <a:pt x="1596" y="2920"/>
                  </a:lnTo>
                  <a:cubicBezTo>
                    <a:pt x="1573" y="2931"/>
                    <a:pt x="1553" y="2949"/>
                    <a:pt x="1539" y="2971"/>
                  </a:cubicBezTo>
                  <a:cubicBezTo>
                    <a:pt x="1519" y="3004"/>
                    <a:pt x="1514" y="3043"/>
                    <a:pt x="1525" y="3080"/>
                  </a:cubicBezTo>
                  <a:cubicBezTo>
                    <a:pt x="1535" y="3114"/>
                    <a:pt x="1559" y="3142"/>
                    <a:pt x="1590" y="3159"/>
                  </a:cubicBezTo>
                  <a:cubicBezTo>
                    <a:pt x="1621" y="3175"/>
                    <a:pt x="1657" y="3179"/>
                    <a:pt x="1691" y="3168"/>
                  </a:cubicBezTo>
                  <a:cubicBezTo>
                    <a:pt x="1722" y="3159"/>
                    <a:pt x="1748" y="3138"/>
                    <a:pt x="1765" y="3111"/>
                  </a:cubicBezTo>
                  <a:cubicBezTo>
                    <a:pt x="1784" y="3080"/>
                    <a:pt x="1790" y="3043"/>
                    <a:pt x="1781" y="3008"/>
                  </a:cubicBezTo>
                  <a:lnTo>
                    <a:pt x="2058" y="2908"/>
                  </a:lnTo>
                  <a:cubicBezTo>
                    <a:pt x="2071" y="2937"/>
                    <a:pt x="2099" y="2958"/>
                    <a:pt x="2132" y="2960"/>
                  </a:cubicBezTo>
                  <a:cubicBezTo>
                    <a:pt x="2157" y="2961"/>
                    <a:pt x="2179" y="2953"/>
                    <a:pt x="2196" y="2938"/>
                  </a:cubicBezTo>
                  <a:lnTo>
                    <a:pt x="2372" y="3117"/>
                  </a:lnTo>
                  <a:cubicBezTo>
                    <a:pt x="2361" y="3131"/>
                    <a:pt x="2356" y="3149"/>
                    <a:pt x="2360" y="3168"/>
                  </a:cubicBezTo>
                  <a:cubicBezTo>
                    <a:pt x="2368" y="3200"/>
                    <a:pt x="2400" y="3221"/>
                    <a:pt x="2432" y="3213"/>
                  </a:cubicBezTo>
                  <a:cubicBezTo>
                    <a:pt x="2465" y="3205"/>
                    <a:pt x="2485" y="3173"/>
                    <a:pt x="2477" y="3140"/>
                  </a:cubicBezTo>
                  <a:cubicBezTo>
                    <a:pt x="2470" y="3108"/>
                    <a:pt x="2437" y="3088"/>
                    <a:pt x="2405" y="3095"/>
                  </a:cubicBezTo>
                  <a:cubicBezTo>
                    <a:pt x="2396" y="3098"/>
                    <a:pt x="2389" y="3101"/>
                    <a:pt x="2382" y="3107"/>
                  </a:cubicBezTo>
                  <a:lnTo>
                    <a:pt x="2206" y="2928"/>
                  </a:lnTo>
                  <a:cubicBezTo>
                    <a:pt x="2218" y="2914"/>
                    <a:pt x="2225" y="2896"/>
                    <a:pt x="2226" y="2877"/>
                  </a:cubicBezTo>
                  <a:cubicBezTo>
                    <a:pt x="2229" y="2828"/>
                    <a:pt x="2192" y="2787"/>
                    <a:pt x="2144" y="2783"/>
                  </a:cubicBezTo>
                  <a:cubicBezTo>
                    <a:pt x="2095" y="2780"/>
                    <a:pt x="2053" y="2817"/>
                    <a:pt x="2050" y="2866"/>
                  </a:cubicBezTo>
                  <a:cubicBezTo>
                    <a:pt x="2049" y="2876"/>
                    <a:pt x="2050" y="2886"/>
                    <a:pt x="2053" y="2895"/>
                  </a:cubicBezTo>
                  <a:lnTo>
                    <a:pt x="1777" y="2995"/>
                  </a:lnTo>
                  <a:cubicBezTo>
                    <a:pt x="1752" y="2929"/>
                    <a:pt x="1681" y="2893"/>
                    <a:pt x="1613" y="2914"/>
                  </a:cubicBezTo>
                  <a:lnTo>
                    <a:pt x="1610" y="2915"/>
                  </a:lnTo>
                  <a:lnTo>
                    <a:pt x="1488" y="2589"/>
                  </a:lnTo>
                  <a:cubicBezTo>
                    <a:pt x="1505" y="2579"/>
                    <a:pt x="1518" y="2561"/>
                    <a:pt x="1520" y="2540"/>
                  </a:cubicBezTo>
                  <a:cubicBezTo>
                    <a:pt x="1520" y="2531"/>
                    <a:pt x="1519" y="2522"/>
                    <a:pt x="1515" y="2514"/>
                  </a:cubicBezTo>
                  <a:cubicBezTo>
                    <a:pt x="1567" y="2484"/>
                    <a:pt x="1612" y="2441"/>
                    <a:pt x="1645" y="2388"/>
                  </a:cubicBezTo>
                  <a:cubicBezTo>
                    <a:pt x="1681" y="2328"/>
                    <a:pt x="1701" y="2260"/>
                    <a:pt x="1700" y="2189"/>
                  </a:cubicBezTo>
                  <a:cubicBezTo>
                    <a:pt x="1700" y="2169"/>
                    <a:pt x="1698" y="2148"/>
                    <a:pt x="1695" y="2128"/>
                  </a:cubicBezTo>
                  <a:cubicBezTo>
                    <a:pt x="1718" y="2121"/>
                    <a:pt x="1735" y="2100"/>
                    <a:pt x="1737" y="2075"/>
                  </a:cubicBezTo>
                  <a:cubicBezTo>
                    <a:pt x="1738" y="2069"/>
                    <a:pt x="1737" y="2063"/>
                    <a:pt x="1735" y="2057"/>
                  </a:cubicBezTo>
                  <a:lnTo>
                    <a:pt x="1983" y="1972"/>
                  </a:lnTo>
                  <a:cubicBezTo>
                    <a:pt x="2001" y="2018"/>
                    <a:pt x="2047" y="2051"/>
                    <a:pt x="2100" y="2051"/>
                  </a:cubicBezTo>
                  <a:cubicBezTo>
                    <a:pt x="2140" y="2050"/>
                    <a:pt x="2176" y="2031"/>
                    <a:pt x="2199" y="2001"/>
                  </a:cubicBezTo>
                  <a:lnTo>
                    <a:pt x="2417" y="2164"/>
                  </a:lnTo>
                  <a:lnTo>
                    <a:pt x="2415" y="2166"/>
                  </a:lnTo>
                  <a:cubicBezTo>
                    <a:pt x="2402" y="2187"/>
                    <a:pt x="2398" y="2212"/>
                    <a:pt x="2404" y="2237"/>
                  </a:cubicBezTo>
                  <a:cubicBezTo>
                    <a:pt x="2409" y="2262"/>
                    <a:pt x="2424" y="2283"/>
                    <a:pt x="2446" y="2297"/>
                  </a:cubicBezTo>
                  <a:cubicBezTo>
                    <a:pt x="2467" y="2310"/>
                    <a:pt x="2493" y="2315"/>
                    <a:pt x="2518" y="2309"/>
                  </a:cubicBezTo>
                  <a:cubicBezTo>
                    <a:pt x="2524" y="2308"/>
                    <a:pt x="2529" y="2306"/>
                    <a:pt x="2534" y="2304"/>
                  </a:cubicBezTo>
                  <a:lnTo>
                    <a:pt x="2670" y="2569"/>
                  </a:lnTo>
                  <a:cubicBezTo>
                    <a:pt x="2649" y="2582"/>
                    <a:pt x="2638" y="2607"/>
                    <a:pt x="2644" y="2633"/>
                  </a:cubicBezTo>
                  <a:cubicBezTo>
                    <a:pt x="2652" y="2665"/>
                    <a:pt x="2684" y="2685"/>
                    <a:pt x="2717" y="2678"/>
                  </a:cubicBezTo>
                  <a:cubicBezTo>
                    <a:pt x="2749" y="2670"/>
                    <a:pt x="2769" y="2638"/>
                    <a:pt x="2762" y="2605"/>
                  </a:cubicBezTo>
                  <a:cubicBezTo>
                    <a:pt x="2754" y="2573"/>
                    <a:pt x="2721" y="2553"/>
                    <a:pt x="2689" y="2560"/>
                  </a:cubicBezTo>
                  <a:cubicBezTo>
                    <a:pt x="2687" y="2561"/>
                    <a:pt x="2685" y="2562"/>
                    <a:pt x="2683" y="2562"/>
                  </a:cubicBezTo>
                  <a:lnTo>
                    <a:pt x="2547" y="2297"/>
                  </a:lnTo>
                  <a:cubicBezTo>
                    <a:pt x="2559" y="2289"/>
                    <a:pt x="2570" y="2279"/>
                    <a:pt x="2578" y="2266"/>
                  </a:cubicBezTo>
                  <a:cubicBezTo>
                    <a:pt x="2590" y="2246"/>
                    <a:pt x="2595" y="2224"/>
                    <a:pt x="2591" y="2201"/>
                  </a:cubicBezTo>
                  <a:lnTo>
                    <a:pt x="2957" y="2116"/>
                  </a:lnTo>
                  <a:cubicBezTo>
                    <a:pt x="2966" y="2145"/>
                    <a:pt x="2997" y="2163"/>
                    <a:pt x="3028" y="2156"/>
                  </a:cubicBezTo>
                  <a:cubicBezTo>
                    <a:pt x="3060" y="2148"/>
                    <a:pt x="3080" y="2116"/>
                    <a:pt x="3072" y="2084"/>
                  </a:cubicBezTo>
                  <a:cubicBezTo>
                    <a:pt x="3065" y="2051"/>
                    <a:pt x="3032" y="2031"/>
                    <a:pt x="3000" y="2039"/>
                  </a:cubicBezTo>
                  <a:cubicBezTo>
                    <a:pt x="2971" y="2045"/>
                    <a:pt x="2952" y="2073"/>
                    <a:pt x="2954" y="2102"/>
                  </a:cubicBezTo>
                  <a:lnTo>
                    <a:pt x="2588" y="2187"/>
                  </a:lnTo>
                  <a:cubicBezTo>
                    <a:pt x="2573" y="2140"/>
                    <a:pt x="2524" y="2112"/>
                    <a:pt x="2476" y="2123"/>
                  </a:cubicBezTo>
                  <a:cubicBezTo>
                    <a:pt x="2456" y="2127"/>
                    <a:pt x="2439" y="2138"/>
                    <a:pt x="2425" y="2152"/>
                  </a:cubicBezTo>
                  <a:lnTo>
                    <a:pt x="2207" y="1989"/>
                  </a:lnTo>
                  <a:cubicBezTo>
                    <a:pt x="2219" y="1970"/>
                    <a:pt x="2225" y="1948"/>
                    <a:pt x="2225" y="1924"/>
                  </a:cubicBezTo>
                  <a:cubicBezTo>
                    <a:pt x="2225" y="1854"/>
                    <a:pt x="2168" y="1798"/>
                    <a:pt x="2098" y="1799"/>
                  </a:cubicBezTo>
                  <a:cubicBezTo>
                    <a:pt x="2084" y="1799"/>
                    <a:pt x="2071" y="1801"/>
                    <a:pt x="2058" y="1806"/>
                  </a:cubicBezTo>
                  <a:lnTo>
                    <a:pt x="1897" y="1409"/>
                  </a:lnTo>
                  <a:cubicBezTo>
                    <a:pt x="1915" y="1402"/>
                    <a:pt x="1931" y="1389"/>
                    <a:pt x="1942" y="1372"/>
                  </a:cubicBezTo>
                  <a:cubicBezTo>
                    <a:pt x="1943" y="1368"/>
                    <a:pt x="1945" y="1365"/>
                    <a:pt x="1947" y="1362"/>
                  </a:cubicBezTo>
                  <a:cubicBezTo>
                    <a:pt x="1948" y="1360"/>
                    <a:pt x="1948" y="1358"/>
                    <a:pt x="1949" y="1357"/>
                  </a:cubicBezTo>
                  <a:lnTo>
                    <a:pt x="2728" y="1702"/>
                  </a:lnTo>
                  <a:cubicBezTo>
                    <a:pt x="2727" y="1706"/>
                    <a:pt x="2726" y="1710"/>
                    <a:pt x="2726" y="1713"/>
                  </a:cubicBezTo>
                  <a:cubicBezTo>
                    <a:pt x="2724" y="1747"/>
                    <a:pt x="2749" y="1776"/>
                    <a:pt x="2782" y="1778"/>
                  </a:cubicBezTo>
                  <a:cubicBezTo>
                    <a:pt x="2815" y="1780"/>
                    <a:pt x="2844" y="1755"/>
                    <a:pt x="2847" y="1722"/>
                  </a:cubicBezTo>
                  <a:cubicBezTo>
                    <a:pt x="2849" y="1689"/>
                    <a:pt x="2824" y="1660"/>
                    <a:pt x="2791" y="1658"/>
                  </a:cubicBezTo>
                  <a:cubicBezTo>
                    <a:pt x="2766" y="1656"/>
                    <a:pt x="2745" y="1669"/>
                    <a:pt x="2734" y="1689"/>
                  </a:cubicBezTo>
                  <a:lnTo>
                    <a:pt x="1953" y="1343"/>
                  </a:lnTo>
                  <a:cubicBezTo>
                    <a:pt x="1963" y="1300"/>
                    <a:pt x="1942" y="1254"/>
                    <a:pt x="1901" y="1235"/>
                  </a:cubicBezTo>
                  <a:cubicBezTo>
                    <a:pt x="1854" y="1213"/>
                    <a:pt x="1797" y="1232"/>
                    <a:pt x="1774" y="1281"/>
                  </a:cubicBezTo>
                  <a:cubicBezTo>
                    <a:pt x="1769" y="1290"/>
                    <a:pt x="1766" y="1301"/>
                    <a:pt x="1765" y="1311"/>
                  </a:cubicBezTo>
                  <a:lnTo>
                    <a:pt x="1434" y="1393"/>
                  </a:lnTo>
                  <a:cubicBezTo>
                    <a:pt x="1422" y="1353"/>
                    <a:pt x="1392" y="1322"/>
                    <a:pt x="1352" y="1308"/>
                  </a:cubicBezTo>
                  <a:lnTo>
                    <a:pt x="1462" y="888"/>
                  </a:lnTo>
                  <a:cubicBezTo>
                    <a:pt x="1514" y="897"/>
                    <a:pt x="1570" y="875"/>
                    <a:pt x="1599" y="827"/>
                  </a:cubicBezTo>
                  <a:lnTo>
                    <a:pt x="1600" y="826"/>
                  </a:lnTo>
                  <a:cubicBezTo>
                    <a:pt x="1618" y="796"/>
                    <a:pt x="1623" y="762"/>
                    <a:pt x="1615" y="728"/>
                  </a:cubicBezTo>
                  <a:lnTo>
                    <a:pt x="2432" y="498"/>
                  </a:lnTo>
                  <a:cubicBezTo>
                    <a:pt x="2440" y="519"/>
                    <a:pt x="2460" y="534"/>
                    <a:pt x="2483" y="535"/>
                  </a:cubicBezTo>
                  <a:cubicBezTo>
                    <a:pt x="2489" y="536"/>
                    <a:pt x="2494" y="535"/>
                    <a:pt x="2499" y="534"/>
                  </a:cubicBezTo>
                  <a:cubicBezTo>
                    <a:pt x="2518" y="574"/>
                    <a:pt x="2543" y="610"/>
                    <a:pt x="2575" y="642"/>
                  </a:cubicBezTo>
                  <a:cubicBezTo>
                    <a:pt x="2646" y="712"/>
                    <a:pt x="2740" y="751"/>
                    <a:pt x="2840" y="750"/>
                  </a:cubicBezTo>
                  <a:cubicBezTo>
                    <a:pt x="2895" y="750"/>
                    <a:pt x="2947" y="738"/>
                    <a:pt x="2994" y="717"/>
                  </a:cubicBezTo>
                  <a:cubicBezTo>
                    <a:pt x="3004" y="730"/>
                    <a:pt x="3020" y="740"/>
                    <a:pt x="3038" y="741"/>
                  </a:cubicBezTo>
                  <a:cubicBezTo>
                    <a:pt x="3044" y="741"/>
                    <a:pt x="3049" y="741"/>
                    <a:pt x="3054" y="740"/>
                  </a:cubicBezTo>
                  <a:lnTo>
                    <a:pt x="3197" y="1238"/>
                  </a:lnTo>
                  <a:cubicBezTo>
                    <a:pt x="3161" y="1244"/>
                    <a:pt x="3129" y="1266"/>
                    <a:pt x="3109" y="1298"/>
                  </a:cubicBezTo>
                  <a:cubicBezTo>
                    <a:pt x="3099" y="1313"/>
                    <a:pt x="3093" y="1329"/>
                    <a:pt x="3091" y="1346"/>
                  </a:cubicBezTo>
                  <a:cubicBezTo>
                    <a:pt x="3085" y="1382"/>
                    <a:pt x="3093" y="1417"/>
                    <a:pt x="3114" y="1446"/>
                  </a:cubicBezTo>
                  <a:cubicBezTo>
                    <a:pt x="3134" y="1475"/>
                    <a:pt x="3165" y="1494"/>
                    <a:pt x="3200" y="1500"/>
                  </a:cubicBezTo>
                  <a:cubicBezTo>
                    <a:pt x="3254" y="1508"/>
                    <a:pt x="3307" y="1484"/>
                    <a:pt x="3335" y="1438"/>
                  </a:cubicBezTo>
                  <a:cubicBezTo>
                    <a:pt x="3344" y="1424"/>
                    <a:pt x="3350" y="1407"/>
                    <a:pt x="3353" y="1390"/>
                  </a:cubicBezTo>
                  <a:cubicBezTo>
                    <a:pt x="3359" y="1355"/>
                    <a:pt x="3351" y="1320"/>
                    <a:pt x="3330" y="1291"/>
                  </a:cubicBezTo>
                  <a:cubicBezTo>
                    <a:pt x="3313" y="1267"/>
                    <a:pt x="3289" y="1250"/>
                    <a:pt x="3262" y="1241"/>
                  </a:cubicBezTo>
                  <a:lnTo>
                    <a:pt x="3378" y="741"/>
                  </a:lnTo>
                  <a:cubicBezTo>
                    <a:pt x="3380" y="741"/>
                    <a:pt x="3383" y="742"/>
                    <a:pt x="3385" y="742"/>
                  </a:cubicBezTo>
                  <a:cubicBezTo>
                    <a:pt x="3407" y="743"/>
                    <a:pt x="3428" y="736"/>
                    <a:pt x="3444" y="724"/>
                  </a:cubicBezTo>
                  <a:lnTo>
                    <a:pt x="3748" y="1062"/>
                  </a:lnTo>
                  <a:cubicBezTo>
                    <a:pt x="3735" y="1077"/>
                    <a:pt x="3730" y="1099"/>
                    <a:pt x="3736" y="1120"/>
                  </a:cubicBezTo>
                  <a:cubicBezTo>
                    <a:pt x="3746" y="1151"/>
                    <a:pt x="3780" y="1169"/>
                    <a:pt x="3812" y="1159"/>
                  </a:cubicBezTo>
                  <a:cubicBezTo>
                    <a:pt x="3844" y="1149"/>
                    <a:pt x="3861" y="1115"/>
                    <a:pt x="3851" y="1083"/>
                  </a:cubicBezTo>
                  <a:cubicBezTo>
                    <a:pt x="3841" y="1051"/>
                    <a:pt x="3807" y="1034"/>
                    <a:pt x="3775" y="1044"/>
                  </a:cubicBezTo>
                  <a:cubicBezTo>
                    <a:pt x="3769" y="1046"/>
                    <a:pt x="3764" y="1049"/>
                    <a:pt x="3759" y="1052"/>
                  </a:cubicBezTo>
                  <a:lnTo>
                    <a:pt x="3455" y="714"/>
                  </a:lnTo>
                  <a:cubicBezTo>
                    <a:pt x="3469" y="700"/>
                    <a:pt x="3478" y="681"/>
                    <a:pt x="3479" y="660"/>
                  </a:cubicBezTo>
                  <a:cubicBezTo>
                    <a:pt x="3480" y="648"/>
                    <a:pt x="3478" y="637"/>
                    <a:pt x="3475" y="626"/>
                  </a:cubicBezTo>
                  <a:lnTo>
                    <a:pt x="3857" y="459"/>
                  </a:lnTo>
                  <a:cubicBezTo>
                    <a:pt x="3872" y="485"/>
                    <a:pt x="3904" y="498"/>
                    <a:pt x="3934" y="488"/>
                  </a:cubicBezTo>
                  <a:cubicBezTo>
                    <a:pt x="3949" y="484"/>
                    <a:pt x="3962" y="473"/>
                    <a:pt x="3971" y="459"/>
                  </a:cubicBezTo>
                  <a:cubicBezTo>
                    <a:pt x="3981" y="443"/>
                    <a:pt x="3984" y="422"/>
                    <a:pt x="3978" y="404"/>
                  </a:cubicBezTo>
                  <a:cubicBezTo>
                    <a:pt x="3967" y="368"/>
                    <a:pt x="3929" y="348"/>
                    <a:pt x="3893" y="359"/>
                  </a:cubicBezTo>
                  <a:moveTo>
                    <a:pt x="82" y="1104"/>
                  </a:moveTo>
                  <a:cubicBezTo>
                    <a:pt x="53" y="1111"/>
                    <a:pt x="25" y="1093"/>
                    <a:pt x="18" y="1065"/>
                  </a:cubicBezTo>
                  <a:cubicBezTo>
                    <a:pt x="15" y="1051"/>
                    <a:pt x="17" y="1037"/>
                    <a:pt x="24" y="1025"/>
                  </a:cubicBezTo>
                  <a:cubicBezTo>
                    <a:pt x="32" y="1013"/>
                    <a:pt x="44" y="1004"/>
                    <a:pt x="57" y="1001"/>
                  </a:cubicBezTo>
                  <a:cubicBezTo>
                    <a:pt x="86" y="994"/>
                    <a:pt x="115" y="1012"/>
                    <a:pt x="121" y="1041"/>
                  </a:cubicBezTo>
                  <a:cubicBezTo>
                    <a:pt x="128" y="1068"/>
                    <a:pt x="109" y="1098"/>
                    <a:pt x="82" y="1104"/>
                  </a:cubicBezTo>
                  <a:moveTo>
                    <a:pt x="521" y="1930"/>
                  </a:moveTo>
                  <a:cubicBezTo>
                    <a:pt x="520" y="1938"/>
                    <a:pt x="517" y="1945"/>
                    <a:pt x="513" y="1951"/>
                  </a:cubicBezTo>
                  <a:cubicBezTo>
                    <a:pt x="502" y="1969"/>
                    <a:pt x="481" y="1978"/>
                    <a:pt x="461" y="1975"/>
                  </a:cubicBezTo>
                  <a:cubicBezTo>
                    <a:pt x="432" y="1971"/>
                    <a:pt x="411" y="1944"/>
                    <a:pt x="416" y="1915"/>
                  </a:cubicBezTo>
                  <a:cubicBezTo>
                    <a:pt x="417" y="1908"/>
                    <a:pt x="419" y="1901"/>
                    <a:pt x="423" y="1895"/>
                  </a:cubicBezTo>
                  <a:cubicBezTo>
                    <a:pt x="434" y="1877"/>
                    <a:pt x="455" y="1867"/>
                    <a:pt x="476" y="1870"/>
                  </a:cubicBezTo>
                  <a:cubicBezTo>
                    <a:pt x="490" y="1872"/>
                    <a:pt x="502" y="1880"/>
                    <a:pt x="511" y="1891"/>
                  </a:cubicBezTo>
                  <a:cubicBezTo>
                    <a:pt x="519" y="1902"/>
                    <a:pt x="523" y="1916"/>
                    <a:pt x="521" y="1930"/>
                  </a:cubicBezTo>
                  <a:close/>
                  <a:moveTo>
                    <a:pt x="1766" y="3006"/>
                  </a:moveTo>
                  <a:cubicBezTo>
                    <a:pt x="1776" y="3039"/>
                    <a:pt x="1771" y="3074"/>
                    <a:pt x="1753" y="3104"/>
                  </a:cubicBezTo>
                  <a:cubicBezTo>
                    <a:pt x="1738" y="3128"/>
                    <a:pt x="1715" y="3146"/>
                    <a:pt x="1687" y="3155"/>
                  </a:cubicBezTo>
                  <a:cubicBezTo>
                    <a:pt x="1657" y="3164"/>
                    <a:pt x="1625" y="3161"/>
                    <a:pt x="1597" y="3146"/>
                  </a:cubicBezTo>
                  <a:cubicBezTo>
                    <a:pt x="1569" y="3131"/>
                    <a:pt x="1548" y="3106"/>
                    <a:pt x="1539" y="3076"/>
                  </a:cubicBezTo>
                  <a:cubicBezTo>
                    <a:pt x="1529" y="3043"/>
                    <a:pt x="1533" y="3008"/>
                    <a:pt x="1551" y="2978"/>
                  </a:cubicBezTo>
                  <a:cubicBezTo>
                    <a:pt x="1566" y="2954"/>
                    <a:pt x="1590" y="2936"/>
                    <a:pt x="1617" y="2928"/>
                  </a:cubicBezTo>
                  <a:cubicBezTo>
                    <a:pt x="1680" y="2908"/>
                    <a:pt x="1746" y="2943"/>
                    <a:pt x="1766" y="3006"/>
                  </a:cubicBezTo>
                  <a:moveTo>
                    <a:pt x="2576" y="2198"/>
                  </a:moveTo>
                  <a:cubicBezTo>
                    <a:pt x="2581" y="2219"/>
                    <a:pt x="2577" y="2240"/>
                    <a:pt x="2566" y="2258"/>
                  </a:cubicBezTo>
                  <a:cubicBezTo>
                    <a:pt x="2554" y="2277"/>
                    <a:pt x="2536" y="2290"/>
                    <a:pt x="2515" y="2295"/>
                  </a:cubicBezTo>
                  <a:cubicBezTo>
                    <a:pt x="2494" y="2300"/>
                    <a:pt x="2472" y="2296"/>
                    <a:pt x="2453" y="2284"/>
                  </a:cubicBezTo>
                  <a:cubicBezTo>
                    <a:pt x="2435" y="2273"/>
                    <a:pt x="2422" y="2255"/>
                    <a:pt x="2418" y="2234"/>
                  </a:cubicBezTo>
                  <a:cubicBezTo>
                    <a:pt x="2413" y="2213"/>
                    <a:pt x="2416" y="2191"/>
                    <a:pt x="2428" y="2173"/>
                  </a:cubicBezTo>
                  <a:cubicBezTo>
                    <a:pt x="2439" y="2154"/>
                    <a:pt x="2457" y="2142"/>
                    <a:pt x="2479" y="2137"/>
                  </a:cubicBezTo>
                  <a:cubicBezTo>
                    <a:pt x="2522" y="2127"/>
                    <a:pt x="2566" y="2154"/>
                    <a:pt x="2576" y="2198"/>
                  </a:cubicBezTo>
                  <a:close/>
                  <a:moveTo>
                    <a:pt x="1686" y="2189"/>
                  </a:moveTo>
                  <a:cubicBezTo>
                    <a:pt x="1686" y="2257"/>
                    <a:pt x="1668" y="2323"/>
                    <a:pt x="1632" y="2380"/>
                  </a:cubicBezTo>
                  <a:cubicBezTo>
                    <a:pt x="1601" y="2431"/>
                    <a:pt x="1558" y="2472"/>
                    <a:pt x="1509" y="2502"/>
                  </a:cubicBezTo>
                  <a:cubicBezTo>
                    <a:pt x="1498" y="2487"/>
                    <a:pt x="1482" y="2477"/>
                    <a:pt x="1463" y="2476"/>
                  </a:cubicBezTo>
                  <a:cubicBezTo>
                    <a:pt x="1430" y="2474"/>
                    <a:pt x="1401" y="2499"/>
                    <a:pt x="1399" y="2532"/>
                  </a:cubicBezTo>
                  <a:cubicBezTo>
                    <a:pt x="1399" y="2536"/>
                    <a:pt x="1399" y="2540"/>
                    <a:pt x="1400" y="2544"/>
                  </a:cubicBezTo>
                  <a:cubicBezTo>
                    <a:pt x="1376" y="2548"/>
                    <a:pt x="1352" y="2551"/>
                    <a:pt x="1328" y="2551"/>
                  </a:cubicBezTo>
                  <a:cubicBezTo>
                    <a:pt x="1129" y="2552"/>
                    <a:pt x="967" y="2391"/>
                    <a:pt x="966" y="2193"/>
                  </a:cubicBezTo>
                  <a:cubicBezTo>
                    <a:pt x="966" y="2125"/>
                    <a:pt x="984" y="2059"/>
                    <a:pt x="1020" y="2002"/>
                  </a:cubicBezTo>
                  <a:cubicBezTo>
                    <a:pt x="1075" y="1912"/>
                    <a:pt x="1165" y="1853"/>
                    <a:pt x="1267" y="1836"/>
                  </a:cubicBezTo>
                  <a:cubicBezTo>
                    <a:pt x="1273" y="1862"/>
                    <a:pt x="1295" y="1882"/>
                    <a:pt x="1322" y="1883"/>
                  </a:cubicBezTo>
                  <a:cubicBezTo>
                    <a:pt x="1352" y="1885"/>
                    <a:pt x="1379" y="1865"/>
                    <a:pt x="1385" y="1836"/>
                  </a:cubicBezTo>
                  <a:cubicBezTo>
                    <a:pt x="1497" y="1854"/>
                    <a:pt x="1591" y="1925"/>
                    <a:pt x="1643" y="2021"/>
                  </a:cubicBezTo>
                  <a:cubicBezTo>
                    <a:pt x="1628" y="2031"/>
                    <a:pt x="1618" y="2048"/>
                    <a:pt x="1617" y="2067"/>
                  </a:cubicBezTo>
                  <a:cubicBezTo>
                    <a:pt x="1615" y="2100"/>
                    <a:pt x="1640" y="2129"/>
                    <a:pt x="1673" y="2131"/>
                  </a:cubicBezTo>
                  <a:cubicBezTo>
                    <a:pt x="1676" y="2131"/>
                    <a:pt x="1678" y="2131"/>
                    <a:pt x="1681" y="2131"/>
                  </a:cubicBezTo>
                  <a:cubicBezTo>
                    <a:pt x="1684" y="2150"/>
                    <a:pt x="1686" y="2169"/>
                    <a:pt x="1686" y="2189"/>
                  </a:cubicBezTo>
                  <a:moveTo>
                    <a:pt x="1787" y="1287"/>
                  </a:moveTo>
                  <a:cubicBezTo>
                    <a:pt x="1788" y="1284"/>
                    <a:pt x="1790" y="1281"/>
                    <a:pt x="1791" y="1278"/>
                  </a:cubicBezTo>
                  <a:cubicBezTo>
                    <a:pt x="1813" y="1243"/>
                    <a:pt x="1857" y="1230"/>
                    <a:pt x="1895" y="1248"/>
                  </a:cubicBezTo>
                  <a:cubicBezTo>
                    <a:pt x="1935" y="1267"/>
                    <a:pt x="1953" y="1315"/>
                    <a:pt x="1934" y="1356"/>
                  </a:cubicBezTo>
                  <a:cubicBezTo>
                    <a:pt x="1915" y="1397"/>
                    <a:pt x="1866" y="1413"/>
                    <a:pt x="1826" y="1395"/>
                  </a:cubicBezTo>
                  <a:cubicBezTo>
                    <a:pt x="1806" y="1385"/>
                    <a:pt x="1791" y="1369"/>
                    <a:pt x="1784" y="1349"/>
                  </a:cubicBezTo>
                  <a:cubicBezTo>
                    <a:pt x="1777" y="1328"/>
                    <a:pt x="1778" y="1306"/>
                    <a:pt x="1787" y="1287"/>
                  </a:cubicBezTo>
                  <a:moveTo>
                    <a:pt x="1771" y="1354"/>
                  </a:moveTo>
                  <a:cubicBezTo>
                    <a:pt x="1779" y="1378"/>
                    <a:pt x="1797" y="1397"/>
                    <a:pt x="1820" y="1408"/>
                  </a:cubicBezTo>
                  <a:cubicBezTo>
                    <a:pt x="1840" y="1417"/>
                    <a:pt x="1863" y="1419"/>
                    <a:pt x="1883" y="1414"/>
                  </a:cubicBezTo>
                  <a:lnTo>
                    <a:pt x="2045" y="1811"/>
                  </a:lnTo>
                  <a:cubicBezTo>
                    <a:pt x="2002" y="1831"/>
                    <a:pt x="1973" y="1875"/>
                    <a:pt x="1973" y="1925"/>
                  </a:cubicBezTo>
                  <a:cubicBezTo>
                    <a:pt x="1973" y="1937"/>
                    <a:pt x="1975" y="1948"/>
                    <a:pt x="1978" y="1959"/>
                  </a:cubicBezTo>
                  <a:lnTo>
                    <a:pt x="1730" y="2044"/>
                  </a:lnTo>
                  <a:cubicBezTo>
                    <a:pt x="1721" y="2025"/>
                    <a:pt x="1703" y="2012"/>
                    <a:pt x="1681" y="2011"/>
                  </a:cubicBezTo>
                  <a:cubicBezTo>
                    <a:pt x="1672" y="2010"/>
                    <a:pt x="1664" y="2012"/>
                    <a:pt x="1656" y="2014"/>
                  </a:cubicBezTo>
                  <a:cubicBezTo>
                    <a:pt x="1602" y="1914"/>
                    <a:pt x="1503" y="1841"/>
                    <a:pt x="1386" y="1822"/>
                  </a:cubicBezTo>
                  <a:cubicBezTo>
                    <a:pt x="1385" y="1791"/>
                    <a:pt x="1361" y="1765"/>
                    <a:pt x="1330" y="1763"/>
                  </a:cubicBezTo>
                  <a:lnTo>
                    <a:pt x="1330" y="1763"/>
                  </a:lnTo>
                  <a:lnTo>
                    <a:pt x="1323" y="1553"/>
                  </a:lnTo>
                  <a:cubicBezTo>
                    <a:pt x="1388" y="1548"/>
                    <a:pt x="1439" y="1493"/>
                    <a:pt x="1438" y="1427"/>
                  </a:cubicBezTo>
                  <a:cubicBezTo>
                    <a:pt x="1438" y="1420"/>
                    <a:pt x="1438" y="1414"/>
                    <a:pt x="1437" y="1407"/>
                  </a:cubicBezTo>
                  <a:lnTo>
                    <a:pt x="1765" y="1326"/>
                  </a:lnTo>
                  <a:cubicBezTo>
                    <a:pt x="1765" y="1335"/>
                    <a:pt x="1767" y="1345"/>
                    <a:pt x="1771" y="1354"/>
                  </a:cubicBezTo>
                  <a:close/>
                  <a:moveTo>
                    <a:pt x="1588" y="818"/>
                  </a:moveTo>
                  <a:lnTo>
                    <a:pt x="1587" y="820"/>
                  </a:lnTo>
                  <a:cubicBezTo>
                    <a:pt x="1553" y="875"/>
                    <a:pt x="1480" y="892"/>
                    <a:pt x="1425" y="859"/>
                  </a:cubicBezTo>
                  <a:cubicBezTo>
                    <a:pt x="1397" y="843"/>
                    <a:pt x="1378" y="817"/>
                    <a:pt x="1370" y="786"/>
                  </a:cubicBezTo>
                  <a:cubicBezTo>
                    <a:pt x="1363" y="756"/>
                    <a:pt x="1367" y="724"/>
                    <a:pt x="1384" y="697"/>
                  </a:cubicBezTo>
                  <a:lnTo>
                    <a:pt x="1385" y="695"/>
                  </a:lnTo>
                  <a:cubicBezTo>
                    <a:pt x="1419" y="640"/>
                    <a:pt x="1491" y="622"/>
                    <a:pt x="1546" y="655"/>
                  </a:cubicBezTo>
                  <a:cubicBezTo>
                    <a:pt x="1574" y="672"/>
                    <a:pt x="1593" y="698"/>
                    <a:pt x="1601" y="728"/>
                  </a:cubicBezTo>
                  <a:cubicBezTo>
                    <a:pt x="1609" y="759"/>
                    <a:pt x="1604" y="791"/>
                    <a:pt x="1588" y="818"/>
                  </a:cubicBezTo>
                  <a:moveTo>
                    <a:pt x="2840" y="736"/>
                  </a:moveTo>
                  <a:cubicBezTo>
                    <a:pt x="2744" y="736"/>
                    <a:pt x="2654" y="699"/>
                    <a:pt x="2585" y="632"/>
                  </a:cubicBezTo>
                  <a:cubicBezTo>
                    <a:pt x="2555" y="602"/>
                    <a:pt x="2530" y="567"/>
                    <a:pt x="2513" y="529"/>
                  </a:cubicBezTo>
                  <a:cubicBezTo>
                    <a:pt x="2532" y="520"/>
                    <a:pt x="2546" y="502"/>
                    <a:pt x="2547" y="479"/>
                  </a:cubicBezTo>
                  <a:cubicBezTo>
                    <a:pt x="2550" y="446"/>
                    <a:pt x="2524" y="417"/>
                    <a:pt x="2491" y="415"/>
                  </a:cubicBezTo>
                  <a:cubicBezTo>
                    <a:pt x="2488" y="415"/>
                    <a:pt x="2484" y="415"/>
                    <a:pt x="2481" y="415"/>
                  </a:cubicBezTo>
                  <a:cubicBezTo>
                    <a:pt x="2479" y="403"/>
                    <a:pt x="2479" y="390"/>
                    <a:pt x="2479" y="378"/>
                  </a:cubicBezTo>
                  <a:cubicBezTo>
                    <a:pt x="2478" y="310"/>
                    <a:pt x="2497" y="244"/>
                    <a:pt x="2532" y="187"/>
                  </a:cubicBezTo>
                  <a:cubicBezTo>
                    <a:pt x="2598" y="80"/>
                    <a:pt x="2712" y="16"/>
                    <a:pt x="2837" y="16"/>
                  </a:cubicBezTo>
                  <a:cubicBezTo>
                    <a:pt x="3035" y="15"/>
                    <a:pt x="3198" y="176"/>
                    <a:pt x="3199" y="374"/>
                  </a:cubicBezTo>
                  <a:cubicBezTo>
                    <a:pt x="3199" y="442"/>
                    <a:pt x="3180" y="508"/>
                    <a:pt x="3145" y="565"/>
                  </a:cubicBezTo>
                  <a:cubicBezTo>
                    <a:pt x="3128" y="592"/>
                    <a:pt x="3108" y="617"/>
                    <a:pt x="3085" y="638"/>
                  </a:cubicBezTo>
                  <a:cubicBezTo>
                    <a:pt x="3075" y="628"/>
                    <a:pt x="3061" y="622"/>
                    <a:pt x="3046" y="621"/>
                  </a:cubicBezTo>
                  <a:cubicBezTo>
                    <a:pt x="3013" y="618"/>
                    <a:pt x="2984" y="644"/>
                    <a:pt x="2982" y="677"/>
                  </a:cubicBezTo>
                  <a:cubicBezTo>
                    <a:pt x="2981" y="687"/>
                    <a:pt x="2983" y="696"/>
                    <a:pt x="2987" y="704"/>
                  </a:cubicBezTo>
                  <a:cubicBezTo>
                    <a:pt x="2942" y="724"/>
                    <a:pt x="2892" y="736"/>
                    <a:pt x="2840" y="736"/>
                  </a:cubicBezTo>
                  <a:moveTo>
                    <a:pt x="3318" y="1299"/>
                  </a:moveTo>
                  <a:cubicBezTo>
                    <a:pt x="3337" y="1325"/>
                    <a:pt x="3344" y="1356"/>
                    <a:pt x="3339" y="1388"/>
                  </a:cubicBezTo>
                  <a:cubicBezTo>
                    <a:pt x="3336" y="1403"/>
                    <a:pt x="3331" y="1418"/>
                    <a:pt x="3323" y="1431"/>
                  </a:cubicBezTo>
                  <a:cubicBezTo>
                    <a:pt x="3297" y="1472"/>
                    <a:pt x="3250" y="1493"/>
                    <a:pt x="3202" y="1485"/>
                  </a:cubicBezTo>
                  <a:cubicBezTo>
                    <a:pt x="3171" y="1480"/>
                    <a:pt x="3144" y="1463"/>
                    <a:pt x="3125" y="1437"/>
                  </a:cubicBezTo>
                  <a:cubicBezTo>
                    <a:pt x="3107" y="1412"/>
                    <a:pt x="3100" y="1380"/>
                    <a:pt x="3105" y="1349"/>
                  </a:cubicBezTo>
                  <a:cubicBezTo>
                    <a:pt x="3107" y="1333"/>
                    <a:pt x="3113" y="1319"/>
                    <a:pt x="3121" y="1306"/>
                  </a:cubicBezTo>
                  <a:cubicBezTo>
                    <a:pt x="3146" y="1265"/>
                    <a:pt x="3194" y="1243"/>
                    <a:pt x="3241" y="1251"/>
                  </a:cubicBezTo>
                  <a:cubicBezTo>
                    <a:pt x="3273" y="1256"/>
                    <a:pt x="3300" y="1273"/>
                    <a:pt x="3318" y="1299"/>
                  </a:cubicBezTo>
                  <a:moveTo>
                    <a:pt x="3964" y="408"/>
                  </a:moveTo>
                  <a:cubicBezTo>
                    <a:pt x="3969" y="423"/>
                    <a:pt x="3967" y="439"/>
                    <a:pt x="3959" y="452"/>
                  </a:cubicBezTo>
                  <a:cubicBezTo>
                    <a:pt x="3952" y="463"/>
                    <a:pt x="3942" y="471"/>
                    <a:pt x="3929" y="475"/>
                  </a:cubicBezTo>
                  <a:cubicBezTo>
                    <a:pt x="3901" y="483"/>
                    <a:pt x="3872" y="468"/>
                    <a:pt x="3863" y="440"/>
                  </a:cubicBezTo>
                  <a:cubicBezTo>
                    <a:pt x="3858" y="425"/>
                    <a:pt x="3860" y="409"/>
                    <a:pt x="3868" y="396"/>
                  </a:cubicBezTo>
                  <a:cubicBezTo>
                    <a:pt x="3875" y="385"/>
                    <a:pt x="3886" y="377"/>
                    <a:pt x="3898" y="373"/>
                  </a:cubicBezTo>
                  <a:cubicBezTo>
                    <a:pt x="3926" y="364"/>
                    <a:pt x="3956" y="380"/>
                    <a:pt x="3964" y="408"/>
                  </a:cubicBezTo>
                </a:path>
              </a:pathLst>
            </a:custGeom>
            <a:solidFill>
              <a:srgbClr val="C8D3D8">
                <a:alpha val="26274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  <a:defRPr/>
              </a:pPr>
              <a:endPara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endParaRPr>
            </a:p>
          </p:txBody>
        </p:sp>
      </p:grpSp>
      <p:sp>
        <p:nvSpPr>
          <p:cNvPr id="1268435771" name="Google Shape;43;p44" descr="Immagine che contiene testo, schermata, Carattere, logo&#10;&#10;Descrizione generata automaticamente"/>
          <p:cNvSpPr/>
          <p:nvPr/>
        </p:nvSpPr>
        <p:spPr bwMode="auto">
          <a:xfrm>
            <a:off x="6158783" y="81606"/>
            <a:ext cx="2782800" cy="1180918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Headlines + Text" preserve="0" showMasterPhAnim="0" showMasterSp="1" userDrawn="1">
  <p:cSld name="Headlines +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77580159" name="Google Shape;45;p45"/>
          <p:cNvSpPr txBox="1">
            <a:spLocks noGrp="1"/>
          </p:cNvSpPr>
          <p:nvPr>
            <p:ph type="title"/>
          </p:nvPr>
        </p:nvSpPr>
        <p:spPr bwMode="auto">
          <a:xfrm>
            <a:off x="-4761" y="175419"/>
            <a:ext cx="6596948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108928223" name="Google Shape;46;p45"/>
          <p:cNvSpPr txBox="1">
            <a:spLocks noGrp="1"/>
          </p:cNvSpPr>
          <p:nvPr>
            <p:ph type="body" idx="1"/>
          </p:nvPr>
        </p:nvSpPr>
        <p:spPr bwMode="auto">
          <a:xfrm>
            <a:off x="296864" y="1698551"/>
            <a:ext cx="8562974" cy="2408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Trebuchet MS"/>
              <a:buNone/>
              <a:defRPr sz="22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985028470" name="Google Shape;47;p45"/>
          <p:cNvSpPr txBox="1">
            <a:spLocks noGrp="1"/>
          </p:cNvSpPr>
          <p:nvPr>
            <p:ph type="body" idx="2"/>
          </p:nvPr>
        </p:nvSpPr>
        <p:spPr bwMode="auto">
          <a:xfrm>
            <a:off x="296864" y="1001413"/>
            <a:ext cx="8562975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>
                <a:solidFill>
                  <a:schemeClr val="accent4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1_Headlines + two columns" preserve="0" showMasterPhAnim="0" showMasterSp="1" userDrawn="1">
  <p:cSld name="1_Headlines + two columns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93473779" name="Google Shape;49;p46"/>
          <p:cNvSpPr txBox="1">
            <a:spLocks noGrp="1"/>
          </p:cNvSpPr>
          <p:nvPr>
            <p:ph type="title"/>
          </p:nvPr>
        </p:nvSpPr>
        <p:spPr bwMode="auto">
          <a:xfrm>
            <a:off x="-4761" y="175419"/>
            <a:ext cx="6596948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698034641" name="Google Shape;50;p46"/>
          <p:cNvSpPr txBox="1">
            <a:spLocks noGrp="1"/>
          </p:cNvSpPr>
          <p:nvPr>
            <p:ph type="body" idx="1"/>
          </p:nvPr>
        </p:nvSpPr>
        <p:spPr bwMode="auto">
          <a:xfrm>
            <a:off x="296864" y="1698551"/>
            <a:ext cx="4140000" cy="2408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Trebuchet MS"/>
              <a:buNone/>
              <a:defRPr sz="22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892435615" name="Google Shape;51;p46"/>
          <p:cNvSpPr txBox="1">
            <a:spLocks noGrp="1"/>
          </p:cNvSpPr>
          <p:nvPr>
            <p:ph type="body" idx="2"/>
          </p:nvPr>
        </p:nvSpPr>
        <p:spPr bwMode="auto">
          <a:xfrm>
            <a:off x="296865" y="1001413"/>
            <a:ext cx="8434186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>
                <a:solidFill>
                  <a:schemeClr val="accent4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481249818" name="Google Shape;52;p46"/>
          <p:cNvSpPr txBox="1">
            <a:spLocks noGrp="1"/>
          </p:cNvSpPr>
          <p:nvPr>
            <p:ph type="body" idx="3"/>
          </p:nvPr>
        </p:nvSpPr>
        <p:spPr bwMode="auto">
          <a:xfrm>
            <a:off x="4591050" y="1682602"/>
            <a:ext cx="4140000" cy="2408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Trebuchet MS"/>
              <a:buNone/>
              <a:defRPr sz="22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Headline + Text / no subline" preserve="0" showMasterPhAnim="0" showMasterSp="1" userDrawn="1">
  <p:cSld name="Headline + Text / no sublin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4422198" name="Google Shape;54;p47"/>
          <p:cNvSpPr txBox="1">
            <a:spLocks noGrp="1"/>
          </p:cNvSpPr>
          <p:nvPr>
            <p:ph type="title"/>
          </p:nvPr>
        </p:nvSpPr>
        <p:spPr bwMode="auto">
          <a:xfrm>
            <a:off x="-4762" y="175419"/>
            <a:ext cx="6607581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675010668" name="Google Shape;55;p47"/>
          <p:cNvSpPr txBox="1">
            <a:spLocks noGrp="1"/>
          </p:cNvSpPr>
          <p:nvPr>
            <p:ph type="body" idx="1"/>
          </p:nvPr>
        </p:nvSpPr>
        <p:spPr bwMode="auto">
          <a:xfrm>
            <a:off x="296864" y="980854"/>
            <a:ext cx="8562974" cy="31259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Trebuchet MS"/>
              <a:buNone/>
              <a:defRPr sz="22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Chapter Break with Pic left" preserve="0" showMasterPhAnim="0" showMasterSp="0" userDrawn="1">
  <p:cSld name="Chapter Break with Pic lef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52271228" name="Google Shape;57;p48"/>
          <p:cNvSpPr/>
          <p:nvPr/>
        </p:nvSpPr>
        <p:spPr bwMode="auto">
          <a:xfrm>
            <a:off x="0" y="0"/>
            <a:ext cx="4572000" cy="5143500"/>
          </a:xfrm>
          <a:prstGeom prst="rect">
            <a:avLst/>
          </a:prstGeom>
          <a:solidFill>
            <a:srgbClr val="E8EDE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</a:endParaRPr>
          </a:p>
        </p:txBody>
      </p:sp>
      <p:cxnSp>
        <p:nvCxnSpPr>
          <p:cNvPr id="1100226867" name="Google Shape;58;p48"/>
          <p:cNvCxnSpPr/>
          <p:nvPr/>
        </p:nvCxnSpPr>
        <p:spPr bwMode="auto">
          <a:xfrm>
            <a:off x="1704338" y="2804733"/>
            <a:ext cx="1203468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033762996" name="Google Shape;59;p48"/>
          <p:cNvSpPr>
            <a:spLocks noGrp="1"/>
          </p:cNvSpPr>
          <p:nvPr>
            <p:ph type="pic" idx="2"/>
          </p:nvPr>
        </p:nvSpPr>
        <p:spPr bwMode="auto">
          <a:xfrm>
            <a:off x="4572000" y="0"/>
            <a:ext cx="45720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1512766961" name="Google Shape;60;p48"/>
          <p:cNvSpPr txBox="1">
            <a:spLocks noGrp="1"/>
          </p:cNvSpPr>
          <p:nvPr>
            <p:ph type="body" idx="1"/>
          </p:nvPr>
        </p:nvSpPr>
        <p:spPr bwMode="auto">
          <a:xfrm>
            <a:off x="659040" y="670256"/>
            <a:ext cx="3294063" cy="1935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b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000">
                <a:solidFill>
                  <a:schemeClr val="accent4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739324175" name="Google Shape;61;p48"/>
          <p:cNvSpPr txBox="1">
            <a:spLocks noGrp="1"/>
          </p:cNvSpPr>
          <p:nvPr>
            <p:ph type="body" idx="3"/>
          </p:nvPr>
        </p:nvSpPr>
        <p:spPr bwMode="auto">
          <a:xfrm>
            <a:off x="659040" y="2880032"/>
            <a:ext cx="3294063" cy="842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2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435613789" name="Google Shape;62;p48"/>
          <p:cNvSpPr txBox="1">
            <a:spLocks noGrp="1"/>
          </p:cNvSpPr>
          <p:nvPr>
            <p:ph type="body" idx="4"/>
          </p:nvPr>
        </p:nvSpPr>
        <p:spPr bwMode="auto">
          <a:xfrm>
            <a:off x="5617933" y="4808762"/>
            <a:ext cx="3600450" cy="2939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b" anchorCtr="0">
            <a:noAutofit/>
          </a:bodyPr>
          <a:lstStyle>
            <a:lvl1pPr marL="457200" lvl="0" indent="-2286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"/>
              <a:buNone/>
              <a:defRPr sz="900">
                <a:solidFill>
                  <a:schemeClr val="lt1"/>
                </a:solidFill>
              </a:defRPr>
            </a:lvl1pPr>
            <a:lvl2pPr marL="914400" lvl="1" indent="-274319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"/>
              <a:buChar char="◻"/>
              <a:defRPr sz="900">
                <a:solidFill>
                  <a:schemeClr val="lt1"/>
                </a:solidFill>
              </a:defRPr>
            </a:lvl2pPr>
            <a:lvl3pPr marL="1371600" lvl="2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3pPr>
            <a:lvl4pPr marL="1828800" lvl="3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4pPr>
            <a:lvl5pPr marL="2286000" lvl="4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Chapter Break with Pic right" preserve="0" showMasterPhAnim="0" showMasterSp="0" userDrawn="1">
  <p:cSld name="Chapter Break with Pic righ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53942072" name="Google Shape;64;p49"/>
          <p:cNvSpPr/>
          <p:nvPr/>
        </p:nvSpPr>
        <p:spPr bwMode="auto">
          <a:xfrm>
            <a:off x="4572000" y="0"/>
            <a:ext cx="4572000" cy="5143500"/>
          </a:xfrm>
          <a:prstGeom prst="rect">
            <a:avLst/>
          </a:prstGeom>
          <a:solidFill>
            <a:srgbClr val="E8EDE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</a:endParaRPr>
          </a:p>
        </p:txBody>
      </p:sp>
      <p:cxnSp>
        <p:nvCxnSpPr>
          <p:cNvPr id="1505484643" name="Google Shape;65;p49"/>
          <p:cNvCxnSpPr/>
          <p:nvPr/>
        </p:nvCxnSpPr>
        <p:spPr bwMode="auto">
          <a:xfrm>
            <a:off x="6276338" y="2804733"/>
            <a:ext cx="1203468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469764743" name="Google Shape;66;p49"/>
          <p:cNvSpPr>
            <a:spLocks noGrp="1"/>
          </p:cNvSpPr>
          <p:nvPr>
            <p:ph type="pic" idx="2"/>
          </p:nvPr>
        </p:nvSpPr>
        <p:spPr bwMode="auto">
          <a:xfrm>
            <a:off x="0" y="-14748"/>
            <a:ext cx="45720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91164607" name="Google Shape;67;p49"/>
          <p:cNvSpPr txBox="1">
            <a:spLocks noGrp="1"/>
          </p:cNvSpPr>
          <p:nvPr>
            <p:ph type="body" idx="1"/>
          </p:nvPr>
        </p:nvSpPr>
        <p:spPr bwMode="auto">
          <a:xfrm>
            <a:off x="5210968" y="670256"/>
            <a:ext cx="3294063" cy="1935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b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000">
                <a:solidFill>
                  <a:schemeClr val="accent4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306051648" name="Google Shape;68;p49"/>
          <p:cNvSpPr txBox="1">
            <a:spLocks noGrp="1"/>
          </p:cNvSpPr>
          <p:nvPr>
            <p:ph type="body" idx="3"/>
          </p:nvPr>
        </p:nvSpPr>
        <p:spPr bwMode="auto">
          <a:xfrm>
            <a:off x="5210968" y="2880032"/>
            <a:ext cx="3294063" cy="842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2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654001291" name="Google Shape;69;p49"/>
          <p:cNvSpPr txBox="1">
            <a:spLocks noGrp="1"/>
          </p:cNvSpPr>
          <p:nvPr>
            <p:ph type="body" idx="4"/>
          </p:nvPr>
        </p:nvSpPr>
        <p:spPr bwMode="auto">
          <a:xfrm>
            <a:off x="-72574" y="4800595"/>
            <a:ext cx="3600450" cy="2939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"/>
              <a:buNone/>
              <a:defRPr sz="900">
                <a:solidFill>
                  <a:schemeClr val="lt1"/>
                </a:solidFill>
              </a:defRPr>
            </a:lvl1pPr>
            <a:lvl2pPr marL="914400" lvl="1" indent="-274319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"/>
              <a:buChar char="◻"/>
              <a:defRPr sz="900">
                <a:solidFill>
                  <a:schemeClr val="lt1"/>
                </a:solidFill>
              </a:defRPr>
            </a:lvl2pPr>
            <a:lvl3pPr marL="1371600" lvl="2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3pPr>
            <a:lvl4pPr marL="1828800" lvl="3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4pPr>
            <a:lvl5pPr marL="2286000" lvl="4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Chapterbreak_2" preserve="0" showMasterPhAnim="0" showMasterSp="1" userDrawn="1">
  <p:cSld name="Chapterbreak_2">
    <p:bg>
      <p:bgPr shadeToTitle="0">
        <a:solidFill>
          <a:schemeClr val="accent4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05580580" name="Google Shape;71;p50"/>
          <p:cNvSpPr txBox="1">
            <a:spLocks noGrp="1"/>
          </p:cNvSpPr>
          <p:nvPr>
            <p:ph type="body" idx="1"/>
          </p:nvPr>
        </p:nvSpPr>
        <p:spPr bwMode="auto">
          <a:xfrm>
            <a:off x="539749" y="1144870"/>
            <a:ext cx="8159751" cy="1935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b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60"/>
              <a:buNone/>
              <a:defRPr sz="3200" b="1">
                <a:solidFill>
                  <a:schemeClr val="dk2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913985861" name="Google Shape;72;p50"/>
          <p:cNvSpPr txBox="1">
            <a:spLocks noGrp="1"/>
          </p:cNvSpPr>
          <p:nvPr>
            <p:ph type="body" idx="2"/>
          </p:nvPr>
        </p:nvSpPr>
        <p:spPr bwMode="auto">
          <a:xfrm>
            <a:off x="2972591" y="3480619"/>
            <a:ext cx="3294063" cy="9610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000">
                <a:solidFill>
                  <a:srgbClr val="000000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cxnSp>
        <p:nvCxnSpPr>
          <p:cNvPr id="1948494193" name="Google Shape;73;p50"/>
          <p:cNvCxnSpPr/>
          <p:nvPr/>
        </p:nvCxnSpPr>
        <p:spPr bwMode="auto">
          <a:xfrm>
            <a:off x="3164851" y="3325433"/>
            <a:ext cx="2814298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Chapterbreak" preserve="0" showMasterPhAnim="0" showMasterSp="1" userDrawn="1">
  <p:cSld name="Chapterbreak">
    <p:bg>
      <p:bgPr shadeToTitle="0">
        <a:solidFill>
          <a:schemeClr val="accent4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46604472" name="Google Shape;75;p51"/>
          <p:cNvSpPr txBox="1">
            <a:spLocks noGrp="1"/>
          </p:cNvSpPr>
          <p:nvPr>
            <p:ph type="body" idx="1"/>
          </p:nvPr>
        </p:nvSpPr>
        <p:spPr bwMode="auto">
          <a:xfrm>
            <a:off x="539749" y="1144870"/>
            <a:ext cx="8159751" cy="1935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b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60"/>
              <a:buNone/>
              <a:defRPr sz="3200" b="1">
                <a:solidFill>
                  <a:schemeClr val="lt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2003410218" name="Google Shape;76;p51"/>
          <p:cNvSpPr txBox="1">
            <a:spLocks noGrp="1"/>
          </p:cNvSpPr>
          <p:nvPr>
            <p:ph type="body" idx="2"/>
          </p:nvPr>
        </p:nvSpPr>
        <p:spPr bwMode="auto">
          <a:xfrm>
            <a:off x="2972591" y="3480619"/>
            <a:ext cx="3294063" cy="9610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000">
                <a:solidFill>
                  <a:schemeClr val="lt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cxnSp>
        <p:nvCxnSpPr>
          <p:cNvPr id="614535636" name="Google Shape;77;p51"/>
          <p:cNvCxnSpPr/>
          <p:nvPr/>
        </p:nvCxnSpPr>
        <p:spPr bwMode="auto">
          <a:xfrm>
            <a:off x="3164851" y="3325433"/>
            <a:ext cx="2814298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Timeline OVERVIEW" preserve="0" showMasterPhAnim="0" showMasterSp="0" userDrawn="1">
  <p:cSld name="Timeline OVERVIEW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cxnSp>
        <p:nvCxnSpPr>
          <p:cNvPr id="47860401" name="Google Shape;79;p52"/>
          <p:cNvCxnSpPr/>
          <p:nvPr/>
        </p:nvCxnSpPr>
        <p:spPr bwMode="auto">
          <a:xfrm flipH="1">
            <a:off x="4419601" y="1033123"/>
            <a:ext cx="1" cy="358849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255931054" name="Google Shape;80;p52"/>
          <p:cNvCxnSpPr/>
          <p:nvPr/>
        </p:nvCxnSpPr>
        <p:spPr bwMode="auto">
          <a:xfrm flipH="1">
            <a:off x="4417813" y="1778759"/>
            <a:ext cx="1" cy="358849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2124548341" name="Google Shape;81;p52"/>
          <p:cNvCxnSpPr/>
          <p:nvPr/>
        </p:nvCxnSpPr>
        <p:spPr bwMode="auto">
          <a:xfrm flipH="1">
            <a:off x="4417813" y="2524395"/>
            <a:ext cx="1" cy="358849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915499871" name="Google Shape;82;p52"/>
          <p:cNvCxnSpPr/>
          <p:nvPr/>
        </p:nvCxnSpPr>
        <p:spPr bwMode="auto">
          <a:xfrm flipH="1">
            <a:off x="4417815" y="4015665"/>
            <a:ext cx="1" cy="484898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1278484537" name="Google Shape;83;p52"/>
          <p:cNvCxnSpPr/>
          <p:nvPr/>
        </p:nvCxnSpPr>
        <p:spPr bwMode="auto">
          <a:xfrm flipH="1">
            <a:off x="4417813" y="3270030"/>
            <a:ext cx="1" cy="358849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448572905" name="Google Shape;84;p52"/>
          <p:cNvSpPr txBox="1">
            <a:spLocks noGrp="1"/>
          </p:cNvSpPr>
          <p:nvPr>
            <p:ph type="sldNum" idx="12"/>
          </p:nvPr>
        </p:nvSpPr>
        <p:spPr bwMode="auto">
          <a:xfrm>
            <a:off x="8435759" y="4767263"/>
            <a:ext cx="502079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s"/>
              <a:t>‹#›</a:t>
            </a:fld>
            <a:endParaRPr/>
          </a:p>
        </p:txBody>
      </p:sp>
      <p:sp>
        <p:nvSpPr>
          <p:cNvPr id="918104834" name="Google Shape;85;p52"/>
          <p:cNvSpPr/>
          <p:nvPr/>
        </p:nvSpPr>
        <p:spPr bwMode="auto">
          <a:xfrm rot="-2175147">
            <a:off x="4082178" y="4315730"/>
            <a:ext cx="922819" cy="564693"/>
          </a:xfrm>
          <a:custGeom>
            <a:avLst/>
            <a:gdLst/>
            <a:ahLst/>
            <a:cxnLst/>
            <a:rect l="l" t="t" r="r" b="b"/>
            <a:pathLst>
              <a:path w="1979" h="1210" fill="norm" stroke="1" extrusionOk="0">
                <a:moveTo>
                  <a:pt x="1906" y="486"/>
                </a:moveTo>
                <a:cubicBezTo>
                  <a:pt x="1873" y="491"/>
                  <a:pt x="1850" y="521"/>
                  <a:pt x="1855" y="554"/>
                </a:cubicBezTo>
                <a:cubicBezTo>
                  <a:pt x="1857" y="566"/>
                  <a:pt x="1862" y="577"/>
                  <a:pt x="1869" y="585"/>
                </a:cubicBezTo>
                <a:lnTo>
                  <a:pt x="1685" y="789"/>
                </a:lnTo>
                <a:cubicBezTo>
                  <a:pt x="1684" y="788"/>
                  <a:pt x="1682" y="787"/>
                  <a:pt x="1681" y="786"/>
                </a:cubicBezTo>
                <a:cubicBezTo>
                  <a:pt x="1663" y="773"/>
                  <a:pt x="1641" y="769"/>
                  <a:pt x="1620" y="772"/>
                </a:cubicBezTo>
                <a:cubicBezTo>
                  <a:pt x="1602" y="776"/>
                  <a:pt x="1586" y="785"/>
                  <a:pt x="1574" y="799"/>
                </a:cubicBezTo>
                <a:lnTo>
                  <a:pt x="1078" y="425"/>
                </a:lnTo>
                <a:cubicBezTo>
                  <a:pt x="1121" y="366"/>
                  <a:pt x="1137" y="288"/>
                  <a:pt x="1113" y="212"/>
                </a:cubicBezTo>
                <a:cubicBezTo>
                  <a:pt x="1074" y="84"/>
                  <a:pt x="938" y="12"/>
                  <a:pt x="810" y="52"/>
                </a:cubicBezTo>
                <a:cubicBezTo>
                  <a:pt x="728" y="77"/>
                  <a:pt x="669" y="142"/>
                  <a:pt x="648" y="220"/>
                </a:cubicBezTo>
                <a:lnTo>
                  <a:pt x="149" y="89"/>
                </a:lnTo>
                <a:cubicBezTo>
                  <a:pt x="150" y="83"/>
                  <a:pt x="151" y="78"/>
                  <a:pt x="150" y="72"/>
                </a:cubicBezTo>
                <a:cubicBezTo>
                  <a:pt x="147" y="31"/>
                  <a:pt x="112" y="0"/>
                  <a:pt x="71" y="3"/>
                </a:cubicBezTo>
                <a:cubicBezTo>
                  <a:pt x="31" y="6"/>
                  <a:pt x="0" y="41"/>
                  <a:pt x="3" y="82"/>
                </a:cubicBezTo>
                <a:cubicBezTo>
                  <a:pt x="5" y="123"/>
                  <a:pt x="41" y="153"/>
                  <a:pt x="81" y="151"/>
                </a:cubicBezTo>
                <a:cubicBezTo>
                  <a:pt x="85" y="151"/>
                  <a:pt x="87" y="150"/>
                  <a:pt x="90" y="149"/>
                </a:cubicBezTo>
                <a:lnTo>
                  <a:pt x="165" y="401"/>
                </a:lnTo>
                <a:cubicBezTo>
                  <a:pt x="163" y="402"/>
                  <a:pt x="160" y="403"/>
                  <a:pt x="158" y="405"/>
                </a:cubicBezTo>
                <a:cubicBezTo>
                  <a:pt x="129" y="422"/>
                  <a:pt x="120" y="459"/>
                  <a:pt x="138" y="488"/>
                </a:cubicBezTo>
                <a:cubicBezTo>
                  <a:pt x="155" y="516"/>
                  <a:pt x="192" y="525"/>
                  <a:pt x="220" y="508"/>
                </a:cubicBezTo>
                <a:cubicBezTo>
                  <a:pt x="249" y="490"/>
                  <a:pt x="258" y="453"/>
                  <a:pt x="241" y="425"/>
                </a:cubicBezTo>
                <a:cubicBezTo>
                  <a:pt x="227" y="403"/>
                  <a:pt x="203" y="393"/>
                  <a:pt x="179" y="397"/>
                </a:cubicBezTo>
                <a:lnTo>
                  <a:pt x="104" y="145"/>
                </a:lnTo>
                <a:cubicBezTo>
                  <a:pt x="123" y="137"/>
                  <a:pt x="139" y="122"/>
                  <a:pt x="146" y="103"/>
                </a:cubicBezTo>
                <a:lnTo>
                  <a:pt x="644" y="233"/>
                </a:lnTo>
                <a:cubicBezTo>
                  <a:pt x="636" y="273"/>
                  <a:pt x="637" y="314"/>
                  <a:pt x="650" y="355"/>
                </a:cubicBezTo>
                <a:cubicBezTo>
                  <a:pt x="689" y="483"/>
                  <a:pt x="825" y="555"/>
                  <a:pt x="953" y="516"/>
                </a:cubicBezTo>
                <a:cubicBezTo>
                  <a:pt x="1001" y="501"/>
                  <a:pt x="1041" y="473"/>
                  <a:pt x="1070" y="437"/>
                </a:cubicBezTo>
                <a:lnTo>
                  <a:pt x="1565" y="811"/>
                </a:lnTo>
                <a:cubicBezTo>
                  <a:pt x="1543" y="847"/>
                  <a:pt x="1553" y="894"/>
                  <a:pt x="1588" y="919"/>
                </a:cubicBezTo>
                <a:cubicBezTo>
                  <a:pt x="1606" y="931"/>
                  <a:pt x="1628" y="936"/>
                  <a:pt x="1649" y="932"/>
                </a:cubicBezTo>
                <a:lnTo>
                  <a:pt x="1650" y="932"/>
                </a:lnTo>
                <a:lnTo>
                  <a:pt x="1696" y="1086"/>
                </a:lnTo>
                <a:cubicBezTo>
                  <a:pt x="1682" y="1092"/>
                  <a:pt x="1671" y="1102"/>
                  <a:pt x="1664" y="1117"/>
                </a:cubicBezTo>
                <a:cubicBezTo>
                  <a:pt x="1651" y="1147"/>
                  <a:pt x="1665" y="1183"/>
                  <a:pt x="1695" y="1196"/>
                </a:cubicBezTo>
                <a:cubicBezTo>
                  <a:pt x="1725" y="1210"/>
                  <a:pt x="1761" y="1196"/>
                  <a:pt x="1775" y="1166"/>
                </a:cubicBezTo>
                <a:cubicBezTo>
                  <a:pt x="1788" y="1135"/>
                  <a:pt x="1774" y="1100"/>
                  <a:pt x="1744" y="1086"/>
                </a:cubicBezTo>
                <a:cubicBezTo>
                  <a:pt x="1733" y="1081"/>
                  <a:pt x="1721" y="1080"/>
                  <a:pt x="1709" y="1082"/>
                </a:cubicBezTo>
                <a:lnTo>
                  <a:pt x="1664" y="928"/>
                </a:lnTo>
                <a:cubicBezTo>
                  <a:pt x="1679" y="922"/>
                  <a:pt x="1692" y="912"/>
                  <a:pt x="1701" y="899"/>
                </a:cubicBezTo>
                <a:lnTo>
                  <a:pt x="1704" y="895"/>
                </a:lnTo>
                <a:cubicBezTo>
                  <a:pt x="1723" y="864"/>
                  <a:pt x="1718" y="826"/>
                  <a:pt x="1696" y="799"/>
                </a:cubicBezTo>
                <a:lnTo>
                  <a:pt x="1880" y="595"/>
                </a:lnTo>
                <a:cubicBezTo>
                  <a:pt x="1892" y="603"/>
                  <a:pt x="1907" y="608"/>
                  <a:pt x="1923" y="606"/>
                </a:cubicBezTo>
                <a:cubicBezTo>
                  <a:pt x="1956" y="601"/>
                  <a:pt x="1979" y="570"/>
                  <a:pt x="1974" y="538"/>
                </a:cubicBezTo>
                <a:cubicBezTo>
                  <a:pt x="1970" y="505"/>
                  <a:pt x="1939" y="481"/>
                  <a:pt x="1906" y="486"/>
                </a:cubicBezTo>
                <a:close/>
                <a:moveTo>
                  <a:pt x="1689" y="890"/>
                </a:moveTo>
                <a:cubicBezTo>
                  <a:pt x="1679" y="905"/>
                  <a:pt x="1664" y="915"/>
                  <a:pt x="1646" y="918"/>
                </a:cubicBezTo>
                <a:cubicBezTo>
                  <a:pt x="1629" y="921"/>
                  <a:pt x="1611" y="917"/>
                  <a:pt x="1597" y="907"/>
                </a:cubicBezTo>
                <a:cubicBezTo>
                  <a:pt x="1567" y="887"/>
                  <a:pt x="1559" y="847"/>
                  <a:pt x="1578" y="817"/>
                </a:cubicBezTo>
                <a:lnTo>
                  <a:pt x="1580" y="814"/>
                </a:lnTo>
                <a:cubicBezTo>
                  <a:pt x="1590" y="800"/>
                  <a:pt x="1605" y="790"/>
                  <a:pt x="1623" y="787"/>
                </a:cubicBezTo>
                <a:cubicBezTo>
                  <a:pt x="1640" y="783"/>
                  <a:pt x="1658" y="787"/>
                  <a:pt x="1673" y="798"/>
                </a:cubicBezTo>
                <a:cubicBezTo>
                  <a:pt x="1703" y="818"/>
                  <a:pt x="1711" y="860"/>
                  <a:pt x="1689" y="890"/>
                </a:cubicBezTo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Timeline middle" preserve="0" showMasterPhAnim="0" showMasterSp="0" userDrawn="1">
  <p:cSld name="Timeline middl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85012881" name="Google Shape;87;p53"/>
          <p:cNvSpPr txBox="1">
            <a:spLocks noGrp="1"/>
          </p:cNvSpPr>
          <p:nvPr>
            <p:ph type="body" idx="1"/>
          </p:nvPr>
        </p:nvSpPr>
        <p:spPr bwMode="auto">
          <a:xfrm>
            <a:off x="4603038" y="3899999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480360149" name="Google Shape;88;p53"/>
          <p:cNvSpPr txBox="1">
            <a:spLocks noGrp="1"/>
          </p:cNvSpPr>
          <p:nvPr>
            <p:ph type="body" idx="2"/>
          </p:nvPr>
        </p:nvSpPr>
        <p:spPr bwMode="auto">
          <a:xfrm>
            <a:off x="4603038" y="3270023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492591741" name="Google Shape;89;p53"/>
          <p:cNvSpPr txBox="1">
            <a:spLocks noGrp="1"/>
          </p:cNvSpPr>
          <p:nvPr>
            <p:ph type="body" idx="3"/>
          </p:nvPr>
        </p:nvSpPr>
        <p:spPr bwMode="auto">
          <a:xfrm>
            <a:off x="4603038" y="1703147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208581013" name="Google Shape;90;p53"/>
          <p:cNvSpPr txBox="1">
            <a:spLocks noGrp="1"/>
          </p:cNvSpPr>
          <p:nvPr>
            <p:ph type="body" idx="4"/>
          </p:nvPr>
        </p:nvSpPr>
        <p:spPr bwMode="auto">
          <a:xfrm>
            <a:off x="4603038" y="1073171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291910286" name="Google Shape;91;p53"/>
          <p:cNvSpPr txBox="1">
            <a:spLocks noGrp="1"/>
          </p:cNvSpPr>
          <p:nvPr>
            <p:ph type="body" idx="5"/>
          </p:nvPr>
        </p:nvSpPr>
        <p:spPr bwMode="auto">
          <a:xfrm>
            <a:off x="306657" y="3067969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654927101" name="Google Shape;92;p53"/>
          <p:cNvSpPr txBox="1">
            <a:spLocks noGrp="1"/>
          </p:cNvSpPr>
          <p:nvPr>
            <p:ph type="body" idx="6"/>
          </p:nvPr>
        </p:nvSpPr>
        <p:spPr bwMode="auto">
          <a:xfrm>
            <a:off x="306658" y="2437993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r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cxnSp>
        <p:nvCxnSpPr>
          <p:cNvPr id="806535897" name="Google Shape;93;p53"/>
          <p:cNvCxnSpPr/>
          <p:nvPr/>
        </p:nvCxnSpPr>
        <p:spPr bwMode="auto">
          <a:xfrm>
            <a:off x="4409888" y="3657600"/>
            <a:ext cx="0" cy="1022124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none" w="sm" len="sm"/>
          </a:ln>
        </p:spPr>
      </p:cxnSp>
      <p:cxnSp>
        <p:nvCxnSpPr>
          <p:cNvPr id="1700363662" name="Google Shape;94;p53"/>
          <p:cNvCxnSpPr/>
          <p:nvPr/>
        </p:nvCxnSpPr>
        <p:spPr bwMode="auto">
          <a:xfrm flipH="1">
            <a:off x="4416984" y="-790835"/>
            <a:ext cx="2617" cy="1636097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2112267807" name="Google Shape;95;p53"/>
          <p:cNvCxnSpPr/>
          <p:nvPr/>
        </p:nvCxnSpPr>
        <p:spPr bwMode="auto">
          <a:xfrm>
            <a:off x="4409888" y="1387096"/>
            <a:ext cx="0" cy="1781554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none" w="sm" len="sm"/>
          </a:ln>
        </p:spPr>
      </p:cxn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Timeline End" preserve="0" showMasterPhAnim="0" showMasterSp="0" userDrawn="1">
  <p:cSld name="Timeline End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cxnSp>
        <p:nvCxnSpPr>
          <p:cNvPr id="1799911317" name="Google Shape;97;p54"/>
          <p:cNvCxnSpPr/>
          <p:nvPr/>
        </p:nvCxnSpPr>
        <p:spPr bwMode="auto">
          <a:xfrm flipH="1">
            <a:off x="4409888" y="3091039"/>
            <a:ext cx="7095" cy="1588685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none" w="sm" len="sm"/>
          </a:ln>
        </p:spPr>
      </p:cxnSp>
      <p:cxnSp>
        <p:nvCxnSpPr>
          <p:cNvPr id="588526645" name="Google Shape;98;p54"/>
          <p:cNvCxnSpPr/>
          <p:nvPr/>
        </p:nvCxnSpPr>
        <p:spPr bwMode="auto">
          <a:xfrm flipH="1">
            <a:off x="4416984" y="-790835"/>
            <a:ext cx="2617" cy="1636097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1927992397" name="Google Shape;99;p54"/>
          <p:cNvSpPr txBox="1">
            <a:spLocks noGrp="1"/>
          </p:cNvSpPr>
          <p:nvPr>
            <p:ph type="body" idx="1"/>
          </p:nvPr>
        </p:nvSpPr>
        <p:spPr bwMode="auto">
          <a:xfrm>
            <a:off x="4603038" y="3262019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909938085" name="Google Shape;100;p54"/>
          <p:cNvSpPr txBox="1">
            <a:spLocks noGrp="1"/>
          </p:cNvSpPr>
          <p:nvPr>
            <p:ph type="body" idx="2"/>
          </p:nvPr>
        </p:nvSpPr>
        <p:spPr bwMode="auto">
          <a:xfrm>
            <a:off x="4603038" y="2632043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859152122" name="Google Shape;101;p54"/>
          <p:cNvSpPr txBox="1">
            <a:spLocks noGrp="1"/>
          </p:cNvSpPr>
          <p:nvPr>
            <p:ph type="body" idx="3"/>
          </p:nvPr>
        </p:nvSpPr>
        <p:spPr bwMode="auto">
          <a:xfrm>
            <a:off x="4603038" y="1065167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2141652900" name="Google Shape;102;p54"/>
          <p:cNvSpPr txBox="1">
            <a:spLocks noGrp="1"/>
          </p:cNvSpPr>
          <p:nvPr>
            <p:ph type="body" idx="4"/>
          </p:nvPr>
        </p:nvSpPr>
        <p:spPr bwMode="auto">
          <a:xfrm>
            <a:off x="4603038" y="435191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771581778" name="Google Shape;103;p54"/>
          <p:cNvSpPr txBox="1">
            <a:spLocks noGrp="1"/>
          </p:cNvSpPr>
          <p:nvPr>
            <p:ph type="body" idx="5"/>
          </p:nvPr>
        </p:nvSpPr>
        <p:spPr bwMode="auto">
          <a:xfrm>
            <a:off x="306657" y="2429989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815699040" name="Google Shape;104;p54"/>
          <p:cNvSpPr txBox="1">
            <a:spLocks noGrp="1"/>
          </p:cNvSpPr>
          <p:nvPr>
            <p:ph type="body" idx="6"/>
          </p:nvPr>
        </p:nvSpPr>
        <p:spPr bwMode="auto">
          <a:xfrm>
            <a:off x="306658" y="1800013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r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cxnSp>
        <p:nvCxnSpPr>
          <p:cNvPr id="884310322" name="Google Shape;105;p54"/>
          <p:cNvCxnSpPr/>
          <p:nvPr/>
        </p:nvCxnSpPr>
        <p:spPr bwMode="auto">
          <a:xfrm>
            <a:off x="4409888" y="1387096"/>
            <a:ext cx="0" cy="1360714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none" w="sm" len="sm"/>
          </a:ln>
        </p:spPr>
      </p:cxnSp>
      <p:sp>
        <p:nvSpPr>
          <p:cNvPr id="1641803833" name="Google Shape;106;p54"/>
          <p:cNvSpPr/>
          <p:nvPr/>
        </p:nvSpPr>
        <p:spPr bwMode="auto">
          <a:xfrm rot="-2175147">
            <a:off x="4075828" y="4576080"/>
            <a:ext cx="922819" cy="564693"/>
          </a:xfrm>
          <a:custGeom>
            <a:avLst/>
            <a:gdLst/>
            <a:ahLst/>
            <a:cxnLst/>
            <a:rect l="l" t="t" r="r" b="b"/>
            <a:pathLst>
              <a:path w="1979" h="1210" fill="norm" stroke="1" extrusionOk="0">
                <a:moveTo>
                  <a:pt x="1906" y="486"/>
                </a:moveTo>
                <a:cubicBezTo>
                  <a:pt x="1873" y="491"/>
                  <a:pt x="1850" y="521"/>
                  <a:pt x="1855" y="554"/>
                </a:cubicBezTo>
                <a:cubicBezTo>
                  <a:pt x="1857" y="566"/>
                  <a:pt x="1862" y="577"/>
                  <a:pt x="1869" y="585"/>
                </a:cubicBezTo>
                <a:lnTo>
                  <a:pt x="1685" y="789"/>
                </a:lnTo>
                <a:cubicBezTo>
                  <a:pt x="1684" y="788"/>
                  <a:pt x="1682" y="787"/>
                  <a:pt x="1681" y="786"/>
                </a:cubicBezTo>
                <a:cubicBezTo>
                  <a:pt x="1663" y="773"/>
                  <a:pt x="1641" y="769"/>
                  <a:pt x="1620" y="772"/>
                </a:cubicBezTo>
                <a:cubicBezTo>
                  <a:pt x="1602" y="776"/>
                  <a:pt x="1586" y="785"/>
                  <a:pt x="1574" y="799"/>
                </a:cubicBezTo>
                <a:lnTo>
                  <a:pt x="1078" y="425"/>
                </a:lnTo>
                <a:cubicBezTo>
                  <a:pt x="1121" y="366"/>
                  <a:pt x="1137" y="288"/>
                  <a:pt x="1113" y="212"/>
                </a:cubicBezTo>
                <a:cubicBezTo>
                  <a:pt x="1074" y="84"/>
                  <a:pt x="938" y="12"/>
                  <a:pt x="810" y="52"/>
                </a:cubicBezTo>
                <a:cubicBezTo>
                  <a:pt x="728" y="77"/>
                  <a:pt x="669" y="142"/>
                  <a:pt x="648" y="220"/>
                </a:cubicBezTo>
                <a:lnTo>
                  <a:pt x="149" y="89"/>
                </a:lnTo>
                <a:cubicBezTo>
                  <a:pt x="150" y="83"/>
                  <a:pt x="151" y="78"/>
                  <a:pt x="150" y="72"/>
                </a:cubicBezTo>
                <a:cubicBezTo>
                  <a:pt x="147" y="31"/>
                  <a:pt x="112" y="0"/>
                  <a:pt x="71" y="3"/>
                </a:cubicBezTo>
                <a:cubicBezTo>
                  <a:pt x="31" y="6"/>
                  <a:pt x="0" y="41"/>
                  <a:pt x="3" y="82"/>
                </a:cubicBezTo>
                <a:cubicBezTo>
                  <a:pt x="5" y="123"/>
                  <a:pt x="41" y="153"/>
                  <a:pt x="81" y="151"/>
                </a:cubicBezTo>
                <a:cubicBezTo>
                  <a:pt x="85" y="151"/>
                  <a:pt x="87" y="150"/>
                  <a:pt x="90" y="149"/>
                </a:cubicBezTo>
                <a:lnTo>
                  <a:pt x="165" y="401"/>
                </a:lnTo>
                <a:cubicBezTo>
                  <a:pt x="163" y="402"/>
                  <a:pt x="160" y="403"/>
                  <a:pt x="158" y="405"/>
                </a:cubicBezTo>
                <a:cubicBezTo>
                  <a:pt x="129" y="422"/>
                  <a:pt x="120" y="459"/>
                  <a:pt x="138" y="488"/>
                </a:cubicBezTo>
                <a:cubicBezTo>
                  <a:pt x="155" y="516"/>
                  <a:pt x="192" y="525"/>
                  <a:pt x="220" y="508"/>
                </a:cubicBezTo>
                <a:cubicBezTo>
                  <a:pt x="249" y="490"/>
                  <a:pt x="258" y="453"/>
                  <a:pt x="241" y="425"/>
                </a:cubicBezTo>
                <a:cubicBezTo>
                  <a:pt x="227" y="403"/>
                  <a:pt x="203" y="393"/>
                  <a:pt x="179" y="397"/>
                </a:cubicBezTo>
                <a:lnTo>
                  <a:pt x="104" y="145"/>
                </a:lnTo>
                <a:cubicBezTo>
                  <a:pt x="123" y="137"/>
                  <a:pt x="139" y="122"/>
                  <a:pt x="146" y="103"/>
                </a:cubicBezTo>
                <a:lnTo>
                  <a:pt x="644" y="233"/>
                </a:lnTo>
                <a:cubicBezTo>
                  <a:pt x="636" y="273"/>
                  <a:pt x="637" y="314"/>
                  <a:pt x="650" y="355"/>
                </a:cubicBezTo>
                <a:cubicBezTo>
                  <a:pt x="689" y="483"/>
                  <a:pt x="825" y="555"/>
                  <a:pt x="953" y="516"/>
                </a:cubicBezTo>
                <a:cubicBezTo>
                  <a:pt x="1001" y="501"/>
                  <a:pt x="1041" y="473"/>
                  <a:pt x="1070" y="437"/>
                </a:cubicBezTo>
                <a:lnTo>
                  <a:pt x="1565" y="811"/>
                </a:lnTo>
                <a:cubicBezTo>
                  <a:pt x="1543" y="847"/>
                  <a:pt x="1553" y="894"/>
                  <a:pt x="1588" y="919"/>
                </a:cubicBezTo>
                <a:cubicBezTo>
                  <a:pt x="1606" y="931"/>
                  <a:pt x="1628" y="936"/>
                  <a:pt x="1649" y="932"/>
                </a:cubicBezTo>
                <a:lnTo>
                  <a:pt x="1650" y="932"/>
                </a:lnTo>
                <a:lnTo>
                  <a:pt x="1696" y="1086"/>
                </a:lnTo>
                <a:cubicBezTo>
                  <a:pt x="1682" y="1092"/>
                  <a:pt x="1671" y="1102"/>
                  <a:pt x="1664" y="1117"/>
                </a:cubicBezTo>
                <a:cubicBezTo>
                  <a:pt x="1651" y="1147"/>
                  <a:pt x="1665" y="1183"/>
                  <a:pt x="1695" y="1196"/>
                </a:cubicBezTo>
                <a:cubicBezTo>
                  <a:pt x="1725" y="1210"/>
                  <a:pt x="1761" y="1196"/>
                  <a:pt x="1775" y="1166"/>
                </a:cubicBezTo>
                <a:cubicBezTo>
                  <a:pt x="1788" y="1135"/>
                  <a:pt x="1774" y="1100"/>
                  <a:pt x="1744" y="1086"/>
                </a:cubicBezTo>
                <a:cubicBezTo>
                  <a:pt x="1733" y="1081"/>
                  <a:pt x="1721" y="1080"/>
                  <a:pt x="1709" y="1082"/>
                </a:cubicBezTo>
                <a:lnTo>
                  <a:pt x="1664" y="928"/>
                </a:lnTo>
                <a:cubicBezTo>
                  <a:pt x="1679" y="922"/>
                  <a:pt x="1692" y="912"/>
                  <a:pt x="1701" y="899"/>
                </a:cubicBezTo>
                <a:lnTo>
                  <a:pt x="1704" y="895"/>
                </a:lnTo>
                <a:cubicBezTo>
                  <a:pt x="1723" y="864"/>
                  <a:pt x="1718" y="826"/>
                  <a:pt x="1696" y="799"/>
                </a:cubicBezTo>
                <a:lnTo>
                  <a:pt x="1880" y="595"/>
                </a:lnTo>
                <a:cubicBezTo>
                  <a:pt x="1892" y="603"/>
                  <a:pt x="1907" y="608"/>
                  <a:pt x="1923" y="606"/>
                </a:cubicBezTo>
                <a:cubicBezTo>
                  <a:pt x="1956" y="601"/>
                  <a:pt x="1979" y="570"/>
                  <a:pt x="1974" y="538"/>
                </a:cubicBezTo>
                <a:cubicBezTo>
                  <a:pt x="1970" y="505"/>
                  <a:pt x="1939" y="481"/>
                  <a:pt x="1906" y="486"/>
                </a:cubicBezTo>
                <a:close/>
                <a:moveTo>
                  <a:pt x="1689" y="890"/>
                </a:moveTo>
                <a:cubicBezTo>
                  <a:pt x="1679" y="905"/>
                  <a:pt x="1664" y="915"/>
                  <a:pt x="1646" y="918"/>
                </a:cubicBezTo>
                <a:cubicBezTo>
                  <a:pt x="1629" y="921"/>
                  <a:pt x="1611" y="917"/>
                  <a:pt x="1597" y="907"/>
                </a:cubicBezTo>
                <a:cubicBezTo>
                  <a:pt x="1567" y="887"/>
                  <a:pt x="1559" y="847"/>
                  <a:pt x="1578" y="817"/>
                </a:cubicBezTo>
                <a:lnTo>
                  <a:pt x="1580" y="814"/>
                </a:lnTo>
                <a:cubicBezTo>
                  <a:pt x="1590" y="800"/>
                  <a:pt x="1605" y="790"/>
                  <a:pt x="1623" y="787"/>
                </a:cubicBezTo>
                <a:cubicBezTo>
                  <a:pt x="1640" y="783"/>
                  <a:pt x="1658" y="787"/>
                  <a:pt x="1673" y="798"/>
                </a:cubicBezTo>
                <a:cubicBezTo>
                  <a:pt x="1703" y="818"/>
                  <a:pt x="1711" y="860"/>
                  <a:pt x="1689" y="890"/>
                </a:cubicBezTo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Light grey background with page count" preserve="0" showMasterPhAnim="0" showMasterSp="1" userDrawn="1">
  <p:cSld name="Light grey background with page count">
    <p:bg>
      <p:bgPr shadeToTitle="0">
        <a:solidFill>
          <a:srgbClr val="E6E6E6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70157749" name="Google Shape;108;p55"/>
          <p:cNvSpPr/>
          <p:nvPr/>
        </p:nvSpPr>
        <p:spPr bwMode="auto">
          <a:xfrm>
            <a:off x="8082643" y="3788229"/>
            <a:ext cx="1632857" cy="1494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2019011699" name="Google Shape;109;p55"/>
          <p:cNvSpPr txBox="1">
            <a:spLocks noGrp="1"/>
          </p:cNvSpPr>
          <p:nvPr>
            <p:ph type="title"/>
          </p:nvPr>
        </p:nvSpPr>
        <p:spPr bwMode="auto">
          <a:xfrm>
            <a:off x="-4761" y="175419"/>
            <a:ext cx="6596948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Darker grey background/empty" preserve="0" showMasterPhAnim="0" showMasterSp="1" userDrawn="1">
  <p:cSld name="Darker grey background/empty">
    <p:bg>
      <p:bgPr shadeToTitle="0">
        <a:solidFill>
          <a:srgbClr val="C8D3D8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76631455" name="Google Shape;111;p56"/>
          <p:cNvSpPr/>
          <p:nvPr/>
        </p:nvSpPr>
        <p:spPr bwMode="auto">
          <a:xfrm>
            <a:off x="8082643" y="3788229"/>
            <a:ext cx="1632857" cy="1494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51255109" name="Google Shape;112;p56"/>
          <p:cNvSpPr/>
          <p:nvPr/>
        </p:nvSpPr>
        <p:spPr bwMode="auto">
          <a:xfrm>
            <a:off x="8357616" y="4681728"/>
            <a:ext cx="457200" cy="219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Pr shadeToTitle="0">
        <a:solidFill>
          <a:schemeClr val="lt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09019758" name="Google Shape;10;p40"/>
          <p:cNvSpPr/>
          <p:nvPr/>
        </p:nvSpPr>
        <p:spPr bwMode="auto">
          <a:xfrm rot="1328560">
            <a:off x="8492289" y="4013863"/>
            <a:ext cx="966584" cy="1146378"/>
          </a:xfrm>
          <a:custGeom>
            <a:avLst/>
            <a:gdLst/>
            <a:ahLst/>
            <a:cxnLst/>
            <a:rect l="l" t="t" r="r" b="b"/>
            <a:pathLst>
              <a:path w="1384" h="1640" fill="norm" stroke="1" extrusionOk="0">
                <a:moveTo>
                  <a:pt x="755" y="18"/>
                </a:moveTo>
                <a:cubicBezTo>
                  <a:pt x="727" y="36"/>
                  <a:pt x="719" y="73"/>
                  <a:pt x="737" y="101"/>
                </a:cubicBezTo>
                <a:cubicBezTo>
                  <a:pt x="748" y="119"/>
                  <a:pt x="767" y="129"/>
                  <a:pt x="787" y="129"/>
                </a:cubicBezTo>
                <a:lnTo>
                  <a:pt x="839" y="585"/>
                </a:lnTo>
                <a:cubicBezTo>
                  <a:pt x="819" y="590"/>
                  <a:pt x="800" y="602"/>
                  <a:pt x="789" y="621"/>
                </a:cubicBezTo>
                <a:cubicBezTo>
                  <a:pt x="784" y="629"/>
                  <a:pt x="780" y="639"/>
                  <a:pt x="778" y="648"/>
                </a:cubicBezTo>
                <a:cubicBezTo>
                  <a:pt x="773" y="676"/>
                  <a:pt x="782" y="702"/>
                  <a:pt x="800" y="721"/>
                </a:cubicBezTo>
                <a:lnTo>
                  <a:pt x="463" y="1105"/>
                </a:lnTo>
                <a:cubicBezTo>
                  <a:pt x="396" y="1060"/>
                  <a:pt x="310" y="1044"/>
                  <a:pt x="227" y="1069"/>
                </a:cubicBezTo>
                <a:cubicBezTo>
                  <a:pt x="82" y="1114"/>
                  <a:pt x="0" y="1268"/>
                  <a:pt x="45" y="1413"/>
                </a:cubicBezTo>
                <a:cubicBezTo>
                  <a:pt x="90" y="1559"/>
                  <a:pt x="244" y="1640"/>
                  <a:pt x="389" y="1595"/>
                </a:cubicBezTo>
                <a:cubicBezTo>
                  <a:pt x="535" y="1551"/>
                  <a:pt x="616" y="1396"/>
                  <a:pt x="571" y="1251"/>
                </a:cubicBezTo>
                <a:cubicBezTo>
                  <a:pt x="554" y="1194"/>
                  <a:pt x="519" y="1147"/>
                  <a:pt x="475" y="1114"/>
                </a:cubicBezTo>
                <a:lnTo>
                  <a:pt x="811" y="730"/>
                </a:lnTo>
                <a:cubicBezTo>
                  <a:pt x="820" y="736"/>
                  <a:pt x="831" y="741"/>
                  <a:pt x="843" y="743"/>
                </a:cubicBezTo>
                <a:cubicBezTo>
                  <a:pt x="876" y="749"/>
                  <a:pt x="909" y="735"/>
                  <a:pt x="927" y="706"/>
                </a:cubicBezTo>
                <a:cubicBezTo>
                  <a:pt x="932" y="698"/>
                  <a:pt x="936" y="688"/>
                  <a:pt x="938" y="679"/>
                </a:cubicBezTo>
                <a:cubicBezTo>
                  <a:pt x="939" y="673"/>
                  <a:pt x="939" y="668"/>
                  <a:pt x="939" y="662"/>
                </a:cubicBezTo>
                <a:lnTo>
                  <a:pt x="1259" y="583"/>
                </a:lnTo>
                <a:cubicBezTo>
                  <a:pt x="1261" y="587"/>
                  <a:pt x="1263" y="591"/>
                  <a:pt x="1265" y="594"/>
                </a:cubicBezTo>
                <a:cubicBezTo>
                  <a:pt x="1283" y="622"/>
                  <a:pt x="1320" y="631"/>
                  <a:pt x="1348" y="613"/>
                </a:cubicBezTo>
                <a:cubicBezTo>
                  <a:pt x="1376" y="595"/>
                  <a:pt x="1384" y="558"/>
                  <a:pt x="1367" y="530"/>
                </a:cubicBezTo>
                <a:cubicBezTo>
                  <a:pt x="1349" y="501"/>
                  <a:pt x="1311" y="493"/>
                  <a:pt x="1283" y="511"/>
                </a:cubicBezTo>
                <a:cubicBezTo>
                  <a:pt x="1263" y="524"/>
                  <a:pt x="1253" y="547"/>
                  <a:pt x="1256" y="569"/>
                </a:cubicBezTo>
                <a:lnTo>
                  <a:pt x="937" y="648"/>
                </a:lnTo>
                <a:cubicBezTo>
                  <a:pt x="935" y="637"/>
                  <a:pt x="931" y="627"/>
                  <a:pt x="925" y="618"/>
                </a:cubicBezTo>
                <a:cubicBezTo>
                  <a:pt x="913" y="600"/>
                  <a:pt x="894" y="588"/>
                  <a:pt x="873" y="584"/>
                </a:cubicBezTo>
                <a:cubicBezTo>
                  <a:pt x="866" y="583"/>
                  <a:pt x="860" y="582"/>
                  <a:pt x="853" y="583"/>
                </a:cubicBezTo>
                <a:lnTo>
                  <a:pt x="801" y="127"/>
                </a:lnTo>
                <a:cubicBezTo>
                  <a:pt x="808" y="126"/>
                  <a:pt x="814" y="123"/>
                  <a:pt x="820" y="120"/>
                </a:cubicBezTo>
                <a:cubicBezTo>
                  <a:pt x="848" y="102"/>
                  <a:pt x="856" y="64"/>
                  <a:pt x="838" y="36"/>
                </a:cubicBezTo>
                <a:cubicBezTo>
                  <a:pt x="821" y="8"/>
                  <a:pt x="783" y="0"/>
                  <a:pt x="755" y="18"/>
                </a:cubicBezTo>
                <a:moveTo>
                  <a:pt x="913" y="626"/>
                </a:moveTo>
                <a:cubicBezTo>
                  <a:pt x="918" y="634"/>
                  <a:pt x="922" y="642"/>
                  <a:pt x="923" y="651"/>
                </a:cubicBezTo>
                <a:lnTo>
                  <a:pt x="923" y="651"/>
                </a:lnTo>
                <a:lnTo>
                  <a:pt x="924" y="653"/>
                </a:lnTo>
                <a:cubicBezTo>
                  <a:pt x="925" y="660"/>
                  <a:pt x="925" y="668"/>
                  <a:pt x="923" y="676"/>
                </a:cubicBezTo>
                <a:cubicBezTo>
                  <a:pt x="922" y="684"/>
                  <a:pt x="919" y="692"/>
                  <a:pt x="915" y="699"/>
                </a:cubicBezTo>
                <a:cubicBezTo>
                  <a:pt x="900" y="722"/>
                  <a:pt x="872" y="734"/>
                  <a:pt x="845" y="729"/>
                </a:cubicBezTo>
                <a:cubicBezTo>
                  <a:pt x="809" y="722"/>
                  <a:pt x="785" y="687"/>
                  <a:pt x="792" y="651"/>
                </a:cubicBezTo>
                <a:cubicBezTo>
                  <a:pt x="794" y="643"/>
                  <a:pt x="797" y="635"/>
                  <a:pt x="801" y="628"/>
                </a:cubicBezTo>
                <a:cubicBezTo>
                  <a:pt x="816" y="605"/>
                  <a:pt x="843" y="593"/>
                  <a:pt x="870" y="598"/>
                </a:cubicBezTo>
                <a:cubicBezTo>
                  <a:pt x="888" y="601"/>
                  <a:pt x="903" y="611"/>
                  <a:pt x="913" y="62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228009982" name="Google Shape;11;p40"/>
          <p:cNvSpPr txBox="1">
            <a:spLocks noGrp="1"/>
          </p:cNvSpPr>
          <p:nvPr>
            <p:ph type="body" idx="1"/>
          </p:nvPr>
        </p:nvSpPr>
        <p:spPr bwMode="auto">
          <a:xfrm>
            <a:off x="299805" y="972460"/>
            <a:ext cx="8064216" cy="30383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rmAutofit/>
          </a:bodyPr>
          <a:lstStyle>
            <a:lvl1pPr marL="457200" marR="0" lvl="0" indent="-35052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Char char="⬛"/>
              <a:defRPr sz="24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defRPr>
            </a:lvl1pPr>
            <a:lvl2pPr marL="914400" marR="0" lvl="1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Char char="◻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960026205" name="Google Shape;12;p40"/>
          <p:cNvSpPr txBox="1">
            <a:spLocks noGrp="1"/>
          </p:cNvSpPr>
          <p:nvPr>
            <p:ph type="title"/>
          </p:nvPr>
        </p:nvSpPr>
        <p:spPr bwMode="auto">
          <a:xfrm>
            <a:off x="-6888" y="198806"/>
            <a:ext cx="6588442" cy="4677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703530642" name="Google Shape;13;p40"/>
          <p:cNvSpPr txBox="1"/>
          <p:nvPr/>
        </p:nvSpPr>
        <p:spPr bwMode="auto">
          <a:xfrm>
            <a:off x="8276806" y="4638769"/>
            <a:ext cx="640165" cy="3385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25" tIns="91400" rIns="182825" bIns="914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pPr>
            <a:fld id="{00000000-1234-1234-1234-123412341234}" type="slidenum">
              <a:rPr lang="es" sz="10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</a:rPr>
              <a:t>‹#›</a:t>
            </a:fld>
            <a:endParaRPr sz="10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hf dt="0" ftr="0" hdr="0" sldNum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jpg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7" Type="http://schemas.openxmlformats.org/officeDocument/2006/relationships/image" Target="../media/image8.png"/><Relationship Id="rId8" Type="http://schemas.openxmlformats.org/officeDocument/2006/relationships/image" Target="../media/image9.png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0.png"/><Relationship Id="rId4" Type="http://schemas.openxmlformats.org/officeDocument/2006/relationships/image" Target="../media/image11.jpg"/><Relationship Id="rId5" Type="http://schemas.openxmlformats.org/officeDocument/2006/relationships/image" Target="../media/image12.png"/><Relationship Id="rId6" Type="http://schemas.openxmlformats.org/officeDocument/2006/relationships/image" Target="../media/image13.png"/><Relationship Id="rId7" Type="http://schemas.openxmlformats.org/officeDocument/2006/relationships/image" Target="../media/image14.jpg"/><Relationship Id="rId8" Type="http://schemas.openxmlformats.org/officeDocument/2006/relationships/image" Target="../media/image15.png"/><Relationship Id="rId9" Type="http://schemas.openxmlformats.org/officeDocument/2006/relationships/image" Target="../media/image16.jpg"/><Relationship Id="rId10" Type="http://schemas.openxmlformats.org/officeDocument/2006/relationships/image" Target="../media/image17.png"/><Relationship Id="rId11" Type="http://schemas.openxmlformats.org/officeDocument/2006/relationships/image" Target="../media/image18.png"/><Relationship Id="rId12" Type="http://schemas.openxmlformats.org/officeDocument/2006/relationships/image" Target="../media/image19.jpg"/><Relationship Id="rId13" Type="http://schemas.openxmlformats.org/officeDocument/2006/relationships/image" Target="../media/image20.jpg"/><Relationship Id="rId14" Type="http://schemas.openxmlformats.org/officeDocument/2006/relationships/image" Target="../media/image21.png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2.jpg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3.jpg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4.jpg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5.png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6.jpg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7.jpg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5477115" name="Google Shape;118;p1"/>
          <p:cNvSpPr txBox="1">
            <a:spLocks noGrp="1"/>
          </p:cNvSpPr>
          <p:nvPr>
            <p:ph type="body" idx="4294967295"/>
          </p:nvPr>
        </p:nvSpPr>
        <p:spPr bwMode="auto">
          <a:xfrm>
            <a:off x="723130" y="1936627"/>
            <a:ext cx="50658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  <a:defRPr/>
            </a:pPr>
            <a:r>
              <a:rPr lang="es" sz="2400" b="1"/>
              <a:t>SuPeRBE Training Material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  <a:defRPr/>
            </a:pPr>
            <a:endParaRPr sz="2400" b="1">
              <a:solidFill>
                <a:srgbClr val="53656D"/>
              </a:solidFill>
            </a:endParaRPr>
          </a:p>
        </p:txBody>
      </p:sp>
      <p:sp>
        <p:nvSpPr>
          <p:cNvPr id="1913931563" name="Google Shape;119;p1"/>
          <p:cNvSpPr txBox="1"/>
          <p:nvPr/>
        </p:nvSpPr>
        <p:spPr bwMode="auto">
          <a:xfrm>
            <a:off x="719320" y="2612349"/>
            <a:ext cx="71895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None/>
              <a:defRPr/>
            </a:pPr>
            <a:r>
              <a:rPr lang="es" sz="24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Climate change and built environment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43312393" name="Google Shape;120;p1"/>
          <p:cNvSpPr txBox="1"/>
          <p:nvPr/>
        </p:nvSpPr>
        <p:spPr bwMode="auto">
          <a:xfrm>
            <a:off x="719320" y="3158000"/>
            <a:ext cx="64770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None/>
              <a:defRPr/>
            </a:pPr>
            <a:r>
              <a:rPr lang="es" sz="24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Fundamentals of climate change</a:t>
            </a:r>
            <a:r>
              <a:rPr lang="es" sz="18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25399951" name="Google Shape;121;p1"/>
          <p:cNvSpPr txBox="1"/>
          <p:nvPr/>
        </p:nvSpPr>
        <p:spPr bwMode="auto">
          <a:xfrm>
            <a:off x="5788925" y="3776181"/>
            <a:ext cx="3307199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None/>
              <a:defRPr/>
            </a:pPr>
            <a:r>
              <a:rPr lang="es" sz="20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Level of competence: 2</a:t>
            </a:r>
            <a:endParaRPr sz="2000" b="1" i="0" u="none" strike="noStrike" cap="none">
              <a:solidFill>
                <a:schemeClr val="accent4"/>
              </a:solidFill>
              <a:latin typeface="Trebuchet MS"/>
              <a:ea typeface="Trebuchet MS"/>
              <a:cs typeface="Trebuchet MS"/>
            </a:endParaRPr>
          </a:p>
        </p:txBody>
      </p:sp>
      <p:pic>
        <p:nvPicPr>
          <p:cNvPr id="1447752209" name="Google Shape;122;p1" title="superbe copertina.jpg"/>
          <p:cNvPicPr/>
          <p:nvPr/>
        </p:nvPicPr>
        <p:blipFill rotWithShape="1">
          <a:blip r:embed="rId3">
            <a:alphaModFix/>
          </a:blip>
          <a:stretch/>
        </p:blipFill>
        <p:spPr bwMode="auto">
          <a:xfrm>
            <a:off x="0" y="-14128"/>
            <a:ext cx="9168625" cy="5260328"/>
          </a:xfrm>
          <a:prstGeom prst="rect">
            <a:avLst/>
          </a:prstGeom>
          <a:noFill/>
          <a:ln>
            <a:noFill/>
          </a:ln>
        </p:spPr>
      </p:pic>
      <p:sp>
        <p:nvSpPr>
          <p:cNvPr id="660448397" name="Google Shape;123;p1"/>
          <p:cNvSpPr txBox="1">
            <a:spLocks noGrp="1"/>
          </p:cNvSpPr>
          <p:nvPr>
            <p:ph type="body" idx="4294967295"/>
          </p:nvPr>
        </p:nvSpPr>
        <p:spPr bwMode="auto">
          <a:xfrm>
            <a:off x="236220" y="4396648"/>
            <a:ext cx="3063600" cy="58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720"/>
              <a:buFont typeface="Noto Sans Symbols"/>
              <a:buNone/>
              <a:defRPr/>
            </a:pPr>
            <a:endParaRPr sz="90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Font typeface="Noto Sans Symbols"/>
              <a:buNone/>
              <a:defRPr/>
            </a:pPr>
            <a:r>
              <a:rPr lang="es" sz="1000"/>
              <a:t>Aktivita 3.2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Font typeface="Noto Sans Symbols"/>
              <a:buNone/>
              <a:defRPr/>
            </a:pPr>
            <a:r>
              <a:rPr lang="es" sz="1000"/>
              <a:t>SuPeRBE Project (CE0200768)</a:t>
            </a:r>
            <a:endParaRPr sz="1000"/>
          </a:p>
        </p:txBody>
      </p:sp>
      <p:sp>
        <p:nvSpPr>
          <p:cNvPr id="1672064131" name="Google Shape;124;p1"/>
          <p:cNvSpPr txBox="1">
            <a:spLocks noGrp="1"/>
          </p:cNvSpPr>
          <p:nvPr>
            <p:ph type="body" idx="4294967295"/>
          </p:nvPr>
        </p:nvSpPr>
        <p:spPr bwMode="auto">
          <a:xfrm>
            <a:off x="520080" y="1420989"/>
            <a:ext cx="6963562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  <a:defRPr/>
            </a:pPr>
            <a:r>
              <a:rPr lang="es" sz="3000" b="1"/>
              <a:t>Škol</a:t>
            </a:r>
            <a:r>
              <a:rPr lang="cs-CZ" sz="3000" b="1"/>
              <a:t>i</a:t>
            </a:r>
            <a:r>
              <a:rPr lang="es" sz="3000" b="1"/>
              <a:t>cí materiál SuPeRBE</a:t>
            </a:r>
            <a:endParaRPr sz="30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  <a:defRPr/>
            </a:pPr>
            <a:endParaRPr sz="3000" b="1">
              <a:solidFill>
                <a:srgbClr val="53656D"/>
              </a:solidFill>
            </a:endParaRPr>
          </a:p>
        </p:txBody>
      </p:sp>
      <p:sp>
        <p:nvSpPr>
          <p:cNvPr id="487100344" name="Google Shape;125;p1"/>
          <p:cNvSpPr txBox="1"/>
          <p:nvPr/>
        </p:nvSpPr>
        <p:spPr bwMode="auto">
          <a:xfrm>
            <a:off x="516270" y="2148849"/>
            <a:ext cx="71895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None/>
              <a:defRPr/>
            </a:pPr>
            <a:r>
              <a:rPr lang="es" sz="24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2 Hodnot</a:t>
            </a:r>
            <a:r>
              <a:rPr lang="cs-CZ" sz="24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i</a:t>
            </a:r>
            <a:r>
              <a:rPr lang="es" sz="24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cí systém RBE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58554464" name="Google Shape;126;p1"/>
          <p:cNvSpPr txBox="1"/>
          <p:nvPr/>
        </p:nvSpPr>
        <p:spPr bwMode="auto">
          <a:xfrm>
            <a:off x="5537043" y="3573131"/>
            <a:ext cx="3878524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None/>
              <a:defRPr/>
            </a:pPr>
            <a:r>
              <a:rPr lang="es" sz="20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Kompetenční úroveň</a:t>
            </a:r>
            <a:r>
              <a:rPr lang="es" sz="20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: 2</a:t>
            </a:r>
            <a:endParaRPr sz="2000" b="1" i="0" u="none" strike="noStrike" cap="none">
              <a:solidFill>
                <a:schemeClr val="accent4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936499967" name="Google Shape;127;p1"/>
          <p:cNvSpPr txBox="1"/>
          <p:nvPr/>
        </p:nvSpPr>
        <p:spPr bwMode="auto">
          <a:xfrm>
            <a:off x="516270" y="2923100"/>
            <a:ext cx="64770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None/>
              <a:defRPr/>
            </a:pPr>
            <a:r>
              <a:rPr lang="es" sz="24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2.2 Nástroj RBTool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94172996" name="Google Shape;128;p1"/>
          <p:cNvSpPr txBox="1"/>
          <p:nvPr/>
        </p:nvSpPr>
        <p:spPr bwMode="auto">
          <a:xfrm>
            <a:off x="516270" y="1914312"/>
            <a:ext cx="71895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None/>
              <a:defRPr/>
            </a:pPr>
            <a:r>
              <a:rPr lang="es" sz="17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Ma</a:t>
            </a:r>
            <a:r>
              <a:rPr lang="es" sz="17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kro oblast</a:t>
            </a:r>
            <a:r>
              <a:rPr lang="es" sz="17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od</a:t>
            </a:r>
            <a:r>
              <a:rPr lang="es" sz="17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bornosti</a:t>
            </a:r>
            <a:r>
              <a:rPr lang="es" sz="17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:</a:t>
            </a:r>
            <a:endParaRPr sz="7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84160875" name="Google Shape;129;p1"/>
          <p:cNvSpPr txBox="1"/>
          <p:nvPr/>
        </p:nvSpPr>
        <p:spPr bwMode="auto">
          <a:xfrm>
            <a:off x="516270" y="2731412"/>
            <a:ext cx="71895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None/>
              <a:defRPr/>
            </a:pPr>
            <a:r>
              <a:rPr lang="es" sz="17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Oblast odbornosti:</a:t>
            </a:r>
            <a:endParaRPr sz="7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02199135" name="Google Shape;130;p1"/>
          <p:cNvSpPr txBox="1">
            <a:spLocks noGrp="1"/>
          </p:cNvSpPr>
          <p:nvPr>
            <p:ph type="body" idx="4294967295"/>
          </p:nvPr>
        </p:nvSpPr>
        <p:spPr bwMode="auto">
          <a:xfrm>
            <a:off x="6180920" y="4618112"/>
            <a:ext cx="2436900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pPr>
            <a:r>
              <a:rPr lang="es" sz="1000"/>
              <a:t>Oblast odbornosti: A</a:t>
            </a:r>
            <a:r>
              <a:rPr lang="cs-CZ" sz="1000"/>
              <a:t>E</a:t>
            </a:r>
            <a:r>
              <a:rPr lang="es" sz="1000"/>
              <a:t>2.2 na základě</a:t>
            </a:r>
            <a:endParaRPr sz="1000"/>
          </a:p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pPr>
            <a:r>
              <a:rPr lang="es" sz="1000"/>
              <a:t>CEN Workshop Agreement 17939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None/>
              <a:defRPr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641607138" name="Google Shape;136;p2"/>
          <p:cNvPicPr/>
          <p:nvPr/>
        </p:nvPicPr>
        <p:blipFill rotWithShape="1">
          <a:blip r:embed="rId3">
            <a:alphaModFix/>
          </a:blip>
          <a:stretch/>
        </p:blipFill>
        <p:spPr bwMode="auto">
          <a:xfrm>
            <a:off x="2518088" y="3231503"/>
            <a:ext cx="3733422" cy="1488770"/>
          </a:xfrm>
          <a:prstGeom prst="rect">
            <a:avLst/>
          </a:prstGeom>
          <a:noFill/>
          <a:ln>
            <a:noFill/>
          </a:ln>
        </p:spPr>
      </p:pic>
      <p:sp>
        <p:nvSpPr>
          <p:cNvPr id="467847687" name="Google Shape;137;p2"/>
          <p:cNvSpPr txBox="1">
            <a:spLocks noGrp="1"/>
          </p:cNvSpPr>
          <p:nvPr>
            <p:ph type="body" idx="1"/>
          </p:nvPr>
        </p:nvSpPr>
        <p:spPr bwMode="auto">
          <a:xfrm>
            <a:off x="417354" y="1357848"/>
            <a:ext cx="8093292" cy="13939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Autofit/>
          </a:bodyPr>
          <a:lstStyle/>
          <a:p>
            <a:pPr marL="85725" lvl="0" indent="0" rtl="0">
              <a:lnSpc>
                <a:spcPct val="100000"/>
              </a:lnSpc>
              <a:spcBef>
                <a:spcPts val="1350"/>
              </a:spcBef>
              <a:spcAft>
                <a:spcPts val="0"/>
              </a:spcAft>
              <a:buSzPts val="2400"/>
              <a:buNone/>
              <a:defRPr/>
            </a:pPr>
            <a:r>
              <a:rPr lang="cs-CZ" sz="1200"/>
              <a:t>RBTool</a:t>
            </a:r>
            <a:r>
              <a:rPr lang="cs-CZ" sz="1200"/>
              <a:t> (</a:t>
            </a:r>
            <a:r>
              <a:rPr lang="cs-CZ" sz="1200"/>
              <a:t>Resilient</a:t>
            </a:r>
            <a:r>
              <a:rPr lang="cs-CZ" sz="1200"/>
              <a:t> </a:t>
            </a:r>
            <a:r>
              <a:rPr lang="cs-CZ" sz="1200"/>
              <a:t>Building</a:t>
            </a:r>
            <a:r>
              <a:rPr lang="cs-CZ" sz="1200"/>
              <a:t> </a:t>
            </a:r>
            <a:r>
              <a:rPr lang="cs-CZ" sz="1200"/>
              <a:t>Tool</a:t>
            </a:r>
            <a:r>
              <a:rPr lang="cs-CZ" sz="1200"/>
              <a:t>) je rámec, který aplikuje metodiku RBE na úrovni jednotlivých budov. Umožňuje hodnocení klimatických rizik pro nové i stávající objekty prostřednictvím analýzy zranitelnosti jejich prvků.</a:t>
            </a:r>
            <a:endParaRPr/>
          </a:p>
          <a:p>
            <a:pPr marL="171450" lvl="0" indent="-57150" rtl="0">
              <a:lnSpc>
                <a:spcPct val="100000"/>
              </a:lnSpc>
              <a:spcBef>
                <a:spcPts val="1350"/>
              </a:spcBef>
              <a:spcAft>
                <a:spcPts val="0"/>
              </a:spcAft>
              <a:buSzPts val="2400"/>
              <a:buNone/>
              <a:defRPr/>
            </a:pPr>
            <a:r>
              <a:rPr lang="cs-CZ" sz="1200"/>
              <a:t>Nástroj rozděluje tuto analýzu do dvou hlavních </a:t>
            </a:r>
            <a:r>
              <a:rPr lang="cs-CZ" sz="1200"/>
              <a:t>makrokategorií</a:t>
            </a:r>
            <a:r>
              <a:rPr lang="cs-CZ" sz="1200"/>
              <a:t>:</a:t>
            </a:r>
            <a:endParaRPr/>
          </a:p>
          <a:p>
            <a:pPr marL="719138" indent="-180975">
              <a:lnSpc>
                <a:spcPct val="100000"/>
              </a:lnSpc>
              <a:spcBef>
                <a:spcPts val="0"/>
              </a:spcBef>
              <a:buClr>
                <a:schemeClr val="tx1">
                  <a:lumMod val="50000"/>
                  <a:lumOff val="50000"/>
                </a:schemeClr>
              </a:buClr>
              <a:buSzPct val="100000"/>
              <a:buFont typeface="Arial"/>
              <a:buChar char="•"/>
              <a:defRPr/>
            </a:pPr>
            <a:r>
              <a:rPr lang="cs-CZ" sz="1200"/>
              <a:t>stavební prvky (např. materiály, technické systémy, konstrukční části),</a:t>
            </a:r>
            <a:endParaRPr/>
          </a:p>
          <a:p>
            <a:pPr marL="719138" indent="-180975">
              <a:lnSpc>
                <a:spcPct val="100000"/>
              </a:lnSpc>
              <a:spcBef>
                <a:spcPts val="0"/>
              </a:spcBef>
              <a:buClr>
                <a:schemeClr val="tx1">
                  <a:lumMod val="50000"/>
                  <a:lumOff val="50000"/>
                </a:schemeClr>
              </a:buClr>
              <a:buSzPct val="100000"/>
              <a:buFont typeface="Arial"/>
              <a:buChar char="•"/>
              <a:defRPr/>
            </a:pPr>
            <a:r>
              <a:rPr lang="cs-CZ" sz="1200"/>
              <a:t>exponované prvky (např. uživatelé, funkce budovy, lokalizační faktory).</a:t>
            </a:r>
            <a:endParaRPr/>
          </a:p>
          <a:p>
            <a:pPr marL="114300" indent="0">
              <a:lnSpc>
                <a:spcPct val="100000"/>
              </a:lnSpc>
              <a:spcBef>
                <a:spcPts val="1350"/>
              </a:spcBef>
              <a:buSzPts val="2400"/>
              <a:buNone/>
              <a:defRPr/>
            </a:pPr>
            <a:r>
              <a:rPr lang="cs-CZ" sz="1200"/>
              <a:t>Tímto přístupem </a:t>
            </a:r>
            <a:r>
              <a:rPr lang="cs-CZ" sz="1200"/>
              <a:t>RBTool</a:t>
            </a:r>
            <a:r>
              <a:rPr lang="cs-CZ" sz="1200"/>
              <a:t> propojuje hazardy, expozici a zranitelnost a vytváří přesný profil rizik budovy. Výsledky pak podporují návrh adaptačních opatření, plánování rekonstrukcí a navrhování odolných budov vůči klimatickým změnám.</a:t>
            </a:r>
            <a:endParaRPr sz="1200"/>
          </a:p>
        </p:txBody>
      </p:sp>
      <p:sp>
        <p:nvSpPr>
          <p:cNvPr id="1284696457" name="Google Shape;140;p3"/>
          <p:cNvSpPr txBox="1"/>
          <p:nvPr/>
        </p:nvSpPr>
        <p:spPr bwMode="auto">
          <a:xfrm>
            <a:off x="498222" y="475703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44194"/>
              </a:buClr>
              <a:buSzPts val="1800"/>
              <a:buFont typeface="Trebuchet MS"/>
              <a:buNone/>
              <a:defRPr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lnSpc>
                <a:spcPct val="100000"/>
              </a:lnSpc>
              <a:buClr>
                <a:srgbClr val="48BAA2"/>
              </a:buClr>
              <a:buSzPts val="4000"/>
              <a:defRPr/>
            </a:pPr>
            <a:r>
              <a:rPr lang="es">
                <a:solidFill>
                  <a:schemeClr val="accent4"/>
                </a:solidFill>
              </a:rPr>
              <a:t>Co je nástroj RBTool?</a:t>
            </a:r>
            <a:endParaRPr lang="cs-CZ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52826199" name="Google Shape;142;p3"/>
          <p:cNvSpPr txBox="1"/>
          <p:nvPr/>
        </p:nvSpPr>
        <p:spPr bwMode="auto">
          <a:xfrm>
            <a:off x="490895" y="483073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es" sz="28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RBTool implementuje metod</a:t>
            </a:r>
            <a:r>
              <a:rPr lang="cs-CZ" sz="28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ik</a:t>
            </a:r>
            <a:r>
              <a:rPr lang="es" sz="28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u RBE</a:t>
            </a:r>
            <a:endParaRPr sz="2800" b="1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540784075" name="Google Shape;143;p3"/>
          <p:cNvSpPr txBox="1"/>
          <p:nvPr/>
        </p:nvSpPr>
        <p:spPr bwMode="auto">
          <a:xfrm>
            <a:off x="498095" y="2227372"/>
            <a:ext cx="4927081" cy="13939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0" lvl="0" indent="0" algn="just" rtl="0">
              <a:spcBef>
                <a:spcPts val="1350"/>
              </a:spcBef>
              <a:spcAft>
                <a:spcPts val="0"/>
              </a:spcAft>
              <a:buClr>
                <a:srgbClr val="144194"/>
              </a:buClr>
              <a:buSzPts val="2400"/>
              <a:buFont typeface="Noto Sans Symbols"/>
              <a:buNone/>
              <a:defRPr/>
            </a:pPr>
            <a:r>
              <a:rPr lang="cs-CZ" sz="12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RBTool</a:t>
            </a:r>
            <a:r>
              <a:rPr lang="cs-CZ" sz="12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je obecný rámec, který implementuje metodiku RBE.</a:t>
            </a:r>
            <a:endParaRPr/>
          </a:p>
          <a:p>
            <a:pPr marL="0" marR="0" lvl="0" indent="0" algn="just" rtl="0">
              <a:spcBef>
                <a:spcPts val="1350"/>
              </a:spcBef>
              <a:spcAft>
                <a:spcPts val="0"/>
              </a:spcAft>
              <a:buClr>
                <a:srgbClr val="144194"/>
              </a:buClr>
              <a:buSzPts val="2400"/>
              <a:buFont typeface="Noto Sans Symbols"/>
              <a:buNone/>
              <a:defRPr/>
            </a:pPr>
            <a:r>
              <a:rPr lang="cs-CZ" sz="12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Metodika RBE je vícekriteriální analytický přístup vyvinutý pro hodnocení klimatických rizik na úrovni budovy a jejího okolí.</a:t>
            </a:r>
            <a:endParaRPr/>
          </a:p>
          <a:p>
            <a:pPr marL="0" marR="0" lvl="0" indent="0" algn="just" rtl="0">
              <a:spcBef>
                <a:spcPts val="1350"/>
              </a:spcBef>
              <a:spcAft>
                <a:spcPts val="0"/>
              </a:spcAft>
              <a:buClr>
                <a:srgbClr val="144194"/>
              </a:buClr>
              <a:buSzPts val="2400"/>
              <a:buFont typeface="Noto Sans Symbols"/>
              <a:buNone/>
              <a:defRPr/>
            </a:pPr>
            <a:r>
              <a:rPr lang="cs-CZ" sz="12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RBTool</a:t>
            </a:r>
            <a:r>
              <a:rPr lang="cs-CZ" sz="12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vytváří celkové rizikové skóre pro danou budovu a zároveň soubor doplňujících indikátorů, které podrobně popisují úroveň klimatického rizika v jednotlivých kategoriích a pro konkrétní stavební prvky.</a:t>
            </a:r>
            <a:endParaRPr/>
          </a:p>
          <a:p>
            <a:pPr marL="0" marR="0" lvl="0" indent="0" algn="just" rtl="0">
              <a:spcBef>
                <a:spcPts val="1350"/>
              </a:spcBef>
              <a:spcAft>
                <a:spcPts val="0"/>
              </a:spcAft>
              <a:buClr>
                <a:srgbClr val="144194"/>
              </a:buClr>
              <a:buSzPts val="2400"/>
              <a:buFont typeface="Noto Sans Symbols"/>
              <a:buNone/>
              <a:defRPr/>
            </a:pPr>
            <a:r>
              <a:rPr lang="cs-CZ" sz="12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Metodika RBE vychází z konceptu rizika dle IPCC AR6.IPCC AR6 (Šestá hodnotící zpráva Mezivládního panelu pro změnu klimatu) představuje nejnovější a nejkomplexnější vědecké zhodnocení poznatků o změně klimatu. Definuje klimatické riziko jako vzájemné působení hazardu (hazard), expozice (</a:t>
            </a:r>
            <a:r>
              <a:rPr lang="cs-CZ" sz="12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exposure</a:t>
            </a:r>
            <a:r>
              <a:rPr lang="cs-CZ" sz="12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) a zranitelnosti (vulnerability).</a:t>
            </a:r>
            <a:endParaRPr sz="1200" b="0" i="0" u="none" strike="noStrike" cap="none">
              <a:solidFill>
                <a:schemeClr val="lt2"/>
              </a:solidFill>
              <a:latin typeface="Trebuchet MS"/>
              <a:ea typeface="Trebuchet MS"/>
              <a:cs typeface="Trebuchet MS"/>
            </a:endParaRPr>
          </a:p>
        </p:txBody>
      </p:sp>
      <p:pic>
        <p:nvPicPr>
          <p:cNvPr id="614409043" name="Google Shape;144;p3" descr="Climate change concept illustration | Premium Vector"/>
          <p:cNvPicPr/>
          <p:nvPr/>
        </p:nvPicPr>
        <p:blipFill rotWithShape="1">
          <a:blip r:embed="rId3">
            <a:alphaModFix/>
          </a:blip>
          <a:stretch/>
        </p:blipFill>
        <p:spPr bwMode="auto">
          <a:xfrm>
            <a:off x="5535780" y="1297661"/>
            <a:ext cx="2833928" cy="28339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71054483" name="Google Shape;156;p5"/>
          <p:cNvSpPr txBox="1">
            <a:spLocks noGrp="1"/>
          </p:cNvSpPr>
          <p:nvPr>
            <p:ph type="body" idx="1"/>
          </p:nvPr>
        </p:nvSpPr>
        <p:spPr bwMode="auto">
          <a:xfrm>
            <a:off x="507600" y="1043616"/>
            <a:ext cx="3800305" cy="3650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None/>
              <a:defRPr/>
            </a:pPr>
            <a:r>
              <a:rPr lang="es" sz="1200"/>
              <a:t>Nástroj RNTool je rozdělen do následujících částí:</a:t>
            </a:r>
            <a:endParaRPr sz="1200"/>
          </a:p>
          <a:p>
            <a:pPr marL="114300" lvl="0" indent="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None/>
              <a:defRPr/>
            </a:pPr>
            <a:endParaRPr sz="1200"/>
          </a:p>
          <a:p>
            <a:pPr marL="457200" lvl="0" indent="-30480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tx1">
                  <a:lumMod val="50000"/>
                  <a:lumOff val="50000"/>
                </a:schemeClr>
              </a:buClr>
              <a:buSzPts val="1200"/>
              <a:buAutoNum type="arabicPeriod"/>
              <a:defRPr/>
            </a:pPr>
            <a:r>
              <a:rPr lang="cs-CZ" sz="1200" b="1"/>
              <a:t>Oblast</a:t>
            </a:r>
            <a:r>
              <a:rPr lang="es" sz="1200" b="1"/>
              <a:t> (Issues):</a:t>
            </a:r>
            <a:r>
              <a:rPr lang="es" sz="1200"/>
              <a:t> Nejvýznamnější klimatická nebezpečí pro budovy ve střední Evropě.</a:t>
            </a:r>
            <a:endParaRPr lang="cs-CZ" sz="1200"/>
          </a:p>
          <a:p>
            <a:pPr marL="457200" lvl="0" indent="-30480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tx1">
                  <a:lumMod val="50000"/>
                  <a:lumOff val="50000"/>
                </a:schemeClr>
              </a:buClr>
              <a:buSzPts val="1200"/>
              <a:buAutoNum type="arabicPeriod"/>
              <a:defRPr/>
            </a:pPr>
            <a:endParaRPr sz="1200"/>
          </a:p>
          <a:p>
            <a:pPr marL="45720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50000"/>
                  <a:lumOff val="50000"/>
                </a:schemeClr>
              </a:buClr>
              <a:buSzPts val="1200"/>
              <a:buAutoNum type="arabicPeriod"/>
              <a:defRPr/>
            </a:pPr>
            <a:r>
              <a:rPr lang="es" sz="1200" b="1"/>
              <a:t>Makro kategorie (Macro-Categories)</a:t>
            </a:r>
            <a:r>
              <a:rPr lang="es" sz="1200"/>
              <a:t>: Systémy a komponenty budov.</a:t>
            </a:r>
            <a:endParaRPr lang="cs-CZ" sz="1200"/>
          </a:p>
          <a:p>
            <a:pPr marL="45720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50000"/>
                  <a:lumOff val="50000"/>
                </a:schemeClr>
              </a:buClr>
              <a:buSzPts val="1200"/>
              <a:buAutoNum type="arabicPeriod"/>
              <a:defRPr/>
            </a:pPr>
            <a:endParaRPr sz="1200"/>
          </a:p>
          <a:p>
            <a:pPr marL="45720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50000"/>
                  <a:lumOff val="50000"/>
                </a:schemeClr>
              </a:buClr>
              <a:buSzPts val="1200"/>
              <a:buAutoNum type="arabicPeriod"/>
              <a:defRPr/>
            </a:pPr>
            <a:r>
              <a:rPr lang="es" sz="1200" b="1"/>
              <a:t>Exponované prvky (Exposed Elements): </a:t>
            </a:r>
            <a:r>
              <a:rPr lang="es" sz="1200"/>
              <a:t>Fyzické podkomponenty v rámci každé makro kategorie.</a:t>
            </a:r>
            <a:endParaRPr lang="cs-CZ" sz="1200"/>
          </a:p>
          <a:p>
            <a:pPr marL="45720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50000"/>
                  <a:lumOff val="50000"/>
                </a:schemeClr>
              </a:buClr>
              <a:buSzPts val="1200"/>
              <a:buAutoNum type="arabicPeriod"/>
              <a:defRPr/>
            </a:pPr>
            <a:endParaRPr sz="1200"/>
          </a:p>
          <a:p>
            <a:pPr marL="45720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50000"/>
                  <a:lumOff val="50000"/>
                </a:schemeClr>
              </a:buClr>
              <a:buSzPts val="1200"/>
              <a:buAutoNum type="arabicPeriod"/>
              <a:defRPr/>
            </a:pPr>
            <a:r>
              <a:rPr lang="es" sz="1200" b="1"/>
              <a:t>Kategorie rizik (Risk Categories):</a:t>
            </a:r>
            <a:r>
              <a:rPr lang="es" sz="1200"/>
              <a:t> Konkrétní páry </a:t>
            </a:r>
            <a:r>
              <a:rPr lang="cs-CZ" sz="1200"/>
              <a:t>hazard</a:t>
            </a:r>
            <a:r>
              <a:rPr lang="es" sz="1200"/>
              <a:t> × exponovaný prvek.</a:t>
            </a:r>
            <a:endParaRPr lang="cs-CZ" sz="1200"/>
          </a:p>
          <a:p>
            <a:pPr marL="45720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50000"/>
                  <a:lumOff val="50000"/>
                </a:schemeClr>
              </a:buClr>
              <a:buSzPts val="1200"/>
              <a:buAutoNum type="arabicPeriod"/>
              <a:defRPr/>
            </a:pPr>
            <a:endParaRPr sz="1200"/>
          </a:p>
          <a:p>
            <a:pPr marL="45720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50000"/>
                  <a:lumOff val="50000"/>
                </a:schemeClr>
              </a:buClr>
              <a:buSzPts val="1200"/>
              <a:buAutoNum type="arabicPeriod"/>
              <a:defRPr/>
            </a:pPr>
            <a:r>
              <a:rPr lang="cs-CZ" sz="1200" b="1"/>
              <a:t>Indikátory</a:t>
            </a:r>
            <a:r>
              <a:rPr lang="es" sz="1200" b="1"/>
              <a:t> (Indicators):</a:t>
            </a:r>
            <a:r>
              <a:rPr lang="es" sz="1200"/>
              <a:t> Kvalitativní a kvantitativní.</a:t>
            </a:r>
            <a:endParaRPr sz="1200"/>
          </a:p>
          <a:p>
            <a:pPr marL="114300" lvl="0" indent="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None/>
              <a:defRPr/>
            </a:pPr>
            <a:endParaRPr sz="1200">
              <a:solidFill>
                <a:schemeClr val="lt2"/>
              </a:solidFill>
            </a:endParaRPr>
          </a:p>
          <a:p>
            <a:pPr marL="114300" lvl="0" indent="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None/>
              <a:defRPr/>
            </a:pPr>
            <a:endParaRPr sz="1200" b="1">
              <a:solidFill>
                <a:schemeClr val="accent4"/>
              </a:solidFill>
            </a:endParaRPr>
          </a:p>
        </p:txBody>
      </p:sp>
      <p:grpSp>
        <p:nvGrpSpPr>
          <p:cNvPr id="1245073455" name="Skupina 24"/>
          <p:cNvGrpSpPr/>
          <p:nvPr/>
        </p:nvGrpSpPr>
        <p:grpSpPr bwMode="auto">
          <a:xfrm>
            <a:off x="4679012" y="1380858"/>
            <a:ext cx="4492479" cy="2934050"/>
            <a:chOff x="4679011" y="1380858"/>
            <a:chExt cx="4793725" cy="3130795"/>
          </a:xfrm>
        </p:grpSpPr>
        <p:sp>
          <p:nvSpPr>
            <p:cNvPr id="2" name="Google Shape;180;p7"/>
            <p:cNvSpPr/>
            <p:nvPr/>
          </p:nvSpPr>
          <p:spPr bwMode="auto">
            <a:xfrm>
              <a:off x="5626800" y="1380858"/>
              <a:ext cx="762552" cy="365779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cs-CZ" sz="1050" b="1" i="0" strike="noStrike" cap="none">
                  <a:solidFill>
                    <a:schemeClr val="lt1"/>
                  </a:solidFill>
                  <a:latin typeface="Trebuchet MS"/>
                </a:rPr>
                <a:t>HAZARD</a:t>
              </a:r>
              <a:endParaRPr/>
            </a:p>
          </p:txBody>
        </p:sp>
        <p:sp>
          <p:nvSpPr>
            <p:cNvPr id="3" name="Google Shape;181;p7"/>
            <p:cNvSpPr/>
            <p:nvPr/>
          </p:nvSpPr>
          <p:spPr bwMode="auto">
            <a:xfrm>
              <a:off x="5626800" y="2070757"/>
              <a:ext cx="762552" cy="365779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cs-CZ" sz="1050" b="1" i="0" strike="noStrike" cap="none">
                  <a:solidFill>
                    <a:schemeClr val="lt1"/>
                  </a:solidFill>
                  <a:latin typeface="Trebuchet MS"/>
                </a:rPr>
                <a:t>RIZIKO</a:t>
              </a:r>
              <a:endParaRPr/>
            </a:p>
          </p:txBody>
        </p:sp>
        <p:sp>
          <p:nvSpPr>
            <p:cNvPr id="4" name="Google Shape;182;p7"/>
            <p:cNvSpPr/>
            <p:nvPr/>
          </p:nvSpPr>
          <p:spPr bwMode="auto">
            <a:xfrm>
              <a:off x="4679011" y="2528296"/>
              <a:ext cx="875540" cy="481966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cs-CZ" sz="1050" b="1" i="0" strike="noStrike" cap="none">
                  <a:solidFill>
                    <a:schemeClr val="tx1">
                      <a:lumMod val="65000"/>
                      <a:lumOff val="35000"/>
                    </a:schemeClr>
                  </a:solidFill>
                  <a:latin typeface="Trebuchet MS"/>
                </a:rPr>
                <a:t>EXPOZICE</a:t>
              </a:r>
              <a:endParaRPr/>
            </a:p>
          </p:txBody>
        </p:sp>
        <p:sp>
          <p:nvSpPr>
            <p:cNvPr id="5" name="Google Shape;183;p7"/>
            <p:cNvSpPr/>
            <p:nvPr/>
          </p:nvSpPr>
          <p:spPr bwMode="auto">
            <a:xfrm>
              <a:off x="6923484" y="2586389"/>
              <a:ext cx="1302154" cy="36577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cs-CZ" sz="1050" b="1">
                  <a:solidFill>
                    <a:schemeClr val="lt1"/>
                  </a:solidFill>
                  <a:latin typeface="Trebuchet MS"/>
                </a:rPr>
                <a:t>ZRANITELNOST</a:t>
              </a:r>
              <a:endParaRPr lang="cs-CZ" sz="1050" b="1" i="0" strike="noStrike" cap="none">
                <a:solidFill>
                  <a:schemeClr val="lt1"/>
                </a:solidFill>
                <a:latin typeface="Trebuchet MS"/>
              </a:endParaRPr>
            </a:p>
          </p:txBody>
        </p:sp>
        <p:sp>
          <p:nvSpPr>
            <p:cNvPr id="6" name="Google Shape;184;p7"/>
            <p:cNvSpPr/>
            <p:nvPr/>
          </p:nvSpPr>
          <p:spPr bwMode="auto">
            <a:xfrm>
              <a:off x="6594254" y="3288262"/>
              <a:ext cx="946747" cy="36577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cs-CZ" sz="1050" b="1" i="0" strike="noStrike" cap="none">
                  <a:solidFill>
                    <a:schemeClr val="lt1"/>
                  </a:solidFill>
                  <a:latin typeface="Trebuchet MS"/>
                </a:rPr>
                <a:t>CITLIVOST</a:t>
              </a:r>
              <a:endParaRPr/>
            </a:p>
          </p:txBody>
        </p:sp>
        <p:sp>
          <p:nvSpPr>
            <p:cNvPr id="7" name="Google Shape;185;p7"/>
            <p:cNvSpPr/>
            <p:nvPr/>
          </p:nvSpPr>
          <p:spPr bwMode="auto">
            <a:xfrm>
              <a:off x="7641554" y="3288262"/>
              <a:ext cx="946747" cy="36577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cs-CZ" sz="1050" b="1" i="0" strike="noStrike" cap="none">
                  <a:solidFill>
                    <a:schemeClr val="lt1"/>
                  </a:solidFill>
                  <a:latin typeface="Trebuchet MS"/>
                </a:rPr>
                <a:t>ÚROVEŇ ADAPTACE</a:t>
              </a:r>
              <a:endParaRPr/>
            </a:p>
          </p:txBody>
        </p:sp>
        <p:sp>
          <p:nvSpPr>
            <p:cNvPr id="8" name="Google Shape;186;p7"/>
            <p:cNvSpPr/>
            <p:nvPr/>
          </p:nvSpPr>
          <p:spPr bwMode="auto">
            <a:xfrm>
              <a:off x="5626800" y="3297386"/>
              <a:ext cx="762552" cy="365779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cs-CZ" sz="1050" b="1" i="0" strike="noStrike" cap="none">
                  <a:solidFill>
                    <a:schemeClr val="lt1"/>
                  </a:solidFill>
                  <a:latin typeface="Trebuchet MS"/>
                </a:rPr>
                <a:t>ÚROVEŇ RIZIKA</a:t>
              </a:r>
              <a:endParaRPr/>
            </a:p>
          </p:txBody>
        </p:sp>
        <p:sp>
          <p:nvSpPr>
            <p:cNvPr id="9" name="Google Shape;187;p7"/>
            <p:cNvSpPr/>
            <p:nvPr/>
          </p:nvSpPr>
          <p:spPr bwMode="auto">
            <a:xfrm rot="10800000">
              <a:off x="6486425" y="1460110"/>
              <a:ext cx="283741" cy="207275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lang="cs-CZ" sz="1050" b="0" i="0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10" name="Google Shape;188;p7"/>
            <p:cNvSpPr/>
            <p:nvPr/>
          </p:nvSpPr>
          <p:spPr bwMode="auto">
            <a:xfrm rot="10800000">
              <a:off x="6555883" y="2133513"/>
              <a:ext cx="283741" cy="207275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lang="cs-CZ" sz="1050" b="0" i="0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11" name="Google Shape;189;p7"/>
            <p:cNvSpPr/>
            <p:nvPr/>
          </p:nvSpPr>
          <p:spPr bwMode="auto">
            <a:xfrm rot="10800000">
              <a:off x="8295676" y="2665641"/>
              <a:ext cx="283741" cy="207275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lang="cs-CZ" sz="1050" b="0" i="0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12" name="Google Shape;190;p7"/>
            <p:cNvSpPr/>
            <p:nvPr/>
          </p:nvSpPr>
          <p:spPr bwMode="auto">
            <a:xfrm rot="16199998">
              <a:off x="7921870" y="3787541"/>
              <a:ext cx="292623" cy="200983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lang="cs-CZ" sz="1050" b="0" i="0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13" name="Google Shape;191;p7"/>
            <p:cNvSpPr/>
            <p:nvPr/>
          </p:nvSpPr>
          <p:spPr bwMode="auto">
            <a:xfrm rot="16199998">
              <a:off x="7000699" y="3787541"/>
              <a:ext cx="292623" cy="200983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lang="cs-CZ" sz="1050" b="0" i="0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endParaRPr>
            </a:p>
          </p:txBody>
        </p:sp>
        <p:cxnSp>
          <p:nvCxnSpPr>
            <p:cNvPr id="14" name="Google Shape;192;p7"/>
            <p:cNvCxnSpPr>
              <a:stCxn id="2" idx="2"/>
              <a:endCxn id="3" idx="0"/>
            </p:cNvCxnSpPr>
            <p:nvPr/>
          </p:nvCxnSpPr>
          <p:spPr bwMode="auto">
            <a:xfrm>
              <a:off x="6008076" y="1746637"/>
              <a:ext cx="0" cy="324120"/>
            </a:xfrm>
            <a:prstGeom prst="straightConnector1">
              <a:avLst/>
            </a:prstGeom>
            <a:noFill/>
            <a:ln w="19050" cap="flat" cmpd="sng">
              <a:solidFill>
                <a:srgbClr val="8BA7AC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15" name="Google Shape;193;p7"/>
            <p:cNvCxnSpPr>
              <a:stCxn id="3" idx="2"/>
              <a:endCxn id="8" idx="0"/>
            </p:cNvCxnSpPr>
            <p:nvPr/>
          </p:nvCxnSpPr>
          <p:spPr bwMode="auto">
            <a:xfrm>
              <a:off x="6008076" y="2436536"/>
              <a:ext cx="0" cy="860850"/>
            </a:xfrm>
            <a:prstGeom prst="straightConnector1">
              <a:avLst/>
            </a:prstGeom>
            <a:noFill/>
            <a:ln w="19050" cap="flat" cmpd="sng">
              <a:solidFill>
                <a:srgbClr val="8BA7AC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16" name="Google Shape;194;p7"/>
            <p:cNvCxnSpPr>
              <a:stCxn id="4" idx="3"/>
            </p:cNvCxnSpPr>
            <p:nvPr/>
          </p:nvCxnSpPr>
          <p:spPr bwMode="auto">
            <a:xfrm>
              <a:off x="5554552" y="2769279"/>
              <a:ext cx="380920" cy="0"/>
            </a:xfrm>
            <a:prstGeom prst="straightConnector1">
              <a:avLst/>
            </a:prstGeom>
            <a:noFill/>
            <a:ln w="19050" cap="flat" cmpd="sng">
              <a:solidFill>
                <a:srgbClr val="8BA7AC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17" name="Google Shape;195;p7"/>
            <p:cNvCxnSpPr>
              <a:stCxn id="5" idx="1"/>
            </p:cNvCxnSpPr>
            <p:nvPr/>
          </p:nvCxnSpPr>
          <p:spPr bwMode="auto">
            <a:xfrm flipH="1" flipV="1">
              <a:off x="6074578" y="2769278"/>
              <a:ext cx="848906" cy="1"/>
            </a:xfrm>
            <a:prstGeom prst="straightConnector1">
              <a:avLst/>
            </a:prstGeom>
            <a:noFill/>
            <a:ln w="19050" cap="flat" cmpd="sng">
              <a:solidFill>
                <a:srgbClr val="8BA7AC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18" name="Google Shape;196;p7"/>
            <p:cNvCxnSpPr>
              <a:stCxn id="5" idx="2"/>
              <a:endCxn id="6" idx="0"/>
            </p:cNvCxnSpPr>
            <p:nvPr/>
          </p:nvCxnSpPr>
          <p:spPr bwMode="auto">
            <a:xfrm flipH="1">
              <a:off x="7067628" y="2952168"/>
              <a:ext cx="506933" cy="336094"/>
            </a:xfrm>
            <a:prstGeom prst="straightConnector1">
              <a:avLst/>
            </a:prstGeom>
            <a:noFill/>
            <a:ln w="19050" cap="flat" cmpd="sng">
              <a:solidFill>
                <a:srgbClr val="8BA7AC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19" name="Google Shape;197;p7"/>
            <p:cNvCxnSpPr>
              <a:stCxn id="5" idx="2"/>
              <a:endCxn id="7" idx="0"/>
            </p:cNvCxnSpPr>
            <p:nvPr/>
          </p:nvCxnSpPr>
          <p:spPr bwMode="auto">
            <a:xfrm>
              <a:off x="7574561" y="2952168"/>
              <a:ext cx="540368" cy="336094"/>
            </a:xfrm>
            <a:prstGeom prst="straightConnector1">
              <a:avLst/>
            </a:prstGeom>
            <a:noFill/>
            <a:ln w="19050" cap="flat" cmpd="sng">
              <a:solidFill>
                <a:srgbClr val="8BA7AC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sp>
          <p:nvSpPr>
            <p:cNvPr id="20" name="Google Shape;205;p7"/>
            <p:cNvSpPr txBox="1"/>
            <p:nvPr/>
          </p:nvSpPr>
          <p:spPr bwMode="auto">
            <a:xfrm>
              <a:off x="6648060" y="4084188"/>
              <a:ext cx="946746" cy="2708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cs-CZ" sz="1050" b="1" i="0" strike="noStrike" cap="none">
                  <a:solidFill>
                    <a:schemeClr val="lt2"/>
                  </a:solidFill>
                  <a:latin typeface="Trebuchet MS"/>
                  <a:ea typeface="Trebuchet MS"/>
                  <a:cs typeface="Trebuchet MS"/>
                </a:rPr>
                <a:t>IND</a:t>
              </a:r>
              <a:r>
                <a:rPr lang="cs-CZ" sz="1050" b="1">
                  <a:solidFill>
                    <a:schemeClr val="lt2"/>
                  </a:solidFill>
                  <a:latin typeface="Trebuchet MS"/>
                  <a:ea typeface="Trebuchet MS"/>
                  <a:cs typeface="Trebuchet MS"/>
                </a:rPr>
                <a:t>IKÁTOR</a:t>
              </a:r>
              <a:endParaRPr lang="cs-CZ" sz="1050" b="0" i="0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21" name="Google Shape;206;p7"/>
            <p:cNvSpPr txBox="1"/>
            <p:nvPr/>
          </p:nvSpPr>
          <p:spPr bwMode="auto">
            <a:xfrm>
              <a:off x="7594807" y="4068336"/>
              <a:ext cx="1035499" cy="44331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cs-CZ" sz="1050" b="1">
                  <a:solidFill>
                    <a:schemeClr val="lt2"/>
                  </a:solidFill>
                  <a:latin typeface="Trebuchet MS"/>
                  <a:ea typeface="Trebuchet MS"/>
                  <a:cs typeface="Trebuchet MS"/>
                </a:rPr>
                <a:t>HODNOTA</a:t>
              </a:r>
              <a:r>
                <a:rPr lang="cs-CZ" sz="1050" b="1" i="0" strike="noStrike" cap="none">
                  <a:solidFill>
                    <a:schemeClr val="lt2"/>
                  </a:solidFill>
                  <a:latin typeface="Trebuchet MS"/>
                  <a:ea typeface="Trebuchet MS"/>
                  <a:cs typeface="Trebuchet MS"/>
                </a:rPr>
                <a:t> INDI</a:t>
              </a:r>
              <a:r>
                <a:rPr lang="cs-CZ" sz="1050" b="1">
                  <a:solidFill>
                    <a:schemeClr val="lt2"/>
                  </a:solidFill>
                  <a:latin typeface="Trebuchet MS"/>
                  <a:ea typeface="Trebuchet MS"/>
                  <a:cs typeface="Trebuchet MS"/>
                </a:rPr>
                <a:t>KÁTORU</a:t>
              </a:r>
              <a:endParaRPr lang="cs-CZ" sz="1050" b="0" i="0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22" name="Google Shape;207;p7"/>
            <p:cNvSpPr txBox="1"/>
            <p:nvPr/>
          </p:nvSpPr>
          <p:spPr bwMode="auto">
            <a:xfrm>
              <a:off x="8525989" y="2641147"/>
              <a:ext cx="946747" cy="2708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cs-CZ" sz="1050" b="1">
                  <a:solidFill>
                    <a:schemeClr val="lt2"/>
                  </a:solidFill>
                  <a:latin typeface="Trebuchet MS"/>
                  <a:ea typeface="Trebuchet MS"/>
                  <a:cs typeface="Trebuchet MS"/>
                </a:rPr>
                <a:t>KRITÉRIUM</a:t>
              </a:r>
              <a:endParaRPr lang="cs-CZ" sz="1050" b="0" i="0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23" name="Google Shape;208;p7"/>
            <p:cNvSpPr txBox="1"/>
            <p:nvPr/>
          </p:nvSpPr>
          <p:spPr bwMode="auto">
            <a:xfrm>
              <a:off x="6731654" y="1441741"/>
              <a:ext cx="943695" cy="2708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cs-CZ" sz="1050" b="1" i="0" strike="noStrike" cap="none">
                  <a:solidFill>
                    <a:schemeClr val="lt2"/>
                  </a:solidFill>
                  <a:latin typeface="Trebuchet MS"/>
                </a:rPr>
                <a:t>OBLAST</a:t>
              </a:r>
              <a:endParaRPr lang="cs-CZ" sz="1050" b="0" i="0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24" name="Google Shape;209;p7"/>
            <p:cNvSpPr txBox="1"/>
            <p:nvPr/>
          </p:nvSpPr>
          <p:spPr bwMode="auto">
            <a:xfrm>
              <a:off x="6807514" y="2102262"/>
              <a:ext cx="943695" cy="2708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cs-CZ" sz="1050" b="1">
                  <a:solidFill>
                    <a:schemeClr val="lt2"/>
                  </a:solidFill>
                  <a:latin typeface="Trebuchet MS"/>
                  <a:ea typeface="Trebuchet MS"/>
                  <a:cs typeface="Trebuchet MS"/>
                </a:rPr>
                <a:t>KATEGORIE</a:t>
              </a:r>
              <a:endParaRPr lang="cs-CZ" sz="1050" b="0" i="0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181296534" name="TextovéPole 29"/>
          <p:cNvSpPr txBox="1"/>
          <p:nvPr/>
        </p:nvSpPr>
        <p:spPr bwMode="auto">
          <a:xfrm>
            <a:off x="4747130" y="4386155"/>
            <a:ext cx="371638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5240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50000"/>
                  <a:lumOff val="50000"/>
                </a:schemeClr>
              </a:buClr>
              <a:buSzPts val="1200"/>
              <a:defRPr/>
            </a:pPr>
            <a:r>
              <a:rPr lang="cs-CZ" sz="1200" i="1">
                <a:solidFill>
                  <a:schemeClr val="lt2"/>
                </a:solidFill>
                <a:latin typeface="Trebuchet MS"/>
              </a:rPr>
              <a:t>Schéma: </a:t>
            </a:r>
            <a:r>
              <a:rPr lang="it-IT" sz="1200" i="1">
                <a:solidFill>
                  <a:schemeClr val="lt2"/>
                </a:solidFill>
                <a:latin typeface="Trebuchet MS"/>
              </a:rPr>
              <a:t>Řetěz</a:t>
            </a:r>
            <a:r>
              <a:rPr lang="cs-CZ" sz="1200" i="1">
                <a:solidFill>
                  <a:schemeClr val="lt2"/>
                </a:solidFill>
                <a:latin typeface="Trebuchet MS"/>
              </a:rPr>
              <a:t>e</a:t>
            </a:r>
            <a:r>
              <a:rPr lang="it-IT" sz="1200" i="1">
                <a:solidFill>
                  <a:schemeClr val="lt2"/>
                </a:solidFill>
                <a:latin typeface="Trebuchet MS"/>
              </a:rPr>
              <a:t>c</a:t>
            </a:r>
            <a:r>
              <a:rPr lang="it-IT" sz="1400" i="1"/>
              <a:t> </a:t>
            </a:r>
            <a:r>
              <a:rPr lang="it-IT" sz="1200" i="1">
                <a:solidFill>
                  <a:schemeClr val="lt2"/>
                </a:solidFill>
                <a:latin typeface="Trebuchet MS"/>
              </a:rPr>
              <a:t>dopadů a prvky metod</a:t>
            </a:r>
            <a:r>
              <a:rPr lang="cs-CZ" sz="1200" i="1">
                <a:solidFill>
                  <a:schemeClr val="lt2"/>
                </a:solidFill>
                <a:latin typeface="Trebuchet MS"/>
              </a:rPr>
              <a:t>ik</a:t>
            </a:r>
            <a:r>
              <a:rPr lang="it-IT" sz="1200" i="1">
                <a:solidFill>
                  <a:schemeClr val="lt2"/>
                </a:solidFill>
                <a:latin typeface="Trebuchet MS"/>
              </a:rPr>
              <a:t>y RBE</a:t>
            </a:r>
            <a:endParaRPr/>
          </a:p>
        </p:txBody>
      </p:sp>
      <p:sp>
        <p:nvSpPr>
          <p:cNvPr id="1639508824" name="Google Shape;142;p3"/>
          <p:cNvSpPr txBox="1"/>
          <p:nvPr/>
        </p:nvSpPr>
        <p:spPr bwMode="auto">
          <a:xfrm>
            <a:off x="490895" y="483073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cs-CZ" sz="28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Struktura nástroje </a:t>
            </a:r>
            <a:r>
              <a:rPr lang="es" sz="28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RBTool</a:t>
            </a:r>
            <a:endParaRPr sz="2800" b="1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98308544" name="Google Shape;162;p6"/>
          <p:cNvSpPr txBox="1"/>
          <p:nvPr/>
        </p:nvSpPr>
        <p:spPr bwMode="auto">
          <a:xfrm>
            <a:off x="576263" y="1565425"/>
            <a:ext cx="7261451" cy="26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215265" lvl="0" indent="0" algn="just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es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Středoevropská verze nástroje RBTool podporuje hodnocení klimatických rizik ve vztahu k následujícím </a:t>
            </a:r>
            <a:r>
              <a:rPr lang="cs-CZ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tematickým oblastem</a:t>
            </a:r>
            <a:r>
              <a:rPr lang="es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:</a:t>
            </a:r>
            <a:endParaRPr sz="1200" b="0" i="0" u="none" strike="noStrike" cap="none">
              <a:solidFill>
                <a:srgbClr val="708792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436122696" name="Google Shape;164;p6"/>
          <p:cNvSpPr txBox="1"/>
          <p:nvPr/>
        </p:nvSpPr>
        <p:spPr bwMode="auto">
          <a:xfrm>
            <a:off x="1559625" y="3242850"/>
            <a:ext cx="1226099" cy="397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215265" lvl="0" indent="0" algn="just" rtl="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es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B </a:t>
            </a:r>
            <a:r>
              <a:rPr lang="cs-CZ" sz="1200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Povodně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46479370" name="Google Shape;165;p6"/>
          <p:cNvSpPr txBox="1"/>
          <p:nvPr/>
        </p:nvSpPr>
        <p:spPr bwMode="auto">
          <a:xfrm>
            <a:off x="1559625" y="4068150"/>
            <a:ext cx="17448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215265" lvl="0" indent="0" algn="just" rtl="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es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C Extr</a:t>
            </a:r>
            <a:r>
              <a:rPr lang="es" sz="1200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émní teploty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64231761" name="Google Shape;166;p6"/>
          <p:cNvSpPr txBox="1"/>
          <p:nvPr/>
        </p:nvSpPr>
        <p:spPr bwMode="auto">
          <a:xfrm>
            <a:off x="4110538" y="2382734"/>
            <a:ext cx="1226099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215265" lvl="0" indent="0" algn="just" rtl="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es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D </a:t>
            </a:r>
            <a:r>
              <a:rPr lang="es" sz="1200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Sucho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851548659" name="Google Shape;167;p6"/>
          <p:cNvSpPr txBox="1"/>
          <p:nvPr/>
        </p:nvSpPr>
        <p:spPr bwMode="auto">
          <a:xfrm>
            <a:off x="4110538" y="3243894"/>
            <a:ext cx="10557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215265" lvl="0" indent="0" algn="just" rtl="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es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E </a:t>
            </a:r>
            <a:r>
              <a:rPr lang="es" sz="1200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Bouře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45659729" name="Google Shape;169;p6"/>
          <p:cNvSpPr txBox="1"/>
          <p:nvPr/>
        </p:nvSpPr>
        <p:spPr bwMode="auto">
          <a:xfrm>
            <a:off x="6455436" y="2387100"/>
            <a:ext cx="16545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215265" lvl="0" indent="0" algn="just" rtl="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es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G </a:t>
            </a:r>
            <a:r>
              <a:rPr lang="es" sz="1200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Sesuvy půdy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3011872" name="Google Shape;170;p6"/>
          <p:cNvSpPr txBox="1"/>
          <p:nvPr/>
        </p:nvSpPr>
        <p:spPr bwMode="auto">
          <a:xfrm>
            <a:off x="1559625" y="2303932"/>
            <a:ext cx="19224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215265" lvl="0" indent="0" algn="just" rtl="0">
              <a:lnSpc>
                <a:spcPct val="114999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es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A </a:t>
            </a:r>
            <a:r>
              <a:rPr lang="es" sz="1200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Intenzivní srážky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16330383" name="Google Shape;171;p6"/>
          <p:cNvSpPr txBox="1"/>
          <p:nvPr/>
        </p:nvSpPr>
        <p:spPr bwMode="auto">
          <a:xfrm>
            <a:off x="464430" y="986007"/>
            <a:ext cx="2521200" cy="503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215265" lvl="0" indent="0" algn="just" rtl="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/>
            </a:pPr>
            <a:r>
              <a:rPr lang="cs-CZ" sz="1800" b="1">
                <a:solidFill>
                  <a:srgbClr val="9ACA3C"/>
                </a:solidFill>
                <a:latin typeface="Trebuchet MS"/>
                <a:ea typeface="Trebuchet MS"/>
                <a:cs typeface="Trebuchet MS"/>
              </a:rPr>
              <a:t>Oblasti</a:t>
            </a:r>
            <a:r>
              <a:rPr lang="es" sz="1800" b="1">
                <a:solidFill>
                  <a:srgbClr val="9ACA3C"/>
                </a:solidFill>
                <a:latin typeface="Trebuchet MS"/>
                <a:ea typeface="Trebuchet MS"/>
                <a:cs typeface="Trebuchet MS"/>
              </a:rPr>
              <a:t> (</a:t>
            </a:r>
            <a:r>
              <a:rPr lang="es" sz="1800" b="1" i="0" u="none" strike="noStrike" cap="none">
                <a:solidFill>
                  <a:srgbClr val="9ACA3C"/>
                </a:solidFill>
                <a:latin typeface="Trebuchet MS"/>
                <a:ea typeface="Trebuchet MS"/>
                <a:cs typeface="Trebuchet MS"/>
              </a:rPr>
              <a:t>ISSUES)</a:t>
            </a:r>
            <a:endParaRPr sz="1800" b="1" i="0" u="none" strike="noStrike" cap="none">
              <a:solidFill>
                <a:srgbClr val="9ACA3C"/>
              </a:solidFill>
              <a:latin typeface="Trebuchet MS"/>
              <a:ea typeface="Trebuchet MS"/>
              <a:cs typeface="Trebuchet MS"/>
            </a:endParaRPr>
          </a:p>
        </p:txBody>
      </p:sp>
      <p:pic>
        <p:nvPicPr>
          <p:cNvPr id="1257449156" name="Google Shape;172;p6" title="ChatGPT Image 12 ago 2025, 10_55_32.png"/>
          <p:cNvPicPr/>
          <p:nvPr/>
        </p:nvPicPr>
        <p:blipFill rotWithShape="1">
          <a:blip r:embed="rId3">
            <a:alphaModFix/>
          </a:blip>
          <a:stretch/>
        </p:blipFill>
        <p:spPr bwMode="auto">
          <a:xfrm>
            <a:off x="1016319" y="2300099"/>
            <a:ext cx="543301" cy="543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9667943" name="Google Shape;173;p6" title="ChatGPT Image 12 ago 2025, 11_12_31.png"/>
          <p:cNvPicPr/>
          <p:nvPr/>
        </p:nvPicPr>
        <p:blipFill rotWithShape="1">
          <a:blip r:embed="rId4">
            <a:alphaModFix/>
          </a:blip>
          <a:stretch/>
        </p:blipFill>
        <p:spPr bwMode="auto">
          <a:xfrm>
            <a:off x="3482042" y="3939762"/>
            <a:ext cx="543301" cy="543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9189969" name="Google Shape;174;p6" title="ChatGPT Image 12 ago 2025, 11_12_37.png"/>
          <p:cNvPicPr/>
          <p:nvPr/>
        </p:nvPicPr>
        <p:blipFill rotWithShape="1">
          <a:blip r:embed="rId5">
            <a:alphaModFix/>
          </a:blip>
          <a:stretch/>
        </p:blipFill>
        <p:spPr bwMode="auto">
          <a:xfrm>
            <a:off x="3482025" y="3176060"/>
            <a:ext cx="543301" cy="543332"/>
          </a:xfrm>
          <a:prstGeom prst="rect">
            <a:avLst/>
          </a:prstGeom>
          <a:noFill/>
          <a:ln>
            <a:noFill/>
          </a:ln>
        </p:spPr>
      </p:pic>
      <p:pic>
        <p:nvPicPr>
          <p:cNvPr id="329334698" name="Google Shape;175;p6" title="ChatGPT Image 12 ago 2025, 10_57_27.png"/>
          <p:cNvPicPr/>
          <p:nvPr/>
        </p:nvPicPr>
        <p:blipFill rotWithShape="1">
          <a:blip r:embed="rId6">
            <a:alphaModFix/>
          </a:blip>
          <a:stretch/>
        </p:blipFill>
        <p:spPr bwMode="auto">
          <a:xfrm>
            <a:off x="1016320" y="3136657"/>
            <a:ext cx="543301" cy="543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52180365" name="Google Shape;176;p6" title="ChatGPT Image 12 ago 2025, 10_58_21.png"/>
          <p:cNvPicPr/>
          <p:nvPr/>
        </p:nvPicPr>
        <p:blipFill rotWithShape="1">
          <a:blip r:embed="rId7">
            <a:alphaModFix/>
          </a:blip>
          <a:srcRect l="66215" t="6785" r="10063" b="59322"/>
          <a:stretch/>
        </p:blipFill>
        <p:spPr bwMode="auto">
          <a:xfrm>
            <a:off x="1016313" y="3939762"/>
            <a:ext cx="543302" cy="51760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710211" name="Google Shape;177;p6" title="ChatGPT Image 12 ago 2025, 10_58_21.png"/>
          <p:cNvPicPr/>
          <p:nvPr/>
        </p:nvPicPr>
        <p:blipFill rotWithShape="1">
          <a:blip r:embed="rId7">
            <a:alphaModFix/>
          </a:blip>
          <a:srcRect l="11409" t="52082" r="65322" b="11001"/>
          <a:stretch/>
        </p:blipFill>
        <p:spPr bwMode="auto">
          <a:xfrm>
            <a:off x="3482029" y="2264019"/>
            <a:ext cx="543302" cy="574643"/>
          </a:xfrm>
          <a:prstGeom prst="rect">
            <a:avLst/>
          </a:prstGeom>
          <a:noFill/>
          <a:ln>
            <a:noFill/>
          </a:ln>
        </p:spPr>
      </p:pic>
      <p:pic>
        <p:nvPicPr>
          <p:cNvPr id="462293230" name="Google Shape;178;p6" title="ChatGPT Image 12 ago 2025, 11_45_50.png"/>
          <p:cNvPicPr/>
          <p:nvPr/>
        </p:nvPicPr>
        <p:blipFill rotWithShape="1">
          <a:blip r:embed="rId8">
            <a:alphaModFix/>
          </a:blip>
          <a:srcRect l="9328" t="9328" r="9715" b="9653"/>
          <a:stretch/>
        </p:blipFill>
        <p:spPr bwMode="auto">
          <a:xfrm>
            <a:off x="5884622" y="2308858"/>
            <a:ext cx="485076" cy="48545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6819429" name="Google Shape;179;p6"/>
          <p:cNvGrpSpPr/>
          <p:nvPr/>
        </p:nvGrpSpPr>
        <p:grpSpPr bwMode="auto">
          <a:xfrm>
            <a:off x="8305799" y="4495700"/>
            <a:ext cx="838201" cy="594981"/>
            <a:chOff x="6739053" y="4087216"/>
            <a:chExt cx="838201" cy="594981"/>
          </a:xfrm>
        </p:grpSpPr>
        <p:sp>
          <p:nvSpPr>
            <p:cNvPr id="180" name="Google Shape;180;p6"/>
            <p:cNvSpPr/>
            <p:nvPr/>
          </p:nvSpPr>
          <p:spPr bwMode="auto">
            <a:xfrm>
              <a:off x="6739053" y="4317924"/>
              <a:ext cx="364273" cy="364273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endParaRPr>
            </a:p>
          </p:txBody>
        </p:sp>
        <p:cxnSp>
          <p:nvCxnSpPr>
            <p:cNvPr id="181" name="Google Shape;181;p6"/>
            <p:cNvCxnSpPr/>
            <p:nvPr/>
          </p:nvCxnSpPr>
          <p:spPr bwMode="auto">
            <a:xfrm rot="10800000" flipH="1">
              <a:off x="7051287" y="4226855"/>
              <a:ext cx="367991" cy="182137"/>
            </a:xfrm>
            <a:prstGeom prst="straightConnector1">
              <a:avLst/>
            </a:prstGeom>
            <a:noFill/>
            <a:ln w="9525" cap="flat" cmpd="sng">
              <a:solidFill>
                <a:srgbClr val="92D050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182" name="Google Shape;182;p6"/>
            <p:cNvSpPr/>
            <p:nvPr/>
          </p:nvSpPr>
          <p:spPr bwMode="auto">
            <a:xfrm>
              <a:off x="7395116" y="4087216"/>
              <a:ext cx="182138" cy="182138"/>
            </a:xfrm>
            <a:prstGeom prst="ellipse">
              <a:avLst/>
            </a:prstGeom>
            <a:noFill/>
            <a:ln w="25400" cap="flat" cmpd="sng">
              <a:solidFill>
                <a:srgbClr val="92D05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1112787108" name="Google Shape;183;p6"/>
          <p:cNvSpPr txBox="1"/>
          <p:nvPr/>
        </p:nvSpPr>
        <p:spPr bwMode="auto">
          <a:xfrm>
            <a:off x="8348547" y="4765438"/>
            <a:ext cx="217448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r>
              <a:rPr lang="es"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rPr>
              <a:t>3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951249003" name="Google Shape;142;p3"/>
          <p:cNvSpPr txBox="1"/>
          <p:nvPr/>
        </p:nvSpPr>
        <p:spPr bwMode="auto">
          <a:xfrm>
            <a:off x="490895" y="483073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cs-CZ" sz="28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Struktura nástroje </a:t>
            </a:r>
            <a:r>
              <a:rPr lang="es" sz="28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RBTool</a:t>
            </a:r>
            <a:endParaRPr sz="2800" b="1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242797507" name="Google Shape;168;p6"/>
          <p:cNvSpPr txBox="1"/>
          <p:nvPr/>
        </p:nvSpPr>
        <p:spPr bwMode="auto">
          <a:xfrm flipH="0" flipV="0">
            <a:off x="4110549" y="4068149"/>
            <a:ext cx="2428635" cy="3935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4" tIns="91424" rIns="91424" bIns="91424" anchor="t" anchorCtr="0">
            <a:spAutoFit/>
          </a:bodyPr>
          <a:lstStyle/>
          <a:p>
            <a:pPr marL="0" marR="215264" lvl="0" indent="0" algn="just" rtl="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es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F Přírodní požáry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23305770" name="Google Shape;188;p7"/>
          <p:cNvSpPr txBox="1"/>
          <p:nvPr/>
        </p:nvSpPr>
        <p:spPr bwMode="auto">
          <a:xfrm>
            <a:off x="490895" y="1384914"/>
            <a:ext cx="8467500" cy="4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215265" lvl="0" indent="0" algn="just" rtl="0">
              <a:lnSpc>
                <a:spcPct val="114999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cs-CZ" sz="1200">
                <a:solidFill>
                  <a:schemeClr val="lt2"/>
                </a:solidFill>
                <a:latin typeface="Trebuchet MS"/>
              </a:rPr>
              <a:t>Klíčové stavební prvky, které jsou v nástroji </a:t>
            </a:r>
            <a:r>
              <a:rPr lang="cs-CZ" sz="1200">
                <a:solidFill>
                  <a:schemeClr val="lt2"/>
                </a:solidFill>
                <a:latin typeface="Trebuchet MS"/>
              </a:rPr>
              <a:t>RBTool</a:t>
            </a:r>
            <a:r>
              <a:rPr lang="cs-CZ" sz="1200">
                <a:solidFill>
                  <a:schemeClr val="lt2"/>
                </a:solidFill>
                <a:latin typeface="Trebuchet MS"/>
              </a:rPr>
              <a:t> pro střední Evropu hodnoceny:</a:t>
            </a:r>
            <a:endParaRPr sz="1200">
              <a:solidFill>
                <a:schemeClr val="lt2"/>
              </a:solidFill>
              <a:latin typeface="Trebuchet MS"/>
            </a:endParaRPr>
          </a:p>
        </p:txBody>
      </p:sp>
      <p:sp>
        <p:nvSpPr>
          <p:cNvPr id="1537784047" name="Google Shape;190;p7"/>
          <p:cNvSpPr txBox="1"/>
          <p:nvPr/>
        </p:nvSpPr>
        <p:spPr bwMode="auto">
          <a:xfrm>
            <a:off x="3947400" y="2824776"/>
            <a:ext cx="25983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215265" lvl="0" indent="0" algn="just" rtl="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es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Sanitární systémy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60803013" name="Google Shape;191;p7"/>
          <p:cNvSpPr txBox="1"/>
          <p:nvPr/>
        </p:nvSpPr>
        <p:spPr bwMode="auto">
          <a:xfrm>
            <a:off x="3947400" y="2253656"/>
            <a:ext cx="25983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215265" lvl="0" indent="0" algn="l" rtl="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es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Ventila</a:t>
            </a:r>
            <a:r>
              <a:rPr lang="es" sz="1200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ční</a:t>
            </a:r>
            <a:r>
              <a:rPr lang="es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s" sz="1200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systém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50900804" name="Google Shape;192;p7"/>
          <p:cNvSpPr txBox="1"/>
          <p:nvPr/>
        </p:nvSpPr>
        <p:spPr bwMode="auto">
          <a:xfrm>
            <a:off x="402224" y="3972843"/>
            <a:ext cx="2598660" cy="3935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215265" lvl="0" indent="0" algn="ctr" rtl="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es" sz="1200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        </a:t>
            </a:r>
            <a:r>
              <a:rPr lang="es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Energetické systémy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71710140" name="Google Shape;193;p7"/>
          <p:cNvSpPr txBox="1"/>
          <p:nvPr/>
        </p:nvSpPr>
        <p:spPr bwMode="auto">
          <a:xfrm>
            <a:off x="986656" y="2820667"/>
            <a:ext cx="25983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215265" lvl="0" indent="0" algn="l" rtl="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es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Nosný konstrukční rám</a:t>
            </a:r>
            <a:endParaRPr sz="1200" b="0" i="0" u="none" strike="noStrike" cap="none">
              <a:solidFill>
                <a:srgbClr val="708792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384979766" name="Google Shape;194;p7"/>
          <p:cNvSpPr txBox="1"/>
          <p:nvPr/>
        </p:nvSpPr>
        <p:spPr bwMode="auto">
          <a:xfrm>
            <a:off x="986656" y="3400570"/>
            <a:ext cx="25983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215265" lvl="0" indent="0" algn="l" rtl="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es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Nenosné prvky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725238060" name="Google Shape;195;p7"/>
          <p:cNvSpPr txBox="1"/>
          <p:nvPr/>
        </p:nvSpPr>
        <p:spPr bwMode="auto">
          <a:xfrm>
            <a:off x="1005136" y="2175350"/>
            <a:ext cx="25983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215265" lvl="0" indent="0" algn="l" rtl="0">
              <a:lnSpc>
                <a:spcPct val="114999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es" sz="12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Základy</a:t>
            </a:r>
            <a:endParaRPr sz="1200" b="0" i="0" u="none" strike="noStrike" cap="none">
              <a:solidFill>
                <a:schemeClr val="lt2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351134102" name="Google Shape;197;p7"/>
          <p:cNvSpPr txBox="1"/>
          <p:nvPr/>
        </p:nvSpPr>
        <p:spPr bwMode="auto">
          <a:xfrm>
            <a:off x="3947400" y="3400570"/>
            <a:ext cx="25983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215265" lvl="0" indent="0" algn="just" rtl="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es" sz="1200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Další systémy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2510299" name="Google Shape;198;p7"/>
          <p:cNvSpPr txBox="1"/>
          <p:nvPr/>
        </p:nvSpPr>
        <p:spPr bwMode="auto">
          <a:xfrm>
            <a:off x="3932100" y="3972843"/>
            <a:ext cx="25983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215265" lvl="0" indent="0" algn="just" rtl="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es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Inženýrské sítě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87284492" name="Google Shape;199;p7"/>
          <p:cNvSpPr txBox="1"/>
          <p:nvPr/>
        </p:nvSpPr>
        <p:spPr bwMode="auto">
          <a:xfrm>
            <a:off x="6545700" y="2815275"/>
            <a:ext cx="25983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215265" lvl="0" indent="0" algn="just" rtl="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es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O</a:t>
            </a:r>
            <a:r>
              <a:rPr lang="es" sz="1200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byvatelé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51508115" name="Google Shape;200;p7"/>
          <p:cNvSpPr txBox="1"/>
          <p:nvPr/>
        </p:nvSpPr>
        <p:spPr bwMode="auto">
          <a:xfrm>
            <a:off x="6545700" y="2252295"/>
            <a:ext cx="2598300" cy="397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215265" lvl="0" indent="0" algn="l" rtl="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cs-CZ" sz="1200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Krajinářské úpravy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42932515" name="Google Shape;201;p7"/>
          <p:cNvSpPr txBox="1"/>
          <p:nvPr/>
        </p:nvSpPr>
        <p:spPr bwMode="auto">
          <a:xfrm>
            <a:off x="6545700" y="3357721"/>
            <a:ext cx="25983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215265" lvl="0" indent="0" algn="just" rtl="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66263250" name="Google Shape;202;p7"/>
          <p:cNvSpPr txBox="1"/>
          <p:nvPr/>
        </p:nvSpPr>
        <p:spPr bwMode="auto">
          <a:xfrm>
            <a:off x="6545700" y="3972505"/>
            <a:ext cx="25983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215265" lvl="0" indent="0" algn="just" rtl="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es" sz="1200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Komunita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1186833746" name="Google Shape;203;p7" descr="Building Foundation Icons - Free SVG &amp; PNG Building Foundation Images -  Noun Project"/>
          <p:cNvPicPr>
            <a:picLocks noChangeAspect="1"/>
          </p:cNvPicPr>
          <p:nvPr/>
        </p:nvPicPr>
        <p:blipFill rotWithShape="1">
          <a:blip r:embed="rId3">
            <a:alphaModFix/>
          </a:blip>
          <a:stretch/>
        </p:blipFill>
        <p:spPr bwMode="auto">
          <a:xfrm>
            <a:off x="609136" y="2240306"/>
            <a:ext cx="396000" cy="39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816320" name="Google Shape;204;p7" descr="171 Load Bearing Structure Stock Vectors and Vector Art | Shutterstock"/>
          <p:cNvPicPr>
            <a:picLocks noChangeAspect="1"/>
          </p:cNvPicPr>
          <p:nvPr/>
        </p:nvPicPr>
        <p:blipFill rotWithShape="1">
          <a:blip r:embed="rId4">
            <a:alphaModFix/>
          </a:blip>
          <a:stretch/>
        </p:blipFill>
        <p:spPr bwMode="auto">
          <a:xfrm>
            <a:off x="607434" y="2831247"/>
            <a:ext cx="396000" cy="39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0504313" name="Google Shape;205;p7" descr="Load Bearing Icons - Free SVG &amp; PNG Load Bearing Images - Noun Project"/>
          <p:cNvPicPr>
            <a:picLocks noChangeAspect="1"/>
          </p:cNvPicPr>
          <p:nvPr/>
        </p:nvPicPr>
        <p:blipFill rotWithShape="1">
          <a:blip r:embed="rId5">
            <a:alphaModFix/>
          </a:blip>
          <a:stretch/>
        </p:blipFill>
        <p:spPr bwMode="auto">
          <a:xfrm>
            <a:off x="607434" y="3381902"/>
            <a:ext cx="396000" cy="39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61876163" name="Google Shape;206;p7" descr="Energy System Icons - Free SVG &amp; PNG Energy System Images - Noun Project"/>
          <p:cNvPicPr>
            <a:picLocks noChangeAspect="1"/>
          </p:cNvPicPr>
          <p:nvPr/>
        </p:nvPicPr>
        <p:blipFill rotWithShape="1">
          <a:blip r:embed="rId6">
            <a:alphaModFix/>
          </a:blip>
          <a:stretch/>
        </p:blipFill>
        <p:spPr bwMode="auto">
          <a:xfrm>
            <a:off x="607434" y="4009519"/>
            <a:ext cx="396000" cy="39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418799" name="Google Shape;207;p7" descr="Fan Or Ventilation System Line Art Vector Icon For Apps And Websites  Royalty Free SVG, Cliparts, Vectors, and Stock Illustration. Image  190310463."/>
          <p:cNvPicPr>
            <a:picLocks noChangeAspect="1"/>
          </p:cNvPicPr>
          <p:nvPr/>
        </p:nvPicPr>
        <p:blipFill rotWithShape="1">
          <a:blip r:embed="rId7">
            <a:alphaModFix/>
          </a:blip>
          <a:stretch/>
        </p:blipFill>
        <p:spPr bwMode="auto">
          <a:xfrm>
            <a:off x="3535711" y="2241418"/>
            <a:ext cx="396000" cy="39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8793383" name="Google Shape;208;p7" descr="Sanitary, system, toilet, furniture, room icon - Download on Iconfinder"/>
          <p:cNvPicPr>
            <a:picLocks noChangeAspect="1"/>
          </p:cNvPicPr>
          <p:nvPr/>
        </p:nvPicPr>
        <p:blipFill rotWithShape="1">
          <a:blip r:embed="rId8">
            <a:alphaModFix/>
          </a:blip>
          <a:stretch/>
        </p:blipFill>
        <p:spPr bwMode="auto">
          <a:xfrm>
            <a:off x="3520800" y="2831247"/>
            <a:ext cx="396000" cy="39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8582318" name="Google Shape;209;p7" descr="100 free icons of System icons set designed by Revicon"/>
          <p:cNvPicPr>
            <a:picLocks noChangeAspect="1"/>
          </p:cNvPicPr>
          <p:nvPr/>
        </p:nvPicPr>
        <p:blipFill rotWithShape="1">
          <a:blip r:embed="rId9">
            <a:alphaModFix/>
          </a:blip>
          <a:stretch/>
        </p:blipFill>
        <p:spPr bwMode="auto">
          <a:xfrm>
            <a:off x="3526573" y="3448656"/>
            <a:ext cx="397002" cy="3970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5899123" name="Google Shape;210;p7" descr="Utilities Icons - Free SVG &amp; PNG Utilities Images - Noun Project"/>
          <p:cNvPicPr>
            <a:picLocks noChangeAspect="1"/>
          </p:cNvPicPr>
          <p:nvPr/>
        </p:nvPicPr>
        <p:blipFill rotWithShape="1">
          <a:blip r:embed="rId10">
            <a:alphaModFix/>
          </a:blip>
          <a:stretch/>
        </p:blipFill>
        <p:spPr bwMode="auto">
          <a:xfrm>
            <a:off x="3514816" y="4009519"/>
            <a:ext cx="396000" cy="39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9078520" name="Google Shape;211;p7" descr="Landscape icon | Freepik"/>
          <p:cNvPicPr>
            <a:picLocks noChangeAspect="1"/>
          </p:cNvPicPr>
          <p:nvPr/>
        </p:nvPicPr>
        <p:blipFill rotWithShape="1">
          <a:blip r:embed="rId11">
            <a:alphaModFix/>
          </a:blip>
          <a:stretch/>
        </p:blipFill>
        <p:spPr bwMode="auto">
          <a:xfrm>
            <a:off x="6106502" y="2236892"/>
            <a:ext cx="397002" cy="397002"/>
          </a:xfrm>
          <a:prstGeom prst="rect">
            <a:avLst/>
          </a:prstGeom>
          <a:noFill/>
          <a:ln>
            <a:noFill/>
          </a:ln>
        </p:spPr>
      </p:pic>
      <p:pic>
        <p:nvPicPr>
          <p:cNvPr id="293922404" name="Google Shape;212;p7" descr="195,000+ Group Of People Icon Stock Illustrations, Royalty-Free Vector  Graphics &amp; Clip Art - iStock | Group of people icon vector, Diverse group  of people icon, Large group of people icon"/>
          <p:cNvPicPr>
            <a:picLocks noChangeAspect="1"/>
          </p:cNvPicPr>
          <p:nvPr/>
        </p:nvPicPr>
        <p:blipFill rotWithShape="1">
          <a:blip r:embed="rId12">
            <a:alphaModFix/>
          </a:blip>
          <a:stretch/>
        </p:blipFill>
        <p:spPr bwMode="auto">
          <a:xfrm>
            <a:off x="6107504" y="2831247"/>
            <a:ext cx="396000" cy="39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4925630" name="Google Shape;213;p7" descr="Location Icon Vector Art, Icons, and Graphics for Free Download"/>
          <p:cNvPicPr>
            <a:picLocks noChangeAspect="1"/>
          </p:cNvPicPr>
          <p:nvPr/>
        </p:nvPicPr>
        <p:blipFill rotWithShape="1">
          <a:blip r:embed="rId13">
            <a:alphaModFix/>
          </a:blip>
          <a:stretch/>
        </p:blipFill>
        <p:spPr bwMode="auto">
          <a:xfrm>
            <a:off x="6107504" y="3384958"/>
            <a:ext cx="396000" cy="39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864895" name="Google Shape;214;p7" descr="Community - Free user icons"/>
          <p:cNvPicPr>
            <a:picLocks noChangeAspect="1"/>
          </p:cNvPicPr>
          <p:nvPr/>
        </p:nvPicPr>
        <p:blipFill rotWithShape="1">
          <a:blip r:embed="rId14">
            <a:alphaModFix/>
          </a:blip>
          <a:stretch/>
        </p:blipFill>
        <p:spPr bwMode="auto">
          <a:xfrm>
            <a:off x="6106502" y="4006014"/>
            <a:ext cx="396000" cy="396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44239603" name="Google Shape;215;p7"/>
          <p:cNvSpPr txBox="1"/>
          <p:nvPr/>
        </p:nvSpPr>
        <p:spPr bwMode="auto">
          <a:xfrm>
            <a:off x="6554315" y="3397337"/>
            <a:ext cx="25983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215265" lvl="0" indent="0" algn="just" rtl="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es" sz="1200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Lokalita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09358914" name="Google Shape;142;p3"/>
          <p:cNvSpPr txBox="1"/>
          <p:nvPr/>
        </p:nvSpPr>
        <p:spPr bwMode="auto">
          <a:xfrm>
            <a:off x="490895" y="483073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cs-CZ" sz="28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Struktura nástroje </a:t>
            </a:r>
            <a:r>
              <a:rPr lang="es" sz="28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RBTool</a:t>
            </a:r>
            <a:endParaRPr sz="2800" b="1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289199902" name="Google Shape;171;p6"/>
          <p:cNvSpPr txBox="1"/>
          <p:nvPr/>
        </p:nvSpPr>
        <p:spPr bwMode="auto">
          <a:xfrm>
            <a:off x="464430" y="986007"/>
            <a:ext cx="2521200" cy="503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215265" lvl="0" indent="0" algn="just" rtl="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/>
            </a:pPr>
            <a:r>
              <a:rPr lang="cs-CZ" sz="1800" b="1">
                <a:solidFill>
                  <a:srgbClr val="9ACA3C"/>
                </a:solidFill>
                <a:latin typeface="Trebuchet MS"/>
                <a:ea typeface="Trebuchet MS"/>
                <a:cs typeface="Trebuchet MS"/>
              </a:rPr>
              <a:t>MAKRO KATEGORIE</a:t>
            </a:r>
            <a:endParaRPr sz="1800" b="1" i="0" u="none" strike="noStrike" cap="none">
              <a:solidFill>
                <a:srgbClr val="9ACA3C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95463620" name="Google Shape;220;p8"/>
          <p:cNvSpPr txBox="1"/>
          <p:nvPr/>
        </p:nvSpPr>
        <p:spPr bwMode="auto">
          <a:xfrm>
            <a:off x="576263" y="1361814"/>
            <a:ext cx="7911672" cy="40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Autofit/>
          </a:bodyPr>
          <a:lstStyle/>
          <a:p>
            <a:pPr marL="0" marR="215265" lvl="0" indent="0" algn="just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es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Kategorie rizik představuje konkrétní rizik</a:t>
            </a:r>
            <a:r>
              <a:rPr lang="cs-CZ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a</a:t>
            </a:r>
            <a:r>
              <a:rPr lang="es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 vyplývající z interakce mezi </a:t>
            </a:r>
            <a:r>
              <a:rPr lang="cs-CZ" sz="1200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hazardem</a:t>
            </a:r>
            <a:r>
              <a:rPr lang="es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 a exponovaným prvkem v rámci </a:t>
            </a:r>
            <a:r>
              <a:rPr lang="cs-CZ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konkrétní stavební části</a:t>
            </a:r>
            <a:r>
              <a:rPr lang="es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 (makro</a:t>
            </a:r>
            <a:r>
              <a:rPr lang="es" sz="1200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s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kategorie). </a:t>
            </a:r>
            <a:endParaRPr sz="1200" b="0" i="0" u="none" strike="noStrike" cap="none">
              <a:solidFill>
                <a:srgbClr val="708792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665737537" name="Google Shape;223;p8"/>
          <p:cNvSpPr txBox="1"/>
          <p:nvPr/>
        </p:nvSpPr>
        <p:spPr bwMode="auto">
          <a:xfrm>
            <a:off x="516150" y="3941850"/>
            <a:ext cx="8111700" cy="10925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215265" lvl="0" indent="0" algn="just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/>
            </a:pPr>
            <a:r>
              <a:rPr lang="cs-CZ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Kategorie rizik byly definovány ve středoevropské verzi </a:t>
            </a:r>
            <a:r>
              <a:rPr lang="cs-CZ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RBTool</a:t>
            </a:r>
            <a:r>
              <a:rPr lang="cs-CZ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. Tyto kategorie zahrnují všech sedm hazardů (</a:t>
            </a:r>
            <a:r>
              <a:rPr lang="cs-CZ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Issues</a:t>
            </a:r>
            <a:r>
              <a:rPr lang="cs-CZ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) hodnocených v nástroji a pokrývají klíčové městské sektory nejvíce relevantní pro klimatickou adaptaci na úrovni čtvrtí (urbanistických celků).</a:t>
            </a:r>
            <a:endParaRPr sz="1200" b="0" i="0" u="none" strike="noStrike" cap="none">
              <a:solidFill>
                <a:srgbClr val="708792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55274839" name="Google Shape;224;p8"/>
          <p:cNvSpPr txBox="1"/>
          <p:nvPr/>
        </p:nvSpPr>
        <p:spPr bwMode="auto">
          <a:xfrm>
            <a:off x="455974" y="2950584"/>
            <a:ext cx="1784099" cy="6863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215265" lvl="0" indent="0" algn="ctr" rtl="0">
              <a:lnSpc>
                <a:spcPct val="114999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cs-CZ" sz="1200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Oblast</a:t>
            </a:r>
            <a:r>
              <a:rPr lang="es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: </a:t>
            </a:r>
            <a:br>
              <a:rPr lang="es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</a:br>
            <a:r>
              <a:rPr lang="es" sz="1200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Intenzivní srážky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95281127" name="Google Shape;225;p8"/>
          <p:cNvSpPr txBox="1"/>
          <p:nvPr/>
        </p:nvSpPr>
        <p:spPr bwMode="auto">
          <a:xfrm>
            <a:off x="5495512" y="3636933"/>
            <a:ext cx="2952599" cy="369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215265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es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Komponent</a:t>
            </a:r>
            <a:r>
              <a:rPr lang="es" sz="1200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y</a:t>
            </a:r>
            <a:r>
              <a:rPr lang="es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 budovy: Fasáda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92925226" name="Google Shape;226;p8"/>
          <p:cNvSpPr txBox="1"/>
          <p:nvPr/>
        </p:nvSpPr>
        <p:spPr bwMode="auto">
          <a:xfrm>
            <a:off x="6466673" y="2950584"/>
            <a:ext cx="2393400" cy="58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215265" lvl="0" indent="0" algn="ctr" rtl="0">
              <a:lnSpc>
                <a:spcPct val="114999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es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Exponovaný prvek: Systémy vnějších stěn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63505016" name="Google Shape;227;p8"/>
          <p:cNvSpPr txBox="1"/>
          <p:nvPr/>
        </p:nvSpPr>
        <p:spPr bwMode="auto">
          <a:xfrm>
            <a:off x="2910672" y="2054434"/>
            <a:ext cx="3322654" cy="686311"/>
          </a:xfrm>
          <a:prstGeom prst="rect">
            <a:avLst/>
          </a:prstGeom>
          <a:noFill/>
          <a:ln w="9525" cap="flat" cmpd="sng">
            <a:solidFill>
              <a:srgbClr val="9ACA3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215265" lvl="0" indent="0" algn="ctr" rtl="0">
              <a:lnSpc>
                <a:spcPct val="114999"/>
              </a:lnSpc>
              <a:spcBef>
                <a:spcPts val="600"/>
              </a:spcBef>
              <a:spcAft>
                <a:spcPts val="0"/>
              </a:spcAft>
              <a:buNone/>
              <a:defRPr/>
            </a:pPr>
            <a:r>
              <a:rPr lang="es" sz="1100" b="1">
                <a:solidFill>
                  <a:srgbClr val="9ACA3C"/>
                </a:solidFill>
                <a:latin typeface="Trebuchet MS"/>
                <a:ea typeface="Trebuchet MS"/>
                <a:cs typeface="Trebuchet MS"/>
              </a:rPr>
              <a:t>Kategorie</a:t>
            </a:r>
            <a:r>
              <a:rPr lang="es" sz="1100" b="1" i="0" u="none" strike="noStrike" cap="none">
                <a:solidFill>
                  <a:srgbClr val="9ACA3C"/>
                </a:solidFill>
                <a:latin typeface="Trebuchet MS"/>
                <a:ea typeface="Trebuchet MS"/>
                <a:cs typeface="Trebuchet MS"/>
              </a:rPr>
              <a:t>:</a:t>
            </a:r>
            <a:r>
              <a:rPr lang="es" sz="11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 A4.2</a:t>
            </a:r>
            <a:r>
              <a:rPr lang="es" sz="1200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s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Riziko poškození </a:t>
            </a:r>
            <a:r>
              <a:rPr lang="cs-CZ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výplní otvorů fasády (oken a dveří)</a:t>
            </a: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755459102" name="Google Shape;229;p8"/>
          <p:cNvSpPr txBox="1"/>
          <p:nvPr/>
        </p:nvSpPr>
        <p:spPr bwMode="auto">
          <a:xfrm>
            <a:off x="3095698" y="3161434"/>
            <a:ext cx="2952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215265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es" sz="1200" b="0" i="0" u="none" strike="noStrike" cap="none">
                <a:solidFill>
                  <a:srgbClr val="9ACA3C"/>
                </a:solidFill>
                <a:latin typeface="Trebuchet MS"/>
                <a:ea typeface="Trebuchet MS"/>
                <a:cs typeface="Trebuchet MS"/>
              </a:rPr>
              <a:t>Představuje interakci mezi</a:t>
            </a:r>
            <a:endParaRPr sz="1400" b="0" i="0" u="none" strike="noStrike" cap="none">
              <a:solidFill>
                <a:srgbClr val="9ACA3C"/>
              </a:solidFill>
              <a:latin typeface="Arial"/>
              <a:ea typeface="Arial"/>
              <a:cs typeface="Arial"/>
            </a:endParaRPr>
          </a:p>
        </p:txBody>
      </p:sp>
      <p:cxnSp>
        <p:nvCxnSpPr>
          <p:cNvPr id="492246070" name="Google Shape;230;p8"/>
          <p:cNvCxnSpPr>
            <a:stCxn id="863505016" idx="2"/>
            <a:endCxn id="1755459102" idx="0"/>
          </p:cNvCxnSpPr>
          <p:nvPr/>
        </p:nvCxnSpPr>
        <p:spPr bwMode="auto">
          <a:xfrm flipH="1">
            <a:off x="4571998" y="2740745"/>
            <a:ext cx="1" cy="420689"/>
          </a:xfrm>
          <a:prstGeom prst="straightConnector1">
            <a:avLst/>
          </a:prstGeom>
          <a:noFill/>
          <a:ln w="9525" cap="flat" cmpd="sng">
            <a:solidFill>
              <a:srgbClr val="9ACA3C"/>
            </a:solidFill>
            <a:prstDash val="solid"/>
            <a:round/>
            <a:headEnd type="none" w="sm" len="sm"/>
            <a:tailEnd type="stealth" w="med" len="med"/>
          </a:ln>
        </p:spPr>
      </p:cxnSp>
      <p:sp>
        <p:nvSpPr>
          <p:cNvPr id="1164004005" name="Google Shape;231;p8"/>
          <p:cNvSpPr txBox="1"/>
          <p:nvPr/>
        </p:nvSpPr>
        <p:spPr bwMode="auto">
          <a:xfrm>
            <a:off x="3645599" y="3634934"/>
            <a:ext cx="1784099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215265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cs-CZ" sz="1200" b="0" i="0" u="none" strike="noStrike" cap="none">
                <a:solidFill>
                  <a:srgbClr val="9ACA3C"/>
                </a:solidFill>
                <a:latin typeface="Trebuchet MS"/>
                <a:ea typeface="Trebuchet MS"/>
                <a:cs typeface="Trebuchet MS"/>
              </a:rPr>
              <a:t>konkrétně</a:t>
            </a:r>
            <a:endParaRPr sz="1400" b="0" i="0" u="none" strike="noStrike" cap="none">
              <a:solidFill>
                <a:srgbClr val="9ACA3C"/>
              </a:solidFill>
              <a:latin typeface="Arial"/>
              <a:ea typeface="Arial"/>
              <a:cs typeface="Arial"/>
            </a:endParaRPr>
          </a:p>
        </p:txBody>
      </p:sp>
      <p:cxnSp>
        <p:nvCxnSpPr>
          <p:cNvPr id="1323741793" name="Google Shape;232;p8"/>
          <p:cNvCxnSpPr/>
          <p:nvPr/>
        </p:nvCxnSpPr>
        <p:spPr bwMode="auto">
          <a:xfrm>
            <a:off x="4572000" y="3413522"/>
            <a:ext cx="0" cy="312900"/>
          </a:xfrm>
          <a:prstGeom prst="straightConnector1">
            <a:avLst/>
          </a:prstGeom>
          <a:noFill/>
          <a:ln w="9525" cap="flat" cmpd="sng">
            <a:solidFill>
              <a:srgbClr val="9ACA3C"/>
            </a:solidFill>
            <a:prstDash val="solid"/>
            <a:round/>
            <a:headEnd type="none" w="sm" len="sm"/>
            <a:tailEnd type="stealth" w="med" len="med"/>
          </a:ln>
        </p:spPr>
      </p:cxnSp>
      <p:cxnSp>
        <p:nvCxnSpPr>
          <p:cNvPr id="1757432749" name="Google Shape;233;p8"/>
          <p:cNvCxnSpPr/>
          <p:nvPr/>
        </p:nvCxnSpPr>
        <p:spPr bwMode="auto">
          <a:xfrm>
            <a:off x="5133074" y="3846684"/>
            <a:ext cx="432600" cy="0"/>
          </a:xfrm>
          <a:prstGeom prst="straightConnector1">
            <a:avLst/>
          </a:prstGeom>
          <a:noFill/>
          <a:ln w="9525" cap="flat" cmpd="sng">
            <a:solidFill>
              <a:srgbClr val="9ACA3C"/>
            </a:solidFill>
            <a:prstDash val="solid"/>
            <a:round/>
            <a:headEnd type="none" w="sm" len="sm"/>
            <a:tailEnd type="stealth" w="med" len="med"/>
          </a:ln>
        </p:spPr>
      </p:cxnSp>
      <p:sp>
        <p:nvSpPr>
          <p:cNvPr id="989239300" name="Google Shape;142;p3"/>
          <p:cNvSpPr txBox="1"/>
          <p:nvPr/>
        </p:nvSpPr>
        <p:spPr bwMode="auto">
          <a:xfrm>
            <a:off x="490895" y="483073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cs-CZ" sz="28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Struktura nástroje </a:t>
            </a:r>
            <a:r>
              <a:rPr lang="es" sz="28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RBTool</a:t>
            </a:r>
            <a:endParaRPr sz="2800" b="1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516895339" name="Google Shape;171;p6"/>
          <p:cNvSpPr txBox="1"/>
          <p:nvPr/>
        </p:nvSpPr>
        <p:spPr bwMode="auto">
          <a:xfrm>
            <a:off x="464430" y="986007"/>
            <a:ext cx="2521200" cy="503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215265" lvl="0" indent="0" algn="just" rtl="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/>
            </a:pPr>
            <a:r>
              <a:rPr lang="cs-CZ" sz="1800" b="1" i="0" u="none" strike="noStrike" cap="none">
                <a:solidFill>
                  <a:srgbClr val="9ACA3C"/>
                </a:solidFill>
                <a:latin typeface="Trebuchet MS"/>
                <a:ea typeface="Trebuchet MS"/>
                <a:cs typeface="Trebuchet MS"/>
              </a:rPr>
              <a:t>Kategorie rizik</a:t>
            </a:r>
            <a:endParaRPr sz="1800" b="1" i="0" u="none" strike="noStrike" cap="none">
              <a:solidFill>
                <a:srgbClr val="9ACA3C"/>
              </a:solidFill>
              <a:latin typeface="Trebuchet MS"/>
              <a:ea typeface="Trebuchet MS"/>
              <a:cs typeface="Trebuchet MS"/>
            </a:endParaRPr>
          </a:p>
        </p:txBody>
      </p:sp>
      <p:cxnSp>
        <p:nvCxnSpPr>
          <p:cNvPr id="1110167654" name="Přímá spojnice se šipkou 7"/>
          <p:cNvCxnSpPr>
            <a:stCxn id="592925226" idx="1"/>
          </p:cNvCxnSpPr>
          <p:nvPr/>
        </p:nvCxnSpPr>
        <p:spPr bwMode="auto">
          <a:xfrm flipH="1">
            <a:off x="2297722" y="3241434"/>
            <a:ext cx="4168951" cy="0"/>
          </a:xfrm>
          <a:prstGeom prst="straightConnector1">
            <a:avLst/>
          </a:prstGeom>
          <a:noFill/>
          <a:ln w="9525" cap="flat" cmpd="sng">
            <a:solidFill>
              <a:srgbClr val="9ACA3C"/>
            </a:solidFill>
            <a:prstDash val="solid"/>
            <a:round/>
            <a:headEnd type="stealth" w="med" len="med"/>
            <a:tailEnd type="stealth" w="med" len="med"/>
          </a:ln>
        </p:spPr>
      </p:cxn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50458388" name="Google Shape;264;p11"/>
          <p:cNvSpPr txBox="1">
            <a:spLocks noGrp="1"/>
          </p:cNvSpPr>
          <p:nvPr>
            <p:ph type="title"/>
          </p:nvPr>
        </p:nvSpPr>
        <p:spPr bwMode="auto">
          <a:xfrm>
            <a:off x="495976" y="485818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es">
                <a:solidFill>
                  <a:schemeClr val="accent4"/>
                </a:solidFill>
              </a:rPr>
              <a:t>Kritéria a </a:t>
            </a:r>
            <a:r>
              <a:rPr lang="cs-CZ">
                <a:solidFill>
                  <a:schemeClr val="accent4"/>
                </a:solidFill>
              </a:rPr>
              <a:t>indikátory</a:t>
            </a:r>
            <a:endParaRPr>
              <a:solidFill>
                <a:schemeClr val="accent4"/>
              </a:solidFill>
            </a:endParaRPr>
          </a:p>
        </p:txBody>
      </p:sp>
      <p:sp>
        <p:nvSpPr>
          <p:cNvPr id="643924652" name="Google Shape;265;p11"/>
          <p:cNvSpPr txBox="1"/>
          <p:nvPr/>
        </p:nvSpPr>
        <p:spPr bwMode="auto">
          <a:xfrm>
            <a:off x="520200" y="1069725"/>
            <a:ext cx="5771700" cy="3608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just">
              <a:lnSpc>
                <a:spcPct val="150000"/>
              </a:lnSpc>
              <a:defRPr/>
            </a:pPr>
            <a:r>
              <a:rPr lang="es" sz="11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Stejně jako u RNTool je každá kategorie rizika v RBTool hodnocena prostřednictvím strukturované sady kritérií zranitelnosti, expozice a </a:t>
            </a:r>
            <a:r>
              <a:rPr lang="cs-CZ" sz="11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hazardu</a:t>
            </a:r>
            <a:r>
              <a:rPr lang="es" sz="11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cs-CZ" sz="1100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která jsou převedena do praxe prostřednictvím indikátorů</a:t>
            </a:r>
            <a:r>
              <a:rPr lang="es" sz="11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.</a:t>
            </a:r>
            <a:endParaRPr sz="1100" b="0" i="0" u="none" strike="noStrike" cap="none">
              <a:solidFill>
                <a:schemeClr val="lt2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100">
              <a:solidFill>
                <a:schemeClr val="lt2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s" sz="11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Každý </a:t>
            </a:r>
            <a:r>
              <a:rPr lang="cs-CZ" sz="11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indikátor</a:t>
            </a:r>
            <a:r>
              <a:rPr lang="es" sz="11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je </a:t>
            </a:r>
            <a:r>
              <a:rPr lang="cs-CZ" sz="11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definován</a:t>
            </a:r>
            <a:r>
              <a:rPr lang="es" sz="11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:</a:t>
            </a:r>
            <a:endParaRPr sz="1100" b="0" i="0" u="none" strike="noStrike" cap="none">
              <a:solidFill>
                <a:schemeClr val="lt2"/>
              </a:solidFill>
              <a:latin typeface="Trebuchet MS"/>
              <a:ea typeface="Trebuchet MS"/>
              <a:cs typeface="Trebuchet MS"/>
            </a:endParaRPr>
          </a:p>
          <a:p>
            <a:pPr marL="538163" indent="-171450" algn="just">
              <a:lnSpc>
                <a:spcPct val="150000"/>
              </a:lnSpc>
              <a:buClr>
                <a:schemeClr val="tx1">
                  <a:lumMod val="50000"/>
                  <a:lumOff val="50000"/>
                </a:schemeClr>
              </a:buClr>
              <a:buFont typeface="Arial"/>
              <a:buChar char="•"/>
              <a:defRPr/>
            </a:pPr>
            <a:r>
              <a:rPr lang="es" sz="1100">
                <a:solidFill>
                  <a:schemeClr val="lt2"/>
                </a:solidFill>
                <a:latin typeface="Trebuchet MS"/>
              </a:rPr>
              <a:t>popisem a jednotkou (pokud je relevantní)</a:t>
            </a:r>
            <a:endParaRPr sz="1100">
              <a:solidFill>
                <a:schemeClr val="lt2"/>
              </a:solidFill>
              <a:latin typeface="Trebuchet MS"/>
            </a:endParaRPr>
          </a:p>
          <a:p>
            <a:pPr marL="538163" indent="-171450" algn="just">
              <a:lnSpc>
                <a:spcPct val="150000"/>
              </a:lnSpc>
              <a:buClr>
                <a:schemeClr val="tx1">
                  <a:lumMod val="50000"/>
                  <a:lumOff val="50000"/>
                </a:schemeClr>
              </a:buClr>
              <a:buFont typeface="Arial"/>
              <a:buChar char="•"/>
              <a:defRPr/>
            </a:pPr>
            <a:r>
              <a:rPr lang="es" sz="1100">
                <a:solidFill>
                  <a:schemeClr val="lt2"/>
                </a:solidFill>
                <a:latin typeface="Trebuchet MS"/>
              </a:rPr>
              <a:t>směrem výkonu (</a:t>
            </a:r>
            <a:r>
              <a:rPr lang="cs-CZ" sz="1100">
                <a:solidFill>
                  <a:schemeClr val="lt2"/>
                </a:solidFill>
                <a:latin typeface="Trebuchet MS"/>
              </a:rPr>
              <a:t>HIB = </a:t>
            </a:r>
            <a:r>
              <a:rPr lang="es" sz="1100">
                <a:solidFill>
                  <a:schemeClr val="lt2"/>
                </a:solidFill>
                <a:latin typeface="Trebuchet MS"/>
              </a:rPr>
              <a:t>vyšší je lepší, </a:t>
            </a:r>
            <a:r>
              <a:rPr lang="cs-CZ" sz="1100">
                <a:solidFill>
                  <a:schemeClr val="lt2"/>
                </a:solidFill>
                <a:latin typeface="Trebuchet MS"/>
              </a:rPr>
              <a:t>LIB = </a:t>
            </a:r>
            <a:r>
              <a:rPr lang="es" sz="1100">
                <a:solidFill>
                  <a:schemeClr val="lt2"/>
                </a:solidFill>
                <a:latin typeface="Trebuchet MS"/>
              </a:rPr>
              <a:t>nižší je lepší, nebo kvalitativní)</a:t>
            </a:r>
            <a:endParaRPr sz="1100">
              <a:solidFill>
                <a:schemeClr val="lt2"/>
              </a:solidFill>
              <a:latin typeface="Trebuchet MS"/>
            </a:endParaRPr>
          </a:p>
          <a:p>
            <a:pPr marL="538163" indent="-171450" algn="just">
              <a:lnSpc>
                <a:spcPct val="150000"/>
              </a:lnSpc>
              <a:buClr>
                <a:schemeClr val="tx1">
                  <a:lumMod val="50000"/>
                  <a:lumOff val="50000"/>
                </a:schemeClr>
              </a:buClr>
              <a:buFont typeface="Arial"/>
              <a:buChar char="•"/>
              <a:defRPr/>
            </a:pPr>
            <a:r>
              <a:rPr lang="es" sz="1100">
                <a:solidFill>
                  <a:schemeClr val="lt2"/>
                </a:solidFill>
                <a:latin typeface="Trebuchet MS"/>
              </a:rPr>
              <a:t>referenčními hodnotami:</a:t>
            </a:r>
            <a:endParaRPr lang="cs-CZ" sz="1100">
              <a:solidFill>
                <a:schemeClr val="lt2"/>
              </a:solidFill>
              <a:latin typeface="Trebuchet MS"/>
            </a:endParaRPr>
          </a:p>
          <a:p>
            <a:pPr marL="366713" lvl="2" algn="just">
              <a:lnSpc>
                <a:spcPct val="150000"/>
              </a:lnSpc>
              <a:buClr>
                <a:schemeClr val="tx1">
                  <a:lumMod val="50000"/>
                  <a:lumOff val="50000"/>
                </a:schemeClr>
              </a:buClr>
              <a:defRPr/>
            </a:pPr>
            <a:r>
              <a:rPr lang="cs-CZ" sz="1100">
                <a:solidFill>
                  <a:schemeClr val="lt2"/>
                </a:solidFill>
                <a:latin typeface="Trebuchet MS"/>
              </a:rPr>
              <a:t>	</a:t>
            </a:r>
            <a:r>
              <a:rPr lang="es" sz="1100">
                <a:solidFill>
                  <a:schemeClr val="lt2"/>
                </a:solidFill>
                <a:latin typeface="Trebuchet MS"/>
              </a:rPr>
              <a:t>hodnota 0 = optimální stav (skóre = 0)</a:t>
            </a:r>
            <a:endParaRPr lang="cs-CZ" sz="1100">
              <a:solidFill>
                <a:schemeClr val="lt2"/>
              </a:solidFill>
              <a:latin typeface="Trebuchet MS"/>
            </a:endParaRPr>
          </a:p>
          <a:p>
            <a:pPr marL="366713" lvl="2" algn="just">
              <a:lnSpc>
                <a:spcPct val="150000"/>
              </a:lnSpc>
              <a:buClr>
                <a:schemeClr val="tx1">
                  <a:lumMod val="50000"/>
                  <a:lumOff val="50000"/>
                </a:schemeClr>
              </a:buClr>
              <a:defRPr/>
            </a:pPr>
            <a:r>
              <a:rPr lang="cs-CZ" sz="1100">
                <a:solidFill>
                  <a:schemeClr val="lt2"/>
                </a:solidFill>
                <a:latin typeface="Trebuchet MS"/>
              </a:rPr>
              <a:t>	</a:t>
            </a:r>
            <a:r>
              <a:rPr lang="es" sz="1100">
                <a:solidFill>
                  <a:schemeClr val="lt2"/>
                </a:solidFill>
                <a:latin typeface="Trebuchet MS"/>
              </a:rPr>
              <a:t>hodnota 1 = kritický stav (skóre = 1)</a:t>
            </a:r>
            <a:endParaRPr sz="1100">
              <a:solidFill>
                <a:schemeClr val="lt2"/>
              </a:solidFill>
              <a:latin typeface="Trebuchet MS"/>
            </a:endParaRPr>
          </a:p>
          <a:p>
            <a:pPr marL="538163" marR="0" lvl="0" indent="-1714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50000"/>
                  <a:lumOff val="50000"/>
                </a:schemeClr>
              </a:buClr>
              <a:buFont typeface="Arial"/>
              <a:buChar char="•"/>
              <a:defRPr/>
            </a:pPr>
            <a:r>
              <a:rPr lang="es" sz="11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metod</a:t>
            </a:r>
            <a:r>
              <a:rPr lang="cs-CZ" sz="11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ik</a:t>
            </a:r>
            <a:r>
              <a:rPr lang="es" sz="11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ou hodnocení</a:t>
            </a:r>
            <a:endParaRPr sz="1100" b="0" i="0" u="none" strike="noStrike" cap="none">
              <a:solidFill>
                <a:schemeClr val="lt2"/>
              </a:solidFill>
              <a:latin typeface="Trebuchet MS"/>
              <a:ea typeface="Trebuchet MS"/>
              <a:cs typeface="Trebuchet MS"/>
            </a:endParaRPr>
          </a:p>
          <a:p>
            <a:pPr marL="538163" marR="0" lvl="0" indent="-1714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50000"/>
                  <a:lumOff val="50000"/>
                </a:schemeClr>
              </a:buClr>
              <a:buFont typeface="Arial"/>
              <a:buChar char="•"/>
              <a:defRPr/>
            </a:pPr>
            <a:r>
              <a:rPr lang="es" sz="11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zdroji dat</a:t>
            </a:r>
            <a:endParaRPr sz="1100" b="0" i="0" u="none" strike="noStrike" cap="none">
              <a:solidFill>
                <a:schemeClr val="lt2"/>
              </a:solidFill>
              <a:latin typeface="Trebuchet MS"/>
              <a:ea typeface="Trebuchet MS"/>
              <a:cs typeface="Trebuchet MS"/>
            </a:endParaRPr>
          </a:p>
          <a:p>
            <a:pPr marL="538163" marR="0" lvl="0" indent="-1714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50000"/>
                  <a:lumOff val="50000"/>
                </a:schemeClr>
              </a:buClr>
              <a:buFont typeface="Arial"/>
              <a:buChar char="•"/>
              <a:defRPr/>
            </a:pPr>
            <a:r>
              <a:rPr lang="es" sz="11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odkazy</a:t>
            </a:r>
            <a:endParaRPr sz="1100">
              <a:solidFill>
                <a:schemeClr val="lt2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100" b="0" i="0" u="none" strike="noStrike" cap="none">
              <a:solidFill>
                <a:schemeClr val="lt2"/>
              </a:solidFill>
              <a:latin typeface="Trebuchet MS"/>
              <a:ea typeface="Trebuchet MS"/>
              <a:cs typeface="Trebuchet MS"/>
            </a:endParaRPr>
          </a:p>
        </p:txBody>
      </p:sp>
      <p:pic>
        <p:nvPicPr>
          <p:cNvPr id="1559015200" name="Google Shape;266;p11" descr="207,700+ Indicator Stock Photos, Pictures &amp; Royalty-Free Images - iStock |  Car indicator, Indicator icon, Performance indicator"/>
          <p:cNvPicPr/>
          <p:nvPr/>
        </p:nvPicPr>
        <p:blipFill rotWithShape="1">
          <a:blip r:embed="rId3">
            <a:alphaModFix/>
          </a:blip>
          <a:stretch/>
        </p:blipFill>
        <p:spPr bwMode="auto">
          <a:xfrm>
            <a:off x="5837303" y="1909210"/>
            <a:ext cx="2492990" cy="24929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48232014" name="Google Shape;273;p12"/>
          <p:cNvSpPr txBox="1">
            <a:spLocks noGrp="1"/>
          </p:cNvSpPr>
          <p:nvPr>
            <p:ph type="title"/>
          </p:nvPr>
        </p:nvSpPr>
        <p:spPr bwMode="auto">
          <a:xfrm>
            <a:off x="490505" y="480515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es">
                <a:solidFill>
                  <a:schemeClr val="accent4"/>
                </a:solidFill>
              </a:rPr>
              <a:t>Kritéria expozice</a:t>
            </a:r>
            <a:endParaRPr>
              <a:solidFill>
                <a:schemeClr val="accent4"/>
              </a:solidFill>
            </a:endParaRPr>
          </a:p>
        </p:txBody>
      </p:sp>
      <p:sp>
        <p:nvSpPr>
          <p:cNvPr id="1473568948" name="Google Shape;274;p12"/>
          <p:cNvSpPr txBox="1"/>
          <p:nvPr/>
        </p:nvSpPr>
        <p:spPr bwMode="auto">
          <a:xfrm>
            <a:off x="502617" y="1049989"/>
            <a:ext cx="3433541" cy="34162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s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Pokud jde o expozici, RBTool využívá jediné kvalitativní kritérium nazvané „Velikost expozice“ (Exposure Magnitude), které je spojeno s kvalitativním ukazatelem „Úroveň expozice“ (Exposure Level). Tento ukazatel slouží k vyjádření míry, do jaké je konkrétní exponovaný prvek přítomen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, a tedy potenciálně ovlivněn konkrétní klimatickým hazardem.</a:t>
            </a:r>
            <a:r>
              <a:rPr lang="es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Úroveň expozice 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uvádí k</a:t>
            </a:r>
            <a:r>
              <a:rPr lang="es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olik prvků je exponováno, přičemž se zaměřuje na množství nebo rozšířenost exponovaných prvků v rámci budovy.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graphicFrame>
        <p:nvGraphicFramePr>
          <p:cNvPr id="695104078" name="Google Shape;277;p12"/>
          <p:cNvGraphicFramePr>
            <a:graphicFrameLocks xmlns:a="http://schemas.openxmlformats.org/drawingml/2006/main"/>
          </p:cNvGraphicFramePr>
          <p:nvPr/>
        </p:nvGraphicFramePr>
        <p:xfrm rot="0">
          <a:off x="4292494" y="950913"/>
          <a:ext cx="4409445" cy="3496620"/>
        </p:xfrm>
        <a:graphic>
          <a:graphicData uri="http://schemas.openxmlformats.org/drawingml/2006/table">
            <a:tbl>
              <a:tblPr firstRow="0" firstCol="0" lastRow="0" lastCol="0" bandRow="0" bandCol="0">
                <a:tableStyleId>{752D1D6F-E454-4A0F-A89A-BC468DC77D95}</a:tableStyleId>
                <a:noFill/>
              </a:tblPr>
              <a:tblGrid>
                <a:gridCol w="1170557"/>
                <a:gridCol w="3238887"/>
              </a:tblGrid>
              <a:tr h="402500"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r>
                        <a:rPr lang="es" sz="105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Úroveň expozice</a:t>
                      </a:r>
                      <a:endParaRPr sz="105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r>
                        <a:rPr lang="es" sz="1050" u="none" strike="noStrike" cap="none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Normali</a:t>
                      </a:r>
                      <a:r>
                        <a:rPr lang="es" sz="105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zovaná</a:t>
                      </a:r>
                      <a:r>
                        <a:rPr lang="es" sz="1050" u="none" strike="noStrike" cap="none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 </a:t>
                      </a:r>
                      <a:r>
                        <a:rPr lang="es" sz="105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hodnota</a:t>
                      </a:r>
                      <a:endParaRPr sz="1050" u="none" strike="noStrike" cap="none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49450" marR="49450" marT="49450" marB="49450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  <a:solidFill>
                      <a:srgbClr val="90ABB1"/>
                    </a:solidFill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r>
                        <a:rPr lang="es" sz="1050" u="none" strike="noStrike" cap="none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Sc</a:t>
                      </a:r>
                      <a:r>
                        <a:rPr lang="es" sz="105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énář</a:t>
                      </a:r>
                      <a:endParaRPr sz="1050" u="none" strike="noStrike" cap="none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49450" marR="49450" marT="49450" marB="49450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  <a:solidFill>
                      <a:srgbClr val="90ABB1"/>
                    </a:solidFill>
                  </a:tcPr>
                </a:tc>
              </a:tr>
              <a:tr h="265000"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r>
                        <a:rPr lang="es" sz="105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0,1</a:t>
                      </a:r>
                      <a:endParaRPr sz="1050" u="none" strike="noStrike" cap="none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49450" marR="49450" marT="49450" marB="49450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r>
                        <a:rPr lang="cs-CZ" sz="105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Velmi málo izolovaných vystavených prvků nebo celková plocha &lt;5 % dané stavební složky (makro kategorie)</a:t>
                      </a:r>
                      <a:endParaRPr sz="1050" u="none" strike="noStrike" cap="none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49450" marR="49450" marT="49450" marB="49450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</a:tr>
              <a:tr h="391850"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r>
                        <a:rPr lang="es" sz="105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0,3</a:t>
                      </a:r>
                      <a:endParaRPr sz="1050" u="none" strike="noStrike" cap="none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49450" marR="49450" marT="49450" marB="49450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r>
                        <a:rPr lang="cs-CZ" sz="105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Několik vystavených prvků nebo celková plocha   &lt;15 % odpovídající stavební složky (makro kategorie)</a:t>
                      </a:r>
                      <a:endParaRPr sz="1050" u="none" strike="noStrike" cap="none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49450" marR="49450" marT="49450" marB="49450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</a:tr>
              <a:tr h="276325"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r>
                        <a:rPr lang="es" sz="105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0,5</a:t>
                      </a:r>
                      <a:endParaRPr sz="1050" u="none" strike="noStrike" cap="none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49450" marR="49450" marT="49450" marB="49450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r>
                        <a:rPr lang="cs-CZ" sz="105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Střední počet vystavených prvků nebo celková plocha mezi 15 % a 30 % odpovídající stavební složky (makro kategorie)</a:t>
                      </a:r>
                      <a:endParaRPr sz="1050" u="none" strike="noStrike" cap="none">
                        <a:solidFill>
                          <a:srgbClr val="708792"/>
                        </a:solidFill>
                      </a:endParaRPr>
                    </a:p>
                  </a:txBody>
                  <a:tcPr marL="49450" marR="49450" marT="49450" marB="49450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</a:tr>
              <a:tr h="265000"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r>
                        <a:rPr lang="es" sz="105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0,7</a:t>
                      </a:r>
                      <a:endParaRPr sz="1050" u="none" strike="noStrike" cap="none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49450" marR="49450" marT="49450" marB="49450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r>
                        <a:rPr lang="cs-CZ" sz="105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Velké množství vystavených prvků nebo celková plocha mezi 30 % a 60 % odpovídající stavební složky (makro kategorie)</a:t>
                      </a:r>
                      <a:endParaRPr sz="1050" u="none" strike="noStrike" cap="none">
                        <a:solidFill>
                          <a:srgbClr val="708792"/>
                        </a:solidFill>
                      </a:endParaRPr>
                    </a:p>
                  </a:txBody>
                  <a:tcPr marL="49450" marR="49450" marT="49450" marB="49450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</a:tr>
              <a:tr h="265000"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r>
                        <a:rPr lang="es" sz="105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0,9</a:t>
                      </a:r>
                      <a:endParaRPr sz="1050" u="none" strike="noStrike" cap="none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49450" marR="49450" marT="49450" marB="49450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r>
                        <a:rPr lang="cs-CZ" sz="1100" b="0" i="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Vystavené prvky převažují v dané stavební složce (makro kategorii) nebo celková plocha &gt;60 % odpovídající stavební složky (makro kategorie)</a:t>
                      </a:r>
                      <a:endParaRPr sz="1100" b="0" i="0" u="none" strike="noStrike" cap="none">
                        <a:solidFill>
                          <a:srgbClr val="708792"/>
                        </a:solidFill>
                        <a:latin typeface="Trebuchet MS"/>
                      </a:endParaRPr>
                    </a:p>
                  </a:txBody>
                  <a:tcPr marL="49450" marR="49450" marT="49450" marB="49450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21643930" name="Google Shape;282;p13"/>
          <p:cNvSpPr txBox="1">
            <a:spLocks noGrp="1"/>
          </p:cNvSpPr>
          <p:nvPr>
            <p:ph type="title"/>
          </p:nvPr>
        </p:nvSpPr>
        <p:spPr bwMode="auto">
          <a:xfrm>
            <a:off x="489600" y="479964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es">
                <a:solidFill>
                  <a:schemeClr val="accent4"/>
                </a:solidFill>
              </a:rPr>
              <a:t>Kontextualizace</a:t>
            </a:r>
            <a:endParaRPr>
              <a:solidFill>
                <a:schemeClr val="accent4"/>
              </a:solidFill>
            </a:endParaRPr>
          </a:p>
        </p:txBody>
      </p:sp>
      <p:sp>
        <p:nvSpPr>
          <p:cNvPr id="769456123" name="Google Shape;283;p13"/>
          <p:cNvSpPr txBox="1"/>
          <p:nvPr/>
        </p:nvSpPr>
        <p:spPr bwMode="auto">
          <a:xfrm>
            <a:off x="489600" y="1353316"/>
            <a:ext cx="816480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s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Aby mohl být nástroj RBTool využ</a:t>
            </a:r>
            <a:r>
              <a:rPr lang="es" sz="12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íván efektivně</a:t>
            </a:r>
            <a:r>
              <a:rPr lang="es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, vyžaduje kontextualizaci, která transformuje obecný rámec do lokálního operačního nástroje hodnocení přizpůsobeného konkrétním budovám a územním potřebám.</a:t>
            </a: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6836231" name="Google Shape;284;p13"/>
          <p:cNvSpPr txBox="1"/>
          <p:nvPr/>
        </p:nvSpPr>
        <p:spPr bwMode="auto">
          <a:xfrm>
            <a:off x="489600" y="2571750"/>
            <a:ext cx="8164800" cy="17542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just">
              <a:lnSpc>
                <a:spcPct val="150000"/>
              </a:lnSpc>
              <a:defRPr/>
            </a:pPr>
            <a:r>
              <a:rPr lang="cs-CZ" sz="12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Zajišťuje:</a:t>
            </a:r>
            <a:endParaRPr lang="cs-CZ" sz="1200" b="1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cs-CZ" sz="1200" b="0" i="0" u="none" strike="noStrike" cap="none">
              <a:solidFill>
                <a:schemeClr val="accent4"/>
              </a:solidFill>
              <a:latin typeface="Trebuchet MS"/>
              <a:ea typeface="Trebuchet MS"/>
              <a:cs typeface="Trebuchet MS"/>
            </a:endParaRPr>
          </a:p>
          <a:p>
            <a:pPr marL="447675" marR="0" lvl="0" indent="-1714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Font typeface="Arial"/>
              <a:buChar char="•"/>
              <a:defRPr/>
            </a:pPr>
            <a:r>
              <a:rPr lang="es" sz="1200" b="0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Relevanc</a:t>
            </a:r>
            <a:r>
              <a:rPr lang="es" sz="1200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i</a:t>
            </a:r>
            <a:r>
              <a:rPr lang="es" sz="1200" b="0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ukazatelů</a:t>
            </a:r>
            <a:endParaRPr sz="1200">
              <a:solidFill>
                <a:schemeClr val="accent4"/>
              </a:solidFill>
              <a:latin typeface="Trebuchet MS"/>
              <a:ea typeface="Trebuchet MS"/>
              <a:cs typeface="Trebuchet MS"/>
            </a:endParaRPr>
          </a:p>
          <a:p>
            <a:pPr marL="447675" marR="0" lvl="0" indent="-1714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Font typeface="Arial"/>
              <a:buChar char="•"/>
              <a:defRPr/>
            </a:pPr>
            <a:r>
              <a:rPr lang="es" sz="1200" b="0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Použití vhodných referenčních hodnot</a:t>
            </a:r>
            <a:endParaRPr sz="1200" b="0" i="0" u="none" strike="noStrike" cap="none">
              <a:solidFill>
                <a:schemeClr val="accent4"/>
              </a:solidFill>
              <a:latin typeface="Trebuchet MS"/>
              <a:ea typeface="Trebuchet MS"/>
              <a:cs typeface="Trebuchet MS"/>
            </a:endParaRPr>
          </a:p>
          <a:p>
            <a:pPr marL="447675" marR="0" lvl="0" indent="-1714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Font typeface="Arial"/>
              <a:buChar char="•"/>
              <a:defRPr/>
            </a:pPr>
            <a:r>
              <a:rPr lang="cs-CZ" sz="1200" b="0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Smysluplné</a:t>
            </a:r>
            <a:r>
              <a:rPr lang="es" sz="1200" b="0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hodnoty rizika</a:t>
            </a:r>
            <a:endParaRPr sz="1200">
              <a:solidFill>
                <a:schemeClr val="accent4"/>
              </a:solidFill>
              <a:latin typeface="Trebuchet MS"/>
              <a:ea typeface="Trebuchet MS"/>
              <a:cs typeface="Trebuchet MS"/>
            </a:endParaRPr>
          </a:p>
          <a:p>
            <a:pPr marL="447675" marR="0" lvl="0" indent="-1714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Font typeface="Arial"/>
              <a:buChar char="•"/>
              <a:defRPr/>
            </a:pPr>
            <a:r>
              <a:rPr lang="es" sz="1200" b="0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Efektivní hodnocení zaměřené na to, co je </a:t>
            </a:r>
            <a:r>
              <a:rPr lang="cs-CZ" sz="1200" b="0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skutečně podstatné</a:t>
            </a: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1687568877" name="Google Shape;286;p13" descr="9+ Thousand Context Icon Royalty-Free Images, Stock Photos &amp; Pictures |  Shutterstock"/>
          <p:cNvPicPr/>
          <p:nvPr/>
        </p:nvPicPr>
        <p:blipFill rotWithShape="1">
          <a:blip r:embed="rId3">
            <a:alphaModFix/>
          </a:blip>
          <a:srcRect l="0" t="0" r="0" b="11750"/>
          <a:stretch/>
        </p:blipFill>
        <p:spPr bwMode="auto">
          <a:xfrm>
            <a:off x="4751500" y="2214182"/>
            <a:ext cx="4238625" cy="117681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50425178" name="Google Shape;291;p14"/>
          <p:cNvSpPr txBox="1">
            <a:spLocks noGrp="1"/>
          </p:cNvSpPr>
          <p:nvPr>
            <p:ph type="title"/>
          </p:nvPr>
        </p:nvSpPr>
        <p:spPr bwMode="auto">
          <a:xfrm>
            <a:off x="485664" y="481579"/>
            <a:ext cx="8100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es">
                <a:solidFill>
                  <a:schemeClr val="accent4"/>
                </a:solidFill>
              </a:rPr>
              <a:t>Přehled procesu kontextualizace</a:t>
            </a:r>
            <a:endParaRPr>
              <a:solidFill>
                <a:schemeClr val="accent4"/>
              </a:solidFill>
            </a:endParaRPr>
          </a:p>
        </p:txBody>
      </p:sp>
      <p:sp>
        <p:nvSpPr>
          <p:cNvPr id="1880024686" name="Google Shape;292;p14"/>
          <p:cNvSpPr txBox="1"/>
          <p:nvPr/>
        </p:nvSpPr>
        <p:spPr bwMode="auto">
          <a:xfrm>
            <a:off x="612000" y="1725667"/>
            <a:ext cx="8164800" cy="1477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09575" marR="0" lvl="0" indent="-2286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708792"/>
              </a:buClr>
              <a:buFont typeface="+mj-lt"/>
              <a:buAutoNum type="arabicPeriod"/>
              <a:defRPr/>
            </a:pPr>
            <a:r>
              <a:rPr lang="es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Výběr relevantních </a:t>
            </a:r>
            <a:r>
              <a:rPr lang="cs-CZ" sz="12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hazardů</a:t>
            </a: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409575" marR="0" lvl="0" indent="-2286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708792"/>
              </a:buClr>
              <a:buFont typeface="+mj-lt"/>
              <a:buAutoNum type="arabicPeriod"/>
              <a:defRPr/>
            </a:pPr>
            <a:r>
              <a:rPr lang="es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Výběr makro</a:t>
            </a:r>
            <a:r>
              <a:rPr lang="es" sz="1200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s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kategorií a kategorií rizik</a:t>
            </a:r>
            <a:endParaRPr sz="1200" b="0" i="0" u="none" strike="noStrike" cap="none">
              <a:solidFill>
                <a:srgbClr val="708792"/>
              </a:solidFill>
              <a:latin typeface="Arial"/>
              <a:ea typeface="Arial"/>
              <a:cs typeface="Arial"/>
            </a:endParaRPr>
          </a:p>
          <a:p>
            <a:pPr marL="409575" marR="0" lvl="0" indent="-2286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708792"/>
              </a:buClr>
              <a:buFont typeface="+mj-lt"/>
              <a:buAutoNum type="arabicPeriod"/>
              <a:defRPr/>
            </a:pPr>
            <a:r>
              <a:rPr lang="es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Definice referenční hodnoty</a:t>
            </a:r>
            <a:endParaRPr sz="1200" b="0" i="0" u="none" strike="noStrike" cap="none">
              <a:solidFill>
                <a:srgbClr val="708792"/>
              </a:solidFill>
              <a:latin typeface="Arial"/>
              <a:ea typeface="Arial"/>
              <a:cs typeface="Arial"/>
            </a:endParaRPr>
          </a:p>
          <a:p>
            <a:pPr marL="409575" marR="0" lvl="0" indent="-2286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708792"/>
              </a:buClr>
              <a:buFont typeface="+mj-lt"/>
              <a:buAutoNum type="arabicPeriod"/>
              <a:defRPr/>
            </a:pPr>
            <a:r>
              <a:rPr lang="es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Stanovení váhových faktorů</a:t>
            </a:r>
            <a:endParaRPr sz="1200" b="0" i="0" u="none" strike="noStrike" cap="none">
              <a:solidFill>
                <a:srgbClr val="708792"/>
              </a:solidFill>
              <a:latin typeface="Arial"/>
              <a:ea typeface="Arial"/>
              <a:cs typeface="Arial"/>
            </a:endParaRPr>
          </a:p>
          <a:p>
            <a:pPr marL="409575" marR="0" lvl="0" indent="-2286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708792"/>
              </a:buClr>
              <a:buFont typeface="+mj-lt"/>
              <a:buAutoNum type="arabicPeriod"/>
              <a:defRPr/>
            </a:pPr>
            <a:r>
              <a:rPr lang="es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Lokální data a validace ukazatelů </a:t>
            </a: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776588597" name="Google Shape;293;p14"/>
          <p:cNvSpPr txBox="1"/>
          <p:nvPr/>
        </p:nvSpPr>
        <p:spPr bwMode="auto">
          <a:xfrm>
            <a:off x="497776" y="898325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es" sz="18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Hlavní kroky</a:t>
            </a:r>
            <a:r>
              <a:rPr lang="es" sz="18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:</a:t>
            </a:r>
            <a:endParaRPr sz="1800" b="1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955378490" name="Google Shape;302;p15" descr="Natural disaster color icons set. Global climate changes. Weather forecast,  avalanche, wildfire, downpour. Environmental hazards. Destructive force of  nature. Isolated vector illustrations 5961983 Vector Art at Vecteezy"/>
          <p:cNvPicPr/>
          <p:nvPr/>
        </p:nvPicPr>
        <p:blipFill rotWithShape="1">
          <a:blip r:embed="rId3">
            <a:alphaModFix/>
          </a:blip>
          <a:stretch/>
        </p:blipFill>
        <p:spPr bwMode="auto">
          <a:xfrm>
            <a:off x="4892246" y="1190562"/>
            <a:ext cx="3053443" cy="3053443"/>
          </a:xfrm>
          <a:prstGeom prst="rect">
            <a:avLst/>
          </a:prstGeom>
          <a:noFill/>
          <a:ln>
            <a:noFill/>
          </a:ln>
        </p:spPr>
      </p:pic>
      <p:sp>
        <p:nvSpPr>
          <p:cNvPr id="12194096" name="Google Shape;300;p15"/>
          <p:cNvSpPr txBox="1">
            <a:spLocks noGrp="1"/>
          </p:cNvSpPr>
          <p:nvPr>
            <p:ph type="title"/>
          </p:nvPr>
        </p:nvSpPr>
        <p:spPr bwMode="auto">
          <a:xfrm>
            <a:off x="481732" y="488967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es">
                <a:solidFill>
                  <a:schemeClr val="accent4"/>
                </a:solidFill>
              </a:rPr>
              <a:t>Krok 1: Výběr relevantních </a:t>
            </a:r>
            <a:r>
              <a:rPr lang="cs-CZ">
                <a:solidFill>
                  <a:schemeClr val="accent4"/>
                </a:solidFill>
              </a:rPr>
              <a:t>hazardů</a:t>
            </a:r>
            <a:endParaRPr>
              <a:solidFill>
                <a:schemeClr val="accent4"/>
              </a:solidFill>
            </a:endParaRPr>
          </a:p>
        </p:txBody>
      </p:sp>
      <p:sp>
        <p:nvSpPr>
          <p:cNvPr id="259580934" name="Google Shape;301;p15"/>
          <p:cNvSpPr txBox="1"/>
          <p:nvPr/>
        </p:nvSpPr>
        <p:spPr bwMode="auto">
          <a:xfrm>
            <a:off x="481732" y="1286123"/>
            <a:ext cx="4653442" cy="34162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 sz="11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Klimatické hazardy mají v jednotlivých oblastech různou míru významnosti. Proto je prvním krokem </a:t>
            </a:r>
            <a:r>
              <a:rPr lang="cs-CZ" sz="11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kontextualizace</a:t>
            </a:r>
            <a:r>
              <a:rPr lang="cs-CZ" sz="11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výběr nejdůležitějších oblastí (hazardů) pro místní podmínky. </a:t>
            </a:r>
            <a:r>
              <a:rPr lang="es" sz="11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Tento výběr může být založen na:</a:t>
            </a: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538163" marR="0" lvl="0" indent="-261938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Font typeface="Arial"/>
              <a:buChar char="•"/>
              <a:defRPr/>
            </a:pPr>
            <a:r>
              <a:rPr lang="cs-CZ" sz="1100" b="0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l</a:t>
            </a:r>
            <a:r>
              <a:rPr lang="es" sz="1100" b="0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okálním nebo regionálním hodnocení klimatické zranitelnosti</a:t>
            </a:r>
            <a:endParaRPr sz="1100" b="0" i="0" u="none" strike="noStrike" cap="none">
              <a:solidFill>
                <a:schemeClr val="accent4"/>
              </a:solidFill>
              <a:latin typeface="Trebuchet MS"/>
              <a:ea typeface="Trebuchet MS"/>
              <a:cs typeface="Trebuchet MS"/>
            </a:endParaRPr>
          </a:p>
          <a:p>
            <a:pPr marL="538163" marR="0" lvl="0" indent="-261938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Font typeface="Arial"/>
              <a:buChar char="•"/>
              <a:defRPr/>
            </a:pPr>
            <a:r>
              <a:rPr lang="es" sz="1100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s" sz="1100" b="0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SECAP</a:t>
            </a:r>
            <a:r>
              <a:rPr lang="es" sz="1100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u</a:t>
            </a:r>
            <a:r>
              <a:rPr lang="es" sz="1100" b="0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nebo národní strategi</a:t>
            </a:r>
            <a:r>
              <a:rPr lang="es" sz="1100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i</a:t>
            </a:r>
            <a:r>
              <a:rPr lang="es" sz="1100" b="0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adaptace</a:t>
            </a:r>
            <a:endParaRPr sz="1100" b="0" i="0" u="none" strike="noStrike" cap="none">
              <a:solidFill>
                <a:schemeClr val="accent4"/>
              </a:solidFill>
              <a:latin typeface="Trebuchet MS"/>
              <a:ea typeface="Trebuchet MS"/>
              <a:cs typeface="Trebuchet MS"/>
            </a:endParaRPr>
          </a:p>
          <a:p>
            <a:pPr marL="538163" marR="0" lvl="0" indent="-261938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Font typeface="Arial"/>
              <a:buChar char="•"/>
              <a:defRPr/>
            </a:pPr>
            <a:r>
              <a:rPr lang="es" sz="1100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s" sz="1100" b="0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historick</a:t>
            </a:r>
            <a:r>
              <a:rPr lang="es" sz="1100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ých</a:t>
            </a:r>
            <a:r>
              <a:rPr lang="es" sz="1100" b="0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dat</a:t>
            </a:r>
            <a:r>
              <a:rPr lang="es" sz="1100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ech</a:t>
            </a:r>
            <a:r>
              <a:rPr lang="es" sz="1100" b="0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o škodách na budovách</a:t>
            </a:r>
            <a:endParaRPr sz="1100" b="0" i="0" u="none" strike="noStrike" cap="none">
              <a:solidFill>
                <a:schemeClr val="accent4"/>
              </a:solidFill>
              <a:latin typeface="Trebuchet MS"/>
              <a:ea typeface="Trebuchet MS"/>
              <a:cs typeface="Trebuchet MS"/>
            </a:endParaRPr>
          </a:p>
          <a:p>
            <a:pPr marL="538163" marR="0" lvl="0" indent="-261938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Font typeface="Arial"/>
              <a:buChar char="•"/>
              <a:defRPr/>
            </a:pPr>
            <a:r>
              <a:rPr lang="es" sz="1100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s" sz="1100" b="0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konzultac</a:t>
            </a:r>
            <a:r>
              <a:rPr lang="es" sz="1100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ích</a:t>
            </a:r>
            <a:r>
              <a:rPr lang="es" sz="1100" b="0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se z</a:t>
            </a:r>
            <a:r>
              <a:rPr lang="es" sz="1100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účastněnými</a:t>
            </a:r>
            <a:r>
              <a:rPr lang="es" sz="1100" b="0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stranami (např. místní inženýři, správci zařízení </a:t>
            </a:r>
            <a:r>
              <a:rPr lang="es" sz="1100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a sítí</a:t>
            </a:r>
            <a:r>
              <a:rPr lang="es" sz="1100" b="0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)</a:t>
            </a: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100" b="0" i="0" u="none" strike="noStrike" cap="none">
              <a:solidFill>
                <a:schemeClr val="lt2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 sz="11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Hazardy</a:t>
            </a:r>
            <a:r>
              <a:rPr lang="es" sz="11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se zanedbatelnou pravděpodobností nebo dopadem mohou být vyloučena z lokální verze RBTool.</a:t>
            </a: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200" b="0" i="0" u="none" strike="noStrike" cap="none">
              <a:solidFill>
                <a:schemeClr val="lt2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96446100" name="Google Shape;309;p16"/>
          <p:cNvSpPr txBox="1">
            <a:spLocks noGrp="1"/>
          </p:cNvSpPr>
          <p:nvPr>
            <p:ph type="title"/>
          </p:nvPr>
        </p:nvSpPr>
        <p:spPr bwMode="auto">
          <a:xfrm>
            <a:off x="493843" y="485744"/>
            <a:ext cx="8129373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ct val="158730"/>
              <a:buFont typeface="Trebuchet MS"/>
              <a:buNone/>
              <a:defRPr/>
            </a:pPr>
            <a:r>
              <a:rPr lang="es">
                <a:solidFill>
                  <a:schemeClr val="accent4"/>
                </a:solidFill>
              </a:rPr>
              <a:t>Krok 2: Výběr makro kategorií a kategorií rizik</a:t>
            </a:r>
            <a:endParaRPr>
              <a:solidFill>
                <a:schemeClr val="accent4"/>
              </a:solidFill>
            </a:endParaRPr>
          </a:p>
        </p:txBody>
      </p:sp>
      <p:sp>
        <p:nvSpPr>
          <p:cNvPr id="1607410253" name="Google Shape;310;p16"/>
          <p:cNvSpPr txBox="1"/>
          <p:nvPr/>
        </p:nvSpPr>
        <p:spPr bwMode="auto">
          <a:xfrm>
            <a:off x="4672626" y="2046004"/>
            <a:ext cx="3258079" cy="20312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Kategorie rizik přiřazené ke každé makro kategorii je třeba vybírat s ohledem na typologii a využití budovy. </a:t>
            </a:r>
            <a:endParaRPr/>
          </a:p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Například nemocnice a bytový dům mohou vyžadovat odlišné sady kategorií rizik kvůli rozdílným profilům zranitelnosti a kritickým funkcím.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99977182" name="Google Shape;311;p16"/>
          <p:cNvSpPr/>
          <p:nvPr/>
        </p:nvSpPr>
        <p:spPr bwMode="auto">
          <a:xfrm>
            <a:off x="4856284" y="1597526"/>
            <a:ext cx="2890763" cy="432792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s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  </a:t>
            </a:r>
            <a:r>
              <a:rPr lang="es" sz="14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Kategorie rizik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50514809" name="Google Shape;312;p16"/>
          <p:cNvSpPr txBox="1"/>
          <p:nvPr/>
        </p:nvSpPr>
        <p:spPr bwMode="auto">
          <a:xfrm>
            <a:off x="1041569" y="2030318"/>
            <a:ext cx="3258079" cy="20312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s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Každá makro</a:t>
            </a:r>
            <a:r>
              <a:rPr lang="es" sz="12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s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kategorie odpovídá stavebním prvkům, prostorám nebo uživatelům, kteří mohou, ale nemusí být přítomni v závislosti na návrhu, funkci a kontextu budovy. Zařazení makro</a:t>
            </a:r>
            <a:r>
              <a:rPr lang="es" sz="12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s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kategorie do hodnoticího procesu by mělo odrážet její skutečnou relevanci a přítomnost v konkrétní budově.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0733174" name="Google Shape;313;p16"/>
          <p:cNvSpPr/>
          <p:nvPr/>
        </p:nvSpPr>
        <p:spPr bwMode="auto">
          <a:xfrm>
            <a:off x="1225227" y="1613212"/>
            <a:ext cx="2890763" cy="432792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s" sz="14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Ma</a:t>
            </a:r>
            <a:r>
              <a:rPr lang="es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kro kategorie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54891072" name="Google Shape;320;p17"/>
          <p:cNvSpPr txBox="1">
            <a:spLocks noGrp="1"/>
          </p:cNvSpPr>
          <p:nvPr>
            <p:ph type="title"/>
          </p:nvPr>
        </p:nvSpPr>
        <p:spPr bwMode="auto">
          <a:xfrm>
            <a:off x="481732" y="483553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es">
                <a:solidFill>
                  <a:schemeClr val="accent4"/>
                </a:solidFill>
              </a:rPr>
              <a:t>Krok </a:t>
            </a:r>
            <a:r>
              <a:rPr lang="es">
                <a:solidFill>
                  <a:schemeClr val="accent4"/>
                </a:solidFill>
              </a:rPr>
              <a:t>3</a:t>
            </a:r>
            <a:r>
              <a:rPr lang="es">
                <a:solidFill>
                  <a:schemeClr val="accent4"/>
                </a:solidFill>
              </a:rPr>
              <a:t>:</a:t>
            </a:r>
            <a:r>
              <a:rPr lang="cs-CZ">
                <a:solidFill>
                  <a:schemeClr val="accent4"/>
                </a:solidFill>
              </a:rPr>
              <a:t> </a:t>
            </a:r>
            <a:r>
              <a:rPr lang="es">
                <a:solidFill>
                  <a:schemeClr val="accent4"/>
                </a:solidFill>
              </a:rPr>
              <a:t>Stanovení váhových faktorů</a:t>
            </a:r>
            <a:endParaRPr>
              <a:solidFill>
                <a:schemeClr val="accent4"/>
              </a:solidFill>
            </a:endParaRPr>
          </a:p>
        </p:txBody>
      </p:sp>
      <p:sp>
        <p:nvSpPr>
          <p:cNvPr id="296528386" name="Google Shape;321;p17"/>
          <p:cNvSpPr txBox="1"/>
          <p:nvPr/>
        </p:nvSpPr>
        <p:spPr bwMode="auto">
          <a:xfrm>
            <a:off x="554400" y="1662321"/>
            <a:ext cx="4932000" cy="34624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s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V rámci RBTool by přiřazení v</a:t>
            </a:r>
            <a:r>
              <a:rPr lang="es" sz="12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á</a:t>
            </a:r>
            <a:r>
              <a:rPr lang="es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hy pro jednotlivé kategori</a:t>
            </a:r>
            <a:r>
              <a:rPr lang="es" sz="12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e</a:t>
            </a:r>
            <a:r>
              <a:rPr lang="es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rizik a makro</a:t>
            </a:r>
            <a:r>
              <a:rPr lang="es" sz="12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s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kategori</a:t>
            </a:r>
            <a:r>
              <a:rPr lang="es" sz="12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e</a:t>
            </a:r>
            <a:r>
              <a:rPr lang="es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mělo vycházet z jejich relativní důležitosti v konkrétním kontextu hodnocení. Proces stanovení vah by měl zohledňovat:</a:t>
            </a:r>
            <a:endParaRPr sz="1200" b="0" i="0" u="none" strike="noStrike" cap="none">
              <a:solidFill>
                <a:srgbClr val="000000"/>
              </a:solidFill>
              <a:latin typeface="Trebuchet MS"/>
            </a:endParaRPr>
          </a:p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200" b="0" i="0" u="none" strike="noStrike" cap="none">
              <a:solidFill>
                <a:schemeClr val="lt2"/>
              </a:solidFill>
              <a:latin typeface="Trebuchet MS"/>
              <a:ea typeface="Trebuchet MS"/>
              <a:cs typeface="Trebuchet MS"/>
            </a:endParaRPr>
          </a:p>
          <a:p>
            <a:pPr marL="538163" marR="0" lvl="0" indent="-1714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708792"/>
              </a:buClr>
              <a:buFont typeface="Arial"/>
              <a:buChar char="•"/>
              <a:defRPr/>
            </a:pPr>
            <a:r>
              <a:rPr lang="es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Funkční význam</a:t>
            </a:r>
            <a:endParaRPr sz="1200" b="0" i="0" u="none" strike="noStrike" cap="none">
              <a:solidFill>
                <a:schemeClr val="lt2"/>
              </a:solidFill>
              <a:latin typeface="Trebuchet MS"/>
              <a:ea typeface="Trebuchet MS"/>
              <a:cs typeface="Trebuchet MS"/>
            </a:endParaRPr>
          </a:p>
          <a:p>
            <a:pPr marL="538163" marR="0" lvl="0" indent="-1714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708792"/>
              </a:buClr>
              <a:buFont typeface="Arial"/>
              <a:buChar char="•"/>
              <a:defRPr/>
            </a:pPr>
            <a:r>
              <a:rPr lang="es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Citlivost 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vůči </a:t>
            </a:r>
            <a:r>
              <a:rPr lang="es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zranitelnosti</a:t>
            </a:r>
            <a:endParaRPr sz="1200" b="0" i="0" u="none" strike="noStrike" cap="none">
              <a:solidFill>
                <a:schemeClr val="lt2"/>
              </a:solidFill>
              <a:latin typeface="Trebuchet MS"/>
              <a:ea typeface="Trebuchet MS"/>
              <a:cs typeface="Trebuchet MS"/>
            </a:endParaRPr>
          </a:p>
          <a:p>
            <a:pPr marL="538163" marR="0" lvl="0" indent="-1714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708792"/>
              </a:buClr>
              <a:buFont typeface="Arial"/>
              <a:buChar char="•"/>
              <a:defRPr/>
            </a:pPr>
            <a:r>
              <a:rPr lang="es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Potenciální důsledky poškození nebo narušení</a:t>
            </a:r>
            <a:endParaRPr sz="1200" b="0" i="0" u="none" strike="noStrike" cap="none">
              <a:solidFill>
                <a:schemeClr val="lt2"/>
              </a:solidFill>
              <a:latin typeface="Trebuchet MS"/>
              <a:ea typeface="Trebuchet MS"/>
              <a:cs typeface="Trebuchet MS"/>
            </a:endParaRPr>
          </a:p>
          <a:p>
            <a:pPr marL="538163" marR="0" lvl="0" indent="-1714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708792"/>
              </a:buClr>
              <a:buFont typeface="Arial"/>
              <a:buChar char="•"/>
              <a:defRPr/>
            </a:pPr>
            <a:r>
              <a:rPr lang="es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Odborný úsudek a participativní metody</a:t>
            </a:r>
            <a:endParaRPr sz="1200">
              <a:solidFill>
                <a:schemeClr val="lt2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200" b="0" i="0" u="none" strike="noStrike" cap="none">
              <a:solidFill>
                <a:srgbClr val="000000"/>
              </a:solidFill>
              <a:latin typeface="Trebuchet MS"/>
            </a:endParaRPr>
          </a:p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200" b="0" i="0" u="none" strike="noStrike" cap="none">
              <a:solidFill>
                <a:schemeClr val="lt2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200" b="0" i="0" u="none" strike="noStrike" cap="none">
              <a:solidFill>
                <a:schemeClr val="lt2"/>
              </a:solidFill>
              <a:latin typeface="Trebuchet MS"/>
              <a:ea typeface="Trebuchet MS"/>
              <a:cs typeface="Trebuchet MS"/>
            </a:endParaRPr>
          </a:p>
        </p:txBody>
      </p:sp>
      <p:pic>
        <p:nvPicPr>
          <p:cNvPr id="1259240261" name="Google Shape;322;p17" descr="Benchmarking - Free business icons"/>
          <p:cNvPicPr/>
          <p:nvPr/>
        </p:nvPicPr>
        <p:blipFill rotWithShape="1">
          <a:blip r:embed="rId3">
            <a:alphaModFix/>
          </a:blip>
          <a:stretch/>
        </p:blipFill>
        <p:spPr bwMode="auto">
          <a:xfrm>
            <a:off x="6172201" y="1597479"/>
            <a:ext cx="1948542" cy="19485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34496424" name="Google Shape;329;p18"/>
          <p:cNvSpPr txBox="1">
            <a:spLocks noGrp="1"/>
          </p:cNvSpPr>
          <p:nvPr>
            <p:ph type="title"/>
          </p:nvPr>
        </p:nvSpPr>
        <p:spPr bwMode="auto">
          <a:xfrm>
            <a:off x="481733" y="485820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444"/>
              <a:buFont typeface="Trebuchet MS"/>
              <a:buNone/>
              <a:defRPr/>
            </a:pPr>
            <a:r>
              <a:rPr lang="es">
                <a:solidFill>
                  <a:schemeClr val="accent4"/>
                </a:solidFill>
              </a:rPr>
              <a:t>Krok </a:t>
            </a:r>
            <a:r>
              <a:rPr lang="es">
                <a:solidFill>
                  <a:schemeClr val="accent4"/>
                </a:solidFill>
              </a:rPr>
              <a:t>4</a:t>
            </a:r>
            <a:r>
              <a:rPr lang="es">
                <a:solidFill>
                  <a:schemeClr val="accent4"/>
                </a:solidFill>
              </a:rPr>
              <a:t>: Validace </a:t>
            </a:r>
            <a:r>
              <a:rPr lang="cs-CZ">
                <a:solidFill>
                  <a:schemeClr val="accent4"/>
                </a:solidFill>
              </a:rPr>
              <a:t>indikátorů</a:t>
            </a:r>
            <a:r>
              <a:rPr lang="es">
                <a:solidFill>
                  <a:schemeClr val="accent4"/>
                </a:solidFill>
              </a:rPr>
              <a:t> a zdroje</a:t>
            </a:r>
            <a:endParaRPr>
              <a:solidFill>
                <a:schemeClr val="accent4"/>
              </a:solidFill>
            </a:endParaRPr>
          </a:p>
        </p:txBody>
      </p:sp>
      <p:sp>
        <p:nvSpPr>
          <p:cNvPr id="182730926" name="Google Shape;330;p18"/>
          <p:cNvSpPr txBox="1"/>
          <p:nvPr/>
        </p:nvSpPr>
        <p:spPr bwMode="auto">
          <a:xfrm>
            <a:off x="554400" y="1597479"/>
            <a:ext cx="4932000" cy="28622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s" sz="12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1.</a:t>
            </a:r>
            <a:r>
              <a:rPr lang="cs-CZ" sz="12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s" sz="12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Ověřit lokální data s ohledem na:</a:t>
            </a:r>
            <a:endParaRPr sz="1200" b="1" i="0" u="none" strike="noStrike" cap="none">
              <a:solidFill>
                <a:srgbClr val="000000"/>
              </a:solidFill>
              <a:latin typeface="Trebuchet MS"/>
            </a:endParaRPr>
          </a:p>
          <a:p>
            <a:pPr marL="357188" lvl="1" indent="-171450" algn="just">
              <a:lnSpc>
                <a:spcPct val="150000"/>
              </a:lnSpc>
              <a:buClr>
                <a:srgbClr val="708792"/>
              </a:buClr>
              <a:buFont typeface="Arial"/>
              <a:buChar char="•"/>
              <a:defRPr/>
            </a:pPr>
            <a:r>
              <a:rPr lang="es" sz="1200">
                <a:solidFill>
                  <a:schemeClr val="lt2"/>
                </a:solidFill>
                <a:latin typeface="Trebuchet MS"/>
              </a:rPr>
              <a:t>Dostupnost a přesnost informací</a:t>
            </a:r>
            <a:endParaRPr sz="1200">
              <a:solidFill>
                <a:schemeClr val="lt2"/>
              </a:solidFill>
              <a:latin typeface="Trebuchet MS"/>
            </a:endParaRPr>
          </a:p>
          <a:p>
            <a:pPr marL="357188" lvl="1" indent="-171450" algn="just">
              <a:lnSpc>
                <a:spcPct val="150000"/>
              </a:lnSpc>
              <a:buClr>
                <a:srgbClr val="708792"/>
              </a:buClr>
              <a:buFont typeface="Arial"/>
              <a:buChar char="•"/>
              <a:defRPr/>
            </a:pPr>
            <a:r>
              <a:rPr lang="es" sz="1200">
                <a:solidFill>
                  <a:schemeClr val="lt2"/>
                </a:solidFill>
                <a:latin typeface="Trebuchet MS"/>
              </a:rPr>
              <a:t>Kompatibilitu dat s hodnoticí metod</a:t>
            </a:r>
            <a:r>
              <a:rPr lang="cs-CZ" sz="1200">
                <a:solidFill>
                  <a:schemeClr val="lt2"/>
                </a:solidFill>
                <a:latin typeface="Trebuchet MS"/>
              </a:rPr>
              <a:t>ik</a:t>
            </a:r>
            <a:r>
              <a:rPr lang="es" sz="1200">
                <a:solidFill>
                  <a:schemeClr val="lt2"/>
                </a:solidFill>
                <a:latin typeface="Trebuchet MS"/>
              </a:rPr>
              <a:t>ou</a:t>
            </a:r>
            <a:endParaRPr sz="1200">
              <a:solidFill>
                <a:schemeClr val="lt2"/>
              </a:solidFill>
              <a:latin typeface="Trebuchet MS"/>
            </a:endParaRPr>
          </a:p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200" b="0" i="0" u="none" strike="noStrike" cap="none">
              <a:solidFill>
                <a:schemeClr val="lt2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s" sz="12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2.</a:t>
            </a:r>
            <a:r>
              <a:rPr lang="cs-CZ" sz="12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s" sz="12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V případě potřeby upravit </a:t>
            </a:r>
            <a:r>
              <a:rPr lang="cs-CZ" sz="12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indikátory</a:t>
            </a:r>
            <a:r>
              <a:rPr lang="es" sz="12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.</a:t>
            </a:r>
            <a:endParaRPr sz="1200" b="1" i="0" u="none" strike="noStrike" cap="none">
              <a:solidFill>
                <a:srgbClr val="000000"/>
              </a:solidFill>
              <a:latin typeface="Trebuchet MS"/>
            </a:endParaRPr>
          </a:p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200" b="1" i="0" u="none" strike="noStrike" cap="none">
              <a:solidFill>
                <a:schemeClr val="accent4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s" sz="12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3.</a:t>
            </a:r>
            <a:r>
              <a:rPr lang="cs-CZ" sz="12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s" sz="12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Zdokumentovat zdroje dat, například energetické audity, BIM, inspekce na místě. </a:t>
            </a:r>
            <a:endParaRPr sz="1200" b="1" i="0" u="none" strike="noStrike" cap="none">
              <a:solidFill>
                <a:srgbClr val="000000"/>
              </a:solidFill>
              <a:latin typeface="Trebuchet MS"/>
            </a:endParaRPr>
          </a:p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200" b="0" i="0" u="none" strike="noStrike" cap="none">
              <a:solidFill>
                <a:schemeClr val="lt2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200" b="0" i="0" u="none" strike="noStrike" cap="none">
              <a:solidFill>
                <a:schemeClr val="lt2"/>
              </a:solidFill>
              <a:latin typeface="Trebuchet MS"/>
              <a:ea typeface="Trebuchet MS"/>
              <a:cs typeface="Trebuchet MS"/>
            </a:endParaRPr>
          </a:p>
        </p:txBody>
      </p:sp>
      <p:pic>
        <p:nvPicPr>
          <p:cNvPr id="663388130" name="Google Shape;331;p18" descr="Data Source Vector Art, Icons, and Graphics for Free Download"/>
          <p:cNvPicPr/>
          <p:nvPr/>
        </p:nvPicPr>
        <p:blipFill rotWithShape="1">
          <a:blip r:embed="rId3">
            <a:alphaModFix/>
          </a:blip>
          <a:srcRect l="0" t="0" r="0" b="22299"/>
          <a:stretch/>
        </p:blipFill>
        <p:spPr bwMode="auto">
          <a:xfrm>
            <a:off x="5976256" y="1351857"/>
            <a:ext cx="2495550" cy="19389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aphicFrame>
        <p:nvGraphicFramePr>
          <p:cNvPr id="746201768" name="Google Shape;591;p37"/>
          <p:cNvGraphicFramePr>
            <a:graphicFrameLocks xmlns:a="http://schemas.openxmlformats.org/drawingml/2006/main"/>
          </p:cNvGraphicFramePr>
          <p:nvPr/>
        </p:nvGraphicFramePr>
        <p:xfrm rot="0">
          <a:off x="5092785" y="248280"/>
          <a:ext cx="3606716" cy="4576900"/>
        </p:xfrm>
        <a:graphic>
          <a:graphicData uri="http://schemas.openxmlformats.org/drawingml/2006/table">
            <a:tbl>
              <a:tblPr firstRow="0" firstCol="0" lastRow="0" lastCol="0" bandRow="0" bandCol="0">
                <a:tableStyleId>{752D1D6F-E454-4A0F-A89A-BC468DC77D95}</a:tableStyleId>
                <a:noFill/>
              </a:tblPr>
              <a:tblGrid>
                <a:gridCol w="1921638"/>
                <a:gridCol w="1685078"/>
              </a:tblGrid>
              <a:tr h="209673"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r>
                        <a:rPr lang="es" sz="1000" u="none" strike="noStrike" cap="none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Ma</a:t>
                      </a:r>
                      <a:r>
                        <a:rPr lang="es" sz="100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kro kategorie</a:t>
                      </a:r>
                      <a:endParaRPr sz="1000" u="none" strike="noStrike" cap="none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49450" marR="49450" marT="49450" marB="49450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  <a:solidFill>
                      <a:srgbClr val="90ABB1"/>
                    </a:solidFill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r>
                        <a:rPr lang="es" sz="100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Sektor města</a:t>
                      </a:r>
                      <a:endParaRPr sz="1000" u="none" strike="noStrike" cap="none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49450" marR="49450" marT="49450" marB="49450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  <a:solidFill>
                      <a:srgbClr val="90ABB1"/>
                    </a:solidFill>
                  </a:tcPr>
                </a:tc>
              </a:tr>
              <a:tr h="209673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r>
                        <a:rPr lang="es" sz="100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Základy</a:t>
                      </a:r>
                      <a:endParaRPr sz="1000" u="none" strike="noStrike" cap="none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49450" marR="49450" marT="49450" marB="49450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r>
                        <a:rPr lang="es" sz="100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Bu</a:t>
                      </a:r>
                      <a:r>
                        <a:rPr lang="es" sz="100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dovy</a:t>
                      </a:r>
                      <a:endParaRPr sz="1000" u="none" strike="noStrike" cap="none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49450" marR="49450" marT="49450" marB="49450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</a:tr>
              <a:tr h="232044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r>
                        <a:rPr lang="es" sz="100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Nosný konstrukční rám</a:t>
                      </a:r>
                      <a:endParaRPr sz="1000" u="none" strike="noStrike" cap="none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49450" marR="49450" marT="49450" marB="49450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r>
                        <a:rPr lang="es" sz="100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Bu</a:t>
                      </a:r>
                      <a:r>
                        <a:rPr lang="es" sz="100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dovy</a:t>
                      </a:r>
                      <a:endParaRPr sz="1000" u="none" strike="noStrike" cap="none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49450" marR="49450" marT="49450" marB="49450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</a:tr>
              <a:tr h="209673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r>
                        <a:rPr lang="es" sz="100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Nenosné prvky</a:t>
                      </a:r>
                      <a:endParaRPr sz="1000" u="none" strike="noStrike" cap="none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49450" marR="49450" marT="49450" marB="49450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r>
                        <a:rPr lang="es" sz="100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Bu</a:t>
                      </a:r>
                      <a:r>
                        <a:rPr lang="es" sz="100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dovy</a:t>
                      </a:r>
                      <a:endParaRPr sz="1000" u="none" strike="noStrike" cap="none">
                        <a:solidFill>
                          <a:srgbClr val="708792"/>
                        </a:solidFill>
                      </a:endParaRPr>
                    </a:p>
                  </a:txBody>
                  <a:tcPr marL="49450" marR="49450" marT="49450" marB="49450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</a:tr>
              <a:tr h="209673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r>
                        <a:rPr lang="es" sz="100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Fa</a:t>
                      </a:r>
                      <a:r>
                        <a:rPr lang="es" sz="100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sáda</a:t>
                      </a:r>
                      <a:endParaRPr sz="1000" u="none" strike="noStrike" cap="none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49450" marR="49450" marT="49450" marB="49450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r>
                        <a:rPr lang="es" sz="100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Bu</a:t>
                      </a:r>
                      <a:r>
                        <a:rPr lang="es" sz="100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dovy</a:t>
                      </a:r>
                      <a:endParaRPr sz="1000" u="none" strike="noStrike" cap="none">
                        <a:solidFill>
                          <a:srgbClr val="708792"/>
                        </a:solidFill>
                      </a:endParaRPr>
                    </a:p>
                  </a:txBody>
                  <a:tcPr marL="49450" marR="49450" marT="49450" marB="49450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</a:tr>
              <a:tr h="209673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r>
                        <a:rPr lang="es" sz="100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Střecha</a:t>
                      </a:r>
                      <a:endParaRPr sz="1000" u="none" strike="noStrike" cap="none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49450" marR="49450" marT="49450" marB="49450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r>
                        <a:rPr lang="es" sz="100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B</a:t>
                      </a:r>
                      <a:r>
                        <a:rPr lang="es" sz="100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udovy</a:t>
                      </a:r>
                      <a:endParaRPr sz="1000" u="none" strike="noStrike" cap="none">
                        <a:solidFill>
                          <a:srgbClr val="708792"/>
                        </a:solidFill>
                      </a:endParaRPr>
                    </a:p>
                  </a:txBody>
                  <a:tcPr marL="49450" marR="49450" marT="49450" marB="49450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</a:tr>
              <a:tr h="209673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r>
                        <a:rPr lang="es" sz="100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I</a:t>
                      </a:r>
                      <a:r>
                        <a:rPr lang="es" sz="100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nteriérové vybavení</a:t>
                      </a:r>
                      <a:endParaRPr sz="1000" u="none" strike="noStrike" cap="none">
                        <a:solidFill>
                          <a:srgbClr val="708792"/>
                        </a:solidFill>
                      </a:endParaRPr>
                    </a:p>
                  </a:txBody>
                  <a:tcPr marL="49450" marR="49450" marT="49450" marB="49450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r>
                        <a:rPr lang="es" sz="100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Bu</a:t>
                      </a:r>
                      <a:r>
                        <a:rPr lang="es" sz="100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dovy</a:t>
                      </a:r>
                      <a:r>
                        <a:rPr lang="es" sz="100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, </a:t>
                      </a:r>
                      <a:r>
                        <a:rPr lang="es" sz="100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voda</a:t>
                      </a:r>
                      <a:endParaRPr sz="1000" u="none" strike="noStrike" cap="none">
                        <a:solidFill>
                          <a:srgbClr val="708792"/>
                        </a:solidFill>
                      </a:endParaRPr>
                    </a:p>
                  </a:txBody>
                  <a:tcPr marL="49450" marR="49450" marT="49450" marB="49450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</a:tr>
              <a:tr h="232044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r>
                        <a:rPr lang="es" sz="100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I</a:t>
                      </a:r>
                      <a:r>
                        <a:rPr lang="es" sz="100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ntegrované světelné systémy</a:t>
                      </a:r>
                      <a:endParaRPr sz="1000" u="none" strike="noStrike" cap="none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49450" marR="49450" marT="49450" marB="49450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r>
                        <a:rPr lang="es" sz="100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Energ</a:t>
                      </a:r>
                      <a:r>
                        <a:rPr lang="es" sz="100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ie</a:t>
                      </a:r>
                      <a:r>
                        <a:rPr lang="es" sz="100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, </a:t>
                      </a:r>
                      <a:r>
                        <a:rPr lang="es" sz="100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zdraví</a:t>
                      </a:r>
                      <a:endParaRPr sz="1000" u="none" strike="noStrike" cap="none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49450" marR="49450" marT="49450" marB="49450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</a:tr>
              <a:tr h="209673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r>
                        <a:rPr lang="es" sz="100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Energ</a:t>
                      </a:r>
                      <a:r>
                        <a:rPr lang="es" sz="100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etické systémy</a:t>
                      </a:r>
                      <a:endParaRPr sz="1000" u="none" strike="noStrike" cap="none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49450" marR="49450" marT="49450" marB="49450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r>
                        <a:rPr lang="es" sz="100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Energ</a:t>
                      </a:r>
                      <a:r>
                        <a:rPr lang="es" sz="100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ie, zdraví</a:t>
                      </a:r>
                      <a:endParaRPr sz="1000" u="none" strike="noStrike" cap="none">
                        <a:solidFill>
                          <a:srgbClr val="708792"/>
                        </a:solidFill>
                      </a:endParaRPr>
                    </a:p>
                  </a:txBody>
                  <a:tcPr marL="49450" marR="49450" marT="49450" marB="49450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</a:tr>
              <a:tr h="209673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r>
                        <a:rPr lang="es" sz="100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Ventil</a:t>
                      </a:r>
                      <a:r>
                        <a:rPr lang="es" sz="100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ační systémy</a:t>
                      </a:r>
                      <a:endParaRPr sz="1000" u="none" strike="noStrike" cap="none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49450" marR="49450" marT="49450" marB="49450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r>
                        <a:rPr lang="es" sz="100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Energ</a:t>
                      </a:r>
                      <a:r>
                        <a:rPr lang="es" sz="100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ie, zdraví</a:t>
                      </a:r>
                      <a:endParaRPr sz="1000" u="none" strike="noStrike" cap="none">
                        <a:solidFill>
                          <a:srgbClr val="708792"/>
                        </a:solidFill>
                      </a:endParaRPr>
                    </a:p>
                  </a:txBody>
                  <a:tcPr marL="49450" marR="49450" marT="49450" marB="49450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</a:tr>
              <a:tr h="209673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r>
                        <a:rPr lang="es" sz="100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Sanit</a:t>
                      </a:r>
                      <a:r>
                        <a:rPr lang="es" sz="100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ární systémy</a:t>
                      </a:r>
                      <a:endParaRPr sz="1000" u="none" strike="noStrike" cap="none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49450" marR="49450" marT="49450" marB="49450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r>
                        <a:rPr lang="es" sz="100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Energ</a:t>
                      </a:r>
                      <a:r>
                        <a:rPr lang="es" sz="100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ie, zdraví</a:t>
                      </a:r>
                      <a:endParaRPr sz="1000" u="none" strike="noStrike" cap="none">
                        <a:solidFill>
                          <a:srgbClr val="708792"/>
                        </a:solidFill>
                      </a:endParaRPr>
                    </a:p>
                  </a:txBody>
                  <a:tcPr marL="49450" marR="49450" marT="49450" marB="49450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</a:tr>
              <a:tr h="209673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r>
                        <a:rPr lang="es" sz="100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Další systémy</a:t>
                      </a:r>
                      <a:endParaRPr sz="1000" u="none" strike="noStrike" cap="none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49450" marR="49450" marT="49450" marB="49450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r>
                        <a:rPr lang="es" sz="100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Energ</a:t>
                      </a:r>
                      <a:r>
                        <a:rPr lang="es" sz="100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ie, zdraví</a:t>
                      </a:r>
                      <a:endParaRPr sz="1000" u="none" strike="noStrike" cap="none">
                        <a:solidFill>
                          <a:srgbClr val="708792"/>
                        </a:solidFill>
                      </a:endParaRPr>
                    </a:p>
                  </a:txBody>
                  <a:tcPr marL="49450" marR="49450" marT="49450" marB="49450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</a:tr>
              <a:tr h="209673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r>
                        <a:rPr lang="es" sz="100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Infrastruktura služeb</a:t>
                      </a:r>
                      <a:endParaRPr sz="1000" u="none" strike="noStrike" cap="none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49450" marR="49450" marT="49450" marB="49450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r>
                        <a:rPr lang="es" sz="100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Energ</a:t>
                      </a:r>
                      <a:r>
                        <a:rPr lang="es" sz="100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ie, zdraví</a:t>
                      </a:r>
                      <a:endParaRPr sz="1000" u="none" strike="noStrike" cap="none">
                        <a:solidFill>
                          <a:srgbClr val="708792"/>
                        </a:solidFill>
                      </a:endParaRPr>
                    </a:p>
                  </a:txBody>
                  <a:tcPr marL="49450" marR="49450" marT="49450" marB="49450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</a:tr>
              <a:tr h="336828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r>
                        <a:rPr lang="es" sz="100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Úpravy krajiny</a:t>
                      </a:r>
                      <a:endParaRPr sz="1000" u="none" strike="noStrike" cap="none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49450" marR="49450" marT="49450" marB="49450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r>
                        <a:rPr lang="es" sz="100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Životní prostředí a biodiverzita</a:t>
                      </a:r>
                      <a:endParaRPr sz="1000" u="none" strike="noStrike" cap="none">
                        <a:solidFill>
                          <a:srgbClr val="708792"/>
                        </a:solidFill>
                      </a:endParaRPr>
                    </a:p>
                  </a:txBody>
                  <a:tcPr marL="49450" marR="49450" marT="49450" marB="49450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</a:tr>
              <a:tr h="209673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r>
                        <a:rPr lang="es" sz="100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O</a:t>
                      </a:r>
                      <a:r>
                        <a:rPr lang="es" sz="100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byvatelé</a:t>
                      </a:r>
                      <a:endParaRPr sz="1000" u="none" strike="noStrike" cap="none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49450" marR="49450" marT="49450" marB="49450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r>
                        <a:rPr lang="es" sz="100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Zdraví</a:t>
                      </a:r>
                      <a:endParaRPr sz="1000" u="none" strike="noStrike" cap="none">
                        <a:solidFill>
                          <a:srgbClr val="708792"/>
                        </a:solidFill>
                      </a:endParaRPr>
                    </a:p>
                  </a:txBody>
                  <a:tcPr marL="49450" marR="49450" marT="49450" marB="49450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</a:tr>
              <a:tr h="209673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r>
                        <a:rPr lang="es" sz="100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Lo</a:t>
                      </a:r>
                      <a:r>
                        <a:rPr lang="es" sz="100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kalita</a:t>
                      </a:r>
                      <a:endParaRPr sz="1000" u="none" strike="noStrike" cap="none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49450" marR="49450" marT="49450" marB="49450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r>
                        <a:rPr lang="es" sz="100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Bu</a:t>
                      </a:r>
                      <a:r>
                        <a:rPr lang="es" sz="100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dovy</a:t>
                      </a:r>
                      <a:endParaRPr sz="1000" u="none" strike="noStrike" cap="none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49450" marR="49450" marT="49450" marB="49450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</a:tr>
              <a:tr h="336828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r>
                        <a:rPr lang="es" sz="100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Komunita</a:t>
                      </a:r>
                      <a:endParaRPr sz="1000" u="none" strike="noStrike" cap="none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49450" marR="49450" marT="49450" marB="49450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  <a:defRPr/>
                      </a:pPr>
                      <a:r>
                        <a:rPr lang="es" sz="100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Ochrana občanů a nouzové situace</a:t>
                      </a:r>
                      <a:endParaRPr sz="1000" u="none" strike="noStrike" cap="none">
                        <a:solidFill>
                          <a:srgbClr val="708792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49450" marR="49450" marT="49450" marB="49450">
                    <a:lnL w="12700" algn="ctr">
                      <a:solidFill>
                        <a:schemeClr val="lt2"/>
                      </a:solidFill>
                    </a:lnL>
                    <a:lnR w="12700" algn="ctr">
                      <a:solidFill>
                        <a:schemeClr val="lt2"/>
                      </a:solidFill>
                    </a:lnR>
                    <a:lnT w="12700" algn="ctr">
                      <a:solidFill>
                        <a:schemeClr val="lt2"/>
                      </a:solidFill>
                    </a:lnT>
                    <a:lnB w="12700" algn="ctr">
                      <a:solidFill>
                        <a:schemeClr val="lt2"/>
                      </a:solidFill>
                    </a:lnB>
                  </a:tcPr>
                </a:tc>
              </a:tr>
            </a:tbl>
          </a:graphicData>
        </a:graphic>
      </p:graphicFrame>
      <p:sp>
        <p:nvSpPr>
          <p:cNvPr id="38793366" name="Google Shape;590;p37"/>
          <p:cNvSpPr txBox="1"/>
          <p:nvPr/>
        </p:nvSpPr>
        <p:spPr bwMode="auto">
          <a:xfrm>
            <a:off x="369782" y="1750541"/>
            <a:ext cx="4462610" cy="1435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114300" marR="0" lvl="0" indent="0" rtl="0">
              <a:lnSpc>
                <a:spcPct val="150000"/>
              </a:lnSpc>
              <a:spcBef>
                <a:spcPts val="750"/>
              </a:spcBef>
              <a:spcAft>
                <a:spcPts val="0"/>
              </a:spcAft>
              <a:buClr>
                <a:srgbClr val="144194"/>
              </a:buClr>
              <a:buSzPts val="1800"/>
              <a:buFont typeface="Noto Sans Symbols"/>
              <a:buNone/>
              <a:defRPr/>
            </a:pP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RBTool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RNTool</a:t>
            </a: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používají stejný systém kategorizace městských sektorů, což umožňuje, aby data byla konzistentní a plánování koordinované na úrovni budov i čtvrtí.</a:t>
            </a:r>
            <a:endParaRPr/>
          </a:p>
          <a:p>
            <a:pPr marL="114300" marR="0" lvl="0" indent="0" rtl="0">
              <a:lnSpc>
                <a:spcPct val="150000"/>
              </a:lnSpc>
              <a:spcBef>
                <a:spcPts val="750"/>
              </a:spcBef>
              <a:spcAft>
                <a:spcPts val="0"/>
              </a:spcAft>
              <a:buClr>
                <a:srgbClr val="144194"/>
              </a:buClr>
              <a:buSzPts val="1800"/>
              <a:buFont typeface="Noto Sans Symbols"/>
              <a:buNone/>
              <a:defRPr/>
            </a:pPr>
            <a:r>
              <a:rPr lang="cs-CZ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Díky tomu lze opatření na úrovni budov směřovat k posílení odolnosti celého města a strategie čtvrtí vycházejí z konkrétních informací o zranitelnosti jednotlivých budov.</a:t>
            </a:r>
            <a:endParaRPr sz="1600" b="0" i="0" u="none" strike="noStrike" cap="none">
              <a:solidFill>
                <a:schemeClr val="lt2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337372260" name="Google Shape;329;p18"/>
          <p:cNvSpPr txBox="1">
            <a:spLocks noGrp="1"/>
          </p:cNvSpPr>
          <p:nvPr>
            <p:ph type="title"/>
          </p:nvPr>
        </p:nvSpPr>
        <p:spPr bwMode="auto">
          <a:xfrm>
            <a:off x="481733" y="485820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444"/>
              <a:buFont typeface="Trebuchet MS"/>
              <a:buNone/>
              <a:defRPr/>
            </a:pPr>
            <a:r>
              <a:rPr lang="cs-CZ">
                <a:solidFill>
                  <a:schemeClr val="accent4"/>
                </a:solidFill>
              </a:rPr>
              <a:t>Hodnocení napříč měřítky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28225950" name="Google Shape;599;p38"/>
          <p:cNvSpPr txBox="1"/>
          <p:nvPr/>
        </p:nvSpPr>
        <p:spPr bwMode="auto">
          <a:xfrm>
            <a:off x="481733" y="1459709"/>
            <a:ext cx="5612392" cy="28622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s" sz="12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Kritéria zranitelnosti a </a:t>
            </a:r>
            <a:r>
              <a:rPr lang="cs-CZ" sz="12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hazardů</a:t>
            </a:r>
            <a:r>
              <a:rPr lang="es" sz="12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cs-CZ" sz="12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RBTool</a:t>
            </a:r>
            <a:r>
              <a:rPr lang="cs-CZ" sz="12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s" sz="12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jsou podobná těm v RNTool</a:t>
            </a:r>
            <a:r>
              <a:rPr lang="es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, což zajišťuje hodnocení napříč měřítky – umožňuje analyzovat stejný sektor (např. voda, energie, doprava) </a:t>
            </a:r>
            <a:r>
              <a:rPr lang="cs-CZ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komplexně </a:t>
            </a:r>
            <a:r>
              <a:rPr lang="es" sz="1200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-</a:t>
            </a:r>
            <a:r>
              <a:rPr lang="es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 od jeho zdrojů v budovách až po</a:t>
            </a:r>
            <a:r>
              <a:rPr lang="es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jeho řízení na úrovni sousedství.</a:t>
            </a:r>
            <a:endParaRPr sz="1200" b="0" i="0" u="none" strike="noStrike" cap="none">
              <a:solidFill>
                <a:srgbClr val="000000"/>
              </a:solidFill>
              <a:latin typeface="Trebuchet MS"/>
            </a:endParaRPr>
          </a:p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200" b="0" i="0" u="none" strike="noStrike" cap="none">
              <a:solidFill>
                <a:srgbClr val="000000"/>
              </a:solidFill>
              <a:latin typeface="Trebuchet MS"/>
            </a:endParaRPr>
          </a:p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200" b="0" i="0" u="none" strike="noStrike" cap="none">
              <a:solidFill>
                <a:schemeClr val="accent4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s" sz="12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Expozice je hodnocena pomocí jediného kvalitativního kritéria:</a:t>
            </a:r>
            <a:endParaRPr sz="1200" b="1" i="0" u="none" strike="noStrike" cap="none">
              <a:solidFill>
                <a:schemeClr val="accent4"/>
              </a:solidFill>
              <a:latin typeface="Trebuchet MS"/>
              <a:ea typeface="Trebuchet MS"/>
              <a:cs typeface="Trebuchet MS"/>
            </a:endParaRPr>
          </a:p>
          <a:p>
            <a:pPr marL="450850" lvl="0" indent="-171450" algn="just">
              <a:lnSpc>
                <a:spcPct val="150000"/>
              </a:lnSpc>
              <a:buClr>
                <a:srgbClr val="708792"/>
              </a:buClr>
              <a:buFont typeface="Arial"/>
              <a:buChar char="•"/>
              <a:defRPr/>
            </a:pPr>
            <a:r>
              <a:rPr lang="es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Úroveň expozice: </a:t>
            </a:r>
            <a:r>
              <a:rPr lang="es" sz="12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P</a:t>
            </a:r>
            <a:r>
              <a:rPr lang="cs-CZ" sz="12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očet</a:t>
            </a:r>
            <a:r>
              <a:rPr lang="cs-CZ" sz="12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prvků vystavených riziku.</a:t>
            </a:r>
            <a:endParaRPr/>
          </a:p>
          <a:p>
            <a:pPr marL="450850" lvl="0" indent="-171450" algn="just">
              <a:lnSpc>
                <a:spcPct val="150000"/>
              </a:lnSpc>
              <a:buClr>
                <a:srgbClr val="708792"/>
              </a:buClr>
              <a:buFont typeface="Arial"/>
              <a:buChar char="•"/>
              <a:defRPr/>
            </a:pPr>
            <a:r>
              <a:rPr lang="es"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Normalizovaná škála: od 0,1 (velmi málo prvků) do 0,9 (dominantní přítomnost).</a:t>
            </a:r>
            <a:r>
              <a:rPr lang="es" sz="1200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</a:t>
            </a:r>
            <a:endParaRPr sz="1200" b="0" i="0" u="none" strike="noStrike" cap="none">
              <a:solidFill>
                <a:schemeClr val="lt2"/>
              </a:solidFill>
              <a:latin typeface="Trebuchet MS"/>
              <a:ea typeface="Trebuchet MS"/>
              <a:cs typeface="Trebuchet MS"/>
            </a:endParaRPr>
          </a:p>
        </p:txBody>
      </p:sp>
      <p:pic>
        <p:nvPicPr>
          <p:cNvPr id="528798096" name="Google Shape;600;p38" descr="Analyzing Context Icon Design 43272621 Vector Art at Vecteezy"/>
          <p:cNvPicPr/>
          <p:nvPr/>
        </p:nvPicPr>
        <p:blipFill rotWithShape="1">
          <a:blip r:embed="rId3">
            <a:alphaModFix/>
          </a:blip>
          <a:stretch/>
        </p:blipFill>
        <p:spPr bwMode="auto">
          <a:xfrm>
            <a:off x="6094125" y="1597478"/>
            <a:ext cx="2636550" cy="2636550"/>
          </a:xfrm>
          <a:prstGeom prst="rect">
            <a:avLst/>
          </a:prstGeom>
          <a:noFill/>
          <a:ln>
            <a:noFill/>
          </a:ln>
        </p:spPr>
      </p:pic>
      <p:sp>
        <p:nvSpPr>
          <p:cNvPr id="214980281" name="Google Shape;329;p18"/>
          <p:cNvSpPr txBox="1"/>
          <p:nvPr/>
        </p:nvSpPr>
        <p:spPr bwMode="auto">
          <a:xfrm>
            <a:off x="481733" y="485820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44194"/>
              </a:buClr>
              <a:buSzPts val="1800"/>
              <a:buFont typeface="Trebuchet MS"/>
              <a:buNone/>
              <a:defRPr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lnSpc>
                <a:spcPct val="100000"/>
              </a:lnSpc>
              <a:buClr>
                <a:srgbClr val="48BAA2"/>
              </a:buClr>
              <a:buSzPts val="4444"/>
              <a:defRPr/>
            </a:pPr>
            <a:r>
              <a:rPr lang="es">
                <a:solidFill>
                  <a:schemeClr val="accent4"/>
                </a:solidFill>
              </a:rPr>
              <a:t>Specifičnost indikátorů nástroje RBTool</a:t>
            </a:r>
            <a:endParaRPr lang="cs-CZ">
              <a:solidFill>
                <a:schemeClr val="accent4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77915417" name="Google Shape;608;p39"/>
          <p:cNvSpPr txBox="1"/>
          <p:nvPr/>
        </p:nvSpPr>
        <p:spPr bwMode="auto">
          <a:xfrm>
            <a:off x="630600" y="2076450"/>
            <a:ext cx="5182371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200" b="0" i="0" u="none" strike="noStrike" cap="none">
              <a:solidFill>
                <a:schemeClr val="accent4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200" b="0" i="0" u="none" strike="noStrike" cap="none">
              <a:solidFill>
                <a:schemeClr val="lt2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200" b="0" i="0" u="none" strike="noStrike" cap="none">
              <a:solidFill>
                <a:schemeClr val="lt2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899257654" name="Google Shape;609;p39"/>
          <p:cNvSpPr/>
          <p:nvPr/>
        </p:nvSpPr>
        <p:spPr bwMode="auto">
          <a:xfrm>
            <a:off x="481732" y="1047369"/>
            <a:ext cx="8217767" cy="39702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s" sz="12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Hodnoty rizika poskytované na </a:t>
            </a:r>
            <a:r>
              <a:rPr lang="cs-CZ" sz="12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více</a:t>
            </a:r>
            <a:r>
              <a:rPr lang="es" sz="12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úrovních:</a:t>
            </a:r>
            <a:endParaRPr sz="1200" b="1" i="0" u="none" strike="noStrike" cap="none">
              <a:solidFill>
                <a:schemeClr val="lt2"/>
              </a:solidFill>
              <a:latin typeface="Trebuchet MS"/>
              <a:ea typeface="Trebuchet MS"/>
              <a:cs typeface="Trebuchet MS"/>
            </a:endParaRPr>
          </a:p>
          <a:p>
            <a:pPr marL="171450" marR="0" lvl="0" indent="-1714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708792"/>
              </a:buClr>
              <a:buFont typeface="Arial"/>
              <a:buChar char="•"/>
              <a:defRPr/>
            </a:pPr>
            <a:r>
              <a:rPr lang="cs-CZ" sz="1200" b="1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D</a:t>
            </a:r>
            <a:r>
              <a:rPr lang="es" sz="1200" b="1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le kategorie rizika: </a:t>
            </a:r>
            <a:r>
              <a:rPr lang="es" sz="120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Umožňuje podrobně porozumět konkrétním typům klimatických rizik, která ovlivňují budovu (např. riziko záplav, tepelný stres, poškození větrem).</a:t>
            </a:r>
            <a:endParaRPr sz="1200" b="1" i="0" u="none" strike="noStrike" cap="none">
              <a:solidFill>
                <a:srgbClr val="708792"/>
              </a:solidFill>
              <a:latin typeface="Trebuchet MS"/>
              <a:ea typeface="Trebuchet MS"/>
              <a:cs typeface="Trebuchet MS"/>
            </a:endParaRPr>
          </a:p>
          <a:p>
            <a:pPr marL="171450" marR="0" lvl="0" indent="-1714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708792"/>
              </a:buClr>
              <a:buFont typeface="Arial"/>
              <a:buChar char="•"/>
              <a:defRPr/>
            </a:pPr>
            <a:r>
              <a:rPr lang="cs-CZ" sz="1200" b="1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D</a:t>
            </a:r>
            <a:r>
              <a:rPr lang="es" sz="1200" b="1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le </a:t>
            </a:r>
            <a:r>
              <a:rPr lang="es" sz="1200" b="1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makro kategorie</a:t>
            </a:r>
            <a:r>
              <a:rPr lang="es" sz="1200" b="1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 (např. fasáda, střecha): </a:t>
            </a:r>
            <a:r>
              <a:rPr lang="es" sz="120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Usnadňuje cílené hodnocení stavebních </a:t>
            </a:r>
            <a:r>
              <a:rPr lang="cs-CZ" sz="120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prvků</a:t>
            </a:r>
            <a:r>
              <a:rPr lang="es" sz="120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 a pomáhá identifikovat, které konstrukční </a:t>
            </a:r>
            <a:r>
              <a:rPr lang="cs-CZ" sz="120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části</a:t>
            </a:r>
            <a:r>
              <a:rPr lang="es" sz="120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 jsou nejvíce zranitelné.</a:t>
            </a:r>
            <a:endParaRPr sz="1200" b="1" i="0" u="none" strike="noStrike" cap="none">
              <a:solidFill>
                <a:srgbClr val="708792"/>
              </a:solidFill>
              <a:latin typeface="Trebuchet MS"/>
              <a:ea typeface="Trebuchet MS"/>
              <a:cs typeface="Trebuchet MS"/>
            </a:endParaRPr>
          </a:p>
          <a:p>
            <a:pPr marL="171450" marR="0" lvl="0" indent="-1714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708792"/>
              </a:buClr>
              <a:buFont typeface="Arial"/>
              <a:buChar char="•"/>
              <a:defRPr/>
            </a:pPr>
            <a:r>
              <a:rPr lang="es" sz="1200" b="1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Celkové riziko budovy: </a:t>
            </a:r>
            <a:r>
              <a:rPr lang="es" sz="120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Agreguje všechny kategorie do jednoho ukazatele a poskytuje komplexní pohled na celkové klimatické riziko budovy.</a:t>
            </a:r>
            <a:endParaRPr sz="1200" i="0" u="none" strike="noStrike" cap="none">
              <a:solidFill>
                <a:srgbClr val="708792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s" sz="12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Podpora rozhodování pro:</a:t>
            </a:r>
            <a:endParaRPr sz="1200" b="1">
              <a:solidFill>
                <a:schemeClr val="accent4"/>
              </a:solidFill>
              <a:latin typeface="Trebuchet MS"/>
              <a:ea typeface="Trebuchet MS"/>
              <a:cs typeface="Trebuchet MS"/>
            </a:endParaRPr>
          </a:p>
          <a:p>
            <a:pPr marL="171450" indent="-171450">
              <a:lnSpc>
                <a:spcPct val="150000"/>
              </a:lnSpc>
              <a:buClr>
                <a:srgbClr val="708792"/>
              </a:buClr>
              <a:buFont typeface="Arial"/>
              <a:buChar char="•"/>
              <a:defRPr/>
            </a:pPr>
            <a:r>
              <a:rPr lang="es" sz="1200" b="1">
                <a:solidFill>
                  <a:srgbClr val="708792"/>
                </a:solidFill>
                <a:latin typeface="Trebuchet MS"/>
              </a:rPr>
              <a:t>Renovace budov odolných vůči klimatu: </a:t>
            </a:r>
            <a:r>
              <a:rPr lang="cs-CZ" sz="1200">
                <a:solidFill>
                  <a:srgbClr val="708792"/>
                </a:solidFill>
                <a:latin typeface="Trebuchet MS"/>
              </a:rPr>
              <a:t>Vede návrh a realizaci adaptačních opatření ke zvýšení odolnosti budovy vůči očekávaným klimatickým hazardům.</a:t>
            </a:r>
            <a:endParaRPr/>
          </a:p>
          <a:p>
            <a:pPr marL="171450" indent="-171450">
              <a:lnSpc>
                <a:spcPct val="150000"/>
              </a:lnSpc>
              <a:buClr>
                <a:srgbClr val="708792"/>
              </a:buClr>
              <a:buFont typeface="Arial"/>
              <a:buChar char="•"/>
              <a:defRPr/>
            </a:pPr>
            <a:r>
              <a:rPr lang="es" sz="1200" b="1">
                <a:solidFill>
                  <a:srgbClr val="708792"/>
                </a:solidFill>
                <a:latin typeface="Trebuchet MS"/>
              </a:rPr>
              <a:t>Prioritizace zásahů: </a:t>
            </a:r>
            <a:r>
              <a:rPr lang="cs-CZ" sz="1200">
                <a:solidFill>
                  <a:srgbClr val="708792"/>
                </a:solidFill>
                <a:latin typeface="Trebuchet MS"/>
              </a:rPr>
              <a:t>Pomáhá zainteresovaným stranám efektivně alokovat zdroje identifikací nejurgentnějších a nejúčinnějších opatření.</a:t>
            </a:r>
            <a:endParaRPr/>
          </a:p>
          <a:p>
            <a:pPr marL="171450" indent="-171450">
              <a:lnSpc>
                <a:spcPct val="150000"/>
              </a:lnSpc>
              <a:buClr>
                <a:srgbClr val="708792"/>
              </a:buClr>
              <a:buFont typeface="Arial"/>
              <a:buChar char="•"/>
              <a:defRPr/>
            </a:pPr>
            <a:r>
              <a:rPr lang="es" sz="1200" b="1">
                <a:solidFill>
                  <a:srgbClr val="708792"/>
                </a:solidFill>
                <a:latin typeface="Trebuchet MS"/>
              </a:rPr>
              <a:t>Integrace s výsledky RNTool na úrovni </a:t>
            </a:r>
            <a:r>
              <a:rPr lang="cs-CZ" sz="1200" b="1">
                <a:solidFill>
                  <a:srgbClr val="708792"/>
                </a:solidFill>
                <a:latin typeface="Trebuchet MS"/>
              </a:rPr>
              <a:t>čtvrtí</a:t>
            </a:r>
            <a:r>
              <a:rPr lang="es" sz="1200" b="1">
                <a:solidFill>
                  <a:srgbClr val="708792"/>
                </a:solidFill>
                <a:latin typeface="Trebuchet MS"/>
              </a:rPr>
              <a:t>: </a:t>
            </a:r>
            <a:r>
              <a:rPr lang="cs-CZ" sz="1200">
                <a:solidFill>
                  <a:srgbClr val="708792"/>
                </a:solidFill>
                <a:latin typeface="Trebuchet MS"/>
              </a:rPr>
              <a:t>Zajišťuje konzistenci mezi hodnocením budov a širšími strategiemi odolnosti čtvrtí, podporuje koordinované plánování klimatické adaptace.</a:t>
            </a:r>
            <a:endParaRPr sz="1200" b="1">
              <a:solidFill>
                <a:srgbClr val="708792"/>
              </a:solidFill>
              <a:latin typeface="Trebuchet MS"/>
            </a:endParaRPr>
          </a:p>
        </p:txBody>
      </p:sp>
      <p:sp>
        <p:nvSpPr>
          <p:cNvPr id="741108073" name="Google Shape;329;p18"/>
          <p:cNvSpPr txBox="1"/>
          <p:nvPr/>
        </p:nvSpPr>
        <p:spPr bwMode="auto">
          <a:xfrm>
            <a:off x="481733" y="485820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44194"/>
              </a:buClr>
              <a:buSzPts val="1800"/>
              <a:buFont typeface="Trebuchet MS"/>
              <a:buNone/>
              <a:defRPr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lnSpc>
                <a:spcPct val="100000"/>
              </a:lnSpc>
              <a:buClr>
                <a:srgbClr val="48BAA2"/>
              </a:buClr>
              <a:buSzPts val="4444"/>
              <a:defRPr/>
            </a:pPr>
            <a:r>
              <a:rPr lang="cs-CZ">
                <a:solidFill>
                  <a:schemeClr val="accent4"/>
                </a:solidFill>
              </a:rPr>
              <a:t>Výstupy a jejich využití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theme/_rels/theme1.xml.rels><?xml version="1.0" encoding="UTF-8" standalone="yes"?><Relationships xmlns="http://schemas.openxmlformats.org/package/2006/relationships"></Relationships>
</file>

<file path=ppt/theme/_rels/theme2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1_CentralEurope_iService">
  <a:themeElements>
    <a:clrScheme name="CENTRAL EUROPE 21/27">
      <a:dk1>
        <a:srgbClr val="000000"/>
      </a:dk1>
      <a:lt1>
        <a:srgbClr val="FFFFFF"/>
      </a:lt1>
      <a:dk2>
        <a:srgbClr val="0C0C0C"/>
      </a:dk2>
      <a:lt2>
        <a:srgbClr val="708792"/>
      </a:lt2>
      <a:accent1>
        <a:srgbClr val="90ABB1"/>
      </a:accent1>
      <a:accent2>
        <a:srgbClr val="C8D3D8"/>
      </a:accent2>
      <a:accent3>
        <a:srgbClr val="18BAA8"/>
      </a:accent3>
      <a:accent4>
        <a:srgbClr val="9ACA3C"/>
      </a:accent4>
      <a:accent5>
        <a:srgbClr val="F68A42"/>
      </a:accent5>
      <a:accent6>
        <a:srgbClr val="0E6EB6"/>
      </a:accent6>
      <a:hlink>
        <a:srgbClr val="708792"/>
      </a:hlink>
      <a:folHlink>
        <a:srgbClr val="708792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</a:theme>
</file>

<file path=ppt/theme/theme2.xml><?xml version="1.0" encoding="utf-8"?>
<a:theme xmlns:a="http://schemas.openxmlformats.org/drawingml/2006/main" xmlns:r="http://schemas.openxmlformats.org/officeDocument/2006/relationships" xmlns:p="http://schemas.openxmlformats.org/presentation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</a:theme>
</file>

<file path=customXml/_rels/item1.xml.rels><?xml version="1.0" encoding="UTF-8" standalone="yes"?><Relationships xmlns="http://schemas.openxmlformats.org/package/2006/relationships"><Relationship  Id="rId1" Type="http://schemas.openxmlformats.org/officeDocument/2006/relationships/customXmlProps" Target="itemProps1.xml"/></Relationships>
</file>

<file path=customXml/_rels/item2.xml.rels><?xml version="1.0" encoding="UTF-8" standalone="yes"?><Relationships xmlns="http://schemas.openxmlformats.org/package/2006/relationships"><Relationship  Id="rId1" Type="http://schemas.openxmlformats.org/officeDocument/2006/relationships/customXmlProps" Target="itemProps2.xml"/></Relationships>
</file>

<file path=customXml/_rels/item3.xml.rels><?xml version="1.0" encoding="UTF-8" standalone="yes"?><Relationships xmlns="http://schemas.openxmlformats.org/package/2006/relationships"><Relationship 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3b63abe-a700-4914-8878-a8a488c562b0">
      <Terms xmlns="http://schemas.microsoft.com/office/infopath/2007/PartnerControls"/>
    </lcf76f155ced4ddcb4097134ff3c332f>
    <TaxCatchAll xmlns="ce60cd6d-3977-486f-a814-132bf722bbce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B3C5717FB35FD3408FC973FAD27DF30A" ma:contentTypeVersion="14" ma:contentTypeDescription="Vytvoří nový dokument" ma:contentTypeScope="" ma:versionID="c2a36568b5ac5f00a10fd9c6256ab4a8">
  <xsd:schema xmlns:xsd="http://www.w3.org/2001/XMLSchema" xmlns:xs="http://www.w3.org/2001/XMLSchema" xmlns:p="http://schemas.microsoft.com/office/2006/metadata/properties" xmlns:ns2="d3b63abe-a700-4914-8878-a8a488c562b0" xmlns:ns3="ce60cd6d-3977-486f-a814-132bf722bbce" targetNamespace="http://schemas.microsoft.com/office/2006/metadata/properties" ma:root="true" ma:fieldsID="e0725038332f900d7d414276a9ed63f0" ns2:_="" ns3:_="">
    <xsd:import namespace="d3b63abe-a700-4914-8878-a8a488c562b0"/>
    <xsd:import namespace="ce60cd6d-3977-486f-a814-132bf722bbc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BillingMetadata" minOccurs="0"/>
                <xsd:element ref="ns2:MediaServiceLoca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3b63abe-a700-4914-8878-a8a488c562b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Značky obrázků" ma:readOnly="false" ma:fieldId="{5cf76f15-5ced-4ddc-b409-7134ff3c332f}" ma:taxonomyMulti="true" ma:sspId="66d2233e-f51f-4a80-9a78-f59575beef9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e60cd6d-3977-486f-a814-132bf722bbce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2bc9af8a-041b-4d93-8ece-c11d50eda82d}" ma:internalName="TaxCatchAll" ma:showField="CatchAllData" ma:web="ce60cd6d-3977-486f-a814-132bf722bbc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This value indicates the number of saves or revisions. The application is responsible for updating this value after each revision.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1F131EF-FFCE-4E6F-BCCB-CD57DC6730B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53A02A1-733A-46ED-A05B-180134DC0942}">
  <ds:schemaRefs>
    <ds:schemaRef ds:uri="http://schemas.microsoft.com/office/2006/documentManagement/types"/>
    <ds:schemaRef ds:uri="http://purl.org/dc/dcmitype/"/>
    <ds:schemaRef ds:uri="http://purl.org/dc/terms/"/>
    <ds:schemaRef ds:uri="d3b63abe-a700-4914-8878-a8a488c562b0"/>
    <ds:schemaRef ds:uri="http://schemas.microsoft.com/office/2006/metadata/properties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ce60cd6d-3977-486f-a814-132bf722bbce"/>
    <ds:schemaRef ds:uri="http://www.w3.org/XML/1998/namespace"/>
    <ds:schemaRef ds:uri="http://www.w3.org/2001/XMLSchema-instance"/>
  </ds:schemaRefs>
</ds:datastoreItem>
</file>

<file path=customXml/itemProps3.xml><?xml version="1.0" encoding="utf-8"?>
<ds:datastoreItem xmlns:ds="http://schemas.openxmlformats.org/officeDocument/2006/customXml" ds:itemID="{054936A2-0358-4FFA-82A5-BBB8E4222C6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3b63abe-a700-4914-8878-a8a488c562b0"/>
    <ds:schemaRef ds:uri="ce60cd6d-3977-486f-a814-132bf722bbc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www.w3.org/2001/XMLSchema-instan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ONLYOFFICE/9.1.0.167</Application>
  <PresentationFormat>On-screen Show (4:3)</PresentationFormat>
  <Paragraphs>0</Paragraphs>
  <Slides>18</Slides>
  <Notes>18</Notes>
  <HiddenSlides>0</HiddenSlides>
  <MMClips>2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Theme 1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LinksUpToDate>0</LinksUpToDate>
  <SharedDoc>0</SharedDoc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Claudio Capitanio</dc:creator>
  <cp:lastModifiedBy>Barbora Hejtmánková</cp:lastModifiedBy>
  <cp:revision>6</cp:revision>
  <dcterms:created xsi:type="dcterms:W3CDTF">2025-03-18T17:43:02Z</dcterms:created>
  <dcterms:modified xsi:type="dcterms:W3CDTF">2025-11-21T08:49:49Z</dcterms:modified>
</cp:coreProperties>
</file>