
<file path=[Content_Types].xml><?xml version="1.0" encoding="utf-8"?>
<Types xmlns="http://schemas.openxmlformats.org/package/2006/content-types">
  <Default Extension="emf" ContentType="image/x-emf"/>
  <Default Extension="fntdata" ContentType="application/x-fontdata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0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ppt/metadata" ContentType="application/binary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trictFirstAndLastChars="0" embedTrueTypeFonts="1" saveSubsetFonts="1" autoCompressPictures="0">
  <p:sldMasterIdLst>
    <p:sldMasterId id="2147483648" r:id="rId4"/>
  </p:sldMasterIdLst>
  <p:notesMasterIdLst>
    <p:notesMasterId r:id="rId45"/>
  </p:notesMasterIdLst>
  <p:sldIdLst>
    <p:sldId id="338" r:id="rId5"/>
    <p:sldId id="339" r:id="rId6"/>
    <p:sldId id="340" r:id="rId7"/>
    <p:sldId id="341" r:id="rId8"/>
    <p:sldId id="342" r:id="rId9"/>
    <p:sldId id="343" r:id="rId10"/>
    <p:sldId id="344" r:id="rId11"/>
    <p:sldId id="264" r:id="rId12"/>
    <p:sldId id="347" r:id="rId13"/>
    <p:sldId id="348" r:id="rId14"/>
    <p:sldId id="349" r:id="rId15"/>
    <p:sldId id="350" r:id="rId16"/>
    <p:sldId id="275" r:id="rId17"/>
    <p:sldId id="359" r:id="rId18"/>
    <p:sldId id="363" r:id="rId19"/>
    <p:sldId id="364" r:id="rId20"/>
    <p:sldId id="369" r:id="rId21"/>
    <p:sldId id="370" r:id="rId22"/>
    <p:sldId id="376" r:id="rId23"/>
    <p:sldId id="294" r:id="rId24"/>
    <p:sldId id="300" r:id="rId25"/>
    <p:sldId id="301" r:id="rId26"/>
    <p:sldId id="389" r:id="rId27"/>
    <p:sldId id="390" r:id="rId28"/>
    <p:sldId id="394" r:id="rId29"/>
    <p:sldId id="395" r:id="rId30"/>
    <p:sldId id="400" r:id="rId31"/>
    <p:sldId id="401" r:id="rId32"/>
    <p:sldId id="402" r:id="rId33"/>
    <p:sldId id="403" r:id="rId34"/>
    <p:sldId id="404" r:id="rId35"/>
    <p:sldId id="405" r:id="rId36"/>
    <p:sldId id="406" r:id="rId37"/>
    <p:sldId id="410" r:id="rId38"/>
    <p:sldId id="411" r:id="rId39"/>
    <p:sldId id="415" r:id="rId40"/>
    <p:sldId id="416" r:id="rId41"/>
    <p:sldId id="418" r:id="rId42"/>
    <p:sldId id="419" r:id="rId43"/>
    <p:sldId id="420" r:id="rId44"/>
  </p:sldIdLst>
  <p:sldSz cx="9144000" cy="5143500" type="screen16x9"/>
  <p:notesSz cx="6858000" cy="9144000"/>
  <p:embeddedFontLst>
    <p:embeddedFont>
      <p:font typeface="Montserrat" panose="00000500000000000000" pitchFamily="2" charset="0"/>
      <p:regular r:id="rId46"/>
      <p:bold r:id="rId47"/>
      <p:italic r:id="rId48"/>
      <p:boldItalic r:id="rId49"/>
    </p:embeddedFont>
    <p:embeddedFont>
      <p:font typeface="Trebuchet MS" panose="020B0603020202020204" pitchFamily="34" charset="0"/>
      <p:regular r:id="rId50"/>
      <p:bold r:id="rId51"/>
      <p:italic r:id="rId52"/>
      <p:boldItalic r:id="rId53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pos="5480">
          <p15:clr>
            <a:srgbClr val="A4A3A4"/>
          </p15:clr>
        </p15:guide>
        <p15:guide id="2" pos="2880">
          <p15:clr>
            <a:srgbClr val="A4A3A4"/>
          </p15:clr>
        </p15:guide>
        <p15:guide id="3" pos="363">
          <p15:clr>
            <a:srgbClr val="A4A3A4"/>
          </p15:clr>
        </p15:guide>
        <p15:guide id="4" pos="3220">
          <p15:clr>
            <a:srgbClr val="A4A3A4"/>
          </p15:clr>
        </p15:guide>
        <p15:guide id="5" pos="90">
          <p15:clr>
            <a:srgbClr val="A4A3A4"/>
          </p15:clr>
        </p15:guide>
        <p15:guide id="6" orient="horz" pos="1575" userDrawn="1">
          <p15:clr>
            <a:srgbClr val="A4A3A4"/>
          </p15:clr>
        </p15:guide>
      </p15:sldGuideLst>
    </p:ext>
    <p:ext uri="GoogleSlidesCustomDataVersion2">
      <go:slidesCustomData xmlns="" xmlns:mc="http://schemas.openxmlformats.org/markup-compatibility/2006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xmlns:go="http://customooxmlschemas.google.com/" r:id="rId181" roundtripDataSignature="AMtx7mishBiTOvJZqi92G0gbBeKYnesnTA==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5987E761-339F-161A-A566-2E2FCE0BE1BB}" name="Petreje Marek" initials="MP" userId="S::petreje@fzp.czu.cz::2572f1c0-680c-4c16-a277-22eb900c913b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708792"/>
    <a:srgbClr val="70AD47"/>
    <a:srgbClr val="53535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1DB6E6A7-64FC-1BC0-0642-DB4AFE7ED1EB}" v="81" dt="2025-12-09T10:37:44.050"/>
    <p1510:client id="{2D3283CE-4424-5AE5-03A1-A3AD5A66BB39}" v="44" dt="2025-12-09T10:46:02.564"/>
    <p1510:client id="{77A1F35E-F6BD-9574-417E-CBCF40B06924}" v="65" dt="2025-12-09T10:41:48.702"/>
  </p1510:revLst>
</p1510:revInfo>
</file>

<file path=ppt/tableStyles.xml><?xml version="1.0" encoding="utf-8"?>
<a:tblStyleLst xmlns:a="http://schemas.openxmlformats.org/drawingml/2006/main" def="{36E50907-AF9A-4ACE-AC51-CDD586CB403A}">
  <a:tblStyle styleId="{36E50907-AF9A-4ACE-AC51-CDD586CB403A}" styleName="Table_0">
    <a:wholeTbl>
      <a:tcTxStyle b="off" i="off">
        <a:font>
          <a:latin typeface="Arial"/>
          <a:ea typeface="Arial"/>
          <a:cs typeface="Arial"/>
        </a:font>
        <a:srgbClr val="000000"/>
      </a:tcTxStyle>
      <a:tcStyle>
        <a:tcBdr/>
      </a:tcStyle>
    </a:wholeTbl>
    <a:band1H>
      <a:tcTxStyle b="off" i="off"/>
      <a:tcStyle>
        <a:tcBdr/>
      </a:tcStyle>
    </a:band1H>
    <a:band2H>
      <a:tcTxStyle b="off" i="off"/>
      <a:tcStyle>
        <a:tcBdr/>
      </a:tcStyle>
    </a:band2H>
    <a:band1V>
      <a:tcTxStyle b="off" i="off"/>
      <a:tcStyle>
        <a:tcBdr/>
      </a:tcStyle>
    </a:band1V>
    <a:band2V>
      <a:tcTxStyle b="off" i="off"/>
      <a:tcStyle>
        <a:tcBdr/>
      </a:tcStyle>
    </a:band2V>
    <a:lastCol>
      <a:tcTxStyle b="off" i="off"/>
      <a:tcStyle>
        <a:tcBdr/>
      </a:tcStyle>
    </a:lastCol>
    <a:firstCol>
      <a:tcTxStyle b="off" i="off"/>
      <a:tcStyle>
        <a:tcBdr/>
      </a:tcStyle>
    </a:firstCol>
    <a:lastRow>
      <a:tcTxStyle b="off" i="off"/>
      <a:tcStyle>
        <a:tcBdr/>
      </a:tcStyle>
    </a:lastRow>
    <a:seCell>
      <a:tcTxStyle b="off" i="off"/>
      <a:tcStyle>
        <a:tcBdr/>
      </a:tcStyle>
    </a:seCell>
    <a:swCell>
      <a:tcTxStyle b="off" i="off"/>
      <a:tcStyle>
        <a:tcBdr/>
      </a:tcStyle>
    </a:swCell>
    <a:firstRow>
      <a:tcTxStyle b="off" i="off"/>
      <a:tcStyle>
        <a:tcBdr/>
      </a:tcStyle>
    </a:firstRow>
    <a:neCell>
      <a:tcTxStyle b="off" i="off"/>
      <a:tcStyle>
        <a:tcBdr/>
      </a:tcStyle>
    </a:neCell>
    <a:nwCell>
      <a:tcTxStyle b="off" i="off"/>
      <a:tcStyle>
        <a:tcBdr/>
      </a:tcStyle>
    </a:nwCell>
  </a:tblStyle>
  <a:tblStyle styleId="{7C66247C-F3F6-4631-85B9-B933A1725C98}" styleName="Table_1">
    <a:wholeTbl>
      <a:tcTxStyle>
        <a:font>
          <a:latin typeface="Arial"/>
          <a:ea typeface="Arial"/>
          <a:cs typeface="Arial"/>
        </a:font>
        <a:srgbClr val="000000"/>
      </a:tcTxStyle>
      <a:tcStyle>
        <a:tcBdr/>
      </a:tcStyle>
    </a:wholeTbl>
    <a:band1H>
      <a:tcTxStyle/>
      <a:tcStyle>
        <a:tcBdr/>
      </a:tcStyle>
    </a:band1H>
    <a:band2H>
      <a:tcTxStyle/>
      <a:tcStyle>
        <a:tcBdr/>
      </a:tcStyle>
    </a:band2H>
    <a:band1V>
      <a:tcTxStyle/>
      <a:tcStyle>
        <a:tcBdr/>
      </a:tcStyle>
    </a:band1V>
    <a:band2V>
      <a:tcTxStyle/>
      <a:tcStyle>
        <a:tcBdr/>
      </a:tcStyle>
    </a:band2V>
    <a:lastCol>
      <a:tcTxStyle/>
      <a:tcStyle>
        <a:tcBdr/>
      </a:tcStyle>
    </a:lastCol>
    <a:firstCol>
      <a:tcTxStyle/>
      <a:tcStyle>
        <a:tcBdr/>
      </a:tcStyle>
    </a:firstCol>
    <a:lastRow>
      <a:tcTxStyle/>
      <a:tcStyle>
        <a:tcBdr/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/>
      <a:tcStyle>
        <a:tcBdr/>
      </a:tcStyle>
    </a:firstRow>
    <a:neCell>
      <a:tcTxStyle/>
      <a:tcStyle>
        <a:tcBdr/>
      </a:tcStyle>
    </a:neCell>
    <a:nwCell>
      <a:tcTxStyle/>
      <a:tcStyle>
        <a:tcBdr/>
      </a:tcStyle>
    </a:nwCell>
  </a:tblStyle>
  <a:tblStyle styleId="{DCE65FB7-E2DF-4CBA-8257-6EC7D6196CDF}" styleName="Table_2">
    <a:wholeTbl>
      <a:tcTxStyle b="off" i="off">
        <a:font>
          <a:latin typeface="Arial"/>
          <a:ea typeface="Arial"/>
          <a:cs typeface="Arial"/>
        </a:font>
        <a:srgbClr val="000000"/>
      </a:tcTxStyle>
      <a:tcStyle>
        <a:tcBdr>
          <a:lef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V>
        </a:tcBdr>
      </a:tcStyle>
    </a:wholeTbl>
    <a:band1H>
      <a:tcTxStyle b="off" i="off"/>
      <a:tcStyle>
        <a:tcBdr/>
      </a:tcStyle>
    </a:band1H>
    <a:band2H>
      <a:tcTxStyle b="off" i="off"/>
      <a:tcStyle>
        <a:tcBdr/>
      </a:tcStyle>
    </a:band2H>
    <a:band1V>
      <a:tcTxStyle b="off" i="off"/>
      <a:tcStyle>
        <a:tcBdr/>
      </a:tcStyle>
    </a:band1V>
    <a:band2V>
      <a:tcTxStyle b="off" i="off"/>
      <a:tcStyle>
        <a:tcBdr/>
      </a:tcStyle>
    </a:band2V>
    <a:lastCol>
      <a:tcTxStyle b="off" i="off"/>
      <a:tcStyle>
        <a:tcBdr/>
      </a:tcStyle>
    </a:lastCol>
    <a:firstCol>
      <a:tcTxStyle b="off" i="off"/>
      <a:tcStyle>
        <a:tcBdr/>
      </a:tcStyle>
    </a:firstCol>
    <a:lastRow>
      <a:tcTxStyle b="off" i="off"/>
      <a:tcStyle>
        <a:tcBdr/>
      </a:tcStyle>
    </a:lastRow>
    <a:seCell>
      <a:tcTxStyle b="off" i="off"/>
      <a:tcStyle>
        <a:tcBdr/>
      </a:tcStyle>
    </a:seCell>
    <a:swCell>
      <a:tcTxStyle b="off" i="off"/>
      <a:tcStyle>
        <a:tcBdr/>
      </a:tcStyle>
    </a:swCell>
    <a:firstRow>
      <a:tcTxStyle b="off" i="off"/>
      <a:tcStyle>
        <a:tcBdr/>
      </a:tcStyle>
    </a:firstRow>
    <a:neCell>
      <a:tcTxStyle b="off" i="off"/>
      <a:tcStyle>
        <a:tcBdr/>
      </a:tcStyle>
    </a:neCell>
    <a:nwCell>
      <a:tcTxStyle b="off" i="off"/>
      <a:tcStyle>
        <a:tcBdr/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>
        <p:scale>
          <a:sx n="150" d="100"/>
          <a:sy n="150" d="100"/>
        </p:scale>
        <p:origin x="2028" y="876"/>
      </p:cViewPr>
      <p:guideLst>
        <p:guide pos="5480"/>
        <p:guide pos="2880"/>
        <p:guide pos="363"/>
        <p:guide pos="3220"/>
        <p:guide pos="90"/>
        <p:guide orient="horz" pos="1575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slide" Target="slides/slide22.xml"/><Relationship Id="rId39" Type="http://schemas.openxmlformats.org/officeDocument/2006/relationships/slide" Target="slides/slide35.xml"/><Relationship Id="rId21" Type="http://schemas.openxmlformats.org/officeDocument/2006/relationships/slide" Target="slides/slide17.xml"/><Relationship Id="rId34" Type="http://schemas.openxmlformats.org/officeDocument/2006/relationships/slide" Target="slides/slide30.xml"/><Relationship Id="rId42" Type="http://schemas.openxmlformats.org/officeDocument/2006/relationships/slide" Target="slides/slide38.xml"/><Relationship Id="rId47" Type="http://schemas.openxmlformats.org/officeDocument/2006/relationships/font" Target="fonts/font2.fntdata"/><Relationship Id="rId50" Type="http://schemas.openxmlformats.org/officeDocument/2006/relationships/font" Target="fonts/font5.fntdata"/><Relationship Id="rId188" Type="http://schemas.microsoft.com/office/2018/10/relationships/authors" Target="authors.xml"/><Relationship Id="rId7" Type="http://schemas.openxmlformats.org/officeDocument/2006/relationships/slide" Target="slides/slide3.xml"/><Relationship Id="rId183" Type="http://schemas.openxmlformats.org/officeDocument/2006/relationships/viewProps" Target="viewProps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9" Type="http://schemas.openxmlformats.org/officeDocument/2006/relationships/slide" Target="slides/slide25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slide" Target="slides/slide28.xml"/><Relationship Id="rId37" Type="http://schemas.openxmlformats.org/officeDocument/2006/relationships/slide" Target="slides/slide33.xml"/><Relationship Id="rId40" Type="http://schemas.openxmlformats.org/officeDocument/2006/relationships/slide" Target="slides/slide36.xml"/><Relationship Id="rId45" Type="http://schemas.openxmlformats.org/officeDocument/2006/relationships/notesMaster" Target="notesMasters/notesMaster1.xml"/><Relationship Id="rId53" Type="http://schemas.openxmlformats.org/officeDocument/2006/relationships/font" Target="fonts/font8.fntdata"/><Relationship Id="rId5" Type="http://schemas.openxmlformats.org/officeDocument/2006/relationships/slide" Target="slides/slide1.xml"/><Relationship Id="rId181" Type="http://customschemas.google.com/relationships/presentationmetadata" Target="metadata"/><Relationship Id="rId186" Type="http://schemas.microsoft.com/office/2016/11/relationships/changesInfo" Target="changesInfos/changesInfo1.xml"/><Relationship Id="rId19" Type="http://schemas.openxmlformats.org/officeDocument/2006/relationships/slide" Target="slides/slide1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slide" Target="slides/slide26.xml"/><Relationship Id="rId35" Type="http://schemas.openxmlformats.org/officeDocument/2006/relationships/slide" Target="slides/slide31.xml"/><Relationship Id="rId43" Type="http://schemas.openxmlformats.org/officeDocument/2006/relationships/slide" Target="slides/slide39.xml"/><Relationship Id="rId48" Type="http://schemas.openxmlformats.org/officeDocument/2006/relationships/font" Target="fonts/font3.fntdata"/><Relationship Id="rId8" Type="http://schemas.openxmlformats.org/officeDocument/2006/relationships/slide" Target="slides/slide4.xml"/><Relationship Id="rId51" Type="http://schemas.openxmlformats.org/officeDocument/2006/relationships/font" Target="fonts/font6.fntdata"/><Relationship Id="rId184" Type="http://schemas.openxmlformats.org/officeDocument/2006/relationships/theme" Target="theme/theme1.xml"/><Relationship Id="rId3" Type="http://schemas.openxmlformats.org/officeDocument/2006/relationships/customXml" Target="../customXml/item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slide" Target="slides/slide29.xml"/><Relationship Id="rId38" Type="http://schemas.openxmlformats.org/officeDocument/2006/relationships/slide" Target="slides/slide34.xml"/><Relationship Id="rId46" Type="http://schemas.openxmlformats.org/officeDocument/2006/relationships/font" Target="fonts/font1.fntdata"/><Relationship Id="rId20" Type="http://schemas.openxmlformats.org/officeDocument/2006/relationships/slide" Target="slides/slide16.xml"/><Relationship Id="rId41" Type="http://schemas.openxmlformats.org/officeDocument/2006/relationships/slide" Target="slides/slide37.xml"/><Relationship Id="rId182" Type="http://schemas.openxmlformats.org/officeDocument/2006/relationships/presProps" Target="presProps.xml"/><Relationship Id="rId187" Type="http://schemas.microsoft.com/office/2015/10/relationships/revisionInfo" Target="revisionInfo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slide" Target="slides/slide24.xml"/><Relationship Id="rId36" Type="http://schemas.openxmlformats.org/officeDocument/2006/relationships/slide" Target="slides/slide32.xml"/><Relationship Id="rId49" Type="http://schemas.openxmlformats.org/officeDocument/2006/relationships/font" Target="fonts/font4.fntdata"/><Relationship Id="rId10" Type="http://schemas.openxmlformats.org/officeDocument/2006/relationships/slide" Target="slides/slide6.xml"/><Relationship Id="rId31" Type="http://schemas.openxmlformats.org/officeDocument/2006/relationships/slide" Target="slides/slide27.xml"/><Relationship Id="rId44" Type="http://schemas.openxmlformats.org/officeDocument/2006/relationships/slide" Target="slides/slide40.xml"/><Relationship Id="rId52" Type="http://schemas.openxmlformats.org/officeDocument/2006/relationships/font" Target="fonts/font7.fntdata"/><Relationship Id="rId185" Type="http://schemas.openxmlformats.org/officeDocument/2006/relationships/tableStyles" Target="tableStyle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Felicioni, Licia" userId="S::feliclic@cvut.cz::d14afec8-200e-4809-9e7b-d7cb15307a5d" providerId="AD" clId="Web-{2D3283CE-4424-5AE5-03A1-A3AD5A66BB39}"/>
    <pc:docChg chg="delSld modSld">
      <pc:chgData name="Felicioni, Licia" userId="S::feliclic@cvut.cz::d14afec8-200e-4809-9e7b-d7cb15307a5d" providerId="AD" clId="Web-{2D3283CE-4424-5AE5-03A1-A3AD5A66BB39}" dt="2025-12-09T10:46:01.970" v="42" actId="20577"/>
      <pc:docMkLst>
        <pc:docMk/>
      </pc:docMkLst>
      <pc:sldChg chg="del">
        <pc:chgData name="Felicioni, Licia" userId="S::feliclic@cvut.cz::d14afec8-200e-4809-9e7b-d7cb15307a5d" providerId="AD" clId="Web-{2D3283CE-4424-5AE5-03A1-A3AD5A66BB39}" dt="2025-12-09T10:43:39.040" v="3"/>
        <pc:sldMkLst>
          <pc:docMk/>
          <pc:sldMk cId="0" sldId="269"/>
        </pc:sldMkLst>
      </pc:sldChg>
      <pc:sldChg chg="del">
        <pc:chgData name="Felicioni, Licia" userId="S::feliclic@cvut.cz::d14afec8-200e-4809-9e7b-d7cb15307a5d" providerId="AD" clId="Web-{2D3283CE-4424-5AE5-03A1-A3AD5A66BB39}" dt="2025-12-09T10:43:39.040" v="2"/>
        <pc:sldMkLst>
          <pc:docMk/>
          <pc:sldMk cId="0" sldId="270"/>
        </pc:sldMkLst>
      </pc:sldChg>
      <pc:sldChg chg="del">
        <pc:chgData name="Felicioni, Licia" userId="S::feliclic@cvut.cz::d14afec8-200e-4809-9e7b-d7cb15307a5d" providerId="AD" clId="Web-{2D3283CE-4424-5AE5-03A1-A3AD5A66BB39}" dt="2025-12-09T10:43:39.040" v="1"/>
        <pc:sldMkLst>
          <pc:docMk/>
          <pc:sldMk cId="0" sldId="271"/>
        </pc:sldMkLst>
      </pc:sldChg>
      <pc:sldChg chg="del">
        <pc:chgData name="Felicioni, Licia" userId="S::feliclic@cvut.cz::d14afec8-200e-4809-9e7b-d7cb15307a5d" providerId="AD" clId="Web-{2D3283CE-4424-5AE5-03A1-A3AD5A66BB39}" dt="2025-12-09T10:44:00.371" v="4"/>
        <pc:sldMkLst>
          <pc:docMk/>
          <pc:sldMk cId="0" sldId="274"/>
        </pc:sldMkLst>
      </pc:sldChg>
      <pc:sldChg chg="del">
        <pc:chgData name="Felicioni, Licia" userId="S::feliclic@cvut.cz::d14afec8-200e-4809-9e7b-d7cb15307a5d" providerId="AD" clId="Web-{2D3283CE-4424-5AE5-03A1-A3AD5A66BB39}" dt="2025-12-09T10:44:22.826" v="13"/>
        <pc:sldMkLst>
          <pc:docMk/>
          <pc:sldMk cId="0" sldId="282"/>
        </pc:sldMkLst>
      </pc:sldChg>
      <pc:sldChg chg="del">
        <pc:chgData name="Felicioni, Licia" userId="S::feliclic@cvut.cz::d14afec8-200e-4809-9e7b-d7cb15307a5d" providerId="AD" clId="Web-{2D3283CE-4424-5AE5-03A1-A3AD5A66BB39}" dt="2025-12-09T10:44:31.185" v="15"/>
        <pc:sldMkLst>
          <pc:docMk/>
          <pc:sldMk cId="0" sldId="291"/>
        </pc:sldMkLst>
      </pc:sldChg>
      <pc:sldChg chg="del">
        <pc:chgData name="Felicioni, Licia" userId="S::feliclic@cvut.cz::d14afec8-200e-4809-9e7b-d7cb15307a5d" providerId="AD" clId="Web-{2D3283CE-4424-5AE5-03A1-A3AD5A66BB39}" dt="2025-12-09T10:45:36.407" v="35"/>
        <pc:sldMkLst>
          <pc:docMk/>
          <pc:sldMk cId="0" sldId="326"/>
        </pc:sldMkLst>
      </pc:sldChg>
      <pc:sldChg chg="modSp">
        <pc:chgData name="Felicioni, Licia" userId="S::feliclic@cvut.cz::d14afec8-200e-4809-9e7b-d7cb15307a5d" providerId="AD" clId="Web-{2D3283CE-4424-5AE5-03A1-A3AD5A66BB39}" dt="2025-12-09T10:46:01.970" v="42" actId="20577"/>
        <pc:sldMkLst>
          <pc:docMk/>
          <pc:sldMk cId="3073461479" sldId="338"/>
        </pc:sldMkLst>
        <pc:spChg chg="mod">
          <ac:chgData name="Felicioni, Licia" userId="S::feliclic@cvut.cz::d14afec8-200e-4809-9e7b-d7cb15307a5d" providerId="AD" clId="Web-{2D3283CE-4424-5AE5-03A1-A3AD5A66BB39}" dt="2025-12-09T10:46:01.970" v="42" actId="20577"/>
          <ac:spMkLst>
            <pc:docMk/>
            <pc:sldMk cId="3073461479" sldId="338"/>
            <ac:spMk id="122" creationId="{6E0F2194-C4E7-A01C-4F86-BE5BCDC88DF7}"/>
          </ac:spMkLst>
        </pc:spChg>
      </pc:sldChg>
      <pc:sldChg chg="del">
        <pc:chgData name="Felicioni, Licia" userId="S::feliclic@cvut.cz::d14afec8-200e-4809-9e7b-d7cb15307a5d" providerId="AD" clId="Web-{2D3283CE-4424-5AE5-03A1-A3AD5A66BB39}" dt="2025-12-09T10:43:32.258" v="0"/>
        <pc:sldMkLst>
          <pc:docMk/>
          <pc:sldMk cId="3896013495" sldId="345"/>
        </pc:sldMkLst>
      </pc:sldChg>
      <pc:sldChg chg="del">
        <pc:chgData name="Felicioni, Licia" userId="S::feliclic@cvut.cz::d14afec8-200e-4809-9e7b-d7cb15307a5d" providerId="AD" clId="Web-{2D3283CE-4424-5AE5-03A1-A3AD5A66BB39}" dt="2025-12-09T10:44:00.386" v="6"/>
        <pc:sldMkLst>
          <pc:docMk/>
          <pc:sldMk cId="2531333255" sldId="354"/>
        </pc:sldMkLst>
      </pc:sldChg>
      <pc:sldChg chg="del">
        <pc:chgData name="Felicioni, Licia" userId="S::feliclic@cvut.cz::d14afec8-200e-4809-9e7b-d7cb15307a5d" providerId="AD" clId="Web-{2D3283CE-4424-5AE5-03A1-A3AD5A66BB39}" dt="2025-12-09T10:44:00.371" v="5"/>
        <pc:sldMkLst>
          <pc:docMk/>
          <pc:sldMk cId="1001157809" sldId="355"/>
        </pc:sldMkLst>
      </pc:sldChg>
      <pc:sldChg chg="del">
        <pc:chgData name="Felicioni, Licia" userId="S::feliclic@cvut.cz::d14afec8-200e-4809-9e7b-d7cb15307a5d" providerId="AD" clId="Web-{2D3283CE-4424-5AE5-03A1-A3AD5A66BB39}" dt="2025-12-09T10:44:13.231" v="9"/>
        <pc:sldMkLst>
          <pc:docMk/>
          <pc:sldMk cId="2404225255" sldId="360"/>
        </pc:sldMkLst>
      </pc:sldChg>
      <pc:sldChg chg="del">
        <pc:chgData name="Felicioni, Licia" userId="S::feliclic@cvut.cz::d14afec8-200e-4809-9e7b-d7cb15307a5d" providerId="AD" clId="Web-{2D3283CE-4424-5AE5-03A1-A3AD5A66BB39}" dt="2025-12-09T10:44:13.215" v="8"/>
        <pc:sldMkLst>
          <pc:docMk/>
          <pc:sldMk cId="3038063334" sldId="361"/>
        </pc:sldMkLst>
      </pc:sldChg>
      <pc:sldChg chg="del">
        <pc:chgData name="Felicioni, Licia" userId="S::feliclic@cvut.cz::d14afec8-200e-4809-9e7b-d7cb15307a5d" providerId="AD" clId="Web-{2D3283CE-4424-5AE5-03A1-A3AD5A66BB39}" dt="2025-12-09T10:44:13.215" v="7"/>
        <pc:sldMkLst>
          <pc:docMk/>
          <pc:sldMk cId="2104472711" sldId="362"/>
        </pc:sldMkLst>
      </pc:sldChg>
      <pc:sldChg chg="del">
        <pc:chgData name="Felicioni, Licia" userId="S::feliclic@cvut.cz::d14afec8-200e-4809-9e7b-d7cb15307a5d" providerId="AD" clId="Web-{2D3283CE-4424-5AE5-03A1-A3AD5A66BB39}" dt="2025-12-09T10:44:22.826" v="12"/>
        <pc:sldMkLst>
          <pc:docMk/>
          <pc:sldMk cId="3373487906" sldId="366"/>
        </pc:sldMkLst>
      </pc:sldChg>
      <pc:sldChg chg="del">
        <pc:chgData name="Felicioni, Licia" userId="S::feliclic@cvut.cz::d14afec8-200e-4809-9e7b-d7cb15307a5d" providerId="AD" clId="Web-{2D3283CE-4424-5AE5-03A1-A3AD5A66BB39}" dt="2025-12-09T10:44:22.826" v="11"/>
        <pc:sldMkLst>
          <pc:docMk/>
          <pc:sldMk cId="4047218636" sldId="367"/>
        </pc:sldMkLst>
      </pc:sldChg>
      <pc:sldChg chg="del">
        <pc:chgData name="Felicioni, Licia" userId="S::feliclic@cvut.cz::d14afec8-200e-4809-9e7b-d7cb15307a5d" providerId="AD" clId="Web-{2D3283CE-4424-5AE5-03A1-A3AD5A66BB39}" dt="2025-12-09T10:44:22.810" v="10"/>
        <pc:sldMkLst>
          <pc:docMk/>
          <pc:sldMk cId="1508907728" sldId="368"/>
        </pc:sldMkLst>
      </pc:sldChg>
      <pc:sldChg chg="del">
        <pc:chgData name="Felicioni, Licia" userId="S::feliclic@cvut.cz::d14afec8-200e-4809-9e7b-d7cb15307a5d" providerId="AD" clId="Web-{2D3283CE-4424-5AE5-03A1-A3AD5A66BB39}" dt="2025-12-09T10:44:31.201" v="17"/>
        <pc:sldMkLst>
          <pc:docMk/>
          <pc:sldMk cId="4170029639" sldId="371"/>
        </pc:sldMkLst>
      </pc:sldChg>
      <pc:sldChg chg="del">
        <pc:chgData name="Felicioni, Licia" userId="S::feliclic@cvut.cz::d14afec8-200e-4809-9e7b-d7cb15307a5d" providerId="AD" clId="Web-{2D3283CE-4424-5AE5-03A1-A3AD5A66BB39}" dt="2025-12-09T10:44:31.185" v="16"/>
        <pc:sldMkLst>
          <pc:docMk/>
          <pc:sldMk cId="390445457" sldId="373"/>
        </pc:sldMkLst>
      </pc:sldChg>
      <pc:sldChg chg="del">
        <pc:chgData name="Felicioni, Licia" userId="S::feliclic@cvut.cz::d14afec8-200e-4809-9e7b-d7cb15307a5d" providerId="AD" clId="Web-{2D3283CE-4424-5AE5-03A1-A3AD5A66BB39}" dt="2025-12-09T10:44:31.185" v="14"/>
        <pc:sldMkLst>
          <pc:docMk/>
          <pc:sldMk cId="2332455264" sldId="375"/>
        </pc:sldMkLst>
      </pc:sldChg>
      <pc:sldChg chg="del">
        <pc:chgData name="Felicioni, Licia" userId="S::feliclic@cvut.cz::d14afec8-200e-4809-9e7b-d7cb15307a5d" providerId="AD" clId="Web-{2D3283CE-4424-5AE5-03A1-A3AD5A66BB39}" dt="2025-12-09T10:44:38.889" v="22"/>
        <pc:sldMkLst>
          <pc:docMk/>
          <pc:sldMk cId="3657190582" sldId="378"/>
        </pc:sldMkLst>
      </pc:sldChg>
      <pc:sldChg chg="del">
        <pc:chgData name="Felicioni, Licia" userId="S::feliclic@cvut.cz::d14afec8-200e-4809-9e7b-d7cb15307a5d" providerId="AD" clId="Web-{2D3283CE-4424-5AE5-03A1-A3AD5A66BB39}" dt="2025-12-09T10:44:38.889" v="21"/>
        <pc:sldMkLst>
          <pc:docMk/>
          <pc:sldMk cId="3043404412" sldId="379"/>
        </pc:sldMkLst>
      </pc:sldChg>
      <pc:sldChg chg="del">
        <pc:chgData name="Felicioni, Licia" userId="S::feliclic@cvut.cz::d14afec8-200e-4809-9e7b-d7cb15307a5d" providerId="AD" clId="Web-{2D3283CE-4424-5AE5-03A1-A3AD5A66BB39}" dt="2025-12-09T10:44:38.873" v="20"/>
        <pc:sldMkLst>
          <pc:docMk/>
          <pc:sldMk cId="3222022426" sldId="380"/>
        </pc:sldMkLst>
      </pc:sldChg>
      <pc:sldChg chg="del">
        <pc:chgData name="Felicioni, Licia" userId="S::feliclic@cvut.cz::d14afec8-200e-4809-9e7b-d7cb15307a5d" providerId="AD" clId="Web-{2D3283CE-4424-5AE5-03A1-A3AD5A66BB39}" dt="2025-12-09T10:44:38.873" v="19"/>
        <pc:sldMkLst>
          <pc:docMk/>
          <pc:sldMk cId="4083961427" sldId="381"/>
        </pc:sldMkLst>
      </pc:sldChg>
      <pc:sldChg chg="del">
        <pc:chgData name="Felicioni, Licia" userId="S::feliclic@cvut.cz::d14afec8-200e-4809-9e7b-d7cb15307a5d" providerId="AD" clId="Web-{2D3283CE-4424-5AE5-03A1-A3AD5A66BB39}" dt="2025-12-09T10:44:38.873" v="18"/>
        <pc:sldMkLst>
          <pc:docMk/>
          <pc:sldMk cId="2088662002" sldId="382"/>
        </pc:sldMkLst>
      </pc:sldChg>
      <pc:sldChg chg="del">
        <pc:chgData name="Felicioni, Licia" userId="S::feliclic@cvut.cz::d14afec8-200e-4809-9e7b-d7cb15307a5d" providerId="AD" clId="Web-{2D3283CE-4424-5AE5-03A1-A3AD5A66BB39}" dt="2025-12-09T10:45:04.312" v="26"/>
        <pc:sldMkLst>
          <pc:docMk/>
          <pc:sldMk cId="609968566" sldId="385"/>
        </pc:sldMkLst>
      </pc:sldChg>
      <pc:sldChg chg="del">
        <pc:chgData name="Felicioni, Licia" userId="S::feliclic@cvut.cz::d14afec8-200e-4809-9e7b-d7cb15307a5d" providerId="AD" clId="Web-{2D3283CE-4424-5AE5-03A1-A3AD5A66BB39}" dt="2025-12-09T10:45:04.312" v="25"/>
        <pc:sldMkLst>
          <pc:docMk/>
          <pc:sldMk cId="550770619" sldId="386"/>
        </pc:sldMkLst>
      </pc:sldChg>
      <pc:sldChg chg="del">
        <pc:chgData name="Felicioni, Licia" userId="S::feliclic@cvut.cz::d14afec8-200e-4809-9e7b-d7cb15307a5d" providerId="AD" clId="Web-{2D3283CE-4424-5AE5-03A1-A3AD5A66BB39}" dt="2025-12-09T10:45:04.312" v="24"/>
        <pc:sldMkLst>
          <pc:docMk/>
          <pc:sldMk cId="2707864959" sldId="387"/>
        </pc:sldMkLst>
      </pc:sldChg>
      <pc:sldChg chg="del">
        <pc:chgData name="Felicioni, Licia" userId="S::feliclic@cvut.cz::d14afec8-200e-4809-9e7b-d7cb15307a5d" providerId="AD" clId="Web-{2D3283CE-4424-5AE5-03A1-A3AD5A66BB39}" dt="2025-12-09T10:45:04.296" v="23"/>
        <pc:sldMkLst>
          <pc:docMk/>
          <pc:sldMk cId="1674748775" sldId="388"/>
        </pc:sldMkLst>
      </pc:sldChg>
      <pc:sldChg chg="del">
        <pc:chgData name="Felicioni, Licia" userId="S::feliclic@cvut.cz::d14afec8-200e-4809-9e7b-d7cb15307a5d" providerId="AD" clId="Web-{2D3283CE-4424-5AE5-03A1-A3AD5A66BB39}" dt="2025-12-09T10:45:12.640" v="29"/>
        <pc:sldMkLst>
          <pc:docMk/>
          <pc:sldMk cId="3640649345" sldId="391"/>
        </pc:sldMkLst>
      </pc:sldChg>
      <pc:sldChg chg="del">
        <pc:chgData name="Felicioni, Licia" userId="S::feliclic@cvut.cz::d14afec8-200e-4809-9e7b-d7cb15307a5d" providerId="AD" clId="Web-{2D3283CE-4424-5AE5-03A1-A3AD5A66BB39}" dt="2025-12-09T10:45:12.640" v="28"/>
        <pc:sldMkLst>
          <pc:docMk/>
          <pc:sldMk cId="899085367" sldId="392"/>
        </pc:sldMkLst>
      </pc:sldChg>
      <pc:sldChg chg="del">
        <pc:chgData name="Felicioni, Licia" userId="S::feliclic@cvut.cz::d14afec8-200e-4809-9e7b-d7cb15307a5d" providerId="AD" clId="Web-{2D3283CE-4424-5AE5-03A1-A3AD5A66BB39}" dt="2025-12-09T10:45:12.625" v="27"/>
        <pc:sldMkLst>
          <pc:docMk/>
          <pc:sldMk cId="3991643450" sldId="393"/>
        </pc:sldMkLst>
      </pc:sldChg>
      <pc:sldChg chg="del">
        <pc:chgData name="Felicioni, Licia" userId="S::feliclic@cvut.cz::d14afec8-200e-4809-9e7b-d7cb15307a5d" providerId="AD" clId="Web-{2D3283CE-4424-5AE5-03A1-A3AD5A66BB39}" dt="2025-12-09T10:45:22.594" v="33"/>
        <pc:sldMkLst>
          <pc:docMk/>
          <pc:sldMk cId="4021111212" sldId="396"/>
        </pc:sldMkLst>
      </pc:sldChg>
      <pc:sldChg chg="del">
        <pc:chgData name="Felicioni, Licia" userId="S::feliclic@cvut.cz::d14afec8-200e-4809-9e7b-d7cb15307a5d" providerId="AD" clId="Web-{2D3283CE-4424-5AE5-03A1-A3AD5A66BB39}" dt="2025-12-09T10:45:22.578" v="32"/>
        <pc:sldMkLst>
          <pc:docMk/>
          <pc:sldMk cId="2202367370" sldId="397"/>
        </pc:sldMkLst>
      </pc:sldChg>
      <pc:sldChg chg="del">
        <pc:chgData name="Felicioni, Licia" userId="S::feliclic@cvut.cz::d14afec8-200e-4809-9e7b-d7cb15307a5d" providerId="AD" clId="Web-{2D3283CE-4424-5AE5-03A1-A3AD5A66BB39}" dt="2025-12-09T10:45:22.578" v="31"/>
        <pc:sldMkLst>
          <pc:docMk/>
          <pc:sldMk cId="63691544" sldId="398"/>
        </pc:sldMkLst>
      </pc:sldChg>
      <pc:sldChg chg="del">
        <pc:chgData name="Felicioni, Licia" userId="S::feliclic@cvut.cz::d14afec8-200e-4809-9e7b-d7cb15307a5d" providerId="AD" clId="Web-{2D3283CE-4424-5AE5-03A1-A3AD5A66BB39}" dt="2025-12-09T10:45:22.578" v="30"/>
        <pc:sldMkLst>
          <pc:docMk/>
          <pc:sldMk cId="1036161488" sldId="399"/>
        </pc:sldMkLst>
      </pc:sldChg>
      <pc:sldChg chg="del">
        <pc:chgData name="Felicioni, Licia" userId="S::feliclic@cvut.cz::d14afec8-200e-4809-9e7b-d7cb15307a5d" providerId="AD" clId="Web-{2D3283CE-4424-5AE5-03A1-A3AD5A66BB39}" dt="2025-12-09T10:45:36.422" v="37"/>
        <pc:sldMkLst>
          <pc:docMk/>
          <pc:sldMk cId="1858489436" sldId="407"/>
        </pc:sldMkLst>
      </pc:sldChg>
      <pc:sldChg chg="del">
        <pc:chgData name="Felicioni, Licia" userId="S::feliclic@cvut.cz::d14afec8-200e-4809-9e7b-d7cb15307a5d" providerId="AD" clId="Web-{2D3283CE-4424-5AE5-03A1-A3AD5A66BB39}" dt="2025-12-09T10:45:36.422" v="36"/>
        <pc:sldMkLst>
          <pc:docMk/>
          <pc:sldMk cId="2012711775" sldId="408"/>
        </pc:sldMkLst>
      </pc:sldChg>
      <pc:sldChg chg="del">
        <pc:chgData name="Felicioni, Licia" userId="S::feliclic@cvut.cz::d14afec8-200e-4809-9e7b-d7cb15307a5d" providerId="AD" clId="Web-{2D3283CE-4424-5AE5-03A1-A3AD5A66BB39}" dt="2025-12-09T10:45:36.407" v="34"/>
        <pc:sldMkLst>
          <pc:docMk/>
          <pc:sldMk cId="1716014987" sldId="409"/>
        </pc:sldMkLst>
      </pc:sldChg>
      <pc:sldChg chg="del">
        <pc:chgData name="Felicioni, Licia" userId="S::feliclic@cvut.cz::d14afec8-200e-4809-9e7b-d7cb15307a5d" providerId="AD" clId="Web-{2D3283CE-4424-5AE5-03A1-A3AD5A66BB39}" dt="2025-12-09T10:45:42.016" v="40"/>
        <pc:sldMkLst>
          <pc:docMk/>
          <pc:sldMk cId="2522962944" sldId="412"/>
        </pc:sldMkLst>
      </pc:sldChg>
      <pc:sldChg chg="del">
        <pc:chgData name="Felicioni, Licia" userId="S::feliclic@cvut.cz::d14afec8-200e-4809-9e7b-d7cb15307a5d" providerId="AD" clId="Web-{2D3283CE-4424-5AE5-03A1-A3AD5A66BB39}" dt="2025-12-09T10:45:42.016" v="39"/>
        <pc:sldMkLst>
          <pc:docMk/>
          <pc:sldMk cId="3527123192" sldId="413"/>
        </pc:sldMkLst>
      </pc:sldChg>
      <pc:sldChg chg="del">
        <pc:chgData name="Felicioni, Licia" userId="S::feliclic@cvut.cz::d14afec8-200e-4809-9e7b-d7cb15307a5d" providerId="AD" clId="Web-{2D3283CE-4424-5AE5-03A1-A3AD5A66BB39}" dt="2025-12-09T10:45:42.016" v="38"/>
        <pc:sldMkLst>
          <pc:docMk/>
          <pc:sldMk cId="3958031481" sldId="414"/>
        </pc:sldMkLst>
      </pc:sldChg>
      <pc:sldChg chg="del">
        <pc:chgData name="Felicioni, Licia" userId="S::feliclic@cvut.cz::d14afec8-200e-4809-9e7b-d7cb15307a5d" providerId="AD" clId="Web-{2D3283CE-4424-5AE5-03A1-A3AD5A66BB39}" dt="2025-12-09T10:45:47.454" v="41"/>
        <pc:sldMkLst>
          <pc:docMk/>
          <pc:sldMk cId="4206609788" sldId="417"/>
        </pc:sldMkLst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>
            <a:spLocks noGrp="1"/>
          </p:cNvSpPr>
          <p:nvPr>
            <p:ph type="hdr" idx="2"/>
          </p:nvPr>
        </p:nvSpPr>
        <p:spPr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" name="Google Shape;4;n"/>
          <p:cNvSpPr txBox="1">
            <a:spLocks noGrp="1"/>
          </p:cNvSpPr>
          <p:nvPr>
            <p:ph type="dt" idx="10"/>
          </p:nvPr>
        </p:nvSpPr>
        <p:spPr>
          <a:xfrm>
            <a:off x="3884613" y="0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" name="Google Shape;5;n"/>
          <p:cNvSpPr>
            <a:spLocks noGrp="1" noRot="1" noChangeAspect="1"/>
          </p:cNvSpPr>
          <p:nvPr>
            <p:ph type="sldImg" idx="3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6" name="Google Shape;6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1pPr>
            <a:lvl2pPr marL="914400" marR="0" lvl="1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2pPr>
            <a:lvl3pPr marL="1371600" marR="0" lvl="2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3pPr>
            <a:lvl4pPr marL="1828800" marR="0" lvl="3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4pPr>
            <a:lvl5pPr marL="2286000" marR="0" lvl="4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5pPr>
            <a:lvl6pPr marL="2743200" marR="0" lvl="5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" name="Google Shape;7;n"/>
          <p:cNvSpPr txBox="1">
            <a:spLocks noGrp="1"/>
          </p:cNvSpPr>
          <p:nvPr>
            <p:ph type="ftr" idx="11"/>
          </p:nvPr>
        </p:nvSpPr>
        <p:spPr>
          <a:xfrm>
            <a:off x="0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" name="Google Shape;8;n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lang="en-MT" sz="12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‹#›</a:t>
            </a:fld>
            <a:endParaRPr sz="1200" b="0" i="0" u="none" strike="noStrike" cap="none">
              <a:solidFill>
                <a:schemeClr val="dk1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9">
          <a:extLst>
            <a:ext uri="{FF2B5EF4-FFF2-40B4-BE49-F238E27FC236}">
              <a16:creationId xmlns:a16="http://schemas.microsoft.com/office/drawing/2014/main" id="{355133A2-D434-225F-92A8-06EAB5DE27F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" name="Google Shape;110;g35670ae33ce_0_0:notes">
            <a:extLst>
              <a:ext uri="{FF2B5EF4-FFF2-40B4-BE49-F238E27FC236}">
                <a16:creationId xmlns:a16="http://schemas.microsoft.com/office/drawing/2014/main" id="{1A8C3A96-E9D9-7BF2-55A4-C669CCAEDC63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11" name="Google Shape;111;g35670ae33ce_0_0:notes">
            <a:extLst>
              <a:ext uri="{FF2B5EF4-FFF2-40B4-BE49-F238E27FC236}">
                <a16:creationId xmlns:a16="http://schemas.microsoft.com/office/drawing/2014/main" id="{D5C4A8B3-1423-07E9-2A5F-0B0DEDC86A24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112" name="Google Shape;112;g35670ae33ce_0_0:notes">
            <a:extLst>
              <a:ext uri="{FF2B5EF4-FFF2-40B4-BE49-F238E27FC236}">
                <a16:creationId xmlns:a16="http://schemas.microsoft.com/office/drawing/2014/main" id="{ECF349C5-E586-ABC1-58C0-45B6E66748DD}"/>
              </a:ext>
            </a:extLst>
          </p:cNvPr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en-MT"/>
              <a:t>1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413140840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9">
          <a:extLst>
            <a:ext uri="{FF2B5EF4-FFF2-40B4-BE49-F238E27FC236}">
              <a16:creationId xmlns:a16="http://schemas.microsoft.com/office/drawing/2014/main" id="{2D12E32F-47F3-0D91-45F7-4C6708DF24A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" name="Google Shape;130;p2:notes">
            <a:extLst>
              <a:ext uri="{FF2B5EF4-FFF2-40B4-BE49-F238E27FC236}">
                <a16:creationId xmlns:a16="http://schemas.microsoft.com/office/drawing/2014/main" id="{299974D0-31E3-7FA3-3793-51A54C8460C3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rebuchet MS"/>
              <a:buNone/>
            </a:pPr>
            <a:endParaRPr/>
          </a:p>
        </p:txBody>
      </p:sp>
      <p:sp>
        <p:nvSpPr>
          <p:cNvPr id="131" name="Google Shape;131;p2:notes">
            <a:extLst>
              <a:ext uri="{FF2B5EF4-FFF2-40B4-BE49-F238E27FC236}">
                <a16:creationId xmlns:a16="http://schemas.microsoft.com/office/drawing/2014/main" id="{A17EB8A8-2325-63AE-7C46-2592726273A0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87359869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7">
          <a:extLst>
            <a:ext uri="{FF2B5EF4-FFF2-40B4-BE49-F238E27FC236}">
              <a16:creationId xmlns:a16="http://schemas.microsoft.com/office/drawing/2014/main" id="{C0760FFD-ED22-0D83-74E1-D5DCB6799F2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" name="Google Shape;138;p3:notes">
            <a:extLst>
              <a:ext uri="{FF2B5EF4-FFF2-40B4-BE49-F238E27FC236}">
                <a16:creationId xmlns:a16="http://schemas.microsoft.com/office/drawing/2014/main" id="{0C7EB64F-2B1D-DCC5-9986-A5B0F11C7630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rebuchet MS"/>
              <a:buNone/>
            </a:pPr>
            <a:endParaRPr/>
          </a:p>
        </p:txBody>
      </p:sp>
      <p:sp>
        <p:nvSpPr>
          <p:cNvPr id="139" name="Google Shape;139;p3:notes">
            <a:extLst>
              <a:ext uri="{FF2B5EF4-FFF2-40B4-BE49-F238E27FC236}">
                <a16:creationId xmlns:a16="http://schemas.microsoft.com/office/drawing/2014/main" id="{541DB87B-C3F7-2290-7DA8-C835242EA56E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107892972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4">
          <a:extLst>
            <a:ext uri="{FF2B5EF4-FFF2-40B4-BE49-F238E27FC236}">
              <a16:creationId xmlns:a16="http://schemas.microsoft.com/office/drawing/2014/main" id="{9B50F3FC-10C4-3BDC-5276-7A17A1CBF26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5" name="Google Shape;145;p4:notes">
            <a:extLst>
              <a:ext uri="{FF2B5EF4-FFF2-40B4-BE49-F238E27FC236}">
                <a16:creationId xmlns:a16="http://schemas.microsoft.com/office/drawing/2014/main" id="{E1D63998-E4F5-3929-58A5-2894E2C0E93F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rebuchet MS"/>
              <a:buNone/>
            </a:pPr>
            <a:endParaRPr/>
          </a:p>
        </p:txBody>
      </p:sp>
      <p:sp>
        <p:nvSpPr>
          <p:cNvPr id="146" name="Google Shape;146;p4:notes">
            <a:extLst>
              <a:ext uri="{FF2B5EF4-FFF2-40B4-BE49-F238E27FC236}">
                <a16:creationId xmlns:a16="http://schemas.microsoft.com/office/drawing/2014/main" id="{4E66982F-3325-B5B8-82E3-6E4BABBBD738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433670366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1">
          <a:extLst>
            <a:ext uri="{FF2B5EF4-FFF2-40B4-BE49-F238E27FC236}">
              <a16:creationId xmlns:a16="http://schemas.microsoft.com/office/drawing/2014/main" id="{05F15B23-91D6-1579-74B6-F7F9CA5EAFC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2" name="Google Shape;152;p5:notes">
            <a:extLst>
              <a:ext uri="{FF2B5EF4-FFF2-40B4-BE49-F238E27FC236}">
                <a16:creationId xmlns:a16="http://schemas.microsoft.com/office/drawing/2014/main" id="{50973DB3-0BD7-A42F-3213-61AF2AD2E46B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rebuchet MS"/>
              <a:buNone/>
            </a:pPr>
            <a:endParaRPr/>
          </a:p>
        </p:txBody>
      </p:sp>
      <p:sp>
        <p:nvSpPr>
          <p:cNvPr id="153" name="Google Shape;153;p5:notes">
            <a:extLst>
              <a:ext uri="{FF2B5EF4-FFF2-40B4-BE49-F238E27FC236}">
                <a16:creationId xmlns:a16="http://schemas.microsoft.com/office/drawing/2014/main" id="{C4EAA486-EC7C-B573-AFDA-250E311FEE7B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2391371643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8">
          <a:extLst>
            <a:ext uri="{FF2B5EF4-FFF2-40B4-BE49-F238E27FC236}">
              <a16:creationId xmlns:a16="http://schemas.microsoft.com/office/drawing/2014/main" id="{7D5D80BB-3D3A-AF81-77A3-360F5CFD34F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9" name="Google Shape;159;p6:notes">
            <a:extLst>
              <a:ext uri="{FF2B5EF4-FFF2-40B4-BE49-F238E27FC236}">
                <a16:creationId xmlns:a16="http://schemas.microsoft.com/office/drawing/2014/main" id="{A159F9D7-A198-A4AC-6994-05DE1B93B581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Trebuchet MS"/>
              <a:buNone/>
            </a:pPr>
            <a:endParaRPr/>
          </a:p>
        </p:txBody>
      </p:sp>
      <p:sp>
        <p:nvSpPr>
          <p:cNvPr id="160" name="Google Shape;160;p6:notes">
            <a:extLst>
              <a:ext uri="{FF2B5EF4-FFF2-40B4-BE49-F238E27FC236}">
                <a16:creationId xmlns:a16="http://schemas.microsoft.com/office/drawing/2014/main" id="{843B8835-AC74-3B26-9CE4-D063BFAEB902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3503239164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7">
          <a:extLst>
            <a:ext uri="{FF2B5EF4-FFF2-40B4-BE49-F238E27FC236}">
              <a16:creationId xmlns:a16="http://schemas.microsoft.com/office/drawing/2014/main" id="{59FAAEE2-0B8C-3D36-21CA-9AC90D9ABDF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8" name="Google Shape;168;p7:notes">
            <a:extLst>
              <a:ext uri="{FF2B5EF4-FFF2-40B4-BE49-F238E27FC236}">
                <a16:creationId xmlns:a16="http://schemas.microsoft.com/office/drawing/2014/main" id="{DD16FF61-8D25-353D-0767-5179C9E9B2AA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Trebuchet MS"/>
              <a:buNone/>
            </a:pPr>
            <a:endParaRPr/>
          </a:p>
        </p:txBody>
      </p:sp>
      <p:sp>
        <p:nvSpPr>
          <p:cNvPr id="169" name="Google Shape;169;p7:notes">
            <a:extLst>
              <a:ext uri="{FF2B5EF4-FFF2-40B4-BE49-F238E27FC236}">
                <a16:creationId xmlns:a16="http://schemas.microsoft.com/office/drawing/2014/main" id="{9A0B3E7E-6791-BC92-107A-09152B31210A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4141227038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9" name="Google Shape;189;p9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Trebuchet MS"/>
              <a:buNone/>
            </a:pPr>
            <a:endParaRPr/>
          </a:p>
        </p:txBody>
      </p:sp>
      <p:sp>
        <p:nvSpPr>
          <p:cNvPr id="190" name="Google Shape;190;p9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97">
          <a:extLst>
            <a:ext uri="{FF2B5EF4-FFF2-40B4-BE49-F238E27FC236}">
              <a16:creationId xmlns:a16="http://schemas.microsoft.com/office/drawing/2014/main" id="{2CD08D92-85A3-8969-ED93-718AF5C0F88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8" name="Google Shape;198;p10:notes">
            <a:extLst>
              <a:ext uri="{FF2B5EF4-FFF2-40B4-BE49-F238E27FC236}">
                <a16:creationId xmlns:a16="http://schemas.microsoft.com/office/drawing/2014/main" id="{6251DC81-26A9-675B-E811-2EA123937A77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Trebuchet MS"/>
              <a:buNone/>
            </a:pPr>
            <a:endParaRPr/>
          </a:p>
        </p:txBody>
      </p:sp>
      <p:sp>
        <p:nvSpPr>
          <p:cNvPr id="199" name="Google Shape;199;p10:notes">
            <a:extLst>
              <a:ext uri="{FF2B5EF4-FFF2-40B4-BE49-F238E27FC236}">
                <a16:creationId xmlns:a16="http://schemas.microsoft.com/office/drawing/2014/main" id="{6ACBAFA6-9B6F-2853-2E76-DADA7B18881A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494864356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6">
          <a:extLst>
            <a:ext uri="{FF2B5EF4-FFF2-40B4-BE49-F238E27FC236}">
              <a16:creationId xmlns:a16="http://schemas.microsoft.com/office/drawing/2014/main" id="{9D688BC1-E320-B42B-362A-937E5521B1E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7" name="Google Shape;207;p11:notes">
            <a:extLst>
              <a:ext uri="{FF2B5EF4-FFF2-40B4-BE49-F238E27FC236}">
                <a16:creationId xmlns:a16="http://schemas.microsoft.com/office/drawing/2014/main" id="{4783CD9E-D0DD-52D1-B85F-F80EE3F46B58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Trebuchet MS"/>
              <a:buNone/>
            </a:pPr>
            <a:endParaRPr/>
          </a:p>
        </p:txBody>
      </p:sp>
      <p:sp>
        <p:nvSpPr>
          <p:cNvPr id="208" name="Google Shape;208;p11:notes">
            <a:extLst>
              <a:ext uri="{FF2B5EF4-FFF2-40B4-BE49-F238E27FC236}">
                <a16:creationId xmlns:a16="http://schemas.microsoft.com/office/drawing/2014/main" id="{DE2FFF92-8005-CAA9-96A3-6387F5DD40F3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3471190435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13">
          <a:extLst>
            <a:ext uri="{FF2B5EF4-FFF2-40B4-BE49-F238E27FC236}">
              <a16:creationId xmlns:a16="http://schemas.microsoft.com/office/drawing/2014/main" id="{6415CDCF-B99D-8A92-4B2C-E7F3B95CF6C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4" name="Google Shape;214;p12:notes">
            <a:extLst>
              <a:ext uri="{FF2B5EF4-FFF2-40B4-BE49-F238E27FC236}">
                <a16:creationId xmlns:a16="http://schemas.microsoft.com/office/drawing/2014/main" id="{B4FD7839-BA4E-BA13-4A1F-C01C900875B7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rebuchet MS"/>
              <a:buNone/>
            </a:pPr>
            <a:endParaRPr/>
          </a:p>
        </p:txBody>
      </p:sp>
      <p:sp>
        <p:nvSpPr>
          <p:cNvPr id="215" name="Google Shape;215;p12:notes">
            <a:extLst>
              <a:ext uri="{FF2B5EF4-FFF2-40B4-BE49-F238E27FC236}">
                <a16:creationId xmlns:a16="http://schemas.microsoft.com/office/drawing/2014/main" id="{33B47F52-794A-FDF6-E93E-F1DF6367DBD1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340569798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20">
          <a:extLst>
            <a:ext uri="{FF2B5EF4-FFF2-40B4-BE49-F238E27FC236}">
              <a16:creationId xmlns:a16="http://schemas.microsoft.com/office/drawing/2014/main" id="{4223D39C-5CE2-1196-36D3-55D4754643F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1" name="Google Shape;221;p13:notes">
            <a:extLst>
              <a:ext uri="{FF2B5EF4-FFF2-40B4-BE49-F238E27FC236}">
                <a16:creationId xmlns:a16="http://schemas.microsoft.com/office/drawing/2014/main" id="{ECFBBB53-62B3-BAC2-4E41-F058AE64D800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rebuchet MS"/>
              <a:buNone/>
            </a:pPr>
            <a:endParaRPr/>
          </a:p>
        </p:txBody>
      </p:sp>
      <p:sp>
        <p:nvSpPr>
          <p:cNvPr id="222" name="Google Shape;222;p13:notes">
            <a:extLst>
              <a:ext uri="{FF2B5EF4-FFF2-40B4-BE49-F238E27FC236}">
                <a16:creationId xmlns:a16="http://schemas.microsoft.com/office/drawing/2014/main" id="{86935AEA-531C-71BB-4623-CECA5EC93AD7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731565456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" name="Google Shape;389;p19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rebuchet MS"/>
              <a:buNone/>
            </a:pPr>
            <a:endParaRPr/>
          </a:p>
        </p:txBody>
      </p:sp>
      <p:sp>
        <p:nvSpPr>
          <p:cNvPr id="390" name="Google Shape;390;p19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95">
          <a:extLst>
            <a:ext uri="{FF2B5EF4-FFF2-40B4-BE49-F238E27FC236}">
              <a16:creationId xmlns:a16="http://schemas.microsoft.com/office/drawing/2014/main" id="{9871178F-0B7F-77F0-0127-EE7EDA6DDE3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6" name="Google Shape;396;p20:notes">
            <a:extLst>
              <a:ext uri="{FF2B5EF4-FFF2-40B4-BE49-F238E27FC236}">
                <a16:creationId xmlns:a16="http://schemas.microsoft.com/office/drawing/2014/main" id="{419DDBAD-4B87-101E-A113-99E8C5226A72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rebuchet MS"/>
              <a:buNone/>
            </a:pPr>
            <a:endParaRPr/>
          </a:p>
        </p:txBody>
      </p:sp>
      <p:sp>
        <p:nvSpPr>
          <p:cNvPr id="397" name="Google Shape;397;p20:notes">
            <a:extLst>
              <a:ext uri="{FF2B5EF4-FFF2-40B4-BE49-F238E27FC236}">
                <a16:creationId xmlns:a16="http://schemas.microsoft.com/office/drawing/2014/main" id="{98CC77ED-0BB2-8F1F-80D5-737C1DA8E9EE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893986223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52">
          <a:extLst>
            <a:ext uri="{FF2B5EF4-FFF2-40B4-BE49-F238E27FC236}">
              <a16:creationId xmlns:a16="http://schemas.microsoft.com/office/drawing/2014/main" id="{601C6097-3902-8A11-1C93-125407DFFCA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3" name="Google Shape;453;p21:notes">
            <a:extLst>
              <a:ext uri="{FF2B5EF4-FFF2-40B4-BE49-F238E27FC236}">
                <a16:creationId xmlns:a16="http://schemas.microsoft.com/office/drawing/2014/main" id="{2516CBE2-0AAB-4FC6-8FB6-BB3428DEB62F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rebuchet MS"/>
              <a:buNone/>
            </a:pPr>
            <a:endParaRPr/>
          </a:p>
        </p:txBody>
      </p:sp>
      <p:sp>
        <p:nvSpPr>
          <p:cNvPr id="454" name="Google Shape;454;p21:notes">
            <a:extLst>
              <a:ext uri="{FF2B5EF4-FFF2-40B4-BE49-F238E27FC236}">
                <a16:creationId xmlns:a16="http://schemas.microsoft.com/office/drawing/2014/main" id="{8E45913A-988C-7406-D6CC-062069B8B84D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2140657914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59">
          <a:extLst>
            <a:ext uri="{FF2B5EF4-FFF2-40B4-BE49-F238E27FC236}">
              <a16:creationId xmlns:a16="http://schemas.microsoft.com/office/drawing/2014/main" id="{4B6AC0F4-9F4F-17AD-2238-6D102EE8C1B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" name="Google Shape;460;p22:notes">
            <a:extLst>
              <a:ext uri="{FF2B5EF4-FFF2-40B4-BE49-F238E27FC236}">
                <a16:creationId xmlns:a16="http://schemas.microsoft.com/office/drawing/2014/main" id="{28B5EFB5-1758-1CA1-0872-12F2946DBAAF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rebuchet MS"/>
              <a:buNone/>
            </a:pPr>
            <a:endParaRPr/>
          </a:p>
        </p:txBody>
      </p:sp>
      <p:sp>
        <p:nvSpPr>
          <p:cNvPr id="461" name="Google Shape;461;p22:notes">
            <a:extLst>
              <a:ext uri="{FF2B5EF4-FFF2-40B4-BE49-F238E27FC236}">
                <a16:creationId xmlns:a16="http://schemas.microsoft.com/office/drawing/2014/main" id="{85345B28-6C39-446D-41AC-6ADE683F4074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1101092267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19">
          <a:extLst>
            <a:ext uri="{FF2B5EF4-FFF2-40B4-BE49-F238E27FC236}">
              <a16:creationId xmlns:a16="http://schemas.microsoft.com/office/drawing/2014/main" id="{8B3A8987-12C6-CC10-A85B-7C2A7B7FE19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0" name="Google Shape;520;p29:notes">
            <a:extLst>
              <a:ext uri="{FF2B5EF4-FFF2-40B4-BE49-F238E27FC236}">
                <a16:creationId xmlns:a16="http://schemas.microsoft.com/office/drawing/2014/main" id="{43AB31AD-C7DF-BFEF-6DA5-64AAC740AA25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Trebuchet MS"/>
              <a:buNone/>
            </a:pPr>
            <a:endParaRPr/>
          </a:p>
        </p:txBody>
      </p:sp>
      <p:sp>
        <p:nvSpPr>
          <p:cNvPr id="521" name="Google Shape;521;p29:notes">
            <a:extLst>
              <a:ext uri="{FF2B5EF4-FFF2-40B4-BE49-F238E27FC236}">
                <a16:creationId xmlns:a16="http://schemas.microsoft.com/office/drawing/2014/main" id="{20B91455-F679-9053-D3A1-987B5FA24A4F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628445165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26">
          <a:extLst>
            <a:ext uri="{FF2B5EF4-FFF2-40B4-BE49-F238E27FC236}">
              <a16:creationId xmlns:a16="http://schemas.microsoft.com/office/drawing/2014/main" id="{F1731B4C-ED8E-C57B-20A4-987310D60B5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7" name="Google Shape;527;p30:notes">
            <a:extLst>
              <a:ext uri="{FF2B5EF4-FFF2-40B4-BE49-F238E27FC236}">
                <a16:creationId xmlns:a16="http://schemas.microsoft.com/office/drawing/2014/main" id="{8B488DAB-2628-10BE-C78A-A4367AF6F88D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Trebuchet MS"/>
              <a:buNone/>
            </a:pPr>
            <a:endParaRPr/>
          </a:p>
        </p:txBody>
      </p:sp>
      <p:sp>
        <p:nvSpPr>
          <p:cNvPr id="528" name="Google Shape;528;p30:notes">
            <a:extLst>
              <a:ext uri="{FF2B5EF4-FFF2-40B4-BE49-F238E27FC236}">
                <a16:creationId xmlns:a16="http://schemas.microsoft.com/office/drawing/2014/main" id="{87A7A463-539D-1451-1F24-E79A680FD33E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2729194309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03">
          <a:extLst>
            <a:ext uri="{FF2B5EF4-FFF2-40B4-BE49-F238E27FC236}">
              <a16:creationId xmlns:a16="http://schemas.microsoft.com/office/drawing/2014/main" id="{CFB3F239-EEEB-3AA7-3A47-CBDF56ACAD4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4" name="Google Shape;604;p31:notes">
            <a:extLst>
              <a:ext uri="{FF2B5EF4-FFF2-40B4-BE49-F238E27FC236}">
                <a16:creationId xmlns:a16="http://schemas.microsoft.com/office/drawing/2014/main" id="{35830BFD-D216-6C9F-3905-C3AE7CF160A6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rebuchet MS"/>
              <a:buNone/>
            </a:pPr>
            <a:endParaRPr/>
          </a:p>
        </p:txBody>
      </p:sp>
      <p:sp>
        <p:nvSpPr>
          <p:cNvPr id="605" name="Google Shape;605;p31:notes">
            <a:extLst>
              <a:ext uri="{FF2B5EF4-FFF2-40B4-BE49-F238E27FC236}">
                <a16:creationId xmlns:a16="http://schemas.microsoft.com/office/drawing/2014/main" id="{89BC7E3D-DF93-B05D-B229-CBFBA63FA3A0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868910362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1" name="Google Shape;611;p32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rebuchet MS"/>
              <a:buNone/>
            </a:pPr>
            <a:endParaRPr/>
          </a:p>
        </p:txBody>
      </p:sp>
      <p:sp>
        <p:nvSpPr>
          <p:cNvPr id="612" name="Google Shape;612;p32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9" name="Google Shape;679;p25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Trebuchet MS"/>
              <a:buNone/>
            </a:pPr>
            <a:endParaRPr/>
          </a:p>
        </p:txBody>
      </p:sp>
      <p:sp>
        <p:nvSpPr>
          <p:cNvPr id="680" name="Google Shape;680;p25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7" name="Google Shape;687;p59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Trebuchet MS"/>
              <a:buNone/>
            </a:pPr>
            <a:endParaRPr/>
          </a:p>
        </p:txBody>
      </p:sp>
      <p:sp>
        <p:nvSpPr>
          <p:cNvPr id="688" name="Google Shape;688;p59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60">
          <a:extLst>
            <a:ext uri="{FF2B5EF4-FFF2-40B4-BE49-F238E27FC236}">
              <a16:creationId xmlns:a16="http://schemas.microsoft.com/office/drawing/2014/main" id="{8218E53D-C5CB-E54D-5FBB-434EEF3A162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1" name="Google Shape;761;g38ded15603a_0_379:notes">
            <a:extLst>
              <a:ext uri="{FF2B5EF4-FFF2-40B4-BE49-F238E27FC236}">
                <a16:creationId xmlns:a16="http://schemas.microsoft.com/office/drawing/2014/main" id="{4BF0847F-6A42-19DC-FBD3-C786801DBB30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Trebuchet MS"/>
              <a:buNone/>
            </a:pPr>
            <a:endParaRPr/>
          </a:p>
        </p:txBody>
      </p:sp>
      <p:sp>
        <p:nvSpPr>
          <p:cNvPr id="762" name="Google Shape;762;g38ded15603a_0_379:notes">
            <a:extLst>
              <a:ext uri="{FF2B5EF4-FFF2-40B4-BE49-F238E27FC236}">
                <a16:creationId xmlns:a16="http://schemas.microsoft.com/office/drawing/2014/main" id="{24C4C6F1-D217-0339-E826-9E274C8E7F9B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4134876951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67">
          <a:extLst>
            <a:ext uri="{FF2B5EF4-FFF2-40B4-BE49-F238E27FC236}">
              <a16:creationId xmlns:a16="http://schemas.microsoft.com/office/drawing/2014/main" id="{B9F88CD1-9F92-1A76-A3FA-FBB0C5619FC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8" name="Google Shape;768;g38ded15603a_0_385:notes">
            <a:extLst>
              <a:ext uri="{FF2B5EF4-FFF2-40B4-BE49-F238E27FC236}">
                <a16:creationId xmlns:a16="http://schemas.microsoft.com/office/drawing/2014/main" id="{43572BFC-B270-82AB-3B6F-C15E82A071E2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Trebuchet MS"/>
              <a:buNone/>
            </a:pPr>
            <a:r>
              <a:rPr lang="en-MT"/>
              <a:t>FALTA MAPA GIS DE BUILDING AGE</a:t>
            </a:r>
            <a:endParaRPr/>
          </a:p>
        </p:txBody>
      </p:sp>
      <p:sp>
        <p:nvSpPr>
          <p:cNvPr id="769" name="Google Shape;769;g38ded15603a_0_385:notes">
            <a:extLst>
              <a:ext uri="{FF2B5EF4-FFF2-40B4-BE49-F238E27FC236}">
                <a16:creationId xmlns:a16="http://schemas.microsoft.com/office/drawing/2014/main" id="{E2E0DB2F-27FF-01B6-1317-8D8D88D5CFD0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3293026644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24">
          <a:extLst>
            <a:ext uri="{FF2B5EF4-FFF2-40B4-BE49-F238E27FC236}">
              <a16:creationId xmlns:a16="http://schemas.microsoft.com/office/drawing/2014/main" id="{BD0328F6-14EE-9FCE-C7DF-F63CA7879D8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5" name="Google Shape;825;g38ded15603a_0_467:notes">
            <a:extLst>
              <a:ext uri="{FF2B5EF4-FFF2-40B4-BE49-F238E27FC236}">
                <a16:creationId xmlns:a16="http://schemas.microsoft.com/office/drawing/2014/main" id="{22414349-0209-5D2F-A858-985E53D12C5C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Trebuchet MS"/>
              <a:buNone/>
            </a:pPr>
            <a:endParaRPr/>
          </a:p>
        </p:txBody>
      </p:sp>
      <p:sp>
        <p:nvSpPr>
          <p:cNvPr id="826" name="Google Shape;826;g38ded15603a_0_467:notes">
            <a:extLst>
              <a:ext uri="{FF2B5EF4-FFF2-40B4-BE49-F238E27FC236}">
                <a16:creationId xmlns:a16="http://schemas.microsoft.com/office/drawing/2014/main" id="{34029F84-8214-EFD7-A8AE-4B87A550AE5B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3287842297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31">
          <a:extLst>
            <a:ext uri="{FF2B5EF4-FFF2-40B4-BE49-F238E27FC236}">
              <a16:creationId xmlns:a16="http://schemas.microsoft.com/office/drawing/2014/main" id="{DBF7D799-C522-8D04-AA2C-15351E074A9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2" name="Google Shape;832;g38ded15603a_0_473:notes">
            <a:extLst>
              <a:ext uri="{FF2B5EF4-FFF2-40B4-BE49-F238E27FC236}">
                <a16:creationId xmlns:a16="http://schemas.microsoft.com/office/drawing/2014/main" id="{3F08BF39-AC37-FE5D-AE2C-85CA37D2CBB6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Trebuchet MS"/>
              <a:buNone/>
            </a:pPr>
            <a:endParaRPr/>
          </a:p>
        </p:txBody>
      </p:sp>
      <p:sp>
        <p:nvSpPr>
          <p:cNvPr id="833" name="Google Shape;833;g38ded15603a_0_473:notes">
            <a:extLst>
              <a:ext uri="{FF2B5EF4-FFF2-40B4-BE49-F238E27FC236}">
                <a16:creationId xmlns:a16="http://schemas.microsoft.com/office/drawing/2014/main" id="{F949FF43-1EA2-CAC9-7786-298972CF93B2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1013679634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98">
          <a:extLst>
            <a:ext uri="{FF2B5EF4-FFF2-40B4-BE49-F238E27FC236}">
              <a16:creationId xmlns:a16="http://schemas.microsoft.com/office/drawing/2014/main" id="{198DD169-C132-4223-4824-C0B3A15019C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9" name="Google Shape;899;p36:notes">
            <a:extLst>
              <a:ext uri="{FF2B5EF4-FFF2-40B4-BE49-F238E27FC236}">
                <a16:creationId xmlns:a16="http://schemas.microsoft.com/office/drawing/2014/main" id="{3EE5BA94-C94A-3EFF-CBE6-5B8F4432CD06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900" name="Google Shape;900;p36:notes">
            <a:extLst>
              <a:ext uri="{FF2B5EF4-FFF2-40B4-BE49-F238E27FC236}">
                <a16:creationId xmlns:a16="http://schemas.microsoft.com/office/drawing/2014/main" id="{ED05A2AD-23FF-E726-01E3-9990C4B4263A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Trebuchet MS"/>
              <a:buNone/>
            </a:pPr>
            <a:endParaRPr/>
          </a:p>
        </p:txBody>
      </p:sp>
      <p:sp>
        <p:nvSpPr>
          <p:cNvPr id="901" name="Google Shape;901;p36:notes">
            <a:extLst>
              <a:ext uri="{FF2B5EF4-FFF2-40B4-BE49-F238E27FC236}">
                <a16:creationId xmlns:a16="http://schemas.microsoft.com/office/drawing/2014/main" id="{65FE21BA-5063-0B94-D9F7-ADF115B7A0A3}"/>
              </a:ext>
            </a:extLst>
          </p:cNvPr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lang="en-MT"/>
              <a:t>60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252534350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08">
          <a:extLst>
            <a:ext uri="{FF2B5EF4-FFF2-40B4-BE49-F238E27FC236}">
              <a16:creationId xmlns:a16="http://schemas.microsoft.com/office/drawing/2014/main" id="{1BB5028A-98EC-FEBC-DD2C-1D446C344AE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9" name="Google Shape;909;p37:notes">
            <a:extLst>
              <a:ext uri="{FF2B5EF4-FFF2-40B4-BE49-F238E27FC236}">
                <a16:creationId xmlns:a16="http://schemas.microsoft.com/office/drawing/2014/main" id="{4D232EEC-D6DB-B3BE-2594-6E249AA4A5D2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910" name="Google Shape;910;p37:notes">
            <a:extLst>
              <a:ext uri="{FF2B5EF4-FFF2-40B4-BE49-F238E27FC236}">
                <a16:creationId xmlns:a16="http://schemas.microsoft.com/office/drawing/2014/main" id="{FA49DF92-25B5-9585-32D6-5D929A755EA3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Trebuchet MS"/>
              <a:buNone/>
            </a:pPr>
            <a:endParaRPr/>
          </a:p>
        </p:txBody>
      </p:sp>
      <p:sp>
        <p:nvSpPr>
          <p:cNvPr id="911" name="Google Shape;911;p37:notes">
            <a:extLst>
              <a:ext uri="{FF2B5EF4-FFF2-40B4-BE49-F238E27FC236}">
                <a16:creationId xmlns:a16="http://schemas.microsoft.com/office/drawing/2014/main" id="{4B0FEAD8-87A5-A469-9835-B22B53895A57}"/>
              </a:ext>
            </a:extLst>
          </p:cNvPr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Trebuchet MS"/>
              <a:buNone/>
            </a:pPr>
            <a:fld id="{00000000-1234-1234-1234-123412341234}" type="slidenum">
              <a:rPr lang="en-MT"/>
              <a:t>61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320167483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18">
          <a:extLst>
            <a:ext uri="{FF2B5EF4-FFF2-40B4-BE49-F238E27FC236}">
              <a16:creationId xmlns:a16="http://schemas.microsoft.com/office/drawing/2014/main" id="{61C232B6-FCBF-9E7A-ACB0-F4C231DC9B1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9" name="Google Shape;919;p38:notes">
            <a:extLst>
              <a:ext uri="{FF2B5EF4-FFF2-40B4-BE49-F238E27FC236}">
                <a16:creationId xmlns:a16="http://schemas.microsoft.com/office/drawing/2014/main" id="{99A8D0E2-8FD1-9FB2-B703-4099B6B76482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rebuchet MS"/>
              <a:buNone/>
            </a:pPr>
            <a:endParaRPr/>
          </a:p>
        </p:txBody>
      </p:sp>
      <p:sp>
        <p:nvSpPr>
          <p:cNvPr id="920" name="Google Shape;920;p38:notes">
            <a:extLst>
              <a:ext uri="{FF2B5EF4-FFF2-40B4-BE49-F238E27FC236}">
                <a16:creationId xmlns:a16="http://schemas.microsoft.com/office/drawing/2014/main" id="{7883D12D-1C46-3DB1-4ABD-75D979DECDBB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546647986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32">
          <a:extLst>
            <a:ext uri="{FF2B5EF4-FFF2-40B4-BE49-F238E27FC236}">
              <a16:creationId xmlns:a16="http://schemas.microsoft.com/office/drawing/2014/main" id="{86A0C73C-8295-817F-7589-2DF7EF71EF2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3" name="Google Shape;933;p39:notes">
            <a:extLst>
              <a:ext uri="{FF2B5EF4-FFF2-40B4-BE49-F238E27FC236}">
                <a16:creationId xmlns:a16="http://schemas.microsoft.com/office/drawing/2014/main" id="{02C6DD00-4E6F-A506-DAD4-3F53604BC3F7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rebuchet MS"/>
              <a:buNone/>
            </a:pPr>
            <a:endParaRPr/>
          </a:p>
        </p:txBody>
      </p:sp>
      <p:sp>
        <p:nvSpPr>
          <p:cNvPr id="934" name="Google Shape;934;p39:notes">
            <a:extLst>
              <a:ext uri="{FF2B5EF4-FFF2-40B4-BE49-F238E27FC236}">
                <a16:creationId xmlns:a16="http://schemas.microsoft.com/office/drawing/2014/main" id="{F7C0F834-CA4E-A86D-43A1-4A44B63094A2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615028795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41">
          <a:extLst>
            <a:ext uri="{FF2B5EF4-FFF2-40B4-BE49-F238E27FC236}">
              <a16:creationId xmlns:a16="http://schemas.microsoft.com/office/drawing/2014/main" id="{050860D7-463F-3EBF-8A8C-FE4ECDA8AFB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2" name="Google Shape;942;g38ded15603a_0_16:notes">
            <a:extLst>
              <a:ext uri="{FF2B5EF4-FFF2-40B4-BE49-F238E27FC236}">
                <a16:creationId xmlns:a16="http://schemas.microsoft.com/office/drawing/2014/main" id="{8E6C62B8-1623-BEE7-AB5C-92FA07335582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rebuchet MS"/>
              <a:buNone/>
            </a:pPr>
            <a:endParaRPr/>
          </a:p>
        </p:txBody>
      </p:sp>
      <p:sp>
        <p:nvSpPr>
          <p:cNvPr id="943" name="Google Shape;943;g38ded15603a_0_16:notes">
            <a:extLst>
              <a:ext uri="{FF2B5EF4-FFF2-40B4-BE49-F238E27FC236}">
                <a16:creationId xmlns:a16="http://schemas.microsoft.com/office/drawing/2014/main" id="{1CBC67A5-E8FA-6D39-11BF-C1F11868A61F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1198857876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49">
          <a:extLst>
            <a:ext uri="{FF2B5EF4-FFF2-40B4-BE49-F238E27FC236}">
              <a16:creationId xmlns:a16="http://schemas.microsoft.com/office/drawing/2014/main" id="{058A85B2-3B13-3720-B825-5711202D8AC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0" name="Google Shape;950;g38ded15603a_0_53:notes">
            <a:extLst>
              <a:ext uri="{FF2B5EF4-FFF2-40B4-BE49-F238E27FC236}">
                <a16:creationId xmlns:a16="http://schemas.microsoft.com/office/drawing/2014/main" id="{8D5378A3-2A60-95A9-C716-7C4A5F3F2FDB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rebuchet MS"/>
              <a:buNone/>
            </a:pPr>
            <a:endParaRPr/>
          </a:p>
        </p:txBody>
      </p:sp>
      <p:sp>
        <p:nvSpPr>
          <p:cNvPr id="951" name="Google Shape;951;g38ded15603a_0_53:notes">
            <a:extLst>
              <a:ext uri="{FF2B5EF4-FFF2-40B4-BE49-F238E27FC236}">
                <a16:creationId xmlns:a16="http://schemas.microsoft.com/office/drawing/2014/main" id="{13800774-A35D-7298-7C07-EDAA13166BBE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380678478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56">
          <a:extLst>
            <a:ext uri="{FF2B5EF4-FFF2-40B4-BE49-F238E27FC236}">
              <a16:creationId xmlns:a16="http://schemas.microsoft.com/office/drawing/2014/main" id="{526234F7-BFA0-06E0-7BDE-FD4DF38E3E6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7" name="Google Shape;957;g38ded15603a_0_345:notes">
            <a:extLst>
              <a:ext uri="{FF2B5EF4-FFF2-40B4-BE49-F238E27FC236}">
                <a16:creationId xmlns:a16="http://schemas.microsoft.com/office/drawing/2014/main" id="{D625514D-4400-5D8A-BB10-4042C4FB7CCC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Trebuchet MS"/>
              <a:buNone/>
            </a:pPr>
            <a:endParaRPr/>
          </a:p>
        </p:txBody>
      </p:sp>
      <p:sp>
        <p:nvSpPr>
          <p:cNvPr id="958" name="Google Shape;958;g38ded15603a_0_345:notes">
            <a:extLst>
              <a:ext uri="{FF2B5EF4-FFF2-40B4-BE49-F238E27FC236}">
                <a16:creationId xmlns:a16="http://schemas.microsoft.com/office/drawing/2014/main" id="{8C4AAD7A-6212-A2ED-6B61-FFF53CDE8A66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3808075717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13">
          <a:extLst>
            <a:ext uri="{FF2B5EF4-FFF2-40B4-BE49-F238E27FC236}">
              <a16:creationId xmlns:a16="http://schemas.microsoft.com/office/drawing/2014/main" id="{2C73DA15-90C1-CABF-5E2C-4B9E5AD47FF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4" name="Google Shape;1014;g38ded15603a_0_113:notes">
            <a:extLst>
              <a:ext uri="{FF2B5EF4-FFF2-40B4-BE49-F238E27FC236}">
                <a16:creationId xmlns:a16="http://schemas.microsoft.com/office/drawing/2014/main" id="{10019350-A276-EC4F-C0D3-CB994EBEEDCB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rebuchet MS"/>
              <a:buNone/>
            </a:pPr>
            <a:endParaRPr/>
          </a:p>
        </p:txBody>
      </p:sp>
      <p:sp>
        <p:nvSpPr>
          <p:cNvPr id="1015" name="Google Shape;1015;g38ded15603a_0_113:notes">
            <a:extLst>
              <a:ext uri="{FF2B5EF4-FFF2-40B4-BE49-F238E27FC236}">
                <a16:creationId xmlns:a16="http://schemas.microsoft.com/office/drawing/2014/main" id="{EABB041A-97B9-F7B6-2B4B-B89E8519EDEB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4052835824"/>
      </p:ext>
    </p:extLst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20">
          <a:extLst>
            <a:ext uri="{FF2B5EF4-FFF2-40B4-BE49-F238E27FC236}">
              <a16:creationId xmlns:a16="http://schemas.microsoft.com/office/drawing/2014/main" id="{57FF1981-7B74-1B9C-1057-C0FCD23407E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1" name="Google Shape;1021;g38ded15603a_0_119:notes">
            <a:extLst>
              <a:ext uri="{FF2B5EF4-FFF2-40B4-BE49-F238E27FC236}">
                <a16:creationId xmlns:a16="http://schemas.microsoft.com/office/drawing/2014/main" id="{D1A19047-BAFC-70A2-7ACD-D3E0A8C01589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rebuchet MS"/>
              <a:buNone/>
            </a:pPr>
            <a:endParaRPr/>
          </a:p>
        </p:txBody>
      </p:sp>
      <p:sp>
        <p:nvSpPr>
          <p:cNvPr id="1022" name="Google Shape;1022;g38ded15603a_0_119:notes">
            <a:extLst>
              <a:ext uri="{FF2B5EF4-FFF2-40B4-BE49-F238E27FC236}">
                <a16:creationId xmlns:a16="http://schemas.microsoft.com/office/drawing/2014/main" id="{E3796896-5488-2E61-A55A-4AE59F31B5EA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236406018"/>
      </p:ext>
    </p:extLst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75">
          <a:extLst>
            <a:ext uri="{FF2B5EF4-FFF2-40B4-BE49-F238E27FC236}">
              <a16:creationId xmlns:a16="http://schemas.microsoft.com/office/drawing/2014/main" id="{B1B916C5-2B7E-6E28-F8C2-84374AB2C0C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6" name="Google Shape;1076;g38ded15603a_0_173:notes">
            <a:extLst>
              <a:ext uri="{FF2B5EF4-FFF2-40B4-BE49-F238E27FC236}">
                <a16:creationId xmlns:a16="http://schemas.microsoft.com/office/drawing/2014/main" id="{947D6F2C-A503-7BD2-6DD7-8C08188E4242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077" name="Google Shape;1077;g38ded15603a_0_173:notes">
            <a:extLst>
              <a:ext uri="{FF2B5EF4-FFF2-40B4-BE49-F238E27FC236}">
                <a16:creationId xmlns:a16="http://schemas.microsoft.com/office/drawing/2014/main" id="{B9FCEC8B-D56E-24E2-2E90-95B2EF937A04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Trebuchet MS"/>
              <a:buNone/>
            </a:pPr>
            <a:endParaRPr/>
          </a:p>
        </p:txBody>
      </p:sp>
      <p:sp>
        <p:nvSpPr>
          <p:cNvPr id="1078" name="Google Shape;1078;g38ded15603a_0_173:notes">
            <a:extLst>
              <a:ext uri="{FF2B5EF4-FFF2-40B4-BE49-F238E27FC236}">
                <a16:creationId xmlns:a16="http://schemas.microsoft.com/office/drawing/2014/main" id="{38891D7E-71CD-5728-25F4-3279CF868BA7}"/>
              </a:ext>
            </a:extLst>
          </p:cNvPr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lang="en-MT"/>
              <a:t>76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506819336"/>
      </p:ext>
    </p:extLst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84">
          <a:extLst>
            <a:ext uri="{FF2B5EF4-FFF2-40B4-BE49-F238E27FC236}">
              <a16:creationId xmlns:a16="http://schemas.microsoft.com/office/drawing/2014/main" id="{BDBC5750-0280-B175-3CF9-ED98B95819B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5" name="Google Shape;1085;g38ded15603a_0_211:notes">
            <a:extLst>
              <a:ext uri="{FF2B5EF4-FFF2-40B4-BE49-F238E27FC236}">
                <a16:creationId xmlns:a16="http://schemas.microsoft.com/office/drawing/2014/main" id="{AB4D0E57-9C55-4069-93A3-C42D89D6151C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086" name="Google Shape;1086;g38ded15603a_0_211:notes">
            <a:extLst>
              <a:ext uri="{FF2B5EF4-FFF2-40B4-BE49-F238E27FC236}">
                <a16:creationId xmlns:a16="http://schemas.microsoft.com/office/drawing/2014/main" id="{0ADF9C73-45C8-0DFF-E6BD-08FF507049BF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Trebuchet MS"/>
              <a:buNone/>
            </a:pPr>
            <a:endParaRPr/>
          </a:p>
        </p:txBody>
      </p:sp>
      <p:sp>
        <p:nvSpPr>
          <p:cNvPr id="1087" name="Google Shape;1087;g38ded15603a_0_211:notes">
            <a:extLst>
              <a:ext uri="{FF2B5EF4-FFF2-40B4-BE49-F238E27FC236}">
                <a16:creationId xmlns:a16="http://schemas.microsoft.com/office/drawing/2014/main" id="{B09CFEAD-DD42-1EB6-DB45-D5AA5C3CBBEF}"/>
              </a:ext>
            </a:extLst>
          </p:cNvPr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Trebuchet MS"/>
              <a:buNone/>
            </a:pPr>
            <a:fld id="{00000000-1234-1234-1234-123412341234}" type="slidenum">
              <a:rPr lang="en-MT"/>
              <a:t>77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19078054"/>
      </p:ext>
    </p:extLst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07">
          <a:extLst>
            <a:ext uri="{FF2B5EF4-FFF2-40B4-BE49-F238E27FC236}">
              <a16:creationId xmlns:a16="http://schemas.microsoft.com/office/drawing/2014/main" id="{A70360E4-912D-3A01-6C87-966FFDAE09B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8" name="Google Shape;1108;p41:notes">
            <a:extLst>
              <a:ext uri="{FF2B5EF4-FFF2-40B4-BE49-F238E27FC236}">
                <a16:creationId xmlns:a16="http://schemas.microsoft.com/office/drawing/2014/main" id="{DD41C294-1C59-6F2A-BE60-D4D368E12BEB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rebuchet MS"/>
              <a:buNone/>
            </a:pPr>
            <a:endParaRPr/>
          </a:p>
        </p:txBody>
      </p:sp>
      <p:sp>
        <p:nvSpPr>
          <p:cNvPr id="1109" name="Google Shape;1109;p41:notes">
            <a:extLst>
              <a:ext uri="{FF2B5EF4-FFF2-40B4-BE49-F238E27FC236}">
                <a16:creationId xmlns:a16="http://schemas.microsoft.com/office/drawing/2014/main" id="{314F5B90-F84D-5D2B-B371-62FF8E1F3231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1209605878"/>
      </p:ext>
    </p:extLst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15">
          <a:extLst>
            <a:ext uri="{FF2B5EF4-FFF2-40B4-BE49-F238E27FC236}">
              <a16:creationId xmlns:a16="http://schemas.microsoft.com/office/drawing/2014/main" id="{4A6FB9A5-208A-3693-80E4-899EB3DC5F1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6" name="Google Shape;1116;p42:notes">
            <a:extLst>
              <a:ext uri="{FF2B5EF4-FFF2-40B4-BE49-F238E27FC236}">
                <a16:creationId xmlns:a16="http://schemas.microsoft.com/office/drawing/2014/main" id="{6B518AB7-978F-1827-63CF-92CA734A6A34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rebuchet MS"/>
              <a:buNone/>
            </a:pPr>
            <a:endParaRPr/>
          </a:p>
        </p:txBody>
      </p:sp>
      <p:sp>
        <p:nvSpPr>
          <p:cNvPr id="1117" name="Google Shape;1117;p42:notes">
            <a:extLst>
              <a:ext uri="{FF2B5EF4-FFF2-40B4-BE49-F238E27FC236}">
                <a16:creationId xmlns:a16="http://schemas.microsoft.com/office/drawing/2014/main" id="{88D4B46E-9B5C-4A92-8830-29E920FC77FC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3650399137"/>
      </p:ext>
    </p:extLst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31">
          <a:extLst>
            <a:ext uri="{FF2B5EF4-FFF2-40B4-BE49-F238E27FC236}">
              <a16:creationId xmlns:a16="http://schemas.microsoft.com/office/drawing/2014/main" id="{265C4FD9-C6AE-CD6B-7964-B525E479027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2" name="Google Shape;1132;p65:notes">
            <a:extLst>
              <a:ext uri="{FF2B5EF4-FFF2-40B4-BE49-F238E27FC236}">
                <a16:creationId xmlns:a16="http://schemas.microsoft.com/office/drawing/2014/main" id="{5EF2EE64-EE11-504A-26DB-1F0D8E65AD7A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rebuchet MS"/>
              <a:buNone/>
            </a:pPr>
            <a:endParaRPr/>
          </a:p>
        </p:txBody>
      </p:sp>
      <p:sp>
        <p:nvSpPr>
          <p:cNvPr id="1133" name="Google Shape;1133;p65:notes">
            <a:extLst>
              <a:ext uri="{FF2B5EF4-FFF2-40B4-BE49-F238E27FC236}">
                <a16:creationId xmlns:a16="http://schemas.microsoft.com/office/drawing/2014/main" id="{9C8C213A-7EC3-B323-E365-23AA662B42A7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324519308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Timeline Start">
  <p:cSld name="Timeline Start">
    <p:spTree>
      <p:nvGrpSpPr>
        <p:cNvPr id="1" name="Shape 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5" name="Google Shape;15;p54"/>
          <p:cNvCxnSpPr/>
          <p:nvPr/>
        </p:nvCxnSpPr>
        <p:spPr>
          <a:xfrm>
            <a:off x="4416983" y="3663950"/>
            <a:ext cx="0" cy="1505531"/>
          </a:xfrm>
          <a:prstGeom prst="straightConnector1">
            <a:avLst/>
          </a:prstGeom>
          <a:noFill/>
          <a:ln w="9525" cap="flat" cmpd="sng">
            <a:solidFill>
              <a:schemeClr val="lt2"/>
            </a:solidFill>
            <a:prstDash val="solid"/>
            <a:round/>
            <a:headEnd type="oval" w="med" len="med"/>
            <a:tailEnd type="none" w="sm" len="sm"/>
          </a:ln>
        </p:spPr>
      </p:cxnSp>
      <p:cxnSp>
        <p:nvCxnSpPr>
          <p:cNvPr id="16" name="Google Shape;16;p54"/>
          <p:cNvCxnSpPr/>
          <p:nvPr/>
        </p:nvCxnSpPr>
        <p:spPr>
          <a:xfrm flipH="1">
            <a:off x="4419601" y="1483242"/>
            <a:ext cx="1" cy="1315772"/>
          </a:xfrm>
          <a:prstGeom prst="straightConnector1">
            <a:avLst/>
          </a:prstGeom>
          <a:noFill/>
          <a:ln w="9525" cap="flat" cmpd="sng">
            <a:solidFill>
              <a:schemeClr val="lt2"/>
            </a:solidFill>
            <a:prstDash val="solid"/>
            <a:round/>
            <a:headEnd type="oval" w="med" len="med"/>
            <a:tailEnd type="oval" w="med" len="med"/>
          </a:ln>
        </p:spPr>
      </p:cxn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">
  <p:cSld name="Title and Content">
    <p:spTree>
      <p:nvGrpSpPr>
        <p:cNvPr id="1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Google Shape;18;p45"/>
          <p:cNvSpPr txBox="1">
            <a:spLocks noGrp="1"/>
          </p:cNvSpPr>
          <p:nvPr>
            <p:ph type="title"/>
          </p:nvPr>
        </p:nvSpPr>
        <p:spPr>
          <a:xfrm>
            <a:off x="1657351" y="273844"/>
            <a:ext cx="6857999" cy="67500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144194"/>
              </a:buClr>
              <a:buSzPts val="1800"/>
              <a:buFont typeface="Trebuchet MS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9" name="Google Shape;19;p45"/>
          <p:cNvSpPr txBox="1">
            <a:spLocks noGrp="1"/>
          </p:cNvSpPr>
          <p:nvPr>
            <p:ph type="dt" idx="10"/>
          </p:nvPr>
        </p:nvSpPr>
        <p:spPr>
          <a:xfrm>
            <a:off x="628650" y="4818459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rebuchet MS"/>
              <a:buNone/>
              <a:defRPr sz="15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rebuchet MS"/>
              <a:buNone/>
              <a:defRPr sz="15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rebuchet MS"/>
              <a:buNone/>
              <a:defRPr sz="15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rebuchet MS"/>
              <a:buNone/>
              <a:defRPr sz="15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rebuchet MS"/>
              <a:buNone/>
              <a:defRPr sz="15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rebuchet MS"/>
              <a:buNone/>
              <a:defRPr sz="15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rebuchet MS"/>
              <a:buNone/>
              <a:defRPr sz="15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rebuchet MS"/>
              <a:buNone/>
              <a:defRPr sz="15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rebuchet MS"/>
              <a:buNone/>
              <a:defRPr sz="15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9pPr>
          </a:lstStyle>
          <a:p>
            <a:endParaRPr/>
          </a:p>
        </p:txBody>
      </p:sp>
      <p:sp>
        <p:nvSpPr>
          <p:cNvPr id="20" name="Google Shape;20;p45"/>
          <p:cNvSpPr txBox="1">
            <a:spLocks noGrp="1"/>
          </p:cNvSpPr>
          <p:nvPr>
            <p:ph type="ftr" idx="11"/>
          </p:nvPr>
        </p:nvSpPr>
        <p:spPr>
          <a:xfrm>
            <a:off x="3028950" y="4818459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rebuchet MS"/>
              <a:buNone/>
              <a:defRPr sz="15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rebuchet MS"/>
              <a:buNone/>
              <a:defRPr sz="15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rebuchet MS"/>
              <a:buNone/>
              <a:defRPr sz="15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rebuchet MS"/>
              <a:buNone/>
              <a:defRPr sz="15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rebuchet MS"/>
              <a:buNone/>
              <a:defRPr sz="15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rebuchet MS"/>
              <a:buNone/>
              <a:defRPr sz="15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rebuchet MS"/>
              <a:buNone/>
              <a:defRPr sz="15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rebuchet MS"/>
              <a:buNone/>
              <a:defRPr sz="15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rebuchet MS"/>
              <a:buNone/>
              <a:defRPr sz="15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9pPr>
          </a:lstStyle>
          <a:p>
            <a:endParaRPr/>
          </a:p>
        </p:txBody>
      </p:sp>
      <p:sp>
        <p:nvSpPr>
          <p:cNvPr id="21" name="Google Shape;21;p45"/>
          <p:cNvSpPr txBox="1">
            <a:spLocks noGrp="1"/>
          </p:cNvSpPr>
          <p:nvPr>
            <p:ph type="sldNum" idx="12"/>
          </p:nvPr>
        </p:nvSpPr>
        <p:spPr>
          <a:xfrm>
            <a:off x="6457950" y="4818459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900" b="0" i="0" u="none" strike="noStrike" cap="none">
                <a:solidFill>
                  <a:srgbClr val="144194"/>
                </a:solidFill>
                <a:latin typeface="Montserrat"/>
                <a:ea typeface="Montserrat"/>
                <a:cs typeface="Montserrat"/>
                <a:sym typeface="Montserrat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900" b="0" i="0" u="none" strike="noStrike" cap="none">
                <a:solidFill>
                  <a:srgbClr val="144194"/>
                </a:solidFill>
                <a:latin typeface="Montserrat"/>
                <a:ea typeface="Montserrat"/>
                <a:cs typeface="Montserrat"/>
                <a:sym typeface="Montserrat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900" b="0" i="0" u="none" strike="noStrike" cap="none">
                <a:solidFill>
                  <a:srgbClr val="144194"/>
                </a:solidFill>
                <a:latin typeface="Montserrat"/>
                <a:ea typeface="Montserrat"/>
                <a:cs typeface="Montserrat"/>
                <a:sym typeface="Montserrat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900" b="0" i="0" u="none" strike="noStrike" cap="none">
                <a:solidFill>
                  <a:srgbClr val="144194"/>
                </a:solidFill>
                <a:latin typeface="Montserrat"/>
                <a:ea typeface="Montserrat"/>
                <a:cs typeface="Montserrat"/>
                <a:sym typeface="Montserrat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900" b="0" i="0" u="none" strike="noStrike" cap="none">
                <a:solidFill>
                  <a:srgbClr val="144194"/>
                </a:solidFill>
                <a:latin typeface="Montserrat"/>
                <a:ea typeface="Montserrat"/>
                <a:cs typeface="Montserrat"/>
                <a:sym typeface="Montserrat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900" b="0" i="0" u="none" strike="noStrike" cap="none">
                <a:solidFill>
                  <a:srgbClr val="144194"/>
                </a:solidFill>
                <a:latin typeface="Montserrat"/>
                <a:ea typeface="Montserrat"/>
                <a:cs typeface="Montserrat"/>
                <a:sym typeface="Montserrat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900" b="0" i="0" u="none" strike="noStrike" cap="none">
                <a:solidFill>
                  <a:srgbClr val="144194"/>
                </a:solidFill>
                <a:latin typeface="Montserrat"/>
                <a:ea typeface="Montserrat"/>
                <a:cs typeface="Montserrat"/>
                <a:sym typeface="Montserrat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900" b="0" i="0" u="none" strike="noStrike" cap="none">
                <a:solidFill>
                  <a:srgbClr val="144194"/>
                </a:solidFill>
                <a:latin typeface="Montserrat"/>
                <a:ea typeface="Montserrat"/>
                <a:cs typeface="Montserrat"/>
                <a:sym typeface="Montserrat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900" b="0" i="0" u="none" strike="noStrike" cap="none">
                <a:solidFill>
                  <a:srgbClr val="144194"/>
                </a:solidFill>
                <a:latin typeface="Montserrat"/>
                <a:ea typeface="Montserrat"/>
                <a:cs typeface="Montserrat"/>
                <a:sym typeface="Montserrat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MT"/>
              <a:t>‹#›</a:t>
            </a:fld>
            <a:endParaRPr/>
          </a:p>
        </p:txBody>
      </p:sp>
      <p:sp>
        <p:nvSpPr>
          <p:cNvPr id="22" name="Google Shape;22;p45"/>
          <p:cNvSpPr txBox="1">
            <a:spLocks noGrp="1"/>
          </p:cNvSpPr>
          <p:nvPr>
            <p:ph type="body" idx="1"/>
          </p:nvPr>
        </p:nvSpPr>
        <p:spPr>
          <a:xfrm>
            <a:off x="628650" y="1058692"/>
            <a:ext cx="7886700" cy="375976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rgbClr val="144194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rgbClr val="144194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rgbClr val="144194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rgbClr val="144194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rgbClr val="144194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 - light">
  <p:cSld name="Title Slide - light">
    <p:spTree>
      <p:nvGrpSpPr>
        <p:cNvPr id="1" name="Shape 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Google Shape;24;p44"/>
          <p:cNvSpPr/>
          <p:nvPr/>
        </p:nvSpPr>
        <p:spPr>
          <a:xfrm>
            <a:off x="0" y="4141550"/>
            <a:ext cx="9144000" cy="997490"/>
          </a:xfrm>
          <a:prstGeom prst="rect">
            <a:avLst/>
          </a:prstGeom>
          <a:solidFill>
            <a:srgbClr val="F2F2F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</a:pPr>
            <a:endParaRPr sz="1500" b="0" i="0" u="none" strike="noStrike" cap="none">
              <a:solidFill>
                <a:schemeClr val="lt1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sp>
        <p:nvSpPr>
          <p:cNvPr id="25" name="Google Shape;25;p44"/>
          <p:cNvSpPr txBox="1">
            <a:spLocks noGrp="1"/>
          </p:cNvSpPr>
          <p:nvPr>
            <p:ph type="body" idx="1"/>
          </p:nvPr>
        </p:nvSpPr>
        <p:spPr>
          <a:xfrm>
            <a:off x="358775" y="1122934"/>
            <a:ext cx="6524625" cy="9810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17575" tIns="108775" rIns="217575" bIns="108775" anchor="t" anchorCtr="0">
            <a:normAutofit/>
          </a:bodyPr>
          <a:lstStyle>
            <a:lvl1pPr marL="45720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3000"/>
            </a:lvl1pPr>
            <a:lvl2pPr marL="914400" lvl="1" indent="-32004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40"/>
              <a:buChar char="◻"/>
              <a:defRPr/>
            </a:lvl2pPr>
            <a:lvl3pPr marL="1371600" lvl="2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&gt;"/>
              <a:defRPr/>
            </a:lvl3pPr>
            <a:lvl4pPr marL="1828800" lvl="3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&gt;"/>
              <a:defRPr/>
            </a:lvl4pPr>
            <a:lvl5pPr marL="2286000" lvl="4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&gt;"/>
              <a:defRPr/>
            </a:lvl5pPr>
            <a:lvl6pPr marL="2743200" lvl="5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6" name="Google Shape;26;p44"/>
          <p:cNvSpPr/>
          <p:nvPr/>
        </p:nvSpPr>
        <p:spPr>
          <a:xfrm rot="2654194">
            <a:off x="5682589" y="1643205"/>
            <a:ext cx="1775365" cy="1289096"/>
          </a:xfrm>
          <a:custGeom>
            <a:avLst/>
            <a:gdLst/>
            <a:ahLst/>
            <a:cxnLst/>
            <a:rect l="l" t="t" r="r" b="b"/>
            <a:pathLst>
              <a:path w="2752" h="1998" extrusionOk="0">
                <a:moveTo>
                  <a:pt x="2577" y="1142"/>
                </a:moveTo>
                <a:cubicBezTo>
                  <a:pt x="2543" y="1142"/>
                  <a:pt x="2517" y="1169"/>
                  <a:pt x="2517" y="1203"/>
                </a:cubicBezTo>
                <a:cubicBezTo>
                  <a:pt x="2517" y="1208"/>
                  <a:pt x="2518" y="1214"/>
                  <a:pt x="2519" y="1219"/>
                </a:cubicBezTo>
                <a:lnTo>
                  <a:pt x="2200" y="1355"/>
                </a:lnTo>
                <a:cubicBezTo>
                  <a:pt x="2191" y="1336"/>
                  <a:pt x="2176" y="1321"/>
                  <a:pt x="2156" y="1314"/>
                </a:cubicBezTo>
                <a:cubicBezTo>
                  <a:pt x="2136" y="1306"/>
                  <a:pt x="2114" y="1306"/>
                  <a:pt x="2094" y="1315"/>
                </a:cubicBezTo>
                <a:cubicBezTo>
                  <a:pt x="2079" y="1321"/>
                  <a:pt x="2066" y="1332"/>
                  <a:pt x="2057" y="1346"/>
                </a:cubicBezTo>
                <a:cubicBezTo>
                  <a:pt x="2055" y="1350"/>
                  <a:pt x="2053" y="1353"/>
                  <a:pt x="2052" y="1357"/>
                </a:cubicBezTo>
                <a:cubicBezTo>
                  <a:pt x="2006" y="1342"/>
                  <a:pt x="1780" y="1265"/>
                  <a:pt x="1553" y="1190"/>
                </a:cubicBezTo>
                <a:cubicBezTo>
                  <a:pt x="1441" y="1152"/>
                  <a:pt x="1354" y="1123"/>
                  <a:pt x="1285" y="1100"/>
                </a:cubicBezTo>
                <a:cubicBezTo>
                  <a:pt x="1292" y="1079"/>
                  <a:pt x="1295" y="1056"/>
                  <a:pt x="1295" y="1033"/>
                </a:cubicBezTo>
                <a:cubicBezTo>
                  <a:pt x="1294" y="899"/>
                  <a:pt x="1185" y="791"/>
                  <a:pt x="1051" y="791"/>
                </a:cubicBezTo>
                <a:cubicBezTo>
                  <a:pt x="973" y="792"/>
                  <a:pt x="904" y="829"/>
                  <a:pt x="860" y="886"/>
                </a:cubicBezTo>
                <a:lnTo>
                  <a:pt x="308" y="486"/>
                </a:lnTo>
                <a:lnTo>
                  <a:pt x="310" y="483"/>
                </a:lnTo>
                <a:cubicBezTo>
                  <a:pt x="319" y="470"/>
                  <a:pt x="323" y="454"/>
                  <a:pt x="323" y="438"/>
                </a:cubicBezTo>
                <a:cubicBezTo>
                  <a:pt x="322" y="425"/>
                  <a:pt x="319" y="413"/>
                  <a:pt x="313" y="402"/>
                </a:cubicBezTo>
                <a:lnTo>
                  <a:pt x="539" y="250"/>
                </a:lnTo>
                <a:cubicBezTo>
                  <a:pt x="545" y="257"/>
                  <a:pt x="552" y="263"/>
                  <a:pt x="562" y="267"/>
                </a:cubicBezTo>
                <a:cubicBezTo>
                  <a:pt x="593" y="279"/>
                  <a:pt x="628" y="264"/>
                  <a:pt x="640" y="233"/>
                </a:cubicBezTo>
                <a:cubicBezTo>
                  <a:pt x="652" y="202"/>
                  <a:pt x="637" y="167"/>
                  <a:pt x="606" y="154"/>
                </a:cubicBezTo>
                <a:cubicBezTo>
                  <a:pt x="575" y="142"/>
                  <a:pt x="540" y="157"/>
                  <a:pt x="528" y="188"/>
                </a:cubicBezTo>
                <a:cubicBezTo>
                  <a:pt x="521" y="205"/>
                  <a:pt x="523" y="223"/>
                  <a:pt x="531" y="238"/>
                </a:cubicBezTo>
                <a:lnTo>
                  <a:pt x="305" y="390"/>
                </a:lnTo>
                <a:cubicBezTo>
                  <a:pt x="290" y="371"/>
                  <a:pt x="266" y="359"/>
                  <a:pt x="240" y="359"/>
                </a:cubicBezTo>
                <a:cubicBezTo>
                  <a:pt x="231" y="359"/>
                  <a:pt x="223" y="361"/>
                  <a:pt x="215" y="364"/>
                </a:cubicBezTo>
                <a:lnTo>
                  <a:pt x="95" y="113"/>
                </a:lnTo>
                <a:cubicBezTo>
                  <a:pt x="113" y="102"/>
                  <a:pt x="125" y="80"/>
                  <a:pt x="123" y="57"/>
                </a:cubicBezTo>
                <a:cubicBezTo>
                  <a:pt x="120" y="24"/>
                  <a:pt x="90" y="0"/>
                  <a:pt x="57" y="3"/>
                </a:cubicBezTo>
                <a:cubicBezTo>
                  <a:pt x="24" y="6"/>
                  <a:pt x="0" y="35"/>
                  <a:pt x="3" y="68"/>
                </a:cubicBezTo>
                <a:cubicBezTo>
                  <a:pt x="6" y="102"/>
                  <a:pt x="35" y="126"/>
                  <a:pt x="68" y="123"/>
                </a:cubicBezTo>
                <a:cubicBezTo>
                  <a:pt x="73" y="122"/>
                  <a:pt x="78" y="121"/>
                  <a:pt x="82" y="120"/>
                </a:cubicBezTo>
                <a:lnTo>
                  <a:pt x="202" y="370"/>
                </a:lnTo>
                <a:cubicBezTo>
                  <a:pt x="190" y="376"/>
                  <a:pt x="180" y="386"/>
                  <a:pt x="172" y="398"/>
                </a:cubicBezTo>
                <a:cubicBezTo>
                  <a:pt x="164" y="411"/>
                  <a:pt x="160" y="426"/>
                  <a:pt x="160" y="442"/>
                </a:cubicBezTo>
                <a:cubicBezTo>
                  <a:pt x="161" y="464"/>
                  <a:pt x="170" y="484"/>
                  <a:pt x="185" y="499"/>
                </a:cubicBezTo>
                <a:cubicBezTo>
                  <a:pt x="201" y="514"/>
                  <a:pt x="222" y="522"/>
                  <a:pt x="243" y="521"/>
                </a:cubicBezTo>
                <a:cubicBezTo>
                  <a:pt x="267" y="521"/>
                  <a:pt x="289" y="510"/>
                  <a:pt x="303" y="492"/>
                </a:cubicBezTo>
                <a:lnTo>
                  <a:pt x="300" y="497"/>
                </a:lnTo>
                <a:lnTo>
                  <a:pt x="852" y="898"/>
                </a:lnTo>
                <a:cubicBezTo>
                  <a:pt x="825" y="937"/>
                  <a:pt x="809" y="984"/>
                  <a:pt x="809" y="1035"/>
                </a:cubicBezTo>
                <a:cubicBezTo>
                  <a:pt x="810" y="1129"/>
                  <a:pt x="863" y="1209"/>
                  <a:pt x="940" y="1250"/>
                </a:cubicBezTo>
                <a:lnTo>
                  <a:pt x="787" y="1560"/>
                </a:lnTo>
                <a:cubicBezTo>
                  <a:pt x="754" y="1544"/>
                  <a:pt x="716" y="1540"/>
                  <a:pt x="678" y="1551"/>
                </a:cubicBezTo>
                <a:cubicBezTo>
                  <a:pt x="644" y="1562"/>
                  <a:pt x="614" y="1585"/>
                  <a:pt x="596" y="1615"/>
                </a:cubicBezTo>
                <a:cubicBezTo>
                  <a:pt x="591" y="1622"/>
                  <a:pt x="588" y="1630"/>
                  <a:pt x="584" y="1638"/>
                </a:cubicBezTo>
                <a:lnTo>
                  <a:pt x="152" y="1492"/>
                </a:lnTo>
                <a:cubicBezTo>
                  <a:pt x="156" y="1476"/>
                  <a:pt x="154" y="1460"/>
                  <a:pt x="145" y="1445"/>
                </a:cubicBezTo>
                <a:cubicBezTo>
                  <a:pt x="128" y="1417"/>
                  <a:pt x="91" y="1408"/>
                  <a:pt x="62" y="1425"/>
                </a:cubicBezTo>
                <a:cubicBezTo>
                  <a:pt x="34" y="1443"/>
                  <a:pt x="25" y="1480"/>
                  <a:pt x="42" y="1508"/>
                </a:cubicBezTo>
                <a:cubicBezTo>
                  <a:pt x="60" y="1537"/>
                  <a:pt x="97" y="1546"/>
                  <a:pt x="125" y="1528"/>
                </a:cubicBezTo>
                <a:cubicBezTo>
                  <a:pt x="135" y="1522"/>
                  <a:pt x="142" y="1514"/>
                  <a:pt x="147" y="1505"/>
                </a:cubicBezTo>
                <a:lnTo>
                  <a:pt x="580" y="1651"/>
                </a:lnTo>
                <a:cubicBezTo>
                  <a:pt x="571" y="1679"/>
                  <a:pt x="571" y="1709"/>
                  <a:pt x="580" y="1737"/>
                </a:cubicBezTo>
                <a:cubicBezTo>
                  <a:pt x="604" y="1815"/>
                  <a:pt x="687" y="1859"/>
                  <a:pt x="765" y="1835"/>
                </a:cubicBezTo>
                <a:cubicBezTo>
                  <a:pt x="800" y="1824"/>
                  <a:pt x="829" y="1802"/>
                  <a:pt x="848" y="1771"/>
                </a:cubicBezTo>
                <a:cubicBezTo>
                  <a:pt x="870" y="1735"/>
                  <a:pt x="876" y="1690"/>
                  <a:pt x="864" y="1649"/>
                </a:cubicBezTo>
                <a:cubicBezTo>
                  <a:pt x="853" y="1614"/>
                  <a:pt x="829" y="1585"/>
                  <a:pt x="800" y="1567"/>
                </a:cubicBezTo>
                <a:lnTo>
                  <a:pt x="953" y="1256"/>
                </a:lnTo>
                <a:cubicBezTo>
                  <a:pt x="984" y="1269"/>
                  <a:pt x="1018" y="1277"/>
                  <a:pt x="1053" y="1277"/>
                </a:cubicBezTo>
                <a:cubicBezTo>
                  <a:pt x="1159" y="1276"/>
                  <a:pt x="1248" y="1208"/>
                  <a:pt x="1281" y="1114"/>
                </a:cubicBezTo>
                <a:cubicBezTo>
                  <a:pt x="1504" y="1188"/>
                  <a:pt x="1833" y="1299"/>
                  <a:pt x="2047" y="1371"/>
                </a:cubicBezTo>
                <a:cubicBezTo>
                  <a:pt x="2043" y="1387"/>
                  <a:pt x="2045" y="1405"/>
                  <a:pt x="2052" y="1421"/>
                </a:cubicBezTo>
                <a:cubicBezTo>
                  <a:pt x="2060" y="1441"/>
                  <a:pt x="2076" y="1457"/>
                  <a:pt x="2096" y="1465"/>
                </a:cubicBezTo>
                <a:cubicBezTo>
                  <a:pt x="2117" y="1473"/>
                  <a:pt x="2139" y="1472"/>
                  <a:pt x="2158" y="1464"/>
                </a:cubicBezTo>
                <a:cubicBezTo>
                  <a:pt x="2165" y="1460"/>
                  <a:pt x="2172" y="1456"/>
                  <a:pt x="2178" y="1452"/>
                </a:cubicBezTo>
                <a:cubicBezTo>
                  <a:pt x="2309" y="1583"/>
                  <a:pt x="2539" y="1801"/>
                  <a:pt x="2636" y="1892"/>
                </a:cubicBezTo>
                <a:cubicBezTo>
                  <a:pt x="2622" y="1910"/>
                  <a:pt x="2618" y="1935"/>
                  <a:pt x="2630" y="1957"/>
                </a:cubicBezTo>
                <a:cubicBezTo>
                  <a:pt x="2645" y="1987"/>
                  <a:pt x="2681" y="1998"/>
                  <a:pt x="2711" y="1983"/>
                </a:cubicBezTo>
                <a:cubicBezTo>
                  <a:pt x="2741" y="1967"/>
                  <a:pt x="2752" y="1931"/>
                  <a:pt x="2737" y="1901"/>
                </a:cubicBezTo>
                <a:cubicBezTo>
                  <a:pt x="2721" y="1872"/>
                  <a:pt x="2685" y="1860"/>
                  <a:pt x="2655" y="1876"/>
                </a:cubicBezTo>
                <a:cubicBezTo>
                  <a:pt x="2652" y="1877"/>
                  <a:pt x="2649" y="1880"/>
                  <a:pt x="2646" y="1882"/>
                </a:cubicBezTo>
                <a:cubicBezTo>
                  <a:pt x="2549" y="1791"/>
                  <a:pt x="2319" y="1573"/>
                  <a:pt x="2188" y="1442"/>
                </a:cubicBezTo>
                <a:cubicBezTo>
                  <a:pt x="2191" y="1439"/>
                  <a:pt x="2193" y="1435"/>
                  <a:pt x="2195" y="1432"/>
                </a:cubicBezTo>
                <a:cubicBezTo>
                  <a:pt x="2207" y="1413"/>
                  <a:pt x="2210" y="1390"/>
                  <a:pt x="2205" y="1369"/>
                </a:cubicBezTo>
                <a:lnTo>
                  <a:pt x="2525" y="1232"/>
                </a:lnTo>
                <a:cubicBezTo>
                  <a:pt x="2536" y="1250"/>
                  <a:pt x="2555" y="1263"/>
                  <a:pt x="2578" y="1262"/>
                </a:cubicBezTo>
                <a:cubicBezTo>
                  <a:pt x="2611" y="1262"/>
                  <a:pt x="2638" y="1235"/>
                  <a:pt x="2637" y="1202"/>
                </a:cubicBezTo>
                <a:cubicBezTo>
                  <a:pt x="2637" y="1168"/>
                  <a:pt x="2610" y="1142"/>
                  <a:pt x="2577" y="1142"/>
                </a:cubicBezTo>
                <a:moveTo>
                  <a:pt x="243" y="507"/>
                </a:moveTo>
                <a:cubicBezTo>
                  <a:pt x="225" y="507"/>
                  <a:pt x="208" y="501"/>
                  <a:pt x="195" y="489"/>
                </a:cubicBezTo>
                <a:cubicBezTo>
                  <a:pt x="183" y="476"/>
                  <a:pt x="175" y="460"/>
                  <a:pt x="175" y="442"/>
                </a:cubicBezTo>
                <a:cubicBezTo>
                  <a:pt x="174" y="429"/>
                  <a:pt x="178" y="416"/>
                  <a:pt x="185" y="405"/>
                </a:cubicBezTo>
                <a:cubicBezTo>
                  <a:pt x="197" y="386"/>
                  <a:pt x="217" y="374"/>
                  <a:pt x="240" y="374"/>
                </a:cubicBezTo>
                <a:cubicBezTo>
                  <a:pt x="277" y="373"/>
                  <a:pt x="307" y="402"/>
                  <a:pt x="308" y="439"/>
                </a:cubicBezTo>
                <a:cubicBezTo>
                  <a:pt x="308" y="452"/>
                  <a:pt x="305" y="464"/>
                  <a:pt x="298" y="475"/>
                </a:cubicBezTo>
                <a:cubicBezTo>
                  <a:pt x="286" y="495"/>
                  <a:pt x="266" y="506"/>
                  <a:pt x="243" y="507"/>
                </a:cubicBezTo>
                <a:moveTo>
                  <a:pt x="850" y="1654"/>
                </a:moveTo>
                <a:cubicBezTo>
                  <a:pt x="861" y="1691"/>
                  <a:pt x="856" y="1731"/>
                  <a:pt x="836" y="1764"/>
                </a:cubicBezTo>
                <a:cubicBezTo>
                  <a:pt x="819" y="1791"/>
                  <a:pt x="792" y="1812"/>
                  <a:pt x="761" y="1821"/>
                </a:cubicBezTo>
                <a:cubicBezTo>
                  <a:pt x="691" y="1843"/>
                  <a:pt x="615" y="1803"/>
                  <a:pt x="594" y="1733"/>
                </a:cubicBezTo>
                <a:cubicBezTo>
                  <a:pt x="585" y="1705"/>
                  <a:pt x="586" y="1676"/>
                  <a:pt x="595" y="1649"/>
                </a:cubicBezTo>
                <a:lnTo>
                  <a:pt x="596" y="1648"/>
                </a:lnTo>
                <a:cubicBezTo>
                  <a:pt x="599" y="1639"/>
                  <a:pt x="603" y="1631"/>
                  <a:pt x="608" y="1623"/>
                </a:cubicBezTo>
                <a:cubicBezTo>
                  <a:pt x="625" y="1595"/>
                  <a:pt x="651" y="1575"/>
                  <a:pt x="682" y="1565"/>
                </a:cubicBezTo>
                <a:cubicBezTo>
                  <a:pt x="753" y="1543"/>
                  <a:pt x="828" y="1583"/>
                  <a:pt x="850" y="1654"/>
                </a:cubicBezTo>
                <a:close/>
                <a:moveTo>
                  <a:pt x="2183" y="1424"/>
                </a:moveTo>
                <a:cubicBezTo>
                  <a:pt x="2176" y="1436"/>
                  <a:pt x="2165" y="1445"/>
                  <a:pt x="2153" y="1450"/>
                </a:cubicBezTo>
                <a:cubicBezTo>
                  <a:pt x="2136" y="1457"/>
                  <a:pt x="2118" y="1458"/>
                  <a:pt x="2102" y="1451"/>
                </a:cubicBezTo>
                <a:cubicBezTo>
                  <a:pt x="2085" y="1445"/>
                  <a:pt x="2072" y="1432"/>
                  <a:pt x="2065" y="1416"/>
                </a:cubicBezTo>
                <a:cubicBezTo>
                  <a:pt x="2056" y="1396"/>
                  <a:pt x="2058" y="1373"/>
                  <a:pt x="2069" y="1354"/>
                </a:cubicBezTo>
                <a:cubicBezTo>
                  <a:pt x="2077" y="1342"/>
                  <a:pt x="2087" y="1333"/>
                  <a:pt x="2100" y="1328"/>
                </a:cubicBezTo>
                <a:cubicBezTo>
                  <a:pt x="2116" y="1321"/>
                  <a:pt x="2134" y="1321"/>
                  <a:pt x="2151" y="1327"/>
                </a:cubicBezTo>
                <a:cubicBezTo>
                  <a:pt x="2167" y="1334"/>
                  <a:pt x="2180" y="1346"/>
                  <a:pt x="2187" y="1363"/>
                </a:cubicBezTo>
                <a:cubicBezTo>
                  <a:pt x="2196" y="1383"/>
                  <a:pt x="2194" y="1406"/>
                  <a:pt x="2183" y="1424"/>
                </a:cubicBezTo>
              </a:path>
            </a:pathLst>
          </a:custGeom>
          <a:solidFill>
            <a:schemeClr val="accent4"/>
          </a:solidFill>
          <a:ln>
            <a:noFill/>
          </a:ln>
          <a:effectLst>
            <a:outerShdw blurRad="152400" dist="139700" dir="2520000" sx="92000" sy="92000" algn="ctr" rotWithShape="0">
              <a:srgbClr val="000000">
                <a:alpha val="16862"/>
              </a:srgbClr>
            </a:outerShdw>
          </a:effectLst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</a:pPr>
            <a:endParaRPr sz="1500" b="0" i="0" u="none" strike="noStrike" cap="none">
              <a:solidFill>
                <a:schemeClr val="dk1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sp>
        <p:nvSpPr>
          <p:cNvPr id="27" name="Google Shape;27;p44"/>
          <p:cNvSpPr/>
          <p:nvPr/>
        </p:nvSpPr>
        <p:spPr>
          <a:xfrm rot="2654194">
            <a:off x="3015230" y="2577859"/>
            <a:ext cx="963800" cy="1159461"/>
          </a:xfrm>
          <a:custGeom>
            <a:avLst/>
            <a:gdLst/>
            <a:ahLst/>
            <a:cxnLst/>
            <a:rect l="l" t="t" r="r" b="b"/>
            <a:pathLst>
              <a:path w="1808" h="2175" extrusionOk="0">
                <a:moveTo>
                  <a:pt x="1736" y="5"/>
                </a:moveTo>
                <a:cubicBezTo>
                  <a:pt x="1703" y="9"/>
                  <a:pt x="1680" y="40"/>
                  <a:pt x="1684" y="73"/>
                </a:cubicBezTo>
                <a:cubicBezTo>
                  <a:pt x="1686" y="85"/>
                  <a:pt x="1692" y="96"/>
                  <a:pt x="1700" y="105"/>
                </a:cubicBezTo>
                <a:lnTo>
                  <a:pt x="1565" y="263"/>
                </a:lnTo>
                <a:cubicBezTo>
                  <a:pt x="1551" y="254"/>
                  <a:pt x="1535" y="248"/>
                  <a:pt x="1517" y="249"/>
                </a:cubicBezTo>
                <a:cubicBezTo>
                  <a:pt x="1488" y="251"/>
                  <a:pt x="1464" y="270"/>
                  <a:pt x="1454" y="296"/>
                </a:cubicBezTo>
                <a:lnTo>
                  <a:pt x="980" y="225"/>
                </a:lnTo>
                <a:cubicBezTo>
                  <a:pt x="983" y="204"/>
                  <a:pt x="982" y="182"/>
                  <a:pt x="975" y="160"/>
                </a:cubicBezTo>
                <a:cubicBezTo>
                  <a:pt x="964" y="123"/>
                  <a:pt x="938" y="92"/>
                  <a:pt x="903" y="73"/>
                </a:cubicBezTo>
                <a:cubicBezTo>
                  <a:pt x="868" y="54"/>
                  <a:pt x="828" y="51"/>
                  <a:pt x="790" y="62"/>
                </a:cubicBezTo>
                <a:cubicBezTo>
                  <a:pt x="755" y="73"/>
                  <a:pt x="726" y="96"/>
                  <a:pt x="707" y="126"/>
                </a:cubicBezTo>
                <a:cubicBezTo>
                  <a:pt x="685" y="163"/>
                  <a:pt x="679" y="207"/>
                  <a:pt x="692" y="248"/>
                </a:cubicBezTo>
                <a:cubicBezTo>
                  <a:pt x="695" y="260"/>
                  <a:pt x="701" y="272"/>
                  <a:pt x="707" y="282"/>
                </a:cubicBezTo>
                <a:lnTo>
                  <a:pt x="456" y="460"/>
                </a:lnTo>
                <a:cubicBezTo>
                  <a:pt x="445" y="448"/>
                  <a:pt x="430" y="440"/>
                  <a:pt x="413" y="437"/>
                </a:cubicBezTo>
                <a:lnTo>
                  <a:pt x="418" y="231"/>
                </a:lnTo>
                <a:cubicBezTo>
                  <a:pt x="432" y="229"/>
                  <a:pt x="446" y="223"/>
                  <a:pt x="456" y="212"/>
                </a:cubicBezTo>
                <a:cubicBezTo>
                  <a:pt x="479" y="188"/>
                  <a:pt x="478" y="149"/>
                  <a:pt x="453" y="127"/>
                </a:cubicBezTo>
                <a:cubicBezTo>
                  <a:pt x="429" y="104"/>
                  <a:pt x="391" y="105"/>
                  <a:pt x="368" y="130"/>
                </a:cubicBezTo>
                <a:cubicBezTo>
                  <a:pt x="345" y="154"/>
                  <a:pt x="347" y="192"/>
                  <a:pt x="371" y="215"/>
                </a:cubicBezTo>
                <a:cubicBezTo>
                  <a:pt x="380" y="224"/>
                  <a:pt x="392" y="229"/>
                  <a:pt x="404" y="230"/>
                </a:cubicBezTo>
                <a:lnTo>
                  <a:pt x="399" y="436"/>
                </a:lnTo>
                <a:lnTo>
                  <a:pt x="396" y="436"/>
                </a:lnTo>
                <a:cubicBezTo>
                  <a:pt x="382" y="437"/>
                  <a:pt x="369" y="442"/>
                  <a:pt x="358" y="450"/>
                </a:cubicBezTo>
                <a:lnTo>
                  <a:pt x="106" y="120"/>
                </a:lnTo>
                <a:cubicBezTo>
                  <a:pt x="119" y="107"/>
                  <a:pt x="127" y="88"/>
                  <a:pt x="124" y="69"/>
                </a:cubicBezTo>
                <a:cubicBezTo>
                  <a:pt x="119" y="36"/>
                  <a:pt x="89" y="13"/>
                  <a:pt x="56" y="17"/>
                </a:cubicBezTo>
                <a:cubicBezTo>
                  <a:pt x="23" y="22"/>
                  <a:pt x="0" y="52"/>
                  <a:pt x="4" y="85"/>
                </a:cubicBezTo>
                <a:cubicBezTo>
                  <a:pt x="9" y="118"/>
                  <a:pt x="39" y="141"/>
                  <a:pt x="72" y="137"/>
                </a:cubicBezTo>
                <a:cubicBezTo>
                  <a:pt x="81" y="135"/>
                  <a:pt x="88" y="133"/>
                  <a:pt x="95" y="129"/>
                </a:cubicBezTo>
                <a:lnTo>
                  <a:pt x="347" y="459"/>
                </a:lnTo>
                <a:cubicBezTo>
                  <a:pt x="334" y="474"/>
                  <a:pt x="326" y="493"/>
                  <a:pt x="327" y="514"/>
                </a:cubicBezTo>
                <a:cubicBezTo>
                  <a:pt x="330" y="555"/>
                  <a:pt x="365" y="586"/>
                  <a:pt x="406" y="583"/>
                </a:cubicBezTo>
                <a:cubicBezTo>
                  <a:pt x="447" y="580"/>
                  <a:pt x="477" y="545"/>
                  <a:pt x="475" y="504"/>
                </a:cubicBezTo>
                <a:cubicBezTo>
                  <a:pt x="474" y="492"/>
                  <a:pt x="470" y="481"/>
                  <a:pt x="464" y="472"/>
                </a:cubicBezTo>
                <a:lnTo>
                  <a:pt x="715" y="294"/>
                </a:lnTo>
                <a:cubicBezTo>
                  <a:pt x="752" y="342"/>
                  <a:pt x="816" y="365"/>
                  <a:pt x="877" y="346"/>
                </a:cubicBezTo>
                <a:cubicBezTo>
                  <a:pt x="893" y="341"/>
                  <a:pt x="908" y="334"/>
                  <a:pt x="921" y="324"/>
                </a:cubicBezTo>
                <a:lnTo>
                  <a:pt x="1235" y="723"/>
                </a:lnTo>
                <a:cubicBezTo>
                  <a:pt x="1151" y="792"/>
                  <a:pt x="1113" y="907"/>
                  <a:pt x="1147" y="1017"/>
                </a:cubicBezTo>
                <a:cubicBezTo>
                  <a:pt x="1175" y="1108"/>
                  <a:pt x="1247" y="1174"/>
                  <a:pt x="1332" y="1199"/>
                </a:cubicBezTo>
                <a:lnTo>
                  <a:pt x="1111" y="2018"/>
                </a:lnTo>
                <a:cubicBezTo>
                  <a:pt x="1097" y="2016"/>
                  <a:pt x="1083" y="2017"/>
                  <a:pt x="1069" y="2022"/>
                </a:cubicBezTo>
                <a:cubicBezTo>
                  <a:pt x="1031" y="2038"/>
                  <a:pt x="1013" y="2081"/>
                  <a:pt x="1028" y="2119"/>
                </a:cubicBezTo>
                <a:cubicBezTo>
                  <a:pt x="1043" y="2157"/>
                  <a:pt x="1087" y="2175"/>
                  <a:pt x="1124" y="2159"/>
                </a:cubicBezTo>
                <a:cubicBezTo>
                  <a:pt x="1156" y="2146"/>
                  <a:pt x="1174" y="2113"/>
                  <a:pt x="1169" y="2081"/>
                </a:cubicBezTo>
                <a:lnTo>
                  <a:pt x="1567" y="1985"/>
                </a:lnTo>
                <a:cubicBezTo>
                  <a:pt x="1576" y="2008"/>
                  <a:pt x="1597" y="2024"/>
                  <a:pt x="1623" y="2025"/>
                </a:cubicBezTo>
                <a:cubicBezTo>
                  <a:pt x="1656" y="2025"/>
                  <a:pt x="1683" y="1998"/>
                  <a:pt x="1684" y="1965"/>
                </a:cubicBezTo>
                <a:cubicBezTo>
                  <a:pt x="1684" y="1932"/>
                  <a:pt x="1658" y="1905"/>
                  <a:pt x="1624" y="1904"/>
                </a:cubicBezTo>
                <a:cubicBezTo>
                  <a:pt x="1591" y="1904"/>
                  <a:pt x="1564" y="1930"/>
                  <a:pt x="1563" y="1964"/>
                </a:cubicBezTo>
                <a:cubicBezTo>
                  <a:pt x="1563" y="1966"/>
                  <a:pt x="1564" y="1969"/>
                  <a:pt x="1564" y="1971"/>
                </a:cubicBezTo>
                <a:lnTo>
                  <a:pt x="1166" y="2067"/>
                </a:lnTo>
                <a:lnTo>
                  <a:pt x="1165" y="2063"/>
                </a:lnTo>
                <a:cubicBezTo>
                  <a:pt x="1157" y="2044"/>
                  <a:pt x="1142" y="2030"/>
                  <a:pt x="1125" y="2023"/>
                </a:cubicBezTo>
                <a:lnTo>
                  <a:pt x="1346" y="1203"/>
                </a:lnTo>
                <a:cubicBezTo>
                  <a:pt x="1392" y="1214"/>
                  <a:pt x="1442" y="1214"/>
                  <a:pt x="1491" y="1198"/>
                </a:cubicBezTo>
                <a:cubicBezTo>
                  <a:pt x="1637" y="1154"/>
                  <a:pt x="1718" y="1000"/>
                  <a:pt x="1673" y="854"/>
                </a:cubicBezTo>
                <a:cubicBezTo>
                  <a:pt x="1629" y="709"/>
                  <a:pt x="1474" y="627"/>
                  <a:pt x="1329" y="672"/>
                </a:cubicBezTo>
                <a:cubicBezTo>
                  <a:pt x="1298" y="682"/>
                  <a:pt x="1271" y="696"/>
                  <a:pt x="1246" y="715"/>
                </a:cubicBezTo>
                <a:lnTo>
                  <a:pt x="932" y="315"/>
                </a:lnTo>
                <a:cubicBezTo>
                  <a:pt x="943" y="306"/>
                  <a:pt x="952" y="295"/>
                  <a:pt x="960" y="282"/>
                </a:cubicBezTo>
                <a:cubicBezTo>
                  <a:pt x="968" y="269"/>
                  <a:pt x="974" y="254"/>
                  <a:pt x="978" y="239"/>
                </a:cubicBezTo>
                <a:lnTo>
                  <a:pt x="1450" y="310"/>
                </a:lnTo>
                <a:cubicBezTo>
                  <a:pt x="1449" y="316"/>
                  <a:pt x="1448" y="322"/>
                  <a:pt x="1448" y="328"/>
                </a:cubicBezTo>
                <a:cubicBezTo>
                  <a:pt x="1451" y="369"/>
                  <a:pt x="1486" y="400"/>
                  <a:pt x="1527" y="397"/>
                </a:cubicBezTo>
                <a:cubicBezTo>
                  <a:pt x="1568" y="394"/>
                  <a:pt x="1599" y="359"/>
                  <a:pt x="1596" y="318"/>
                </a:cubicBezTo>
                <a:cubicBezTo>
                  <a:pt x="1595" y="300"/>
                  <a:pt x="1587" y="284"/>
                  <a:pt x="1575" y="272"/>
                </a:cubicBezTo>
                <a:lnTo>
                  <a:pt x="1711" y="114"/>
                </a:lnTo>
                <a:cubicBezTo>
                  <a:pt x="1722" y="122"/>
                  <a:pt x="1737" y="126"/>
                  <a:pt x="1752" y="124"/>
                </a:cubicBezTo>
                <a:cubicBezTo>
                  <a:pt x="1785" y="119"/>
                  <a:pt x="1808" y="89"/>
                  <a:pt x="1804" y="56"/>
                </a:cubicBezTo>
                <a:cubicBezTo>
                  <a:pt x="1799" y="23"/>
                  <a:pt x="1769" y="0"/>
                  <a:pt x="1736" y="5"/>
                </a:cubicBezTo>
                <a:moveTo>
                  <a:pt x="873" y="332"/>
                </a:moveTo>
                <a:cubicBezTo>
                  <a:pt x="802" y="354"/>
                  <a:pt x="727" y="314"/>
                  <a:pt x="705" y="244"/>
                </a:cubicBezTo>
                <a:cubicBezTo>
                  <a:pt x="694" y="207"/>
                  <a:pt x="699" y="167"/>
                  <a:pt x="719" y="134"/>
                </a:cubicBezTo>
                <a:cubicBezTo>
                  <a:pt x="736" y="106"/>
                  <a:pt x="763" y="86"/>
                  <a:pt x="794" y="76"/>
                </a:cubicBezTo>
                <a:cubicBezTo>
                  <a:pt x="828" y="66"/>
                  <a:pt x="864" y="69"/>
                  <a:pt x="896" y="86"/>
                </a:cubicBezTo>
                <a:cubicBezTo>
                  <a:pt x="928" y="102"/>
                  <a:pt x="951" y="130"/>
                  <a:pt x="961" y="165"/>
                </a:cubicBezTo>
                <a:cubicBezTo>
                  <a:pt x="973" y="202"/>
                  <a:pt x="968" y="242"/>
                  <a:pt x="947" y="275"/>
                </a:cubicBezTo>
                <a:cubicBezTo>
                  <a:pt x="930" y="302"/>
                  <a:pt x="904" y="323"/>
                  <a:pt x="873" y="332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  <a:effectLst>
            <a:outerShdw blurRad="152400" dist="139700" dir="2520000" sx="92000" sy="92000" algn="ctr" rotWithShape="0">
              <a:srgbClr val="000000">
                <a:alpha val="16862"/>
              </a:srgbClr>
            </a:outerShdw>
          </a:effectLst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</a:pPr>
            <a:endParaRPr sz="1500" b="0" i="0" u="none" strike="noStrike" cap="none">
              <a:solidFill>
                <a:schemeClr val="dk1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sp>
        <p:nvSpPr>
          <p:cNvPr id="28" name="Google Shape;28;p44"/>
          <p:cNvSpPr/>
          <p:nvPr/>
        </p:nvSpPr>
        <p:spPr>
          <a:xfrm rot="2654194">
            <a:off x="3661174" y="1663299"/>
            <a:ext cx="1821652" cy="1578517"/>
          </a:xfrm>
          <a:custGeom>
            <a:avLst/>
            <a:gdLst/>
            <a:ahLst/>
            <a:cxnLst/>
            <a:rect l="l" t="t" r="r" b="b"/>
            <a:pathLst>
              <a:path w="2825" h="2446" extrusionOk="0">
                <a:moveTo>
                  <a:pt x="2738" y="10"/>
                </a:moveTo>
                <a:cubicBezTo>
                  <a:pt x="2706" y="21"/>
                  <a:pt x="2689" y="55"/>
                  <a:pt x="2700" y="87"/>
                </a:cubicBezTo>
                <a:cubicBezTo>
                  <a:pt x="2700" y="89"/>
                  <a:pt x="2701" y="90"/>
                  <a:pt x="2702" y="92"/>
                </a:cubicBezTo>
                <a:lnTo>
                  <a:pt x="2284" y="411"/>
                </a:lnTo>
                <a:cubicBezTo>
                  <a:pt x="2278" y="405"/>
                  <a:pt x="2272" y="399"/>
                  <a:pt x="2264" y="394"/>
                </a:cubicBezTo>
                <a:cubicBezTo>
                  <a:pt x="2246" y="384"/>
                  <a:pt x="2225" y="381"/>
                  <a:pt x="2204" y="386"/>
                </a:cubicBezTo>
                <a:lnTo>
                  <a:pt x="2146" y="225"/>
                </a:lnTo>
                <a:cubicBezTo>
                  <a:pt x="2162" y="217"/>
                  <a:pt x="2175" y="200"/>
                  <a:pt x="2178" y="180"/>
                </a:cubicBezTo>
                <a:cubicBezTo>
                  <a:pt x="2183" y="147"/>
                  <a:pt x="2160" y="117"/>
                  <a:pt x="2127" y="112"/>
                </a:cubicBezTo>
                <a:cubicBezTo>
                  <a:pt x="2094" y="107"/>
                  <a:pt x="2063" y="130"/>
                  <a:pt x="2058" y="163"/>
                </a:cubicBezTo>
                <a:cubicBezTo>
                  <a:pt x="2054" y="196"/>
                  <a:pt x="2076" y="226"/>
                  <a:pt x="2109" y="231"/>
                </a:cubicBezTo>
                <a:cubicBezTo>
                  <a:pt x="2117" y="232"/>
                  <a:pt x="2125" y="232"/>
                  <a:pt x="2132" y="230"/>
                </a:cubicBezTo>
                <a:lnTo>
                  <a:pt x="2191" y="390"/>
                </a:lnTo>
                <a:cubicBezTo>
                  <a:pt x="2176" y="397"/>
                  <a:pt x="2163" y="408"/>
                  <a:pt x="2154" y="422"/>
                </a:cubicBezTo>
                <a:cubicBezTo>
                  <a:pt x="2142" y="441"/>
                  <a:pt x="2139" y="463"/>
                  <a:pt x="2145" y="485"/>
                </a:cubicBezTo>
                <a:cubicBezTo>
                  <a:pt x="2151" y="508"/>
                  <a:pt x="2166" y="526"/>
                  <a:pt x="2186" y="536"/>
                </a:cubicBezTo>
                <a:lnTo>
                  <a:pt x="1788" y="1156"/>
                </a:lnTo>
                <a:cubicBezTo>
                  <a:pt x="1723" y="1117"/>
                  <a:pt x="1643" y="1104"/>
                  <a:pt x="1564" y="1128"/>
                </a:cubicBezTo>
                <a:cubicBezTo>
                  <a:pt x="1445" y="1165"/>
                  <a:pt x="1369" y="1276"/>
                  <a:pt x="1370" y="1395"/>
                </a:cubicBezTo>
                <a:lnTo>
                  <a:pt x="877" y="1415"/>
                </a:lnTo>
                <a:cubicBezTo>
                  <a:pt x="876" y="1404"/>
                  <a:pt x="874" y="1393"/>
                  <a:pt x="871" y="1382"/>
                </a:cubicBezTo>
                <a:cubicBezTo>
                  <a:pt x="865" y="1365"/>
                  <a:pt x="857" y="1350"/>
                  <a:pt x="847" y="1336"/>
                </a:cubicBezTo>
                <a:lnTo>
                  <a:pt x="1290" y="955"/>
                </a:lnTo>
                <a:cubicBezTo>
                  <a:pt x="1305" y="970"/>
                  <a:pt x="1325" y="978"/>
                  <a:pt x="1347" y="977"/>
                </a:cubicBezTo>
                <a:cubicBezTo>
                  <a:pt x="1388" y="974"/>
                  <a:pt x="1419" y="939"/>
                  <a:pt x="1416" y="898"/>
                </a:cubicBezTo>
                <a:cubicBezTo>
                  <a:pt x="1413" y="858"/>
                  <a:pt x="1378" y="827"/>
                  <a:pt x="1337" y="830"/>
                </a:cubicBezTo>
                <a:cubicBezTo>
                  <a:pt x="1334" y="830"/>
                  <a:pt x="1331" y="831"/>
                  <a:pt x="1327" y="831"/>
                </a:cubicBezTo>
                <a:lnTo>
                  <a:pt x="1268" y="637"/>
                </a:lnTo>
                <a:cubicBezTo>
                  <a:pt x="1286" y="629"/>
                  <a:pt x="1300" y="612"/>
                  <a:pt x="1303" y="591"/>
                </a:cubicBezTo>
                <a:cubicBezTo>
                  <a:pt x="1308" y="558"/>
                  <a:pt x="1285" y="528"/>
                  <a:pt x="1252" y="523"/>
                </a:cubicBezTo>
                <a:cubicBezTo>
                  <a:pt x="1219" y="518"/>
                  <a:pt x="1188" y="541"/>
                  <a:pt x="1183" y="574"/>
                </a:cubicBezTo>
                <a:cubicBezTo>
                  <a:pt x="1179" y="607"/>
                  <a:pt x="1201" y="637"/>
                  <a:pt x="1234" y="642"/>
                </a:cubicBezTo>
                <a:cubicBezTo>
                  <a:pt x="1241" y="643"/>
                  <a:pt x="1248" y="643"/>
                  <a:pt x="1254" y="641"/>
                </a:cubicBezTo>
                <a:lnTo>
                  <a:pt x="1314" y="835"/>
                </a:lnTo>
                <a:cubicBezTo>
                  <a:pt x="1285" y="847"/>
                  <a:pt x="1266" y="876"/>
                  <a:pt x="1268" y="908"/>
                </a:cubicBezTo>
                <a:cubicBezTo>
                  <a:pt x="1269" y="922"/>
                  <a:pt x="1274" y="934"/>
                  <a:pt x="1281" y="944"/>
                </a:cubicBezTo>
                <a:lnTo>
                  <a:pt x="838" y="1325"/>
                </a:lnTo>
                <a:cubicBezTo>
                  <a:pt x="800" y="1285"/>
                  <a:pt x="741" y="1267"/>
                  <a:pt x="685" y="1284"/>
                </a:cubicBezTo>
                <a:cubicBezTo>
                  <a:pt x="651" y="1295"/>
                  <a:pt x="621" y="1317"/>
                  <a:pt x="603" y="1348"/>
                </a:cubicBezTo>
                <a:cubicBezTo>
                  <a:pt x="581" y="1382"/>
                  <a:pt x="575" y="1424"/>
                  <a:pt x="585" y="1463"/>
                </a:cubicBezTo>
                <a:lnTo>
                  <a:pt x="124" y="1597"/>
                </a:lnTo>
                <a:cubicBezTo>
                  <a:pt x="123" y="1594"/>
                  <a:pt x="122" y="1592"/>
                  <a:pt x="120" y="1589"/>
                </a:cubicBezTo>
                <a:cubicBezTo>
                  <a:pt x="103" y="1561"/>
                  <a:pt x="66" y="1552"/>
                  <a:pt x="38" y="1569"/>
                </a:cubicBezTo>
                <a:cubicBezTo>
                  <a:pt x="9" y="1586"/>
                  <a:pt x="0" y="1623"/>
                  <a:pt x="18" y="1652"/>
                </a:cubicBezTo>
                <a:cubicBezTo>
                  <a:pt x="35" y="1680"/>
                  <a:pt x="72" y="1689"/>
                  <a:pt x="100" y="1672"/>
                </a:cubicBezTo>
                <a:cubicBezTo>
                  <a:pt x="122" y="1659"/>
                  <a:pt x="132" y="1634"/>
                  <a:pt x="128" y="1611"/>
                </a:cubicBezTo>
                <a:lnTo>
                  <a:pt x="589" y="1476"/>
                </a:lnTo>
                <a:cubicBezTo>
                  <a:pt x="602" y="1511"/>
                  <a:pt x="626" y="1540"/>
                  <a:pt x="659" y="1557"/>
                </a:cubicBezTo>
                <a:cubicBezTo>
                  <a:pt x="694" y="1576"/>
                  <a:pt x="735" y="1579"/>
                  <a:pt x="772" y="1568"/>
                </a:cubicBezTo>
                <a:cubicBezTo>
                  <a:pt x="787" y="1563"/>
                  <a:pt x="801" y="1556"/>
                  <a:pt x="813" y="1548"/>
                </a:cubicBezTo>
                <a:lnTo>
                  <a:pt x="1109" y="1937"/>
                </a:lnTo>
                <a:cubicBezTo>
                  <a:pt x="1089" y="1956"/>
                  <a:pt x="1084" y="1987"/>
                  <a:pt x="1099" y="2012"/>
                </a:cubicBezTo>
                <a:cubicBezTo>
                  <a:pt x="1116" y="2040"/>
                  <a:pt x="1154" y="2049"/>
                  <a:pt x="1182" y="2032"/>
                </a:cubicBezTo>
                <a:cubicBezTo>
                  <a:pt x="1210" y="2015"/>
                  <a:pt x="1219" y="1977"/>
                  <a:pt x="1202" y="1949"/>
                </a:cubicBezTo>
                <a:cubicBezTo>
                  <a:pt x="1185" y="1921"/>
                  <a:pt x="1148" y="1912"/>
                  <a:pt x="1120" y="1928"/>
                </a:cubicBezTo>
                <a:lnTo>
                  <a:pt x="825" y="1539"/>
                </a:lnTo>
                <a:cubicBezTo>
                  <a:pt x="836" y="1529"/>
                  <a:pt x="847" y="1517"/>
                  <a:pt x="855" y="1504"/>
                </a:cubicBezTo>
                <a:cubicBezTo>
                  <a:pt x="869" y="1481"/>
                  <a:pt x="876" y="1456"/>
                  <a:pt x="877" y="1430"/>
                </a:cubicBezTo>
                <a:lnTo>
                  <a:pt x="1371" y="1410"/>
                </a:lnTo>
                <a:cubicBezTo>
                  <a:pt x="1372" y="1431"/>
                  <a:pt x="1376" y="1452"/>
                  <a:pt x="1382" y="1473"/>
                </a:cubicBezTo>
                <a:cubicBezTo>
                  <a:pt x="1427" y="1618"/>
                  <a:pt x="1581" y="1699"/>
                  <a:pt x="1727" y="1655"/>
                </a:cubicBezTo>
                <a:cubicBezTo>
                  <a:pt x="1761" y="1644"/>
                  <a:pt x="1792" y="1627"/>
                  <a:pt x="1818" y="1606"/>
                </a:cubicBezTo>
                <a:lnTo>
                  <a:pt x="2354" y="2235"/>
                </a:lnTo>
                <a:cubicBezTo>
                  <a:pt x="2349" y="2239"/>
                  <a:pt x="2344" y="2245"/>
                  <a:pt x="2341" y="2251"/>
                </a:cubicBezTo>
                <a:lnTo>
                  <a:pt x="1878" y="2025"/>
                </a:lnTo>
                <a:cubicBezTo>
                  <a:pt x="1881" y="2016"/>
                  <a:pt x="1882" y="2007"/>
                  <a:pt x="1882" y="1997"/>
                </a:cubicBezTo>
                <a:cubicBezTo>
                  <a:pt x="1879" y="1956"/>
                  <a:pt x="1844" y="1925"/>
                  <a:pt x="1803" y="1928"/>
                </a:cubicBezTo>
                <a:cubicBezTo>
                  <a:pt x="1762" y="1931"/>
                  <a:pt x="1731" y="1966"/>
                  <a:pt x="1734" y="2007"/>
                </a:cubicBezTo>
                <a:lnTo>
                  <a:pt x="1735" y="2011"/>
                </a:lnTo>
                <a:lnTo>
                  <a:pt x="1611" y="2034"/>
                </a:lnTo>
                <a:cubicBezTo>
                  <a:pt x="1605" y="2014"/>
                  <a:pt x="1588" y="1997"/>
                  <a:pt x="1566" y="1993"/>
                </a:cubicBezTo>
                <a:cubicBezTo>
                  <a:pt x="1533" y="1986"/>
                  <a:pt x="1501" y="2007"/>
                  <a:pt x="1494" y="2040"/>
                </a:cubicBezTo>
                <a:cubicBezTo>
                  <a:pt x="1488" y="2073"/>
                  <a:pt x="1509" y="2105"/>
                  <a:pt x="1542" y="2111"/>
                </a:cubicBezTo>
                <a:cubicBezTo>
                  <a:pt x="1574" y="2118"/>
                  <a:pt x="1606" y="2097"/>
                  <a:pt x="1613" y="2064"/>
                </a:cubicBezTo>
                <a:cubicBezTo>
                  <a:pt x="1614" y="2059"/>
                  <a:pt x="1614" y="2053"/>
                  <a:pt x="1614" y="2048"/>
                </a:cubicBezTo>
                <a:lnTo>
                  <a:pt x="1738" y="2025"/>
                </a:lnTo>
                <a:cubicBezTo>
                  <a:pt x="1748" y="2056"/>
                  <a:pt x="1778" y="2078"/>
                  <a:pt x="1813" y="2075"/>
                </a:cubicBezTo>
                <a:cubicBezTo>
                  <a:pt x="1839" y="2074"/>
                  <a:pt x="1860" y="2059"/>
                  <a:pt x="1872" y="2038"/>
                </a:cubicBezTo>
                <a:lnTo>
                  <a:pt x="2334" y="2263"/>
                </a:lnTo>
                <a:cubicBezTo>
                  <a:pt x="2333" y="2267"/>
                  <a:pt x="2332" y="2270"/>
                  <a:pt x="2331" y="2273"/>
                </a:cubicBezTo>
                <a:cubicBezTo>
                  <a:pt x="2319" y="2316"/>
                  <a:pt x="2345" y="2361"/>
                  <a:pt x="2388" y="2372"/>
                </a:cubicBezTo>
                <a:cubicBezTo>
                  <a:pt x="2422" y="2381"/>
                  <a:pt x="2459" y="2367"/>
                  <a:pt x="2478" y="2337"/>
                </a:cubicBezTo>
                <a:cubicBezTo>
                  <a:pt x="2481" y="2332"/>
                  <a:pt x="2483" y="2327"/>
                  <a:pt x="2485" y="2322"/>
                </a:cubicBezTo>
                <a:lnTo>
                  <a:pt x="2666" y="2369"/>
                </a:lnTo>
                <a:cubicBezTo>
                  <a:pt x="2663" y="2390"/>
                  <a:pt x="2671" y="2412"/>
                  <a:pt x="2689" y="2426"/>
                </a:cubicBezTo>
                <a:cubicBezTo>
                  <a:pt x="2715" y="2446"/>
                  <a:pt x="2753" y="2441"/>
                  <a:pt x="2773" y="2415"/>
                </a:cubicBezTo>
                <a:cubicBezTo>
                  <a:pt x="2794" y="2389"/>
                  <a:pt x="2789" y="2351"/>
                  <a:pt x="2763" y="2330"/>
                </a:cubicBezTo>
                <a:cubicBezTo>
                  <a:pt x="2737" y="2310"/>
                  <a:pt x="2699" y="2315"/>
                  <a:pt x="2678" y="2341"/>
                </a:cubicBezTo>
                <a:cubicBezTo>
                  <a:pt x="2675" y="2345"/>
                  <a:pt x="2672" y="2350"/>
                  <a:pt x="2670" y="2355"/>
                </a:cubicBezTo>
                <a:lnTo>
                  <a:pt x="2489" y="2308"/>
                </a:lnTo>
                <a:cubicBezTo>
                  <a:pt x="2492" y="2289"/>
                  <a:pt x="2489" y="2270"/>
                  <a:pt x="2479" y="2253"/>
                </a:cubicBezTo>
                <a:cubicBezTo>
                  <a:pt x="2468" y="2235"/>
                  <a:pt x="2451" y="2221"/>
                  <a:pt x="2430" y="2216"/>
                </a:cubicBezTo>
                <a:cubicBezTo>
                  <a:pt x="2408" y="2210"/>
                  <a:pt x="2384" y="2214"/>
                  <a:pt x="2366" y="2226"/>
                </a:cubicBezTo>
                <a:lnTo>
                  <a:pt x="1829" y="1596"/>
                </a:lnTo>
                <a:cubicBezTo>
                  <a:pt x="1907" y="1527"/>
                  <a:pt x="1941" y="1416"/>
                  <a:pt x="1909" y="1310"/>
                </a:cubicBezTo>
                <a:cubicBezTo>
                  <a:pt x="1889" y="1248"/>
                  <a:pt x="1850" y="1198"/>
                  <a:pt x="1800" y="1164"/>
                </a:cubicBezTo>
                <a:lnTo>
                  <a:pt x="2200" y="542"/>
                </a:lnTo>
                <a:cubicBezTo>
                  <a:pt x="2214" y="546"/>
                  <a:pt x="2229" y="547"/>
                  <a:pt x="2244" y="543"/>
                </a:cubicBezTo>
                <a:cubicBezTo>
                  <a:pt x="2264" y="538"/>
                  <a:pt x="2281" y="525"/>
                  <a:pt x="2292" y="507"/>
                </a:cubicBezTo>
                <a:cubicBezTo>
                  <a:pt x="2304" y="488"/>
                  <a:pt x="2307" y="466"/>
                  <a:pt x="2302" y="444"/>
                </a:cubicBezTo>
                <a:cubicBezTo>
                  <a:pt x="2300" y="436"/>
                  <a:pt x="2296" y="429"/>
                  <a:pt x="2292" y="422"/>
                </a:cubicBezTo>
                <a:lnTo>
                  <a:pt x="2710" y="105"/>
                </a:lnTo>
                <a:cubicBezTo>
                  <a:pt x="2725" y="124"/>
                  <a:pt x="2751" y="133"/>
                  <a:pt x="2776" y="125"/>
                </a:cubicBezTo>
                <a:cubicBezTo>
                  <a:pt x="2808" y="114"/>
                  <a:pt x="2825" y="80"/>
                  <a:pt x="2814" y="48"/>
                </a:cubicBezTo>
                <a:cubicBezTo>
                  <a:pt x="2803" y="17"/>
                  <a:pt x="2769" y="0"/>
                  <a:pt x="2738" y="10"/>
                </a:cubicBezTo>
                <a:moveTo>
                  <a:pt x="768" y="1554"/>
                </a:moveTo>
                <a:cubicBezTo>
                  <a:pt x="698" y="1576"/>
                  <a:pt x="622" y="1536"/>
                  <a:pt x="601" y="1466"/>
                </a:cubicBezTo>
                <a:cubicBezTo>
                  <a:pt x="589" y="1429"/>
                  <a:pt x="594" y="1388"/>
                  <a:pt x="615" y="1355"/>
                </a:cubicBezTo>
                <a:cubicBezTo>
                  <a:pt x="632" y="1328"/>
                  <a:pt x="658" y="1307"/>
                  <a:pt x="689" y="1298"/>
                </a:cubicBezTo>
                <a:cubicBezTo>
                  <a:pt x="760" y="1276"/>
                  <a:pt x="835" y="1316"/>
                  <a:pt x="857" y="1386"/>
                </a:cubicBezTo>
                <a:cubicBezTo>
                  <a:pt x="868" y="1423"/>
                  <a:pt x="863" y="1464"/>
                  <a:pt x="843" y="1497"/>
                </a:cubicBezTo>
                <a:cubicBezTo>
                  <a:pt x="826" y="1524"/>
                  <a:pt x="799" y="1544"/>
                  <a:pt x="768" y="1554"/>
                </a:cubicBezTo>
                <a:close/>
                <a:moveTo>
                  <a:pt x="2426" y="2230"/>
                </a:moveTo>
                <a:cubicBezTo>
                  <a:pt x="2444" y="2234"/>
                  <a:pt x="2458" y="2245"/>
                  <a:pt x="2467" y="2261"/>
                </a:cubicBezTo>
                <a:cubicBezTo>
                  <a:pt x="2476" y="2276"/>
                  <a:pt x="2478" y="2294"/>
                  <a:pt x="2474" y="2311"/>
                </a:cubicBezTo>
                <a:cubicBezTo>
                  <a:pt x="2472" y="2318"/>
                  <a:pt x="2469" y="2324"/>
                  <a:pt x="2466" y="2329"/>
                </a:cubicBezTo>
                <a:cubicBezTo>
                  <a:pt x="2451" y="2354"/>
                  <a:pt x="2420" y="2366"/>
                  <a:pt x="2392" y="2358"/>
                </a:cubicBezTo>
                <a:cubicBezTo>
                  <a:pt x="2356" y="2349"/>
                  <a:pt x="2335" y="2312"/>
                  <a:pt x="2345" y="2277"/>
                </a:cubicBezTo>
                <a:cubicBezTo>
                  <a:pt x="2346" y="2270"/>
                  <a:pt x="2349" y="2264"/>
                  <a:pt x="2352" y="2259"/>
                </a:cubicBezTo>
                <a:cubicBezTo>
                  <a:pt x="2368" y="2234"/>
                  <a:pt x="2398" y="2222"/>
                  <a:pt x="2426" y="2230"/>
                </a:cubicBezTo>
                <a:close/>
                <a:moveTo>
                  <a:pt x="2288" y="448"/>
                </a:moveTo>
                <a:cubicBezTo>
                  <a:pt x="2292" y="465"/>
                  <a:pt x="2290" y="484"/>
                  <a:pt x="2280" y="500"/>
                </a:cubicBezTo>
                <a:cubicBezTo>
                  <a:pt x="2271" y="514"/>
                  <a:pt x="2257" y="525"/>
                  <a:pt x="2240" y="529"/>
                </a:cubicBezTo>
                <a:cubicBezTo>
                  <a:pt x="2204" y="538"/>
                  <a:pt x="2168" y="517"/>
                  <a:pt x="2159" y="481"/>
                </a:cubicBezTo>
                <a:cubicBezTo>
                  <a:pt x="2154" y="463"/>
                  <a:pt x="2157" y="445"/>
                  <a:pt x="2166" y="429"/>
                </a:cubicBezTo>
                <a:cubicBezTo>
                  <a:pt x="2173" y="418"/>
                  <a:pt x="2184" y="409"/>
                  <a:pt x="2196" y="404"/>
                </a:cubicBezTo>
                <a:lnTo>
                  <a:pt x="2196" y="404"/>
                </a:lnTo>
                <a:lnTo>
                  <a:pt x="2207" y="400"/>
                </a:lnTo>
                <a:cubicBezTo>
                  <a:pt x="2224" y="396"/>
                  <a:pt x="2242" y="398"/>
                  <a:pt x="2257" y="407"/>
                </a:cubicBezTo>
                <a:cubicBezTo>
                  <a:pt x="2272" y="416"/>
                  <a:pt x="2283" y="430"/>
                  <a:pt x="2288" y="448"/>
                </a:cubicBezTo>
              </a:path>
            </a:pathLst>
          </a:custGeom>
          <a:solidFill>
            <a:schemeClr val="accent4"/>
          </a:solidFill>
          <a:ln>
            <a:noFill/>
          </a:ln>
          <a:effectLst>
            <a:outerShdw blurRad="152400" dist="139700" dir="2520000" sx="92000" sy="92000" algn="ctr" rotWithShape="0">
              <a:srgbClr val="000000">
                <a:alpha val="16862"/>
              </a:srgbClr>
            </a:outerShdw>
          </a:effectLst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</a:pPr>
            <a:endParaRPr sz="1500" b="0" i="0" u="none" strike="noStrike" cap="none">
              <a:solidFill>
                <a:schemeClr val="dk1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sp>
        <p:nvSpPr>
          <p:cNvPr id="29" name="Google Shape;29;p44"/>
          <p:cNvSpPr/>
          <p:nvPr/>
        </p:nvSpPr>
        <p:spPr>
          <a:xfrm rot="-8360992">
            <a:off x="6899821" y="2238847"/>
            <a:ext cx="1098873" cy="816415"/>
          </a:xfrm>
          <a:custGeom>
            <a:avLst/>
            <a:gdLst/>
            <a:ahLst/>
            <a:cxnLst/>
            <a:rect l="l" t="t" r="r" b="b"/>
            <a:pathLst>
              <a:path w="1875" h="1391" extrusionOk="0">
                <a:moveTo>
                  <a:pt x="1630" y="215"/>
                </a:moveTo>
                <a:cubicBezTo>
                  <a:pt x="1513" y="216"/>
                  <a:pt x="1415" y="300"/>
                  <a:pt x="1393" y="410"/>
                </a:cubicBezTo>
                <a:lnTo>
                  <a:pt x="898" y="314"/>
                </a:lnTo>
                <a:cubicBezTo>
                  <a:pt x="900" y="294"/>
                  <a:pt x="894" y="273"/>
                  <a:pt x="881" y="256"/>
                </a:cubicBezTo>
                <a:cubicBezTo>
                  <a:pt x="853" y="220"/>
                  <a:pt x="802" y="214"/>
                  <a:pt x="767" y="242"/>
                </a:cubicBezTo>
                <a:lnTo>
                  <a:pt x="766" y="243"/>
                </a:lnTo>
                <a:lnTo>
                  <a:pt x="655" y="110"/>
                </a:lnTo>
                <a:cubicBezTo>
                  <a:pt x="658" y="107"/>
                  <a:pt x="661" y="103"/>
                  <a:pt x="664" y="99"/>
                </a:cubicBezTo>
                <a:cubicBezTo>
                  <a:pt x="680" y="69"/>
                  <a:pt x="669" y="33"/>
                  <a:pt x="640" y="17"/>
                </a:cubicBezTo>
                <a:cubicBezTo>
                  <a:pt x="611" y="0"/>
                  <a:pt x="574" y="11"/>
                  <a:pt x="558" y="40"/>
                </a:cubicBezTo>
                <a:cubicBezTo>
                  <a:pt x="542" y="69"/>
                  <a:pt x="552" y="106"/>
                  <a:pt x="582" y="122"/>
                </a:cubicBezTo>
                <a:cubicBezTo>
                  <a:pt x="602" y="133"/>
                  <a:pt x="626" y="131"/>
                  <a:pt x="644" y="120"/>
                </a:cubicBezTo>
                <a:lnTo>
                  <a:pt x="756" y="253"/>
                </a:lnTo>
                <a:cubicBezTo>
                  <a:pt x="753" y="256"/>
                  <a:pt x="750" y="259"/>
                  <a:pt x="748" y="263"/>
                </a:cubicBezTo>
                <a:cubicBezTo>
                  <a:pt x="737" y="281"/>
                  <a:pt x="734" y="302"/>
                  <a:pt x="738" y="321"/>
                </a:cubicBezTo>
                <a:lnTo>
                  <a:pt x="124" y="491"/>
                </a:lnTo>
                <a:cubicBezTo>
                  <a:pt x="122" y="487"/>
                  <a:pt x="121" y="484"/>
                  <a:pt x="119" y="481"/>
                </a:cubicBezTo>
                <a:cubicBezTo>
                  <a:pt x="100" y="453"/>
                  <a:pt x="62" y="446"/>
                  <a:pt x="35" y="464"/>
                </a:cubicBezTo>
                <a:cubicBezTo>
                  <a:pt x="7" y="483"/>
                  <a:pt x="0" y="520"/>
                  <a:pt x="19" y="548"/>
                </a:cubicBezTo>
                <a:cubicBezTo>
                  <a:pt x="37" y="576"/>
                  <a:pt x="75" y="583"/>
                  <a:pt x="102" y="564"/>
                </a:cubicBezTo>
                <a:cubicBezTo>
                  <a:pt x="123" y="551"/>
                  <a:pt x="132" y="527"/>
                  <a:pt x="128" y="504"/>
                </a:cubicBezTo>
                <a:lnTo>
                  <a:pt x="742" y="335"/>
                </a:lnTo>
                <a:cubicBezTo>
                  <a:pt x="744" y="342"/>
                  <a:pt x="748" y="349"/>
                  <a:pt x="753" y="355"/>
                </a:cubicBezTo>
                <a:cubicBezTo>
                  <a:pt x="781" y="391"/>
                  <a:pt x="832" y="397"/>
                  <a:pt x="867" y="369"/>
                </a:cubicBezTo>
                <a:cubicBezTo>
                  <a:pt x="875" y="363"/>
                  <a:pt x="881" y="356"/>
                  <a:pt x="886" y="348"/>
                </a:cubicBezTo>
                <a:cubicBezTo>
                  <a:pt x="890" y="342"/>
                  <a:pt x="893" y="335"/>
                  <a:pt x="895" y="328"/>
                </a:cubicBezTo>
                <a:lnTo>
                  <a:pt x="1391" y="425"/>
                </a:lnTo>
                <a:cubicBezTo>
                  <a:pt x="1390" y="436"/>
                  <a:pt x="1389" y="447"/>
                  <a:pt x="1389" y="459"/>
                </a:cubicBezTo>
                <a:cubicBezTo>
                  <a:pt x="1389" y="533"/>
                  <a:pt x="1423" y="600"/>
                  <a:pt x="1476" y="644"/>
                </a:cubicBezTo>
                <a:lnTo>
                  <a:pt x="1121" y="1097"/>
                </a:lnTo>
                <a:cubicBezTo>
                  <a:pt x="1121" y="1097"/>
                  <a:pt x="1122" y="1097"/>
                  <a:pt x="1118" y="1095"/>
                </a:cubicBezTo>
                <a:cubicBezTo>
                  <a:pt x="1083" y="1077"/>
                  <a:pt x="1043" y="1073"/>
                  <a:pt x="1005" y="1084"/>
                </a:cubicBezTo>
                <a:cubicBezTo>
                  <a:pt x="970" y="1095"/>
                  <a:pt x="941" y="1118"/>
                  <a:pt x="922" y="1148"/>
                </a:cubicBezTo>
                <a:cubicBezTo>
                  <a:pt x="900" y="1185"/>
                  <a:pt x="894" y="1229"/>
                  <a:pt x="907" y="1270"/>
                </a:cubicBezTo>
                <a:cubicBezTo>
                  <a:pt x="918" y="1308"/>
                  <a:pt x="944" y="1339"/>
                  <a:pt x="979" y="1357"/>
                </a:cubicBezTo>
                <a:cubicBezTo>
                  <a:pt x="1014" y="1376"/>
                  <a:pt x="1054" y="1380"/>
                  <a:pt x="1092" y="1368"/>
                </a:cubicBezTo>
                <a:cubicBezTo>
                  <a:pt x="1126" y="1357"/>
                  <a:pt x="1156" y="1335"/>
                  <a:pt x="1175" y="1304"/>
                </a:cubicBezTo>
                <a:cubicBezTo>
                  <a:pt x="1182" y="1293"/>
                  <a:pt x="1187" y="1281"/>
                  <a:pt x="1191" y="1268"/>
                </a:cubicBezTo>
                <a:lnTo>
                  <a:pt x="1383" y="1315"/>
                </a:lnTo>
                <a:cubicBezTo>
                  <a:pt x="1382" y="1328"/>
                  <a:pt x="1384" y="1341"/>
                  <a:pt x="1391" y="1353"/>
                </a:cubicBezTo>
                <a:cubicBezTo>
                  <a:pt x="1409" y="1382"/>
                  <a:pt x="1446" y="1391"/>
                  <a:pt x="1474" y="1373"/>
                </a:cubicBezTo>
                <a:cubicBezTo>
                  <a:pt x="1503" y="1356"/>
                  <a:pt x="1512" y="1319"/>
                  <a:pt x="1494" y="1291"/>
                </a:cubicBezTo>
                <a:cubicBezTo>
                  <a:pt x="1477" y="1262"/>
                  <a:pt x="1440" y="1253"/>
                  <a:pt x="1412" y="1270"/>
                </a:cubicBezTo>
                <a:cubicBezTo>
                  <a:pt x="1400" y="1278"/>
                  <a:pt x="1391" y="1289"/>
                  <a:pt x="1387" y="1301"/>
                </a:cubicBezTo>
                <a:lnTo>
                  <a:pt x="1194" y="1254"/>
                </a:lnTo>
                <a:cubicBezTo>
                  <a:pt x="1198" y="1231"/>
                  <a:pt x="1197" y="1206"/>
                  <a:pt x="1190" y="1182"/>
                </a:cubicBezTo>
                <a:cubicBezTo>
                  <a:pt x="1180" y="1150"/>
                  <a:pt x="1160" y="1123"/>
                  <a:pt x="1133" y="1104"/>
                </a:cubicBezTo>
                <a:lnTo>
                  <a:pt x="1487" y="653"/>
                </a:lnTo>
                <a:cubicBezTo>
                  <a:pt x="1528" y="683"/>
                  <a:pt x="1578" y="701"/>
                  <a:pt x="1633" y="701"/>
                </a:cubicBezTo>
                <a:cubicBezTo>
                  <a:pt x="1767" y="700"/>
                  <a:pt x="1875" y="591"/>
                  <a:pt x="1874" y="457"/>
                </a:cubicBezTo>
                <a:cubicBezTo>
                  <a:pt x="1874" y="323"/>
                  <a:pt x="1764" y="214"/>
                  <a:pt x="1630" y="215"/>
                </a:cubicBezTo>
                <a:moveTo>
                  <a:pt x="858" y="358"/>
                </a:moveTo>
                <a:cubicBezTo>
                  <a:pt x="829" y="381"/>
                  <a:pt x="787" y="376"/>
                  <a:pt x="764" y="347"/>
                </a:cubicBezTo>
                <a:cubicBezTo>
                  <a:pt x="747" y="325"/>
                  <a:pt x="746" y="294"/>
                  <a:pt x="760" y="270"/>
                </a:cubicBezTo>
                <a:cubicBezTo>
                  <a:pt x="764" y="264"/>
                  <a:pt x="770" y="258"/>
                  <a:pt x="776" y="253"/>
                </a:cubicBezTo>
                <a:cubicBezTo>
                  <a:pt x="805" y="230"/>
                  <a:pt x="847" y="235"/>
                  <a:pt x="870" y="264"/>
                </a:cubicBezTo>
                <a:cubicBezTo>
                  <a:pt x="887" y="286"/>
                  <a:pt x="888" y="317"/>
                  <a:pt x="874" y="341"/>
                </a:cubicBezTo>
                <a:cubicBezTo>
                  <a:pt x="870" y="347"/>
                  <a:pt x="864" y="353"/>
                  <a:pt x="858" y="358"/>
                </a:cubicBezTo>
                <a:moveTo>
                  <a:pt x="1176" y="1187"/>
                </a:moveTo>
                <a:cubicBezTo>
                  <a:pt x="1188" y="1224"/>
                  <a:pt x="1183" y="1264"/>
                  <a:pt x="1162" y="1297"/>
                </a:cubicBezTo>
                <a:cubicBezTo>
                  <a:pt x="1145" y="1324"/>
                  <a:pt x="1119" y="1345"/>
                  <a:pt x="1088" y="1354"/>
                </a:cubicBezTo>
                <a:cubicBezTo>
                  <a:pt x="1054" y="1365"/>
                  <a:pt x="1017" y="1361"/>
                  <a:pt x="986" y="1345"/>
                </a:cubicBezTo>
                <a:cubicBezTo>
                  <a:pt x="954" y="1328"/>
                  <a:pt x="931" y="1300"/>
                  <a:pt x="920" y="1266"/>
                </a:cubicBezTo>
                <a:cubicBezTo>
                  <a:pt x="909" y="1229"/>
                  <a:pt x="914" y="1189"/>
                  <a:pt x="935" y="1156"/>
                </a:cubicBezTo>
                <a:cubicBezTo>
                  <a:pt x="952" y="1128"/>
                  <a:pt x="978" y="1108"/>
                  <a:pt x="1009" y="1098"/>
                </a:cubicBezTo>
                <a:cubicBezTo>
                  <a:pt x="1043" y="1088"/>
                  <a:pt x="1079" y="1091"/>
                  <a:pt x="1111" y="1108"/>
                </a:cubicBezTo>
                <a:cubicBezTo>
                  <a:pt x="1143" y="1124"/>
                  <a:pt x="1166" y="1152"/>
                  <a:pt x="1176" y="1187"/>
                </a:cubicBezTo>
              </a:path>
            </a:pathLst>
          </a:custGeom>
          <a:solidFill>
            <a:srgbClr val="C8D3D8"/>
          </a:soli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</a:pPr>
            <a:endParaRPr sz="1500" b="0" i="0" u="none" strike="noStrike" cap="none">
              <a:solidFill>
                <a:schemeClr val="dk1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sp>
        <p:nvSpPr>
          <p:cNvPr id="30" name="Google Shape;30;p44"/>
          <p:cNvSpPr/>
          <p:nvPr/>
        </p:nvSpPr>
        <p:spPr>
          <a:xfrm rot="2654194">
            <a:off x="1796542" y="2757811"/>
            <a:ext cx="1411316" cy="1197055"/>
          </a:xfrm>
          <a:custGeom>
            <a:avLst/>
            <a:gdLst/>
            <a:ahLst/>
            <a:cxnLst/>
            <a:rect l="l" t="t" r="r" b="b"/>
            <a:pathLst>
              <a:path w="2407" h="2041" extrusionOk="0">
                <a:moveTo>
                  <a:pt x="1839" y="703"/>
                </a:moveTo>
                <a:cubicBezTo>
                  <a:pt x="1810" y="720"/>
                  <a:pt x="1801" y="757"/>
                  <a:pt x="1819" y="786"/>
                </a:cubicBezTo>
                <a:cubicBezTo>
                  <a:pt x="1835" y="812"/>
                  <a:pt x="1867" y="822"/>
                  <a:pt x="1895" y="809"/>
                </a:cubicBezTo>
                <a:lnTo>
                  <a:pt x="2166" y="1222"/>
                </a:lnTo>
                <a:cubicBezTo>
                  <a:pt x="2128" y="1250"/>
                  <a:pt x="2106" y="1296"/>
                  <a:pt x="2109" y="1343"/>
                </a:cubicBezTo>
                <a:lnTo>
                  <a:pt x="1042" y="1460"/>
                </a:lnTo>
                <a:cubicBezTo>
                  <a:pt x="1040" y="1445"/>
                  <a:pt x="1037" y="1429"/>
                  <a:pt x="1032" y="1414"/>
                </a:cubicBezTo>
                <a:cubicBezTo>
                  <a:pt x="993" y="1286"/>
                  <a:pt x="857" y="1214"/>
                  <a:pt x="729" y="1254"/>
                </a:cubicBezTo>
                <a:cubicBezTo>
                  <a:pt x="725" y="1255"/>
                  <a:pt x="721" y="1257"/>
                  <a:pt x="717" y="1258"/>
                </a:cubicBezTo>
                <a:lnTo>
                  <a:pt x="619" y="1015"/>
                </a:lnTo>
                <a:cubicBezTo>
                  <a:pt x="681" y="984"/>
                  <a:pt x="713" y="914"/>
                  <a:pt x="692" y="846"/>
                </a:cubicBezTo>
                <a:cubicBezTo>
                  <a:pt x="678" y="800"/>
                  <a:pt x="641" y="766"/>
                  <a:pt x="598" y="753"/>
                </a:cubicBezTo>
                <a:cubicBezTo>
                  <a:pt x="645" y="545"/>
                  <a:pt x="708" y="252"/>
                  <a:pt x="734" y="128"/>
                </a:cubicBezTo>
                <a:cubicBezTo>
                  <a:pt x="757" y="130"/>
                  <a:pt x="779" y="120"/>
                  <a:pt x="791" y="99"/>
                </a:cubicBezTo>
                <a:cubicBezTo>
                  <a:pt x="808" y="71"/>
                  <a:pt x="799" y="34"/>
                  <a:pt x="770" y="17"/>
                </a:cubicBezTo>
                <a:cubicBezTo>
                  <a:pt x="742" y="0"/>
                  <a:pt x="705" y="9"/>
                  <a:pt x="688" y="38"/>
                </a:cubicBezTo>
                <a:cubicBezTo>
                  <a:pt x="671" y="66"/>
                  <a:pt x="680" y="103"/>
                  <a:pt x="709" y="120"/>
                </a:cubicBezTo>
                <a:cubicBezTo>
                  <a:pt x="712" y="123"/>
                  <a:pt x="716" y="124"/>
                  <a:pt x="720" y="126"/>
                </a:cubicBezTo>
                <a:cubicBezTo>
                  <a:pt x="694" y="249"/>
                  <a:pt x="631" y="542"/>
                  <a:pt x="584" y="749"/>
                </a:cubicBezTo>
                <a:cubicBezTo>
                  <a:pt x="562" y="745"/>
                  <a:pt x="538" y="746"/>
                  <a:pt x="515" y="753"/>
                </a:cubicBezTo>
                <a:cubicBezTo>
                  <a:pt x="505" y="756"/>
                  <a:pt x="496" y="760"/>
                  <a:pt x="487" y="765"/>
                </a:cubicBezTo>
                <a:lnTo>
                  <a:pt x="421" y="657"/>
                </a:lnTo>
                <a:cubicBezTo>
                  <a:pt x="429" y="652"/>
                  <a:pt x="436" y="646"/>
                  <a:pt x="441" y="638"/>
                </a:cubicBezTo>
                <a:lnTo>
                  <a:pt x="443" y="634"/>
                </a:lnTo>
                <a:cubicBezTo>
                  <a:pt x="466" y="597"/>
                  <a:pt x="456" y="549"/>
                  <a:pt x="421" y="525"/>
                </a:cubicBezTo>
                <a:cubicBezTo>
                  <a:pt x="403" y="512"/>
                  <a:pt x="381" y="508"/>
                  <a:pt x="360" y="512"/>
                </a:cubicBezTo>
                <a:cubicBezTo>
                  <a:pt x="341" y="515"/>
                  <a:pt x="325" y="525"/>
                  <a:pt x="313" y="539"/>
                </a:cubicBezTo>
                <a:cubicBezTo>
                  <a:pt x="251" y="493"/>
                  <a:pt x="171" y="433"/>
                  <a:pt x="121" y="394"/>
                </a:cubicBezTo>
                <a:cubicBezTo>
                  <a:pt x="132" y="376"/>
                  <a:pt x="132" y="352"/>
                  <a:pt x="120" y="332"/>
                </a:cubicBezTo>
                <a:cubicBezTo>
                  <a:pt x="102" y="304"/>
                  <a:pt x="65" y="296"/>
                  <a:pt x="37" y="313"/>
                </a:cubicBezTo>
                <a:cubicBezTo>
                  <a:pt x="8" y="331"/>
                  <a:pt x="0" y="368"/>
                  <a:pt x="18" y="397"/>
                </a:cubicBezTo>
                <a:cubicBezTo>
                  <a:pt x="36" y="425"/>
                  <a:pt x="73" y="433"/>
                  <a:pt x="101" y="415"/>
                </a:cubicBezTo>
                <a:cubicBezTo>
                  <a:pt x="105" y="413"/>
                  <a:pt x="109" y="410"/>
                  <a:pt x="112" y="406"/>
                </a:cubicBezTo>
                <a:cubicBezTo>
                  <a:pt x="147" y="433"/>
                  <a:pt x="206" y="477"/>
                  <a:pt x="304" y="551"/>
                </a:cubicBezTo>
                <a:cubicBezTo>
                  <a:pt x="284" y="587"/>
                  <a:pt x="294" y="634"/>
                  <a:pt x="328" y="658"/>
                </a:cubicBezTo>
                <a:cubicBezTo>
                  <a:pt x="346" y="670"/>
                  <a:pt x="368" y="675"/>
                  <a:pt x="389" y="671"/>
                </a:cubicBezTo>
                <a:cubicBezTo>
                  <a:pt x="396" y="670"/>
                  <a:pt x="402" y="667"/>
                  <a:pt x="409" y="665"/>
                </a:cubicBezTo>
                <a:lnTo>
                  <a:pt x="475" y="773"/>
                </a:lnTo>
                <a:cubicBezTo>
                  <a:pt x="427" y="808"/>
                  <a:pt x="404" y="870"/>
                  <a:pt x="422" y="930"/>
                </a:cubicBezTo>
                <a:cubicBezTo>
                  <a:pt x="445" y="1004"/>
                  <a:pt x="524" y="1046"/>
                  <a:pt x="599" y="1023"/>
                </a:cubicBezTo>
                <a:cubicBezTo>
                  <a:pt x="601" y="1022"/>
                  <a:pt x="604" y="1021"/>
                  <a:pt x="606" y="1020"/>
                </a:cubicBezTo>
                <a:lnTo>
                  <a:pt x="703" y="1263"/>
                </a:lnTo>
                <a:cubicBezTo>
                  <a:pt x="591" y="1312"/>
                  <a:pt x="531" y="1438"/>
                  <a:pt x="568" y="1557"/>
                </a:cubicBezTo>
                <a:cubicBezTo>
                  <a:pt x="608" y="1685"/>
                  <a:pt x="744" y="1757"/>
                  <a:pt x="872" y="1718"/>
                </a:cubicBezTo>
                <a:cubicBezTo>
                  <a:pt x="980" y="1684"/>
                  <a:pt x="1047" y="1582"/>
                  <a:pt x="1042" y="1475"/>
                </a:cubicBezTo>
                <a:lnTo>
                  <a:pt x="2110" y="1358"/>
                </a:lnTo>
                <a:cubicBezTo>
                  <a:pt x="2111" y="1364"/>
                  <a:pt x="2113" y="1371"/>
                  <a:pt x="2115" y="1377"/>
                </a:cubicBezTo>
                <a:cubicBezTo>
                  <a:pt x="2126" y="1413"/>
                  <a:pt x="2150" y="1441"/>
                  <a:pt x="2180" y="1458"/>
                </a:cubicBezTo>
                <a:lnTo>
                  <a:pt x="1935" y="1916"/>
                </a:lnTo>
                <a:cubicBezTo>
                  <a:pt x="1920" y="1910"/>
                  <a:pt x="1902" y="1910"/>
                  <a:pt x="1886" y="1918"/>
                </a:cubicBezTo>
                <a:cubicBezTo>
                  <a:pt x="1856" y="1933"/>
                  <a:pt x="1844" y="1969"/>
                  <a:pt x="1859" y="1999"/>
                </a:cubicBezTo>
                <a:cubicBezTo>
                  <a:pt x="1873" y="2029"/>
                  <a:pt x="1910" y="2041"/>
                  <a:pt x="1939" y="2026"/>
                </a:cubicBezTo>
                <a:cubicBezTo>
                  <a:pt x="1969" y="2011"/>
                  <a:pt x="1982" y="1975"/>
                  <a:pt x="1967" y="1945"/>
                </a:cubicBezTo>
                <a:cubicBezTo>
                  <a:pt x="1962" y="1936"/>
                  <a:pt x="1955" y="1929"/>
                  <a:pt x="1948" y="1923"/>
                </a:cubicBezTo>
                <a:lnTo>
                  <a:pt x="2193" y="1465"/>
                </a:lnTo>
                <a:cubicBezTo>
                  <a:pt x="2223" y="1478"/>
                  <a:pt x="2258" y="1481"/>
                  <a:pt x="2291" y="1470"/>
                </a:cubicBezTo>
                <a:cubicBezTo>
                  <a:pt x="2366" y="1447"/>
                  <a:pt x="2407" y="1368"/>
                  <a:pt x="2384" y="1294"/>
                </a:cubicBezTo>
                <a:cubicBezTo>
                  <a:pt x="2361" y="1219"/>
                  <a:pt x="2282" y="1177"/>
                  <a:pt x="2208" y="1200"/>
                </a:cubicBezTo>
                <a:cubicBezTo>
                  <a:pt x="2197" y="1204"/>
                  <a:pt x="2187" y="1208"/>
                  <a:pt x="2178" y="1214"/>
                </a:cubicBezTo>
                <a:lnTo>
                  <a:pt x="1907" y="802"/>
                </a:lnTo>
                <a:cubicBezTo>
                  <a:pt x="1931" y="783"/>
                  <a:pt x="1938" y="750"/>
                  <a:pt x="1922" y="723"/>
                </a:cubicBezTo>
                <a:cubicBezTo>
                  <a:pt x="1904" y="695"/>
                  <a:pt x="1867" y="686"/>
                  <a:pt x="1839" y="703"/>
                </a:cubicBezTo>
                <a:close/>
                <a:moveTo>
                  <a:pt x="336" y="646"/>
                </a:moveTo>
                <a:cubicBezTo>
                  <a:pt x="307" y="626"/>
                  <a:pt x="299" y="586"/>
                  <a:pt x="318" y="556"/>
                </a:cubicBezTo>
                <a:lnTo>
                  <a:pt x="320" y="553"/>
                </a:lnTo>
                <a:cubicBezTo>
                  <a:pt x="330" y="539"/>
                  <a:pt x="345" y="529"/>
                  <a:pt x="363" y="526"/>
                </a:cubicBezTo>
                <a:cubicBezTo>
                  <a:pt x="380" y="522"/>
                  <a:pt x="398" y="526"/>
                  <a:pt x="413" y="537"/>
                </a:cubicBezTo>
                <a:cubicBezTo>
                  <a:pt x="443" y="557"/>
                  <a:pt x="451" y="599"/>
                  <a:pt x="429" y="629"/>
                </a:cubicBezTo>
                <a:cubicBezTo>
                  <a:pt x="425" y="636"/>
                  <a:pt x="419" y="642"/>
                  <a:pt x="412" y="646"/>
                </a:cubicBezTo>
                <a:lnTo>
                  <a:pt x="407" y="649"/>
                </a:lnTo>
                <a:cubicBezTo>
                  <a:pt x="401" y="653"/>
                  <a:pt x="394" y="656"/>
                  <a:pt x="386" y="657"/>
                </a:cubicBezTo>
                <a:cubicBezTo>
                  <a:pt x="369" y="660"/>
                  <a:pt x="351" y="656"/>
                  <a:pt x="336" y="646"/>
                </a:cubicBezTo>
                <a:close/>
              </a:path>
            </a:pathLst>
          </a:custGeom>
          <a:solidFill>
            <a:srgbClr val="C8D3D8"/>
          </a:soli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</a:pPr>
            <a:endParaRPr sz="1500" b="0" i="0" u="none" strike="noStrike" cap="none">
              <a:solidFill>
                <a:schemeClr val="dk1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sp>
        <p:nvSpPr>
          <p:cNvPr id="31" name="Google Shape;31;p44"/>
          <p:cNvSpPr/>
          <p:nvPr/>
        </p:nvSpPr>
        <p:spPr>
          <a:xfrm rot="2654194">
            <a:off x="4906581" y="2127987"/>
            <a:ext cx="1435015" cy="2054098"/>
          </a:xfrm>
          <a:custGeom>
            <a:avLst/>
            <a:gdLst/>
            <a:ahLst/>
            <a:cxnLst/>
            <a:rect l="l" t="t" r="r" b="b"/>
            <a:pathLst>
              <a:path w="2448" h="3502" extrusionOk="0">
                <a:moveTo>
                  <a:pt x="2133" y="345"/>
                </a:moveTo>
                <a:cubicBezTo>
                  <a:pt x="2099" y="356"/>
                  <a:pt x="2069" y="379"/>
                  <a:pt x="2050" y="409"/>
                </a:cubicBezTo>
                <a:cubicBezTo>
                  <a:pt x="2042" y="423"/>
                  <a:pt x="2036" y="438"/>
                  <a:pt x="2032" y="453"/>
                </a:cubicBezTo>
                <a:lnTo>
                  <a:pt x="1671" y="398"/>
                </a:lnTo>
                <a:cubicBezTo>
                  <a:pt x="1673" y="363"/>
                  <a:pt x="1651" y="331"/>
                  <a:pt x="1616" y="322"/>
                </a:cubicBezTo>
                <a:cubicBezTo>
                  <a:pt x="1610" y="320"/>
                  <a:pt x="1604" y="319"/>
                  <a:pt x="1598" y="319"/>
                </a:cubicBezTo>
                <a:lnTo>
                  <a:pt x="1569" y="127"/>
                </a:lnTo>
                <a:cubicBezTo>
                  <a:pt x="1574" y="126"/>
                  <a:pt x="1578" y="124"/>
                  <a:pt x="1582" y="122"/>
                </a:cubicBezTo>
                <a:cubicBezTo>
                  <a:pt x="1611" y="106"/>
                  <a:pt x="1622" y="69"/>
                  <a:pt x="1606" y="40"/>
                </a:cubicBezTo>
                <a:cubicBezTo>
                  <a:pt x="1590" y="11"/>
                  <a:pt x="1554" y="0"/>
                  <a:pt x="1524" y="16"/>
                </a:cubicBezTo>
                <a:cubicBezTo>
                  <a:pt x="1495" y="32"/>
                  <a:pt x="1484" y="69"/>
                  <a:pt x="1500" y="98"/>
                </a:cubicBezTo>
                <a:cubicBezTo>
                  <a:pt x="1512" y="119"/>
                  <a:pt x="1533" y="130"/>
                  <a:pt x="1555" y="129"/>
                </a:cubicBezTo>
                <a:lnTo>
                  <a:pt x="1583" y="321"/>
                </a:lnTo>
                <a:cubicBezTo>
                  <a:pt x="1556" y="326"/>
                  <a:pt x="1533" y="346"/>
                  <a:pt x="1526" y="374"/>
                </a:cubicBezTo>
                <a:cubicBezTo>
                  <a:pt x="1515" y="413"/>
                  <a:pt x="1539" y="454"/>
                  <a:pt x="1578" y="464"/>
                </a:cubicBezTo>
                <a:cubicBezTo>
                  <a:pt x="1618" y="475"/>
                  <a:pt x="1658" y="452"/>
                  <a:pt x="1669" y="412"/>
                </a:cubicBezTo>
                <a:lnTo>
                  <a:pt x="1669" y="412"/>
                </a:lnTo>
                <a:lnTo>
                  <a:pt x="2030" y="467"/>
                </a:lnTo>
                <a:cubicBezTo>
                  <a:pt x="2027" y="488"/>
                  <a:pt x="2028" y="510"/>
                  <a:pt x="2035" y="531"/>
                </a:cubicBezTo>
                <a:cubicBezTo>
                  <a:pt x="2047" y="569"/>
                  <a:pt x="2072" y="600"/>
                  <a:pt x="2107" y="618"/>
                </a:cubicBezTo>
                <a:lnTo>
                  <a:pt x="2107" y="618"/>
                </a:lnTo>
                <a:lnTo>
                  <a:pt x="1654" y="1450"/>
                </a:lnTo>
                <a:cubicBezTo>
                  <a:pt x="1592" y="1418"/>
                  <a:pt x="1518" y="1410"/>
                  <a:pt x="1447" y="1432"/>
                </a:cubicBezTo>
                <a:cubicBezTo>
                  <a:pt x="1302" y="1477"/>
                  <a:pt x="1220" y="1631"/>
                  <a:pt x="1265" y="1776"/>
                </a:cubicBezTo>
                <a:cubicBezTo>
                  <a:pt x="1272" y="1798"/>
                  <a:pt x="1281" y="1818"/>
                  <a:pt x="1293" y="1837"/>
                </a:cubicBezTo>
                <a:lnTo>
                  <a:pt x="786" y="2159"/>
                </a:lnTo>
                <a:cubicBezTo>
                  <a:pt x="760" y="2122"/>
                  <a:pt x="719" y="2099"/>
                  <a:pt x="675" y="2096"/>
                </a:cubicBezTo>
                <a:lnTo>
                  <a:pt x="721" y="1724"/>
                </a:lnTo>
                <a:cubicBezTo>
                  <a:pt x="756" y="1725"/>
                  <a:pt x="787" y="1702"/>
                  <a:pt x="796" y="1667"/>
                </a:cubicBezTo>
                <a:cubicBezTo>
                  <a:pt x="802" y="1641"/>
                  <a:pt x="793" y="1614"/>
                  <a:pt x="775" y="1597"/>
                </a:cubicBezTo>
                <a:lnTo>
                  <a:pt x="1158" y="1105"/>
                </a:lnTo>
                <a:cubicBezTo>
                  <a:pt x="1165" y="1109"/>
                  <a:pt x="1172" y="1112"/>
                  <a:pt x="1180" y="1113"/>
                </a:cubicBezTo>
                <a:cubicBezTo>
                  <a:pt x="1213" y="1119"/>
                  <a:pt x="1244" y="1096"/>
                  <a:pt x="1249" y="1063"/>
                </a:cubicBezTo>
                <a:cubicBezTo>
                  <a:pt x="1254" y="1031"/>
                  <a:pt x="1232" y="999"/>
                  <a:pt x="1199" y="994"/>
                </a:cubicBezTo>
                <a:cubicBezTo>
                  <a:pt x="1167" y="989"/>
                  <a:pt x="1135" y="1011"/>
                  <a:pt x="1130" y="1044"/>
                </a:cubicBezTo>
                <a:cubicBezTo>
                  <a:pt x="1127" y="1064"/>
                  <a:pt x="1134" y="1083"/>
                  <a:pt x="1147" y="1096"/>
                </a:cubicBezTo>
                <a:lnTo>
                  <a:pt x="763" y="1588"/>
                </a:lnTo>
                <a:cubicBezTo>
                  <a:pt x="756" y="1584"/>
                  <a:pt x="749" y="1580"/>
                  <a:pt x="741" y="1578"/>
                </a:cubicBezTo>
                <a:cubicBezTo>
                  <a:pt x="711" y="1571"/>
                  <a:pt x="680" y="1583"/>
                  <a:pt x="663" y="1607"/>
                </a:cubicBezTo>
                <a:lnTo>
                  <a:pt x="482" y="1505"/>
                </a:lnTo>
                <a:cubicBezTo>
                  <a:pt x="484" y="1500"/>
                  <a:pt x="486" y="1496"/>
                  <a:pt x="486" y="1491"/>
                </a:cubicBezTo>
                <a:cubicBezTo>
                  <a:pt x="492" y="1458"/>
                  <a:pt x="470" y="1427"/>
                  <a:pt x="437" y="1422"/>
                </a:cubicBezTo>
                <a:cubicBezTo>
                  <a:pt x="404" y="1416"/>
                  <a:pt x="373" y="1439"/>
                  <a:pt x="367" y="1471"/>
                </a:cubicBezTo>
                <a:cubicBezTo>
                  <a:pt x="362" y="1504"/>
                  <a:pt x="384" y="1535"/>
                  <a:pt x="417" y="1541"/>
                </a:cubicBezTo>
                <a:cubicBezTo>
                  <a:pt x="440" y="1545"/>
                  <a:pt x="462" y="1535"/>
                  <a:pt x="475" y="1517"/>
                </a:cubicBezTo>
                <a:lnTo>
                  <a:pt x="656" y="1620"/>
                </a:lnTo>
                <a:cubicBezTo>
                  <a:pt x="655" y="1624"/>
                  <a:pt x="653" y="1628"/>
                  <a:pt x="652" y="1633"/>
                </a:cubicBezTo>
                <a:cubicBezTo>
                  <a:pt x="642" y="1673"/>
                  <a:pt x="667" y="1712"/>
                  <a:pt x="707" y="1722"/>
                </a:cubicBezTo>
                <a:lnTo>
                  <a:pt x="707" y="1722"/>
                </a:lnTo>
                <a:lnTo>
                  <a:pt x="660" y="2096"/>
                </a:lnTo>
                <a:cubicBezTo>
                  <a:pt x="647" y="2096"/>
                  <a:pt x="634" y="2098"/>
                  <a:pt x="621" y="2102"/>
                </a:cubicBezTo>
                <a:cubicBezTo>
                  <a:pt x="587" y="2113"/>
                  <a:pt x="557" y="2136"/>
                  <a:pt x="539" y="2166"/>
                </a:cubicBezTo>
                <a:cubicBezTo>
                  <a:pt x="516" y="2203"/>
                  <a:pt x="510" y="2247"/>
                  <a:pt x="523" y="2288"/>
                </a:cubicBezTo>
                <a:cubicBezTo>
                  <a:pt x="528" y="2305"/>
                  <a:pt x="537" y="2321"/>
                  <a:pt x="547" y="2335"/>
                </a:cubicBezTo>
                <a:lnTo>
                  <a:pt x="108" y="2682"/>
                </a:lnTo>
                <a:cubicBezTo>
                  <a:pt x="99" y="2673"/>
                  <a:pt x="88" y="2667"/>
                  <a:pt x="75" y="2665"/>
                </a:cubicBezTo>
                <a:cubicBezTo>
                  <a:pt x="42" y="2660"/>
                  <a:pt x="11" y="2682"/>
                  <a:pt x="6" y="2715"/>
                </a:cubicBezTo>
                <a:cubicBezTo>
                  <a:pt x="0" y="2748"/>
                  <a:pt x="22" y="2779"/>
                  <a:pt x="55" y="2784"/>
                </a:cubicBezTo>
                <a:cubicBezTo>
                  <a:pt x="88" y="2790"/>
                  <a:pt x="119" y="2767"/>
                  <a:pt x="125" y="2734"/>
                </a:cubicBezTo>
                <a:cubicBezTo>
                  <a:pt x="127" y="2720"/>
                  <a:pt x="124" y="2705"/>
                  <a:pt x="116" y="2693"/>
                </a:cubicBezTo>
                <a:lnTo>
                  <a:pt x="557" y="2346"/>
                </a:lnTo>
                <a:cubicBezTo>
                  <a:pt x="577" y="2367"/>
                  <a:pt x="604" y="2383"/>
                  <a:pt x="633" y="2389"/>
                </a:cubicBezTo>
                <a:lnTo>
                  <a:pt x="588" y="2593"/>
                </a:lnTo>
                <a:cubicBezTo>
                  <a:pt x="568" y="2591"/>
                  <a:pt x="547" y="2599"/>
                  <a:pt x="534" y="2617"/>
                </a:cubicBezTo>
                <a:cubicBezTo>
                  <a:pt x="514" y="2644"/>
                  <a:pt x="520" y="2682"/>
                  <a:pt x="547" y="2701"/>
                </a:cubicBezTo>
                <a:cubicBezTo>
                  <a:pt x="574" y="2721"/>
                  <a:pt x="612" y="2715"/>
                  <a:pt x="631" y="2688"/>
                </a:cubicBezTo>
                <a:cubicBezTo>
                  <a:pt x="651" y="2662"/>
                  <a:pt x="645" y="2624"/>
                  <a:pt x="619" y="2604"/>
                </a:cubicBezTo>
                <a:cubicBezTo>
                  <a:pt x="614" y="2600"/>
                  <a:pt x="608" y="2598"/>
                  <a:pt x="603" y="2596"/>
                </a:cubicBezTo>
                <a:lnTo>
                  <a:pt x="647" y="2391"/>
                </a:lnTo>
                <a:cubicBezTo>
                  <a:pt x="667" y="2394"/>
                  <a:pt x="688" y="2392"/>
                  <a:pt x="708" y="2386"/>
                </a:cubicBezTo>
                <a:cubicBezTo>
                  <a:pt x="743" y="2375"/>
                  <a:pt x="772" y="2353"/>
                  <a:pt x="791" y="2322"/>
                </a:cubicBezTo>
                <a:cubicBezTo>
                  <a:pt x="813" y="2286"/>
                  <a:pt x="819" y="2241"/>
                  <a:pt x="807" y="2200"/>
                </a:cubicBezTo>
                <a:cubicBezTo>
                  <a:pt x="803" y="2190"/>
                  <a:pt x="799" y="2180"/>
                  <a:pt x="794" y="2171"/>
                </a:cubicBezTo>
                <a:lnTo>
                  <a:pt x="1300" y="1849"/>
                </a:lnTo>
                <a:cubicBezTo>
                  <a:pt x="1354" y="1928"/>
                  <a:pt x="1445" y="1974"/>
                  <a:pt x="1541" y="1970"/>
                </a:cubicBezTo>
                <a:lnTo>
                  <a:pt x="1555" y="2564"/>
                </a:lnTo>
                <a:cubicBezTo>
                  <a:pt x="1533" y="2569"/>
                  <a:pt x="1513" y="2582"/>
                  <a:pt x="1501" y="2601"/>
                </a:cubicBezTo>
                <a:cubicBezTo>
                  <a:pt x="1497" y="2608"/>
                  <a:pt x="1494" y="2615"/>
                  <a:pt x="1492" y="2623"/>
                </a:cubicBezTo>
                <a:cubicBezTo>
                  <a:pt x="1480" y="2666"/>
                  <a:pt x="1506" y="2711"/>
                  <a:pt x="1549" y="2722"/>
                </a:cubicBezTo>
                <a:cubicBezTo>
                  <a:pt x="1560" y="2725"/>
                  <a:pt x="1570" y="2725"/>
                  <a:pt x="1581" y="2724"/>
                </a:cubicBezTo>
                <a:lnTo>
                  <a:pt x="1863" y="3385"/>
                </a:lnTo>
                <a:cubicBezTo>
                  <a:pt x="1849" y="3393"/>
                  <a:pt x="1838" y="3407"/>
                  <a:pt x="1834" y="3425"/>
                </a:cubicBezTo>
                <a:cubicBezTo>
                  <a:pt x="1828" y="3458"/>
                  <a:pt x="1849" y="3490"/>
                  <a:pt x="1882" y="3496"/>
                </a:cubicBezTo>
                <a:cubicBezTo>
                  <a:pt x="1915" y="3502"/>
                  <a:pt x="1946" y="3481"/>
                  <a:pt x="1953" y="3448"/>
                </a:cubicBezTo>
                <a:cubicBezTo>
                  <a:pt x="1959" y="3416"/>
                  <a:pt x="1938" y="3384"/>
                  <a:pt x="1905" y="3378"/>
                </a:cubicBezTo>
                <a:cubicBezTo>
                  <a:pt x="1895" y="3376"/>
                  <a:pt x="1885" y="3377"/>
                  <a:pt x="1877" y="3379"/>
                </a:cubicBezTo>
                <a:lnTo>
                  <a:pt x="1595" y="2721"/>
                </a:lnTo>
                <a:cubicBezTo>
                  <a:pt x="1613" y="2715"/>
                  <a:pt x="1629" y="2703"/>
                  <a:pt x="1639" y="2687"/>
                </a:cubicBezTo>
                <a:cubicBezTo>
                  <a:pt x="1643" y="2680"/>
                  <a:pt x="1647" y="2672"/>
                  <a:pt x="1649" y="2665"/>
                </a:cubicBezTo>
                <a:cubicBezTo>
                  <a:pt x="1650" y="2658"/>
                  <a:pt x="1651" y="2652"/>
                  <a:pt x="1651" y="2646"/>
                </a:cubicBezTo>
                <a:lnTo>
                  <a:pt x="1939" y="2629"/>
                </a:lnTo>
                <a:cubicBezTo>
                  <a:pt x="1942" y="2642"/>
                  <a:pt x="1949" y="2655"/>
                  <a:pt x="1961" y="2665"/>
                </a:cubicBezTo>
                <a:cubicBezTo>
                  <a:pt x="1988" y="2685"/>
                  <a:pt x="2025" y="2681"/>
                  <a:pt x="2046" y="2654"/>
                </a:cubicBezTo>
                <a:cubicBezTo>
                  <a:pt x="2066" y="2628"/>
                  <a:pt x="2062" y="2590"/>
                  <a:pt x="2035" y="2570"/>
                </a:cubicBezTo>
                <a:cubicBezTo>
                  <a:pt x="2009" y="2549"/>
                  <a:pt x="1971" y="2554"/>
                  <a:pt x="1951" y="2580"/>
                </a:cubicBezTo>
                <a:cubicBezTo>
                  <a:pt x="1943" y="2590"/>
                  <a:pt x="1939" y="2602"/>
                  <a:pt x="1938" y="2614"/>
                </a:cubicBezTo>
                <a:lnTo>
                  <a:pt x="1650" y="2632"/>
                </a:lnTo>
                <a:cubicBezTo>
                  <a:pt x="1646" y="2601"/>
                  <a:pt x="1623" y="2574"/>
                  <a:pt x="1591" y="2565"/>
                </a:cubicBezTo>
                <a:cubicBezTo>
                  <a:pt x="1584" y="2564"/>
                  <a:pt x="1577" y="2563"/>
                  <a:pt x="1569" y="2563"/>
                </a:cubicBezTo>
                <a:lnTo>
                  <a:pt x="1556" y="1969"/>
                </a:lnTo>
                <a:cubicBezTo>
                  <a:pt x="1574" y="1967"/>
                  <a:pt x="1591" y="1964"/>
                  <a:pt x="1609" y="1958"/>
                </a:cubicBezTo>
                <a:cubicBezTo>
                  <a:pt x="1755" y="1913"/>
                  <a:pt x="1836" y="1759"/>
                  <a:pt x="1791" y="1614"/>
                </a:cubicBezTo>
                <a:cubicBezTo>
                  <a:pt x="1770" y="1545"/>
                  <a:pt x="1724" y="1491"/>
                  <a:pt x="1666" y="1457"/>
                </a:cubicBezTo>
                <a:lnTo>
                  <a:pt x="2120" y="624"/>
                </a:lnTo>
                <a:cubicBezTo>
                  <a:pt x="2152" y="638"/>
                  <a:pt x="2187" y="639"/>
                  <a:pt x="2220" y="629"/>
                </a:cubicBezTo>
                <a:lnTo>
                  <a:pt x="2222" y="628"/>
                </a:lnTo>
                <a:lnTo>
                  <a:pt x="2359" y="1005"/>
                </a:lnTo>
                <a:cubicBezTo>
                  <a:pt x="2355" y="1007"/>
                  <a:pt x="2351" y="1008"/>
                  <a:pt x="2348" y="1011"/>
                </a:cubicBezTo>
                <a:cubicBezTo>
                  <a:pt x="2319" y="1028"/>
                  <a:pt x="2310" y="1065"/>
                  <a:pt x="2328" y="1093"/>
                </a:cubicBezTo>
                <a:cubicBezTo>
                  <a:pt x="2345" y="1122"/>
                  <a:pt x="2382" y="1131"/>
                  <a:pt x="2411" y="1114"/>
                </a:cubicBezTo>
                <a:cubicBezTo>
                  <a:pt x="2439" y="1096"/>
                  <a:pt x="2448" y="1059"/>
                  <a:pt x="2431" y="1031"/>
                </a:cubicBezTo>
                <a:cubicBezTo>
                  <a:pt x="2418" y="1010"/>
                  <a:pt x="2395" y="1000"/>
                  <a:pt x="2373" y="1002"/>
                </a:cubicBezTo>
                <a:lnTo>
                  <a:pt x="2235" y="623"/>
                </a:lnTo>
                <a:cubicBezTo>
                  <a:pt x="2263" y="611"/>
                  <a:pt x="2287" y="591"/>
                  <a:pt x="2303" y="565"/>
                </a:cubicBezTo>
                <a:cubicBezTo>
                  <a:pt x="2325" y="529"/>
                  <a:pt x="2331" y="484"/>
                  <a:pt x="2318" y="443"/>
                </a:cubicBezTo>
                <a:cubicBezTo>
                  <a:pt x="2294" y="365"/>
                  <a:pt x="2211" y="321"/>
                  <a:pt x="2133" y="345"/>
                </a:cubicBezTo>
                <a:moveTo>
                  <a:pt x="793" y="2205"/>
                </a:moveTo>
                <a:cubicBezTo>
                  <a:pt x="804" y="2242"/>
                  <a:pt x="799" y="2282"/>
                  <a:pt x="779" y="2315"/>
                </a:cubicBezTo>
                <a:cubicBezTo>
                  <a:pt x="762" y="2342"/>
                  <a:pt x="735" y="2363"/>
                  <a:pt x="704" y="2372"/>
                </a:cubicBezTo>
                <a:cubicBezTo>
                  <a:pt x="634" y="2394"/>
                  <a:pt x="558" y="2354"/>
                  <a:pt x="537" y="2284"/>
                </a:cubicBezTo>
                <a:cubicBezTo>
                  <a:pt x="525" y="2247"/>
                  <a:pt x="530" y="2207"/>
                  <a:pt x="551" y="2174"/>
                </a:cubicBezTo>
                <a:cubicBezTo>
                  <a:pt x="568" y="2146"/>
                  <a:pt x="594" y="2126"/>
                  <a:pt x="625" y="2116"/>
                </a:cubicBezTo>
                <a:cubicBezTo>
                  <a:pt x="696" y="2094"/>
                  <a:pt x="771" y="2134"/>
                  <a:pt x="793" y="2205"/>
                </a:cubicBezTo>
                <a:close/>
                <a:moveTo>
                  <a:pt x="1635" y="2661"/>
                </a:moveTo>
                <a:cubicBezTo>
                  <a:pt x="1633" y="2667"/>
                  <a:pt x="1630" y="2673"/>
                  <a:pt x="1627" y="2679"/>
                </a:cubicBezTo>
                <a:cubicBezTo>
                  <a:pt x="1611" y="2704"/>
                  <a:pt x="1582" y="2716"/>
                  <a:pt x="1553" y="2708"/>
                </a:cubicBezTo>
                <a:cubicBezTo>
                  <a:pt x="1518" y="2699"/>
                  <a:pt x="1496" y="2662"/>
                  <a:pt x="1506" y="2627"/>
                </a:cubicBezTo>
                <a:cubicBezTo>
                  <a:pt x="1508" y="2620"/>
                  <a:pt x="1510" y="2614"/>
                  <a:pt x="1514" y="2609"/>
                </a:cubicBezTo>
                <a:cubicBezTo>
                  <a:pt x="1529" y="2584"/>
                  <a:pt x="1559" y="2572"/>
                  <a:pt x="1587" y="2579"/>
                </a:cubicBezTo>
                <a:cubicBezTo>
                  <a:pt x="1623" y="2589"/>
                  <a:pt x="1644" y="2625"/>
                  <a:pt x="1635" y="2661"/>
                </a:cubicBezTo>
                <a:close/>
                <a:moveTo>
                  <a:pt x="2305" y="448"/>
                </a:moveTo>
                <a:cubicBezTo>
                  <a:pt x="2316" y="485"/>
                  <a:pt x="2311" y="525"/>
                  <a:pt x="2291" y="558"/>
                </a:cubicBezTo>
                <a:cubicBezTo>
                  <a:pt x="2274" y="585"/>
                  <a:pt x="2247" y="606"/>
                  <a:pt x="2216" y="615"/>
                </a:cubicBezTo>
                <a:cubicBezTo>
                  <a:pt x="2182" y="626"/>
                  <a:pt x="2146" y="622"/>
                  <a:pt x="2114" y="606"/>
                </a:cubicBezTo>
                <a:cubicBezTo>
                  <a:pt x="2082" y="589"/>
                  <a:pt x="2059" y="561"/>
                  <a:pt x="2049" y="527"/>
                </a:cubicBezTo>
                <a:cubicBezTo>
                  <a:pt x="2037" y="490"/>
                  <a:pt x="2042" y="450"/>
                  <a:pt x="2063" y="417"/>
                </a:cubicBezTo>
                <a:cubicBezTo>
                  <a:pt x="2080" y="389"/>
                  <a:pt x="2106" y="369"/>
                  <a:pt x="2137" y="359"/>
                </a:cubicBezTo>
                <a:cubicBezTo>
                  <a:pt x="2208" y="337"/>
                  <a:pt x="2283" y="377"/>
                  <a:pt x="2305" y="448"/>
                </a:cubicBezTo>
              </a:path>
            </a:pathLst>
          </a:custGeom>
          <a:solidFill>
            <a:srgbClr val="C8D3D8"/>
          </a:soli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</a:pPr>
            <a:endParaRPr sz="1500" b="0" i="0" u="none" strike="noStrike" cap="none">
              <a:solidFill>
                <a:schemeClr val="dk1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sp>
        <p:nvSpPr>
          <p:cNvPr id="32" name="Google Shape;32;p44"/>
          <p:cNvSpPr/>
          <p:nvPr/>
        </p:nvSpPr>
        <p:spPr>
          <a:xfrm rot="2654194">
            <a:off x="2548038" y="2509086"/>
            <a:ext cx="1054815" cy="645464"/>
          </a:xfrm>
          <a:custGeom>
            <a:avLst/>
            <a:gdLst/>
            <a:ahLst/>
            <a:cxnLst/>
            <a:rect l="l" t="t" r="r" b="b"/>
            <a:pathLst>
              <a:path w="1979" h="1210" extrusionOk="0">
                <a:moveTo>
                  <a:pt x="1906" y="486"/>
                </a:moveTo>
                <a:cubicBezTo>
                  <a:pt x="1873" y="491"/>
                  <a:pt x="1850" y="521"/>
                  <a:pt x="1855" y="554"/>
                </a:cubicBezTo>
                <a:cubicBezTo>
                  <a:pt x="1857" y="566"/>
                  <a:pt x="1862" y="577"/>
                  <a:pt x="1869" y="585"/>
                </a:cubicBezTo>
                <a:lnTo>
                  <a:pt x="1685" y="789"/>
                </a:lnTo>
                <a:cubicBezTo>
                  <a:pt x="1684" y="788"/>
                  <a:pt x="1682" y="787"/>
                  <a:pt x="1681" y="786"/>
                </a:cubicBezTo>
                <a:cubicBezTo>
                  <a:pt x="1663" y="773"/>
                  <a:pt x="1641" y="769"/>
                  <a:pt x="1620" y="772"/>
                </a:cubicBezTo>
                <a:cubicBezTo>
                  <a:pt x="1602" y="776"/>
                  <a:pt x="1586" y="785"/>
                  <a:pt x="1574" y="799"/>
                </a:cubicBezTo>
                <a:lnTo>
                  <a:pt x="1078" y="425"/>
                </a:lnTo>
                <a:cubicBezTo>
                  <a:pt x="1121" y="366"/>
                  <a:pt x="1137" y="288"/>
                  <a:pt x="1113" y="212"/>
                </a:cubicBezTo>
                <a:cubicBezTo>
                  <a:pt x="1074" y="84"/>
                  <a:pt x="938" y="12"/>
                  <a:pt x="810" y="52"/>
                </a:cubicBezTo>
                <a:cubicBezTo>
                  <a:pt x="728" y="77"/>
                  <a:pt x="669" y="142"/>
                  <a:pt x="648" y="220"/>
                </a:cubicBezTo>
                <a:lnTo>
                  <a:pt x="149" y="89"/>
                </a:lnTo>
                <a:cubicBezTo>
                  <a:pt x="150" y="83"/>
                  <a:pt x="151" y="78"/>
                  <a:pt x="150" y="72"/>
                </a:cubicBezTo>
                <a:cubicBezTo>
                  <a:pt x="147" y="31"/>
                  <a:pt x="112" y="0"/>
                  <a:pt x="71" y="3"/>
                </a:cubicBezTo>
                <a:cubicBezTo>
                  <a:pt x="31" y="6"/>
                  <a:pt x="0" y="41"/>
                  <a:pt x="3" y="82"/>
                </a:cubicBezTo>
                <a:cubicBezTo>
                  <a:pt x="5" y="123"/>
                  <a:pt x="41" y="153"/>
                  <a:pt x="81" y="151"/>
                </a:cubicBezTo>
                <a:cubicBezTo>
                  <a:pt x="85" y="151"/>
                  <a:pt x="87" y="150"/>
                  <a:pt x="90" y="149"/>
                </a:cubicBezTo>
                <a:lnTo>
                  <a:pt x="165" y="401"/>
                </a:lnTo>
                <a:cubicBezTo>
                  <a:pt x="163" y="402"/>
                  <a:pt x="160" y="403"/>
                  <a:pt x="158" y="405"/>
                </a:cubicBezTo>
                <a:cubicBezTo>
                  <a:pt x="129" y="422"/>
                  <a:pt x="120" y="459"/>
                  <a:pt x="138" y="488"/>
                </a:cubicBezTo>
                <a:cubicBezTo>
                  <a:pt x="155" y="516"/>
                  <a:pt x="192" y="525"/>
                  <a:pt x="220" y="508"/>
                </a:cubicBezTo>
                <a:cubicBezTo>
                  <a:pt x="249" y="490"/>
                  <a:pt x="258" y="453"/>
                  <a:pt x="241" y="425"/>
                </a:cubicBezTo>
                <a:cubicBezTo>
                  <a:pt x="227" y="403"/>
                  <a:pt x="203" y="393"/>
                  <a:pt x="179" y="397"/>
                </a:cubicBezTo>
                <a:lnTo>
                  <a:pt x="104" y="145"/>
                </a:lnTo>
                <a:cubicBezTo>
                  <a:pt x="123" y="137"/>
                  <a:pt x="139" y="122"/>
                  <a:pt x="146" y="103"/>
                </a:cubicBezTo>
                <a:lnTo>
                  <a:pt x="644" y="233"/>
                </a:lnTo>
                <a:cubicBezTo>
                  <a:pt x="636" y="273"/>
                  <a:pt x="637" y="314"/>
                  <a:pt x="650" y="355"/>
                </a:cubicBezTo>
                <a:cubicBezTo>
                  <a:pt x="689" y="483"/>
                  <a:pt x="825" y="555"/>
                  <a:pt x="953" y="516"/>
                </a:cubicBezTo>
                <a:cubicBezTo>
                  <a:pt x="1001" y="501"/>
                  <a:pt x="1041" y="473"/>
                  <a:pt x="1070" y="437"/>
                </a:cubicBezTo>
                <a:lnTo>
                  <a:pt x="1565" y="811"/>
                </a:lnTo>
                <a:cubicBezTo>
                  <a:pt x="1543" y="847"/>
                  <a:pt x="1553" y="894"/>
                  <a:pt x="1588" y="919"/>
                </a:cubicBezTo>
                <a:cubicBezTo>
                  <a:pt x="1606" y="931"/>
                  <a:pt x="1628" y="936"/>
                  <a:pt x="1649" y="932"/>
                </a:cubicBezTo>
                <a:lnTo>
                  <a:pt x="1650" y="932"/>
                </a:lnTo>
                <a:lnTo>
                  <a:pt x="1696" y="1086"/>
                </a:lnTo>
                <a:cubicBezTo>
                  <a:pt x="1682" y="1092"/>
                  <a:pt x="1671" y="1102"/>
                  <a:pt x="1664" y="1117"/>
                </a:cubicBezTo>
                <a:cubicBezTo>
                  <a:pt x="1651" y="1147"/>
                  <a:pt x="1665" y="1183"/>
                  <a:pt x="1695" y="1196"/>
                </a:cubicBezTo>
                <a:cubicBezTo>
                  <a:pt x="1725" y="1210"/>
                  <a:pt x="1761" y="1196"/>
                  <a:pt x="1775" y="1166"/>
                </a:cubicBezTo>
                <a:cubicBezTo>
                  <a:pt x="1788" y="1135"/>
                  <a:pt x="1774" y="1100"/>
                  <a:pt x="1744" y="1086"/>
                </a:cubicBezTo>
                <a:cubicBezTo>
                  <a:pt x="1733" y="1081"/>
                  <a:pt x="1721" y="1080"/>
                  <a:pt x="1709" y="1082"/>
                </a:cubicBezTo>
                <a:lnTo>
                  <a:pt x="1664" y="928"/>
                </a:lnTo>
                <a:cubicBezTo>
                  <a:pt x="1679" y="922"/>
                  <a:pt x="1692" y="912"/>
                  <a:pt x="1701" y="899"/>
                </a:cubicBezTo>
                <a:lnTo>
                  <a:pt x="1704" y="895"/>
                </a:lnTo>
                <a:cubicBezTo>
                  <a:pt x="1723" y="864"/>
                  <a:pt x="1718" y="826"/>
                  <a:pt x="1696" y="799"/>
                </a:cubicBezTo>
                <a:lnTo>
                  <a:pt x="1880" y="595"/>
                </a:lnTo>
                <a:cubicBezTo>
                  <a:pt x="1892" y="603"/>
                  <a:pt x="1907" y="608"/>
                  <a:pt x="1923" y="606"/>
                </a:cubicBezTo>
                <a:cubicBezTo>
                  <a:pt x="1956" y="601"/>
                  <a:pt x="1979" y="570"/>
                  <a:pt x="1974" y="538"/>
                </a:cubicBezTo>
                <a:cubicBezTo>
                  <a:pt x="1970" y="505"/>
                  <a:pt x="1939" y="481"/>
                  <a:pt x="1906" y="486"/>
                </a:cubicBezTo>
                <a:close/>
                <a:moveTo>
                  <a:pt x="1689" y="890"/>
                </a:moveTo>
                <a:cubicBezTo>
                  <a:pt x="1679" y="905"/>
                  <a:pt x="1664" y="915"/>
                  <a:pt x="1646" y="918"/>
                </a:cubicBezTo>
                <a:cubicBezTo>
                  <a:pt x="1629" y="921"/>
                  <a:pt x="1611" y="917"/>
                  <a:pt x="1597" y="907"/>
                </a:cubicBezTo>
                <a:cubicBezTo>
                  <a:pt x="1567" y="887"/>
                  <a:pt x="1559" y="847"/>
                  <a:pt x="1578" y="817"/>
                </a:cubicBezTo>
                <a:lnTo>
                  <a:pt x="1580" y="814"/>
                </a:lnTo>
                <a:cubicBezTo>
                  <a:pt x="1590" y="800"/>
                  <a:pt x="1605" y="790"/>
                  <a:pt x="1623" y="787"/>
                </a:cubicBezTo>
                <a:cubicBezTo>
                  <a:pt x="1640" y="783"/>
                  <a:pt x="1658" y="787"/>
                  <a:pt x="1673" y="798"/>
                </a:cubicBezTo>
                <a:cubicBezTo>
                  <a:pt x="1703" y="818"/>
                  <a:pt x="1711" y="860"/>
                  <a:pt x="1689" y="890"/>
                </a:cubicBezTo>
              </a:path>
            </a:pathLst>
          </a:custGeom>
          <a:solidFill>
            <a:srgbClr val="C8D3D8"/>
          </a:soli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</a:pPr>
            <a:endParaRPr sz="1500" b="0" i="0" u="none" strike="noStrike" cap="none">
              <a:solidFill>
                <a:schemeClr val="dk1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sp>
        <p:nvSpPr>
          <p:cNvPr id="33" name="Google Shape;33;p44"/>
          <p:cNvSpPr/>
          <p:nvPr/>
        </p:nvSpPr>
        <p:spPr>
          <a:xfrm rot="2654194">
            <a:off x="6769924" y="1297758"/>
            <a:ext cx="811578" cy="961513"/>
          </a:xfrm>
          <a:custGeom>
            <a:avLst/>
            <a:gdLst/>
            <a:ahLst/>
            <a:cxnLst/>
            <a:rect l="l" t="t" r="r" b="b"/>
            <a:pathLst>
              <a:path w="1384" h="1640" extrusionOk="0">
                <a:moveTo>
                  <a:pt x="755" y="18"/>
                </a:moveTo>
                <a:cubicBezTo>
                  <a:pt x="727" y="36"/>
                  <a:pt x="719" y="73"/>
                  <a:pt x="737" y="101"/>
                </a:cubicBezTo>
                <a:cubicBezTo>
                  <a:pt x="748" y="119"/>
                  <a:pt x="767" y="129"/>
                  <a:pt x="787" y="129"/>
                </a:cubicBezTo>
                <a:lnTo>
                  <a:pt x="839" y="585"/>
                </a:lnTo>
                <a:cubicBezTo>
                  <a:pt x="819" y="590"/>
                  <a:pt x="800" y="602"/>
                  <a:pt x="789" y="621"/>
                </a:cubicBezTo>
                <a:cubicBezTo>
                  <a:pt x="784" y="629"/>
                  <a:pt x="780" y="639"/>
                  <a:pt x="778" y="648"/>
                </a:cubicBezTo>
                <a:cubicBezTo>
                  <a:pt x="773" y="676"/>
                  <a:pt x="782" y="702"/>
                  <a:pt x="800" y="721"/>
                </a:cubicBezTo>
                <a:lnTo>
                  <a:pt x="463" y="1105"/>
                </a:lnTo>
                <a:cubicBezTo>
                  <a:pt x="396" y="1060"/>
                  <a:pt x="310" y="1044"/>
                  <a:pt x="227" y="1069"/>
                </a:cubicBezTo>
                <a:cubicBezTo>
                  <a:pt x="82" y="1114"/>
                  <a:pt x="0" y="1268"/>
                  <a:pt x="45" y="1413"/>
                </a:cubicBezTo>
                <a:cubicBezTo>
                  <a:pt x="90" y="1559"/>
                  <a:pt x="244" y="1640"/>
                  <a:pt x="389" y="1595"/>
                </a:cubicBezTo>
                <a:cubicBezTo>
                  <a:pt x="535" y="1551"/>
                  <a:pt x="616" y="1396"/>
                  <a:pt x="571" y="1251"/>
                </a:cubicBezTo>
                <a:cubicBezTo>
                  <a:pt x="554" y="1194"/>
                  <a:pt x="519" y="1147"/>
                  <a:pt x="475" y="1114"/>
                </a:cubicBezTo>
                <a:lnTo>
                  <a:pt x="811" y="730"/>
                </a:lnTo>
                <a:cubicBezTo>
                  <a:pt x="820" y="736"/>
                  <a:pt x="831" y="741"/>
                  <a:pt x="843" y="743"/>
                </a:cubicBezTo>
                <a:cubicBezTo>
                  <a:pt x="876" y="749"/>
                  <a:pt x="909" y="735"/>
                  <a:pt x="927" y="706"/>
                </a:cubicBezTo>
                <a:cubicBezTo>
                  <a:pt x="932" y="698"/>
                  <a:pt x="936" y="688"/>
                  <a:pt x="938" y="679"/>
                </a:cubicBezTo>
                <a:cubicBezTo>
                  <a:pt x="939" y="673"/>
                  <a:pt x="939" y="668"/>
                  <a:pt x="939" y="662"/>
                </a:cubicBezTo>
                <a:lnTo>
                  <a:pt x="1259" y="583"/>
                </a:lnTo>
                <a:cubicBezTo>
                  <a:pt x="1261" y="587"/>
                  <a:pt x="1263" y="591"/>
                  <a:pt x="1265" y="594"/>
                </a:cubicBezTo>
                <a:cubicBezTo>
                  <a:pt x="1283" y="622"/>
                  <a:pt x="1320" y="631"/>
                  <a:pt x="1348" y="613"/>
                </a:cubicBezTo>
                <a:cubicBezTo>
                  <a:pt x="1376" y="595"/>
                  <a:pt x="1384" y="558"/>
                  <a:pt x="1367" y="530"/>
                </a:cubicBezTo>
                <a:cubicBezTo>
                  <a:pt x="1349" y="501"/>
                  <a:pt x="1311" y="493"/>
                  <a:pt x="1283" y="511"/>
                </a:cubicBezTo>
                <a:cubicBezTo>
                  <a:pt x="1263" y="524"/>
                  <a:pt x="1253" y="547"/>
                  <a:pt x="1256" y="569"/>
                </a:cubicBezTo>
                <a:lnTo>
                  <a:pt x="937" y="648"/>
                </a:lnTo>
                <a:cubicBezTo>
                  <a:pt x="935" y="637"/>
                  <a:pt x="931" y="627"/>
                  <a:pt x="925" y="618"/>
                </a:cubicBezTo>
                <a:cubicBezTo>
                  <a:pt x="913" y="600"/>
                  <a:pt x="894" y="588"/>
                  <a:pt x="873" y="584"/>
                </a:cubicBezTo>
                <a:cubicBezTo>
                  <a:pt x="866" y="583"/>
                  <a:pt x="860" y="582"/>
                  <a:pt x="853" y="583"/>
                </a:cubicBezTo>
                <a:lnTo>
                  <a:pt x="801" y="127"/>
                </a:lnTo>
                <a:cubicBezTo>
                  <a:pt x="808" y="126"/>
                  <a:pt x="814" y="123"/>
                  <a:pt x="820" y="120"/>
                </a:cubicBezTo>
                <a:cubicBezTo>
                  <a:pt x="848" y="102"/>
                  <a:pt x="856" y="64"/>
                  <a:pt x="838" y="36"/>
                </a:cubicBezTo>
                <a:cubicBezTo>
                  <a:pt x="821" y="8"/>
                  <a:pt x="783" y="0"/>
                  <a:pt x="755" y="18"/>
                </a:cubicBezTo>
                <a:moveTo>
                  <a:pt x="913" y="626"/>
                </a:moveTo>
                <a:cubicBezTo>
                  <a:pt x="918" y="634"/>
                  <a:pt x="922" y="642"/>
                  <a:pt x="923" y="651"/>
                </a:cubicBezTo>
                <a:lnTo>
                  <a:pt x="923" y="651"/>
                </a:lnTo>
                <a:lnTo>
                  <a:pt x="924" y="653"/>
                </a:lnTo>
                <a:cubicBezTo>
                  <a:pt x="925" y="660"/>
                  <a:pt x="925" y="668"/>
                  <a:pt x="923" y="676"/>
                </a:cubicBezTo>
                <a:cubicBezTo>
                  <a:pt x="922" y="684"/>
                  <a:pt x="919" y="692"/>
                  <a:pt x="915" y="699"/>
                </a:cubicBezTo>
                <a:cubicBezTo>
                  <a:pt x="900" y="722"/>
                  <a:pt x="872" y="734"/>
                  <a:pt x="845" y="729"/>
                </a:cubicBezTo>
                <a:cubicBezTo>
                  <a:pt x="809" y="722"/>
                  <a:pt x="785" y="687"/>
                  <a:pt x="792" y="651"/>
                </a:cubicBezTo>
                <a:cubicBezTo>
                  <a:pt x="794" y="643"/>
                  <a:pt x="797" y="635"/>
                  <a:pt x="801" y="628"/>
                </a:cubicBezTo>
                <a:cubicBezTo>
                  <a:pt x="816" y="605"/>
                  <a:pt x="843" y="593"/>
                  <a:pt x="870" y="598"/>
                </a:cubicBezTo>
                <a:cubicBezTo>
                  <a:pt x="888" y="601"/>
                  <a:pt x="903" y="611"/>
                  <a:pt x="913" y="626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  <a:effectLst>
            <a:outerShdw blurRad="152400" dist="139700" dir="2520000" sx="92000" sy="92000" algn="ctr" rotWithShape="0">
              <a:srgbClr val="000000">
                <a:alpha val="16862"/>
              </a:srgbClr>
            </a:outerShdw>
          </a:effectLst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</a:pPr>
            <a:endParaRPr sz="1500" b="0" i="0" u="none" strike="noStrike" cap="none">
              <a:solidFill>
                <a:schemeClr val="dk1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sp>
        <p:nvSpPr>
          <p:cNvPr id="34" name="Google Shape;34;p44"/>
          <p:cNvSpPr/>
          <p:nvPr/>
        </p:nvSpPr>
        <p:spPr>
          <a:xfrm rot="9190019">
            <a:off x="3887684" y="3559733"/>
            <a:ext cx="1368634" cy="1185963"/>
          </a:xfrm>
          <a:custGeom>
            <a:avLst/>
            <a:gdLst/>
            <a:ahLst/>
            <a:cxnLst/>
            <a:rect l="l" t="t" r="r" b="b"/>
            <a:pathLst>
              <a:path w="2825" h="2446" extrusionOk="0">
                <a:moveTo>
                  <a:pt x="2738" y="10"/>
                </a:moveTo>
                <a:cubicBezTo>
                  <a:pt x="2706" y="21"/>
                  <a:pt x="2689" y="55"/>
                  <a:pt x="2700" y="87"/>
                </a:cubicBezTo>
                <a:cubicBezTo>
                  <a:pt x="2700" y="89"/>
                  <a:pt x="2701" y="90"/>
                  <a:pt x="2702" y="92"/>
                </a:cubicBezTo>
                <a:lnTo>
                  <a:pt x="2284" y="411"/>
                </a:lnTo>
                <a:cubicBezTo>
                  <a:pt x="2278" y="405"/>
                  <a:pt x="2272" y="399"/>
                  <a:pt x="2264" y="394"/>
                </a:cubicBezTo>
                <a:cubicBezTo>
                  <a:pt x="2246" y="384"/>
                  <a:pt x="2225" y="381"/>
                  <a:pt x="2204" y="386"/>
                </a:cubicBezTo>
                <a:lnTo>
                  <a:pt x="2146" y="225"/>
                </a:lnTo>
                <a:cubicBezTo>
                  <a:pt x="2162" y="217"/>
                  <a:pt x="2175" y="200"/>
                  <a:pt x="2178" y="180"/>
                </a:cubicBezTo>
                <a:cubicBezTo>
                  <a:pt x="2183" y="147"/>
                  <a:pt x="2160" y="117"/>
                  <a:pt x="2127" y="112"/>
                </a:cubicBezTo>
                <a:cubicBezTo>
                  <a:pt x="2094" y="107"/>
                  <a:pt x="2063" y="130"/>
                  <a:pt x="2058" y="163"/>
                </a:cubicBezTo>
                <a:cubicBezTo>
                  <a:pt x="2054" y="196"/>
                  <a:pt x="2076" y="226"/>
                  <a:pt x="2109" y="231"/>
                </a:cubicBezTo>
                <a:cubicBezTo>
                  <a:pt x="2117" y="232"/>
                  <a:pt x="2125" y="232"/>
                  <a:pt x="2132" y="230"/>
                </a:cubicBezTo>
                <a:lnTo>
                  <a:pt x="2191" y="390"/>
                </a:lnTo>
                <a:cubicBezTo>
                  <a:pt x="2176" y="397"/>
                  <a:pt x="2163" y="408"/>
                  <a:pt x="2154" y="422"/>
                </a:cubicBezTo>
                <a:cubicBezTo>
                  <a:pt x="2142" y="441"/>
                  <a:pt x="2139" y="463"/>
                  <a:pt x="2145" y="485"/>
                </a:cubicBezTo>
                <a:cubicBezTo>
                  <a:pt x="2151" y="508"/>
                  <a:pt x="2166" y="526"/>
                  <a:pt x="2186" y="536"/>
                </a:cubicBezTo>
                <a:lnTo>
                  <a:pt x="1788" y="1156"/>
                </a:lnTo>
                <a:cubicBezTo>
                  <a:pt x="1723" y="1117"/>
                  <a:pt x="1643" y="1104"/>
                  <a:pt x="1564" y="1128"/>
                </a:cubicBezTo>
                <a:cubicBezTo>
                  <a:pt x="1445" y="1165"/>
                  <a:pt x="1369" y="1276"/>
                  <a:pt x="1370" y="1395"/>
                </a:cubicBezTo>
                <a:lnTo>
                  <a:pt x="877" y="1415"/>
                </a:lnTo>
                <a:cubicBezTo>
                  <a:pt x="876" y="1404"/>
                  <a:pt x="874" y="1393"/>
                  <a:pt x="871" y="1382"/>
                </a:cubicBezTo>
                <a:cubicBezTo>
                  <a:pt x="865" y="1365"/>
                  <a:pt x="857" y="1350"/>
                  <a:pt x="847" y="1336"/>
                </a:cubicBezTo>
                <a:lnTo>
                  <a:pt x="1290" y="955"/>
                </a:lnTo>
                <a:cubicBezTo>
                  <a:pt x="1305" y="970"/>
                  <a:pt x="1325" y="978"/>
                  <a:pt x="1347" y="977"/>
                </a:cubicBezTo>
                <a:cubicBezTo>
                  <a:pt x="1388" y="974"/>
                  <a:pt x="1419" y="939"/>
                  <a:pt x="1416" y="898"/>
                </a:cubicBezTo>
                <a:cubicBezTo>
                  <a:pt x="1413" y="858"/>
                  <a:pt x="1378" y="827"/>
                  <a:pt x="1337" y="830"/>
                </a:cubicBezTo>
                <a:cubicBezTo>
                  <a:pt x="1334" y="830"/>
                  <a:pt x="1331" y="831"/>
                  <a:pt x="1327" y="831"/>
                </a:cubicBezTo>
                <a:lnTo>
                  <a:pt x="1268" y="637"/>
                </a:lnTo>
                <a:cubicBezTo>
                  <a:pt x="1286" y="629"/>
                  <a:pt x="1300" y="612"/>
                  <a:pt x="1303" y="591"/>
                </a:cubicBezTo>
                <a:cubicBezTo>
                  <a:pt x="1308" y="558"/>
                  <a:pt x="1285" y="528"/>
                  <a:pt x="1252" y="523"/>
                </a:cubicBezTo>
                <a:cubicBezTo>
                  <a:pt x="1219" y="518"/>
                  <a:pt x="1188" y="541"/>
                  <a:pt x="1183" y="574"/>
                </a:cubicBezTo>
                <a:cubicBezTo>
                  <a:pt x="1179" y="607"/>
                  <a:pt x="1201" y="637"/>
                  <a:pt x="1234" y="642"/>
                </a:cubicBezTo>
                <a:cubicBezTo>
                  <a:pt x="1241" y="643"/>
                  <a:pt x="1248" y="643"/>
                  <a:pt x="1254" y="641"/>
                </a:cubicBezTo>
                <a:lnTo>
                  <a:pt x="1314" y="835"/>
                </a:lnTo>
                <a:cubicBezTo>
                  <a:pt x="1285" y="847"/>
                  <a:pt x="1266" y="876"/>
                  <a:pt x="1268" y="908"/>
                </a:cubicBezTo>
                <a:cubicBezTo>
                  <a:pt x="1269" y="922"/>
                  <a:pt x="1274" y="934"/>
                  <a:pt x="1281" y="944"/>
                </a:cubicBezTo>
                <a:lnTo>
                  <a:pt x="838" y="1325"/>
                </a:lnTo>
                <a:cubicBezTo>
                  <a:pt x="800" y="1285"/>
                  <a:pt x="741" y="1267"/>
                  <a:pt x="685" y="1284"/>
                </a:cubicBezTo>
                <a:cubicBezTo>
                  <a:pt x="651" y="1295"/>
                  <a:pt x="621" y="1317"/>
                  <a:pt x="603" y="1348"/>
                </a:cubicBezTo>
                <a:cubicBezTo>
                  <a:pt x="581" y="1382"/>
                  <a:pt x="575" y="1424"/>
                  <a:pt x="585" y="1463"/>
                </a:cubicBezTo>
                <a:lnTo>
                  <a:pt x="124" y="1597"/>
                </a:lnTo>
                <a:cubicBezTo>
                  <a:pt x="123" y="1594"/>
                  <a:pt x="122" y="1592"/>
                  <a:pt x="120" y="1589"/>
                </a:cubicBezTo>
                <a:cubicBezTo>
                  <a:pt x="103" y="1561"/>
                  <a:pt x="66" y="1552"/>
                  <a:pt x="38" y="1569"/>
                </a:cubicBezTo>
                <a:cubicBezTo>
                  <a:pt x="9" y="1586"/>
                  <a:pt x="0" y="1623"/>
                  <a:pt x="18" y="1652"/>
                </a:cubicBezTo>
                <a:cubicBezTo>
                  <a:pt x="35" y="1680"/>
                  <a:pt x="72" y="1689"/>
                  <a:pt x="100" y="1672"/>
                </a:cubicBezTo>
                <a:cubicBezTo>
                  <a:pt x="122" y="1659"/>
                  <a:pt x="132" y="1634"/>
                  <a:pt x="128" y="1611"/>
                </a:cubicBezTo>
                <a:lnTo>
                  <a:pt x="589" y="1476"/>
                </a:lnTo>
                <a:cubicBezTo>
                  <a:pt x="602" y="1511"/>
                  <a:pt x="626" y="1540"/>
                  <a:pt x="659" y="1557"/>
                </a:cubicBezTo>
                <a:cubicBezTo>
                  <a:pt x="694" y="1576"/>
                  <a:pt x="735" y="1579"/>
                  <a:pt x="772" y="1568"/>
                </a:cubicBezTo>
                <a:cubicBezTo>
                  <a:pt x="787" y="1563"/>
                  <a:pt x="801" y="1556"/>
                  <a:pt x="813" y="1548"/>
                </a:cubicBezTo>
                <a:lnTo>
                  <a:pt x="1109" y="1937"/>
                </a:lnTo>
                <a:cubicBezTo>
                  <a:pt x="1089" y="1956"/>
                  <a:pt x="1084" y="1987"/>
                  <a:pt x="1099" y="2012"/>
                </a:cubicBezTo>
                <a:cubicBezTo>
                  <a:pt x="1116" y="2040"/>
                  <a:pt x="1154" y="2049"/>
                  <a:pt x="1182" y="2032"/>
                </a:cubicBezTo>
                <a:cubicBezTo>
                  <a:pt x="1210" y="2015"/>
                  <a:pt x="1219" y="1977"/>
                  <a:pt x="1202" y="1949"/>
                </a:cubicBezTo>
                <a:cubicBezTo>
                  <a:pt x="1185" y="1921"/>
                  <a:pt x="1148" y="1912"/>
                  <a:pt x="1120" y="1928"/>
                </a:cubicBezTo>
                <a:lnTo>
                  <a:pt x="825" y="1539"/>
                </a:lnTo>
                <a:cubicBezTo>
                  <a:pt x="836" y="1529"/>
                  <a:pt x="847" y="1517"/>
                  <a:pt x="855" y="1504"/>
                </a:cubicBezTo>
                <a:cubicBezTo>
                  <a:pt x="869" y="1481"/>
                  <a:pt x="876" y="1456"/>
                  <a:pt x="877" y="1430"/>
                </a:cubicBezTo>
                <a:lnTo>
                  <a:pt x="1371" y="1410"/>
                </a:lnTo>
                <a:cubicBezTo>
                  <a:pt x="1372" y="1431"/>
                  <a:pt x="1376" y="1452"/>
                  <a:pt x="1382" y="1473"/>
                </a:cubicBezTo>
                <a:cubicBezTo>
                  <a:pt x="1427" y="1618"/>
                  <a:pt x="1581" y="1699"/>
                  <a:pt x="1727" y="1655"/>
                </a:cubicBezTo>
                <a:cubicBezTo>
                  <a:pt x="1761" y="1644"/>
                  <a:pt x="1792" y="1627"/>
                  <a:pt x="1818" y="1606"/>
                </a:cubicBezTo>
                <a:lnTo>
                  <a:pt x="2354" y="2235"/>
                </a:lnTo>
                <a:cubicBezTo>
                  <a:pt x="2349" y="2239"/>
                  <a:pt x="2344" y="2245"/>
                  <a:pt x="2341" y="2251"/>
                </a:cubicBezTo>
                <a:lnTo>
                  <a:pt x="1878" y="2025"/>
                </a:lnTo>
                <a:cubicBezTo>
                  <a:pt x="1881" y="2016"/>
                  <a:pt x="1882" y="2007"/>
                  <a:pt x="1882" y="1997"/>
                </a:cubicBezTo>
                <a:cubicBezTo>
                  <a:pt x="1879" y="1956"/>
                  <a:pt x="1844" y="1925"/>
                  <a:pt x="1803" y="1928"/>
                </a:cubicBezTo>
                <a:cubicBezTo>
                  <a:pt x="1762" y="1931"/>
                  <a:pt x="1731" y="1966"/>
                  <a:pt x="1734" y="2007"/>
                </a:cubicBezTo>
                <a:lnTo>
                  <a:pt x="1735" y="2011"/>
                </a:lnTo>
                <a:lnTo>
                  <a:pt x="1611" y="2034"/>
                </a:lnTo>
                <a:cubicBezTo>
                  <a:pt x="1605" y="2014"/>
                  <a:pt x="1588" y="1997"/>
                  <a:pt x="1566" y="1993"/>
                </a:cubicBezTo>
                <a:cubicBezTo>
                  <a:pt x="1533" y="1986"/>
                  <a:pt x="1501" y="2007"/>
                  <a:pt x="1494" y="2040"/>
                </a:cubicBezTo>
                <a:cubicBezTo>
                  <a:pt x="1488" y="2073"/>
                  <a:pt x="1509" y="2105"/>
                  <a:pt x="1542" y="2111"/>
                </a:cubicBezTo>
                <a:cubicBezTo>
                  <a:pt x="1574" y="2118"/>
                  <a:pt x="1606" y="2097"/>
                  <a:pt x="1613" y="2064"/>
                </a:cubicBezTo>
                <a:cubicBezTo>
                  <a:pt x="1614" y="2059"/>
                  <a:pt x="1614" y="2053"/>
                  <a:pt x="1614" y="2048"/>
                </a:cubicBezTo>
                <a:lnTo>
                  <a:pt x="1738" y="2025"/>
                </a:lnTo>
                <a:cubicBezTo>
                  <a:pt x="1748" y="2056"/>
                  <a:pt x="1778" y="2078"/>
                  <a:pt x="1813" y="2075"/>
                </a:cubicBezTo>
                <a:cubicBezTo>
                  <a:pt x="1839" y="2074"/>
                  <a:pt x="1860" y="2059"/>
                  <a:pt x="1872" y="2038"/>
                </a:cubicBezTo>
                <a:lnTo>
                  <a:pt x="2334" y="2263"/>
                </a:lnTo>
                <a:cubicBezTo>
                  <a:pt x="2333" y="2267"/>
                  <a:pt x="2332" y="2270"/>
                  <a:pt x="2331" y="2273"/>
                </a:cubicBezTo>
                <a:cubicBezTo>
                  <a:pt x="2319" y="2316"/>
                  <a:pt x="2345" y="2361"/>
                  <a:pt x="2388" y="2372"/>
                </a:cubicBezTo>
                <a:cubicBezTo>
                  <a:pt x="2422" y="2381"/>
                  <a:pt x="2459" y="2367"/>
                  <a:pt x="2478" y="2337"/>
                </a:cubicBezTo>
                <a:cubicBezTo>
                  <a:pt x="2481" y="2332"/>
                  <a:pt x="2483" y="2327"/>
                  <a:pt x="2485" y="2322"/>
                </a:cubicBezTo>
                <a:lnTo>
                  <a:pt x="2666" y="2369"/>
                </a:lnTo>
                <a:cubicBezTo>
                  <a:pt x="2663" y="2390"/>
                  <a:pt x="2671" y="2412"/>
                  <a:pt x="2689" y="2426"/>
                </a:cubicBezTo>
                <a:cubicBezTo>
                  <a:pt x="2715" y="2446"/>
                  <a:pt x="2753" y="2441"/>
                  <a:pt x="2773" y="2415"/>
                </a:cubicBezTo>
                <a:cubicBezTo>
                  <a:pt x="2794" y="2389"/>
                  <a:pt x="2789" y="2351"/>
                  <a:pt x="2763" y="2330"/>
                </a:cubicBezTo>
                <a:cubicBezTo>
                  <a:pt x="2737" y="2310"/>
                  <a:pt x="2699" y="2315"/>
                  <a:pt x="2678" y="2341"/>
                </a:cubicBezTo>
                <a:cubicBezTo>
                  <a:pt x="2675" y="2345"/>
                  <a:pt x="2672" y="2350"/>
                  <a:pt x="2670" y="2355"/>
                </a:cubicBezTo>
                <a:lnTo>
                  <a:pt x="2489" y="2308"/>
                </a:lnTo>
                <a:cubicBezTo>
                  <a:pt x="2492" y="2289"/>
                  <a:pt x="2489" y="2270"/>
                  <a:pt x="2479" y="2253"/>
                </a:cubicBezTo>
                <a:cubicBezTo>
                  <a:pt x="2468" y="2235"/>
                  <a:pt x="2451" y="2221"/>
                  <a:pt x="2430" y="2216"/>
                </a:cubicBezTo>
                <a:cubicBezTo>
                  <a:pt x="2408" y="2210"/>
                  <a:pt x="2384" y="2214"/>
                  <a:pt x="2366" y="2226"/>
                </a:cubicBezTo>
                <a:lnTo>
                  <a:pt x="1829" y="1596"/>
                </a:lnTo>
                <a:cubicBezTo>
                  <a:pt x="1907" y="1527"/>
                  <a:pt x="1941" y="1416"/>
                  <a:pt x="1909" y="1310"/>
                </a:cubicBezTo>
                <a:cubicBezTo>
                  <a:pt x="1889" y="1248"/>
                  <a:pt x="1850" y="1198"/>
                  <a:pt x="1800" y="1164"/>
                </a:cubicBezTo>
                <a:lnTo>
                  <a:pt x="2200" y="542"/>
                </a:lnTo>
                <a:cubicBezTo>
                  <a:pt x="2214" y="546"/>
                  <a:pt x="2229" y="547"/>
                  <a:pt x="2244" y="543"/>
                </a:cubicBezTo>
                <a:cubicBezTo>
                  <a:pt x="2264" y="538"/>
                  <a:pt x="2281" y="525"/>
                  <a:pt x="2292" y="507"/>
                </a:cubicBezTo>
                <a:cubicBezTo>
                  <a:pt x="2304" y="488"/>
                  <a:pt x="2307" y="466"/>
                  <a:pt x="2302" y="444"/>
                </a:cubicBezTo>
                <a:cubicBezTo>
                  <a:pt x="2300" y="436"/>
                  <a:pt x="2296" y="429"/>
                  <a:pt x="2292" y="422"/>
                </a:cubicBezTo>
                <a:lnTo>
                  <a:pt x="2710" y="105"/>
                </a:lnTo>
                <a:cubicBezTo>
                  <a:pt x="2725" y="124"/>
                  <a:pt x="2751" y="133"/>
                  <a:pt x="2776" y="125"/>
                </a:cubicBezTo>
                <a:cubicBezTo>
                  <a:pt x="2808" y="114"/>
                  <a:pt x="2825" y="80"/>
                  <a:pt x="2814" y="48"/>
                </a:cubicBezTo>
                <a:cubicBezTo>
                  <a:pt x="2803" y="17"/>
                  <a:pt x="2769" y="0"/>
                  <a:pt x="2738" y="10"/>
                </a:cubicBezTo>
                <a:moveTo>
                  <a:pt x="768" y="1554"/>
                </a:moveTo>
                <a:cubicBezTo>
                  <a:pt x="698" y="1576"/>
                  <a:pt x="622" y="1536"/>
                  <a:pt x="601" y="1466"/>
                </a:cubicBezTo>
                <a:cubicBezTo>
                  <a:pt x="589" y="1429"/>
                  <a:pt x="594" y="1388"/>
                  <a:pt x="615" y="1355"/>
                </a:cubicBezTo>
                <a:cubicBezTo>
                  <a:pt x="632" y="1328"/>
                  <a:pt x="658" y="1307"/>
                  <a:pt x="689" y="1298"/>
                </a:cubicBezTo>
                <a:cubicBezTo>
                  <a:pt x="760" y="1276"/>
                  <a:pt x="835" y="1316"/>
                  <a:pt x="857" y="1386"/>
                </a:cubicBezTo>
                <a:cubicBezTo>
                  <a:pt x="868" y="1423"/>
                  <a:pt x="863" y="1464"/>
                  <a:pt x="843" y="1497"/>
                </a:cubicBezTo>
                <a:cubicBezTo>
                  <a:pt x="826" y="1524"/>
                  <a:pt x="799" y="1544"/>
                  <a:pt x="768" y="1554"/>
                </a:cubicBezTo>
                <a:close/>
                <a:moveTo>
                  <a:pt x="2426" y="2230"/>
                </a:moveTo>
                <a:cubicBezTo>
                  <a:pt x="2444" y="2234"/>
                  <a:pt x="2458" y="2245"/>
                  <a:pt x="2467" y="2261"/>
                </a:cubicBezTo>
                <a:cubicBezTo>
                  <a:pt x="2476" y="2276"/>
                  <a:pt x="2478" y="2294"/>
                  <a:pt x="2474" y="2311"/>
                </a:cubicBezTo>
                <a:cubicBezTo>
                  <a:pt x="2472" y="2318"/>
                  <a:pt x="2469" y="2324"/>
                  <a:pt x="2466" y="2329"/>
                </a:cubicBezTo>
                <a:cubicBezTo>
                  <a:pt x="2451" y="2354"/>
                  <a:pt x="2420" y="2366"/>
                  <a:pt x="2392" y="2358"/>
                </a:cubicBezTo>
                <a:cubicBezTo>
                  <a:pt x="2356" y="2349"/>
                  <a:pt x="2335" y="2312"/>
                  <a:pt x="2345" y="2277"/>
                </a:cubicBezTo>
                <a:cubicBezTo>
                  <a:pt x="2346" y="2270"/>
                  <a:pt x="2349" y="2264"/>
                  <a:pt x="2352" y="2259"/>
                </a:cubicBezTo>
                <a:cubicBezTo>
                  <a:pt x="2368" y="2234"/>
                  <a:pt x="2398" y="2222"/>
                  <a:pt x="2426" y="2230"/>
                </a:cubicBezTo>
                <a:close/>
                <a:moveTo>
                  <a:pt x="2288" y="448"/>
                </a:moveTo>
                <a:cubicBezTo>
                  <a:pt x="2292" y="465"/>
                  <a:pt x="2290" y="484"/>
                  <a:pt x="2280" y="500"/>
                </a:cubicBezTo>
                <a:cubicBezTo>
                  <a:pt x="2271" y="514"/>
                  <a:pt x="2257" y="525"/>
                  <a:pt x="2240" y="529"/>
                </a:cubicBezTo>
                <a:cubicBezTo>
                  <a:pt x="2204" y="538"/>
                  <a:pt x="2168" y="517"/>
                  <a:pt x="2159" y="481"/>
                </a:cubicBezTo>
                <a:cubicBezTo>
                  <a:pt x="2154" y="463"/>
                  <a:pt x="2157" y="445"/>
                  <a:pt x="2166" y="429"/>
                </a:cubicBezTo>
                <a:cubicBezTo>
                  <a:pt x="2173" y="418"/>
                  <a:pt x="2184" y="409"/>
                  <a:pt x="2196" y="404"/>
                </a:cubicBezTo>
                <a:lnTo>
                  <a:pt x="2196" y="404"/>
                </a:lnTo>
                <a:lnTo>
                  <a:pt x="2207" y="400"/>
                </a:lnTo>
                <a:cubicBezTo>
                  <a:pt x="2224" y="396"/>
                  <a:pt x="2242" y="398"/>
                  <a:pt x="2257" y="407"/>
                </a:cubicBezTo>
                <a:cubicBezTo>
                  <a:pt x="2272" y="416"/>
                  <a:pt x="2283" y="430"/>
                  <a:pt x="2288" y="448"/>
                </a:cubicBezTo>
              </a:path>
            </a:pathLst>
          </a:custGeom>
          <a:solidFill>
            <a:srgbClr val="C8D3D8"/>
          </a:soli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</a:pPr>
            <a:endParaRPr sz="1500" b="0" i="0" u="none" strike="noStrike" cap="none">
              <a:solidFill>
                <a:schemeClr val="dk1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grpSp>
        <p:nvGrpSpPr>
          <p:cNvPr id="35" name="Google Shape;35;p44"/>
          <p:cNvGrpSpPr/>
          <p:nvPr/>
        </p:nvGrpSpPr>
        <p:grpSpPr>
          <a:xfrm>
            <a:off x="-715024" y="1671219"/>
            <a:ext cx="4169925" cy="3905352"/>
            <a:chOff x="-586420" y="1648608"/>
            <a:chExt cx="4586919" cy="4295887"/>
          </a:xfrm>
        </p:grpSpPr>
        <p:sp>
          <p:nvSpPr>
            <p:cNvPr id="36" name="Google Shape;36;p44"/>
            <p:cNvSpPr/>
            <p:nvPr/>
          </p:nvSpPr>
          <p:spPr>
            <a:xfrm rot="2654194">
              <a:off x="-333967" y="3455480"/>
              <a:ext cx="2264054" cy="1643932"/>
            </a:xfrm>
            <a:custGeom>
              <a:avLst/>
              <a:gdLst/>
              <a:ahLst/>
              <a:cxnLst/>
              <a:rect l="l" t="t" r="r" b="b"/>
              <a:pathLst>
                <a:path w="2752" h="1998" extrusionOk="0">
                  <a:moveTo>
                    <a:pt x="2577" y="1142"/>
                  </a:moveTo>
                  <a:cubicBezTo>
                    <a:pt x="2543" y="1142"/>
                    <a:pt x="2517" y="1169"/>
                    <a:pt x="2517" y="1203"/>
                  </a:cubicBezTo>
                  <a:cubicBezTo>
                    <a:pt x="2517" y="1208"/>
                    <a:pt x="2518" y="1214"/>
                    <a:pt x="2519" y="1219"/>
                  </a:cubicBezTo>
                  <a:lnTo>
                    <a:pt x="2200" y="1355"/>
                  </a:lnTo>
                  <a:cubicBezTo>
                    <a:pt x="2191" y="1336"/>
                    <a:pt x="2176" y="1321"/>
                    <a:pt x="2156" y="1314"/>
                  </a:cubicBezTo>
                  <a:cubicBezTo>
                    <a:pt x="2136" y="1306"/>
                    <a:pt x="2114" y="1306"/>
                    <a:pt x="2094" y="1315"/>
                  </a:cubicBezTo>
                  <a:cubicBezTo>
                    <a:pt x="2079" y="1321"/>
                    <a:pt x="2066" y="1332"/>
                    <a:pt x="2057" y="1346"/>
                  </a:cubicBezTo>
                  <a:cubicBezTo>
                    <a:pt x="2055" y="1350"/>
                    <a:pt x="2053" y="1353"/>
                    <a:pt x="2052" y="1357"/>
                  </a:cubicBezTo>
                  <a:cubicBezTo>
                    <a:pt x="2006" y="1342"/>
                    <a:pt x="1780" y="1265"/>
                    <a:pt x="1553" y="1190"/>
                  </a:cubicBezTo>
                  <a:cubicBezTo>
                    <a:pt x="1441" y="1152"/>
                    <a:pt x="1354" y="1123"/>
                    <a:pt x="1285" y="1100"/>
                  </a:cubicBezTo>
                  <a:cubicBezTo>
                    <a:pt x="1292" y="1079"/>
                    <a:pt x="1295" y="1056"/>
                    <a:pt x="1295" y="1033"/>
                  </a:cubicBezTo>
                  <a:cubicBezTo>
                    <a:pt x="1294" y="899"/>
                    <a:pt x="1185" y="791"/>
                    <a:pt x="1051" y="791"/>
                  </a:cubicBezTo>
                  <a:cubicBezTo>
                    <a:pt x="973" y="792"/>
                    <a:pt x="904" y="829"/>
                    <a:pt x="860" y="886"/>
                  </a:cubicBezTo>
                  <a:lnTo>
                    <a:pt x="308" y="486"/>
                  </a:lnTo>
                  <a:lnTo>
                    <a:pt x="310" y="483"/>
                  </a:lnTo>
                  <a:cubicBezTo>
                    <a:pt x="319" y="470"/>
                    <a:pt x="323" y="454"/>
                    <a:pt x="323" y="438"/>
                  </a:cubicBezTo>
                  <a:cubicBezTo>
                    <a:pt x="322" y="425"/>
                    <a:pt x="319" y="413"/>
                    <a:pt x="313" y="402"/>
                  </a:cubicBezTo>
                  <a:lnTo>
                    <a:pt x="539" y="250"/>
                  </a:lnTo>
                  <a:cubicBezTo>
                    <a:pt x="545" y="257"/>
                    <a:pt x="552" y="263"/>
                    <a:pt x="562" y="267"/>
                  </a:cubicBezTo>
                  <a:cubicBezTo>
                    <a:pt x="593" y="279"/>
                    <a:pt x="628" y="264"/>
                    <a:pt x="640" y="233"/>
                  </a:cubicBezTo>
                  <a:cubicBezTo>
                    <a:pt x="652" y="202"/>
                    <a:pt x="637" y="167"/>
                    <a:pt x="606" y="154"/>
                  </a:cubicBezTo>
                  <a:cubicBezTo>
                    <a:pt x="575" y="142"/>
                    <a:pt x="540" y="157"/>
                    <a:pt x="528" y="188"/>
                  </a:cubicBezTo>
                  <a:cubicBezTo>
                    <a:pt x="521" y="205"/>
                    <a:pt x="523" y="223"/>
                    <a:pt x="531" y="238"/>
                  </a:cubicBezTo>
                  <a:lnTo>
                    <a:pt x="305" y="390"/>
                  </a:lnTo>
                  <a:cubicBezTo>
                    <a:pt x="290" y="371"/>
                    <a:pt x="266" y="359"/>
                    <a:pt x="240" y="359"/>
                  </a:cubicBezTo>
                  <a:cubicBezTo>
                    <a:pt x="231" y="359"/>
                    <a:pt x="223" y="361"/>
                    <a:pt x="215" y="364"/>
                  </a:cubicBezTo>
                  <a:lnTo>
                    <a:pt x="95" y="113"/>
                  </a:lnTo>
                  <a:cubicBezTo>
                    <a:pt x="113" y="102"/>
                    <a:pt x="125" y="80"/>
                    <a:pt x="123" y="57"/>
                  </a:cubicBezTo>
                  <a:cubicBezTo>
                    <a:pt x="120" y="24"/>
                    <a:pt x="90" y="0"/>
                    <a:pt x="57" y="3"/>
                  </a:cubicBezTo>
                  <a:cubicBezTo>
                    <a:pt x="24" y="6"/>
                    <a:pt x="0" y="35"/>
                    <a:pt x="3" y="68"/>
                  </a:cubicBezTo>
                  <a:cubicBezTo>
                    <a:pt x="6" y="102"/>
                    <a:pt x="35" y="126"/>
                    <a:pt x="68" y="123"/>
                  </a:cubicBezTo>
                  <a:cubicBezTo>
                    <a:pt x="73" y="122"/>
                    <a:pt x="78" y="121"/>
                    <a:pt x="82" y="120"/>
                  </a:cubicBezTo>
                  <a:lnTo>
                    <a:pt x="202" y="370"/>
                  </a:lnTo>
                  <a:cubicBezTo>
                    <a:pt x="190" y="376"/>
                    <a:pt x="180" y="386"/>
                    <a:pt x="172" y="398"/>
                  </a:cubicBezTo>
                  <a:cubicBezTo>
                    <a:pt x="164" y="411"/>
                    <a:pt x="160" y="426"/>
                    <a:pt x="160" y="442"/>
                  </a:cubicBezTo>
                  <a:cubicBezTo>
                    <a:pt x="161" y="464"/>
                    <a:pt x="170" y="484"/>
                    <a:pt x="185" y="499"/>
                  </a:cubicBezTo>
                  <a:cubicBezTo>
                    <a:pt x="201" y="514"/>
                    <a:pt x="222" y="522"/>
                    <a:pt x="243" y="521"/>
                  </a:cubicBezTo>
                  <a:cubicBezTo>
                    <a:pt x="267" y="521"/>
                    <a:pt x="289" y="510"/>
                    <a:pt x="303" y="492"/>
                  </a:cubicBezTo>
                  <a:lnTo>
                    <a:pt x="300" y="497"/>
                  </a:lnTo>
                  <a:lnTo>
                    <a:pt x="852" y="898"/>
                  </a:lnTo>
                  <a:cubicBezTo>
                    <a:pt x="825" y="937"/>
                    <a:pt x="809" y="984"/>
                    <a:pt x="809" y="1035"/>
                  </a:cubicBezTo>
                  <a:cubicBezTo>
                    <a:pt x="810" y="1129"/>
                    <a:pt x="863" y="1209"/>
                    <a:pt x="940" y="1250"/>
                  </a:cubicBezTo>
                  <a:lnTo>
                    <a:pt x="787" y="1560"/>
                  </a:lnTo>
                  <a:cubicBezTo>
                    <a:pt x="754" y="1544"/>
                    <a:pt x="716" y="1540"/>
                    <a:pt x="678" y="1551"/>
                  </a:cubicBezTo>
                  <a:cubicBezTo>
                    <a:pt x="644" y="1562"/>
                    <a:pt x="614" y="1585"/>
                    <a:pt x="596" y="1615"/>
                  </a:cubicBezTo>
                  <a:cubicBezTo>
                    <a:pt x="591" y="1622"/>
                    <a:pt x="588" y="1630"/>
                    <a:pt x="584" y="1638"/>
                  </a:cubicBezTo>
                  <a:lnTo>
                    <a:pt x="152" y="1492"/>
                  </a:lnTo>
                  <a:cubicBezTo>
                    <a:pt x="156" y="1476"/>
                    <a:pt x="154" y="1460"/>
                    <a:pt x="145" y="1445"/>
                  </a:cubicBezTo>
                  <a:cubicBezTo>
                    <a:pt x="128" y="1417"/>
                    <a:pt x="91" y="1408"/>
                    <a:pt x="62" y="1425"/>
                  </a:cubicBezTo>
                  <a:cubicBezTo>
                    <a:pt x="34" y="1443"/>
                    <a:pt x="25" y="1480"/>
                    <a:pt x="42" y="1508"/>
                  </a:cubicBezTo>
                  <a:cubicBezTo>
                    <a:pt x="60" y="1537"/>
                    <a:pt x="97" y="1546"/>
                    <a:pt x="125" y="1528"/>
                  </a:cubicBezTo>
                  <a:cubicBezTo>
                    <a:pt x="135" y="1522"/>
                    <a:pt x="142" y="1514"/>
                    <a:pt x="147" y="1505"/>
                  </a:cubicBezTo>
                  <a:lnTo>
                    <a:pt x="580" y="1651"/>
                  </a:lnTo>
                  <a:cubicBezTo>
                    <a:pt x="571" y="1679"/>
                    <a:pt x="571" y="1709"/>
                    <a:pt x="580" y="1737"/>
                  </a:cubicBezTo>
                  <a:cubicBezTo>
                    <a:pt x="604" y="1815"/>
                    <a:pt x="687" y="1859"/>
                    <a:pt x="765" y="1835"/>
                  </a:cubicBezTo>
                  <a:cubicBezTo>
                    <a:pt x="800" y="1824"/>
                    <a:pt x="829" y="1802"/>
                    <a:pt x="848" y="1771"/>
                  </a:cubicBezTo>
                  <a:cubicBezTo>
                    <a:pt x="870" y="1735"/>
                    <a:pt x="876" y="1690"/>
                    <a:pt x="864" y="1649"/>
                  </a:cubicBezTo>
                  <a:cubicBezTo>
                    <a:pt x="853" y="1614"/>
                    <a:pt x="829" y="1585"/>
                    <a:pt x="800" y="1567"/>
                  </a:cubicBezTo>
                  <a:lnTo>
                    <a:pt x="953" y="1256"/>
                  </a:lnTo>
                  <a:cubicBezTo>
                    <a:pt x="984" y="1269"/>
                    <a:pt x="1018" y="1277"/>
                    <a:pt x="1053" y="1277"/>
                  </a:cubicBezTo>
                  <a:cubicBezTo>
                    <a:pt x="1159" y="1276"/>
                    <a:pt x="1248" y="1208"/>
                    <a:pt x="1281" y="1114"/>
                  </a:cubicBezTo>
                  <a:cubicBezTo>
                    <a:pt x="1504" y="1188"/>
                    <a:pt x="1833" y="1299"/>
                    <a:pt x="2047" y="1371"/>
                  </a:cubicBezTo>
                  <a:cubicBezTo>
                    <a:pt x="2043" y="1387"/>
                    <a:pt x="2045" y="1405"/>
                    <a:pt x="2052" y="1421"/>
                  </a:cubicBezTo>
                  <a:cubicBezTo>
                    <a:pt x="2060" y="1441"/>
                    <a:pt x="2076" y="1457"/>
                    <a:pt x="2096" y="1465"/>
                  </a:cubicBezTo>
                  <a:cubicBezTo>
                    <a:pt x="2117" y="1473"/>
                    <a:pt x="2139" y="1472"/>
                    <a:pt x="2158" y="1464"/>
                  </a:cubicBezTo>
                  <a:cubicBezTo>
                    <a:pt x="2165" y="1460"/>
                    <a:pt x="2172" y="1456"/>
                    <a:pt x="2178" y="1452"/>
                  </a:cubicBezTo>
                  <a:cubicBezTo>
                    <a:pt x="2309" y="1583"/>
                    <a:pt x="2539" y="1801"/>
                    <a:pt x="2636" y="1892"/>
                  </a:cubicBezTo>
                  <a:cubicBezTo>
                    <a:pt x="2622" y="1910"/>
                    <a:pt x="2618" y="1935"/>
                    <a:pt x="2630" y="1957"/>
                  </a:cubicBezTo>
                  <a:cubicBezTo>
                    <a:pt x="2645" y="1987"/>
                    <a:pt x="2681" y="1998"/>
                    <a:pt x="2711" y="1983"/>
                  </a:cubicBezTo>
                  <a:cubicBezTo>
                    <a:pt x="2741" y="1967"/>
                    <a:pt x="2752" y="1931"/>
                    <a:pt x="2737" y="1901"/>
                  </a:cubicBezTo>
                  <a:cubicBezTo>
                    <a:pt x="2721" y="1872"/>
                    <a:pt x="2685" y="1860"/>
                    <a:pt x="2655" y="1876"/>
                  </a:cubicBezTo>
                  <a:cubicBezTo>
                    <a:pt x="2652" y="1877"/>
                    <a:pt x="2649" y="1880"/>
                    <a:pt x="2646" y="1882"/>
                  </a:cubicBezTo>
                  <a:cubicBezTo>
                    <a:pt x="2549" y="1791"/>
                    <a:pt x="2319" y="1573"/>
                    <a:pt x="2188" y="1442"/>
                  </a:cubicBezTo>
                  <a:cubicBezTo>
                    <a:pt x="2191" y="1439"/>
                    <a:pt x="2193" y="1435"/>
                    <a:pt x="2195" y="1432"/>
                  </a:cubicBezTo>
                  <a:cubicBezTo>
                    <a:pt x="2207" y="1413"/>
                    <a:pt x="2210" y="1390"/>
                    <a:pt x="2205" y="1369"/>
                  </a:cubicBezTo>
                  <a:lnTo>
                    <a:pt x="2525" y="1232"/>
                  </a:lnTo>
                  <a:cubicBezTo>
                    <a:pt x="2536" y="1250"/>
                    <a:pt x="2555" y="1263"/>
                    <a:pt x="2578" y="1262"/>
                  </a:cubicBezTo>
                  <a:cubicBezTo>
                    <a:pt x="2611" y="1262"/>
                    <a:pt x="2638" y="1235"/>
                    <a:pt x="2637" y="1202"/>
                  </a:cubicBezTo>
                  <a:cubicBezTo>
                    <a:pt x="2637" y="1168"/>
                    <a:pt x="2610" y="1142"/>
                    <a:pt x="2577" y="1142"/>
                  </a:cubicBezTo>
                  <a:moveTo>
                    <a:pt x="243" y="507"/>
                  </a:moveTo>
                  <a:cubicBezTo>
                    <a:pt x="225" y="507"/>
                    <a:pt x="208" y="501"/>
                    <a:pt x="195" y="489"/>
                  </a:cubicBezTo>
                  <a:cubicBezTo>
                    <a:pt x="183" y="476"/>
                    <a:pt x="175" y="460"/>
                    <a:pt x="175" y="442"/>
                  </a:cubicBezTo>
                  <a:cubicBezTo>
                    <a:pt x="174" y="429"/>
                    <a:pt x="178" y="416"/>
                    <a:pt x="185" y="405"/>
                  </a:cubicBezTo>
                  <a:cubicBezTo>
                    <a:pt x="197" y="386"/>
                    <a:pt x="217" y="374"/>
                    <a:pt x="240" y="374"/>
                  </a:cubicBezTo>
                  <a:cubicBezTo>
                    <a:pt x="277" y="373"/>
                    <a:pt x="307" y="402"/>
                    <a:pt x="308" y="439"/>
                  </a:cubicBezTo>
                  <a:cubicBezTo>
                    <a:pt x="308" y="452"/>
                    <a:pt x="305" y="464"/>
                    <a:pt x="298" y="475"/>
                  </a:cubicBezTo>
                  <a:cubicBezTo>
                    <a:pt x="286" y="495"/>
                    <a:pt x="266" y="506"/>
                    <a:pt x="243" y="507"/>
                  </a:cubicBezTo>
                  <a:moveTo>
                    <a:pt x="850" y="1654"/>
                  </a:moveTo>
                  <a:cubicBezTo>
                    <a:pt x="861" y="1691"/>
                    <a:pt x="856" y="1731"/>
                    <a:pt x="836" y="1764"/>
                  </a:cubicBezTo>
                  <a:cubicBezTo>
                    <a:pt x="819" y="1791"/>
                    <a:pt x="792" y="1812"/>
                    <a:pt x="761" y="1821"/>
                  </a:cubicBezTo>
                  <a:cubicBezTo>
                    <a:pt x="691" y="1843"/>
                    <a:pt x="615" y="1803"/>
                    <a:pt x="594" y="1733"/>
                  </a:cubicBezTo>
                  <a:cubicBezTo>
                    <a:pt x="585" y="1705"/>
                    <a:pt x="586" y="1676"/>
                    <a:pt x="595" y="1649"/>
                  </a:cubicBezTo>
                  <a:lnTo>
                    <a:pt x="596" y="1648"/>
                  </a:lnTo>
                  <a:cubicBezTo>
                    <a:pt x="599" y="1639"/>
                    <a:pt x="603" y="1631"/>
                    <a:pt x="608" y="1623"/>
                  </a:cubicBezTo>
                  <a:cubicBezTo>
                    <a:pt x="625" y="1595"/>
                    <a:pt x="651" y="1575"/>
                    <a:pt x="682" y="1565"/>
                  </a:cubicBezTo>
                  <a:cubicBezTo>
                    <a:pt x="753" y="1543"/>
                    <a:pt x="828" y="1583"/>
                    <a:pt x="850" y="1654"/>
                  </a:cubicBezTo>
                  <a:close/>
                  <a:moveTo>
                    <a:pt x="2183" y="1424"/>
                  </a:moveTo>
                  <a:cubicBezTo>
                    <a:pt x="2176" y="1436"/>
                    <a:pt x="2165" y="1445"/>
                    <a:pt x="2153" y="1450"/>
                  </a:cubicBezTo>
                  <a:cubicBezTo>
                    <a:pt x="2136" y="1457"/>
                    <a:pt x="2118" y="1458"/>
                    <a:pt x="2102" y="1451"/>
                  </a:cubicBezTo>
                  <a:cubicBezTo>
                    <a:pt x="2085" y="1445"/>
                    <a:pt x="2072" y="1432"/>
                    <a:pt x="2065" y="1416"/>
                  </a:cubicBezTo>
                  <a:cubicBezTo>
                    <a:pt x="2056" y="1396"/>
                    <a:pt x="2058" y="1373"/>
                    <a:pt x="2069" y="1354"/>
                  </a:cubicBezTo>
                  <a:cubicBezTo>
                    <a:pt x="2077" y="1342"/>
                    <a:pt x="2087" y="1333"/>
                    <a:pt x="2100" y="1328"/>
                  </a:cubicBezTo>
                  <a:cubicBezTo>
                    <a:pt x="2116" y="1321"/>
                    <a:pt x="2134" y="1321"/>
                    <a:pt x="2151" y="1327"/>
                  </a:cubicBezTo>
                  <a:cubicBezTo>
                    <a:pt x="2167" y="1334"/>
                    <a:pt x="2180" y="1346"/>
                    <a:pt x="2187" y="1363"/>
                  </a:cubicBezTo>
                  <a:cubicBezTo>
                    <a:pt x="2196" y="1383"/>
                    <a:pt x="2194" y="1406"/>
                    <a:pt x="2183" y="1424"/>
                  </a:cubicBezTo>
                </a:path>
              </a:pathLst>
            </a:custGeom>
            <a:solidFill>
              <a:srgbClr val="C8D3D8">
                <a:alpha val="25098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500"/>
                <a:buFont typeface="Arial"/>
                <a:buNone/>
              </a:pPr>
              <a:endParaRPr sz="15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endParaRPr>
            </a:p>
          </p:txBody>
        </p:sp>
        <p:sp>
          <p:nvSpPr>
            <p:cNvPr id="37" name="Google Shape;37;p44"/>
            <p:cNvSpPr/>
            <p:nvPr/>
          </p:nvSpPr>
          <p:spPr>
            <a:xfrm rot="2654194">
              <a:off x="-31981" y="1854504"/>
              <a:ext cx="1138472" cy="1348798"/>
            </a:xfrm>
            <a:custGeom>
              <a:avLst/>
              <a:gdLst/>
              <a:ahLst/>
              <a:cxnLst/>
              <a:rect l="l" t="t" r="r" b="b"/>
              <a:pathLst>
                <a:path w="1384" h="1640" extrusionOk="0">
                  <a:moveTo>
                    <a:pt x="755" y="18"/>
                  </a:moveTo>
                  <a:cubicBezTo>
                    <a:pt x="727" y="36"/>
                    <a:pt x="719" y="73"/>
                    <a:pt x="737" y="101"/>
                  </a:cubicBezTo>
                  <a:cubicBezTo>
                    <a:pt x="748" y="119"/>
                    <a:pt x="767" y="129"/>
                    <a:pt x="787" y="129"/>
                  </a:cubicBezTo>
                  <a:lnTo>
                    <a:pt x="839" y="585"/>
                  </a:lnTo>
                  <a:cubicBezTo>
                    <a:pt x="819" y="590"/>
                    <a:pt x="800" y="602"/>
                    <a:pt x="789" y="621"/>
                  </a:cubicBezTo>
                  <a:cubicBezTo>
                    <a:pt x="784" y="629"/>
                    <a:pt x="780" y="639"/>
                    <a:pt x="778" y="648"/>
                  </a:cubicBezTo>
                  <a:cubicBezTo>
                    <a:pt x="773" y="676"/>
                    <a:pt x="782" y="702"/>
                    <a:pt x="800" y="721"/>
                  </a:cubicBezTo>
                  <a:lnTo>
                    <a:pt x="463" y="1105"/>
                  </a:lnTo>
                  <a:cubicBezTo>
                    <a:pt x="396" y="1060"/>
                    <a:pt x="310" y="1044"/>
                    <a:pt x="227" y="1069"/>
                  </a:cubicBezTo>
                  <a:cubicBezTo>
                    <a:pt x="82" y="1114"/>
                    <a:pt x="0" y="1268"/>
                    <a:pt x="45" y="1413"/>
                  </a:cubicBezTo>
                  <a:cubicBezTo>
                    <a:pt x="90" y="1559"/>
                    <a:pt x="244" y="1640"/>
                    <a:pt x="389" y="1595"/>
                  </a:cubicBezTo>
                  <a:cubicBezTo>
                    <a:pt x="535" y="1551"/>
                    <a:pt x="616" y="1396"/>
                    <a:pt x="571" y="1251"/>
                  </a:cubicBezTo>
                  <a:cubicBezTo>
                    <a:pt x="554" y="1194"/>
                    <a:pt x="519" y="1147"/>
                    <a:pt x="475" y="1114"/>
                  </a:cubicBezTo>
                  <a:lnTo>
                    <a:pt x="811" y="730"/>
                  </a:lnTo>
                  <a:cubicBezTo>
                    <a:pt x="820" y="736"/>
                    <a:pt x="831" y="741"/>
                    <a:pt x="843" y="743"/>
                  </a:cubicBezTo>
                  <a:cubicBezTo>
                    <a:pt x="876" y="749"/>
                    <a:pt x="909" y="735"/>
                    <a:pt x="927" y="706"/>
                  </a:cubicBezTo>
                  <a:cubicBezTo>
                    <a:pt x="932" y="698"/>
                    <a:pt x="936" y="688"/>
                    <a:pt x="938" y="679"/>
                  </a:cubicBezTo>
                  <a:cubicBezTo>
                    <a:pt x="939" y="673"/>
                    <a:pt x="939" y="668"/>
                    <a:pt x="939" y="662"/>
                  </a:cubicBezTo>
                  <a:lnTo>
                    <a:pt x="1259" y="583"/>
                  </a:lnTo>
                  <a:cubicBezTo>
                    <a:pt x="1261" y="587"/>
                    <a:pt x="1263" y="591"/>
                    <a:pt x="1265" y="594"/>
                  </a:cubicBezTo>
                  <a:cubicBezTo>
                    <a:pt x="1283" y="622"/>
                    <a:pt x="1320" y="631"/>
                    <a:pt x="1348" y="613"/>
                  </a:cubicBezTo>
                  <a:cubicBezTo>
                    <a:pt x="1376" y="595"/>
                    <a:pt x="1384" y="558"/>
                    <a:pt x="1367" y="530"/>
                  </a:cubicBezTo>
                  <a:cubicBezTo>
                    <a:pt x="1349" y="501"/>
                    <a:pt x="1311" y="493"/>
                    <a:pt x="1283" y="511"/>
                  </a:cubicBezTo>
                  <a:cubicBezTo>
                    <a:pt x="1263" y="524"/>
                    <a:pt x="1253" y="547"/>
                    <a:pt x="1256" y="569"/>
                  </a:cubicBezTo>
                  <a:lnTo>
                    <a:pt x="937" y="648"/>
                  </a:lnTo>
                  <a:cubicBezTo>
                    <a:pt x="935" y="637"/>
                    <a:pt x="931" y="627"/>
                    <a:pt x="925" y="618"/>
                  </a:cubicBezTo>
                  <a:cubicBezTo>
                    <a:pt x="913" y="600"/>
                    <a:pt x="894" y="588"/>
                    <a:pt x="873" y="584"/>
                  </a:cubicBezTo>
                  <a:cubicBezTo>
                    <a:pt x="866" y="583"/>
                    <a:pt x="860" y="582"/>
                    <a:pt x="853" y="583"/>
                  </a:cubicBezTo>
                  <a:lnTo>
                    <a:pt x="801" y="127"/>
                  </a:lnTo>
                  <a:cubicBezTo>
                    <a:pt x="808" y="126"/>
                    <a:pt x="814" y="123"/>
                    <a:pt x="820" y="120"/>
                  </a:cubicBezTo>
                  <a:cubicBezTo>
                    <a:pt x="848" y="102"/>
                    <a:pt x="856" y="64"/>
                    <a:pt x="838" y="36"/>
                  </a:cubicBezTo>
                  <a:cubicBezTo>
                    <a:pt x="821" y="8"/>
                    <a:pt x="783" y="0"/>
                    <a:pt x="755" y="18"/>
                  </a:cubicBezTo>
                  <a:moveTo>
                    <a:pt x="913" y="626"/>
                  </a:moveTo>
                  <a:cubicBezTo>
                    <a:pt x="918" y="634"/>
                    <a:pt x="922" y="642"/>
                    <a:pt x="923" y="651"/>
                  </a:cubicBezTo>
                  <a:lnTo>
                    <a:pt x="923" y="651"/>
                  </a:lnTo>
                  <a:lnTo>
                    <a:pt x="924" y="653"/>
                  </a:lnTo>
                  <a:cubicBezTo>
                    <a:pt x="925" y="660"/>
                    <a:pt x="925" y="668"/>
                    <a:pt x="923" y="676"/>
                  </a:cubicBezTo>
                  <a:cubicBezTo>
                    <a:pt x="922" y="684"/>
                    <a:pt x="919" y="692"/>
                    <a:pt x="915" y="699"/>
                  </a:cubicBezTo>
                  <a:cubicBezTo>
                    <a:pt x="900" y="722"/>
                    <a:pt x="872" y="734"/>
                    <a:pt x="845" y="729"/>
                  </a:cubicBezTo>
                  <a:cubicBezTo>
                    <a:pt x="809" y="722"/>
                    <a:pt x="785" y="687"/>
                    <a:pt x="792" y="651"/>
                  </a:cubicBezTo>
                  <a:cubicBezTo>
                    <a:pt x="794" y="643"/>
                    <a:pt x="797" y="635"/>
                    <a:pt x="801" y="628"/>
                  </a:cubicBezTo>
                  <a:cubicBezTo>
                    <a:pt x="816" y="605"/>
                    <a:pt x="843" y="593"/>
                    <a:pt x="870" y="598"/>
                  </a:cubicBezTo>
                  <a:cubicBezTo>
                    <a:pt x="888" y="601"/>
                    <a:pt x="903" y="611"/>
                    <a:pt x="913" y="626"/>
                  </a:cubicBezTo>
                  <a:close/>
                </a:path>
              </a:pathLst>
            </a:custGeom>
            <a:solidFill>
              <a:srgbClr val="C8D3D8">
                <a:alpha val="25098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500"/>
                <a:buFont typeface="Arial"/>
                <a:buNone/>
              </a:pPr>
              <a:endParaRPr sz="15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endParaRPr>
            </a:p>
          </p:txBody>
        </p:sp>
        <p:sp>
          <p:nvSpPr>
            <p:cNvPr id="38" name="Google Shape;38;p44"/>
            <p:cNvSpPr/>
            <p:nvPr/>
          </p:nvSpPr>
          <p:spPr>
            <a:xfrm rot="2654194">
              <a:off x="263870" y="2526575"/>
              <a:ext cx="3276479" cy="2650851"/>
            </a:xfrm>
            <a:custGeom>
              <a:avLst/>
              <a:gdLst/>
              <a:ahLst/>
              <a:cxnLst/>
              <a:rect l="l" t="t" r="r" b="b"/>
              <a:pathLst>
                <a:path w="3984" h="3221" extrusionOk="0">
                  <a:moveTo>
                    <a:pt x="3893" y="359"/>
                  </a:moveTo>
                  <a:cubicBezTo>
                    <a:pt x="3878" y="364"/>
                    <a:pt x="3865" y="375"/>
                    <a:pt x="3856" y="388"/>
                  </a:cubicBezTo>
                  <a:cubicBezTo>
                    <a:pt x="3846" y="405"/>
                    <a:pt x="3843" y="425"/>
                    <a:pt x="3849" y="444"/>
                  </a:cubicBezTo>
                  <a:lnTo>
                    <a:pt x="3850" y="447"/>
                  </a:lnTo>
                  <a:lnTo>
                    <a:pt x="3469" y="613"/>
                  </a:lnTo>
                  <a:cubicBezTo>
                    <a:pt x="3465" y="604"/>
                    <a:pt x="3459" y="596"/>
                    <a:pt x="3452" y="590"/>
                  </a:cubicBezTo>
                  <a:lnTo>
                    <a:pt x="3549" y="469"/>
                  </a:lnTo>
                  <a:cubicBezTo>
                    <a:pt x="3563" y="478"/>
                    <a:pt x="3581" y="481"/>
                    <a:pt x="3599" y="476"/>
                  </a:cubicBezTo>
                  <a:cubicBezTo>
                    <a:pt x="3630" y="466"/>
                    <a:pt x="3648" y="432"/>
                    <a:pt x="3638" y="400"/>
                  </a:cubicBezTo>
                  <a:cubicBezTo>
                    <a:pt x="3628" y="368"/>
                    <a:pt x="3594" y="351"/>
                    <a:pt x="3562" y="361"/>
                  </a:cubicBezTo>
                  <a:cubicBezTo>
                    <a:pt x="3530" y="371"/>
                    <a:pt x="3513" y="405"/>
                    <a:pt x="3523" y="437"/>
                  </a:cubicBezTo>
                  <a:cubicBezTo>
                    <a:pt x="3526" y="446"/>
                    <a:pt x="3531" y="454"/>
                    <a:pt x="3537" y="460"/>
                  </a:cubicBezTo>
                  <a:lnTo>
                    <a:pt x="3441" y="581"/>
                  </a:lnTo>
                  <a:cubicBezTo>
                    <a:pt x="3428" y="572"/>
                    <a:pt x="3413" y="567"/>
                    <a:pt x="3397" y="566"/>
                  </a:cubicBezTo>
                  <a:cubicBezTo>
                    <a:pt x="3348" y="563"/>
                    <a:pt x="3306" y="599"/>
                    <a:pt x="3303" y="648"/>
                  </a:cubicBezTo>
                  <a:cubicBezTo>
                    <a:pt x="3300" y="689"/>
                    <a:pt x="3326" y="726"/>
                    <a:pt x="3364" y="738"/>
                  </a:cubicBezTo>
                  <a:lnTo>
                    <a:pt x="3248" y="1238"/>
                  </a:lnTo>
                  <a:lnTo>
                    <a:pt x="3244" y="1237"/>
                  </a:lnTo>
                  <a:cubicBezTo>
                    <a:pt x="3233" y="1235"/>
                    <a:pt x="3222" y="1235"/>
                    <a:pt x="3212" y="1236"/>
                  </a:cubicBezTo>
                  <a:lnTo>
                    <a:pt x="3067" y="735"/>
                  </a:lnTo>
                  <a:cubicBezTo>
                    <a:pt x="3087" y="726"/>
                    <a:pt x="3101" y="707"/>
                    <a:pt x="3102" y="685"/>
                  </a:cubicBezTo>
                  <a:cubicBezTo>
                    <a:pt x="3103" y="672"/>
                    <a:pt x="3100" y="660"/>
                    <a:pt x="3094" y="650"/>
                  </a:cubicBezTo>
                  <a:cubicBezTo>
                    <a:pt x="3118" y="627"/>
                    <a:pt x="3139" y="601"/>
                    <a:pt x="3157" y="573"/>
                  </a:cubicBezTo>
                  <a:cubicBezTo>
                    <a:pt x="3194" y="513"/>
                    <a:pt x="3213" y="444"/>
                    <a:pt x="3213" y="374"/>
                  </a:cubicBezTo>
                  <a:cubicBezTo>
                    <a:pt x="3212" y="168"/>
                    <a:pt x="3043" y="0"/>
                    <a:pt x="2837" y="1"/>
                  </a:cubicBezTo>
                  <a:cubicBezTo>
                    <a:pt x="2707" y="2"/>
                    <a:pt x="2588" y="68"/>
                    <a:pt x="2520" y="179"/>
                  </a:cubicBezTo>
                  <a:cubicBezTo>
                    <a:pt x="2483" y="239"/>
                    <a:pt x="2464" y="307"/>
                    <a:pt x="2464" y="378"/>
                  </a:cubicBezTo>
                  <a:cubicBezTo>
                    <a:pt x="2464" y="391"/>
                    <a:pt x="2465" y="405"/>
                    <a:pt x="2467" y="418"/>
                  </a:cubicBezTo>
                  <a:cubicBezTo>
                    <a:pt x="2445" y="426"/>
                    <a:pt x="2429" y="446"/>
                    <a:pt x="2427" y="471"/>
                  </a:cubicBezTo>
                  <a:cubicBezTo>
                    <a:pt x="2427" y="476"/>
                    <a:pt x="2427" y="480"/>
                    <a:pt x="2428" y="484"/>
                  </a:cubicBezTo>
                  <a:lnTo>
                    <a:pt x="1611" y="714"/>
                  </a:lnTo>
                  <a:cubicBezTo>
                    <a:pt x="1601" y="684"/>
                    <a:pt x="1581" y="659"/>
                    <a:pt x="1554" y="643"/>
                  </a:cubicBezTo>
                  <a:cubicBezTo>
                    <a:pt x="1492" y="606"/>
                    <a:pt x="1410" y="626"/>
                    <a:pt x="1372" y="687"/>
                  </a:cubicBezTo>
                  <a:lnTo>
                    <a:pt x="1371" y="689"/>
                  </a:lnTo>
                  <a:cubicBezTo>
                    <a:pt x="1353" y="720"/>
                    <a:pt x="1348" y="756"/>
                    <a:pt x="1356" y="790"/>
                  </a:cubicBezTo>
                  <a:cubicBezTo>
                    <a:pt x="1358" y="795"/>
                    <a:pt x="1360" y="800"/>
                    <a:pt x="1361" y="805"/>
                  </a:cubicBezTo>
                  <a:lnTo>
                    <a:pt x="864" y="1044"/>
                  </a:lnTo>
                  <a:cubicBezTo>
                    <a:pt x="854" y="1027"/>
                    <a:pt x="838" y="1013"/>
                    <a:pt x="819" y="1006"/>
                  </a:cubicBezTo>
                  <a:lnTo>
                    <a:pt x="967" y="488"/>
                  </a:lnTo>
                  <a:lnTo>
                    <a:pt x="971" y="488"/>
                  </a:lnTo>
                  <a:cubicBezTo>
                    <a:pt x="1004" y="490"/>
                    <a:pt x="1032" y="465"/>
                    <a:pt x="1035" y="432"/>
                  </a:cubicBezTo>
                  <a:cubicBezTo>
                    <a:pt x="1037" y="399"/>
                    <a:pt x="1012" y="370"/>
                    <a:pt x="978" y="368"/>
                  </a:cubicBezTo>
                  <a:cubicBezTo>
                    <a:pt x="945" y="366"/>
                    <a:pt x="916" y="391"/>
                    <a:pt x="914" y="424"/>
                  </a:cubicBezTo>
                  <a:cubicBezTo>
                    <a:pt x="912" y="451"/>
                    <a:pt x="929" y="475"/>
                    <a:pt x="953" y="484"/>
                  </a:cubicBezTo>
                  <a:lnTo>
                    <a:pt x="805" y="1002"/>
                  </a:lnTo>
                  <a:cubicBezTo>
                    <a:pt x="802" y="1002"/>
                    <a:pt x="798" y="1001"/>
                    <a:pt x="794" y="1001"/>
                  </a:cubicBezTo>
                  <a:cubicBezTo>
                    <a:pt x="747" y="998"/>
                    <a:pt x="707" y="1032"/>
                    <a:pt x="701" y="1078"/>
                  </a:cubicBezTo>
                  <a:lnTo>
                    <a:pt x="137" y="1051"/>
                  </a:lnTo>
                  <a:cubicBezTo>
                    <a:pt x="137" y="1046"/>
                    <a:pt x="136" y="1042"/>
                    <a:pt x="135" y="1037"/>
                  </a:cubicBezTo>
                  <a:cubicBezTo>
                    <a:pt x="127" y="1001"/>
                    <a:pt x="90" y="978"/>
                    <a:pt x="54" y="987"/>
                  </a:cubicBezTo>
                  <a:cubicBezTo>
                    <a:pt x="37" y="991"/>
                    <a:pt x="22" y="1002"/>
                    <a:pt x="12" y="1017"/>
                  </a:cubicBezTo>
                  <a:cubicBezTo>
                    <a:pt x="3" y="1032"/>
                    <a:pt x="0" y="1051"/>
                    <a:pt x="4" y="1068"/>
                  </a:cubicBezTo>
                  <a:cubicBezTo>
                    <a:pt x="12" y="1104"/>
                    <a:pt x="49" y="1127"/>
                    <a:pt x="85" y="1118"/>
                  </a:cubicBezTo>
                  <a:cubicBezTo>
                    <a:pt x="103" y="1114"/>
                    <a:pt x="117" y="1104"/>
                    <a:pt x="127" y="1088"/>
                  </a:cubicBezTo>
                  <a:cubicBezTo>
                    <a:pt x="131" y="1081"/>
                    <a:pt x="134" y="1073"/>
                    <a:pt x="136" y="1065"/>
                  </a:cubicBezTo>
                  <a:lnTo>
                    <a:pt x="700" y="1092"/>
                  </a:lnTo>
                  <a:cubicBezTo>
                    <a:pt x="701" y="1137"/>
                    <a:pt x="737" y="1174"/>
                    <a:pt x="783" y="1177"/>
                  </a:cubicBezTo>
                  <a:cubicBezTo>
                    <a:pt x="831" y="1180"/>
                    <a:pt x="873" y="1143"/>
                    <a:pt x="876" y="1095"/>
                  </a:cubicBezTo>
                  <a:cubicBezTo>
                    <a:pt x="877" y="1082"/>
                    <a:pt x="875" y="1069"/>
                    <a:pt x="871" y="1057"/>
                  </a:cubicBezTo>
                  <a:lnTo>
                    <a:pt x="1367" y="818"/>
                  </a:lnTo>
                  <a:cubicBezTo>
                    <a:pt x="1379" y="840"/>
                    <a:pt x="1396" y="859"/>
                    <a:pt x="1417" y="872"/>
                  </a:cubicBezTo>
                  <a:cubicBezTo>
                    <a:pt x="1427" y="878"/>
                    <a:pt x="1438" y="882"/>
                    <a:pt x="1448" y="885"/>
                  </a:cubicBezTo>
                  <a:lnTo>
                    <a:pt x="1338" y="1305"/>
                  </a:lnTo>
                  <a:cubicBezTo>
                    <a:pt x="1330" y="1303"/>
                    <a:pt x="1321" y="1302"/>
                    <a:pt x="1312" y="1302"/>
                  </a:cubicBezTo>
                  <a:cubicBezTo>
                    <a:pt x="1242" y="1302"/>
                    <a:pt x="1186" y="1359"/>
                    <a:pt x="1187" y="1428"/>
                  </a:cubicBezTo>
                  <a:cubicBezTo>
                    <a:pt x="1187" y="1449"/>
                    <a:pt x="1192" y="1468"/>
                    <a:pt x="1201" y="1485"/>
                  </a:cubicBezTo>
                  <a:lnTo>
                    <a:pt x="523" y="1885"/>
                  </a:lnTo>
                  <a:lnTo>
                    <a:pt x="522" y="1882"/>
                  </a:lnTo>
                  <a:cubicBezTo>
                    <a:pt x="511" y="1868"/>
                    <a:pt x="496" y="1859"/>
                    <a:pt x="478" y="1856"/>
                  </a:cubicBezTo>
                  <a:cubicBezTo>
                    <a:pt x="451" y="1852"/>
                    <a:pt x="425" y="1865"/>
                    <a:pt x="411" y="1887"/>
                  </a:cubicBezTo>
                  <a:cubicBezTo>
                    <a:pt x="406" y="1895"/>
                    <a:pt x="403" y="1904"/>
                    <a:pt x="401" y="1913"/>
                  </a:cubicBezTo>
                  <a:cubicBezTo>
                    <a:pt x="396" y="1950"/>
                    <a:pt x="422" y="1984"/>
                    <a:pt x="458" y="1990"/>
                  </a:cubicBezTo>
                  <a:cubicBezTo>
                    <a:pt x="485" y="1994"/>
                    <a:pt x="511" y="1981"/>
                    <a:pt x="526" y="1958"/>
                  </a:cubicBezTo>
                  <a:cubicBezTo>
                    <a:pt x="530" y="1950"/>
                    <a:pt x="534" y="1942"/>
                    <a:pt x="535" y="1933"/>
                  </a:cubicBezTo>
                  <a:cubicBezTo>
                    <a:pt x="537" y="1920"/>
                    <a:pt x="535" y="1908"/>
                    <a:pt x="530" y="1897"/>
                  </a:cubicBezTo>
                  <a:lnTo>
                    <a:pt x="1208" y="1498"/>
                  </a:lnTo>
                  <a:cubicBezTo>
                    <a:pt x="1230" y="1531"/>
                    <a:pt x="1267" y="1553"/>
                    <a:pt x="1309" y="1554"/>
                  </a:cubicBezTo>
                  <a:lnTo>
                    <a:pt x="1315" y="1764"/>
                  </a:lnTo>
                  <a:cubicBezTo>
                    <a:pt x="1289" y="1769"/>
                    <a:pt x="1268" y="1791"/>
                    <a:pt x="1266" y="1819"/>
                  </a:cubicBezTo>
                  <a:lnTo>
                    <a:pt x="1266" y="1822"/>
                  </a:lnTo>
                  <a:cubicBezTo>
                    <a:pt x="1159" y="1839"/>
                    <a:pt x="1065" y="1901"/>
                    <a:pt x="1007" y="1994"/>
                  </a:cubicBezTo>
                  <a:cubicBezTo>
                    <a:pt x="971" y="2054"/>
                    <a:pt x="951" y="2123"/>
                    <a:pt x="952" y="2193"/>
                  </a:cubicBezTo>
                  <a:cubicBezTo>
                    <a:pt x="953" y="2399"/>
                    <a:pt x="1121" y="2567"/>
                    <a:pt x="1328" y="2566"/>
                  </a:cubicBezTo>
                  <a:cubicBezTo>
                    <a:pt x="1354" y="2565"/>
                    <a:pt x="1379" y="2563"/>
                    <a:pt x="1403" y="2558"/>
                  </a:cubicBezTo>
                  <a:cubicBezTo>
                    <a:pt x="1411" y="2579"/>
                    <a:pt x="1431" y="2595"/>
                    <a:pt x="1455" y="2596"/>
                  </a:cubicBezTo>
                  <a:cubicBezTo>
                    <a:pt x="1462" y="2597"/>
                    <a:pt x="1468" y="2596"/>
                    <a:pt x="1474" y="2594"/>
                  </a:cubicBezTo>
                  <a:lnTo>
                    <a:pt x="1596" y="2920"/>
                  </a:lnTo>
                  <a:cubicBezTo>
                    <a:pt x="1573" y="2931"/>
                    <a:pt x="1553" y="2949"/>
                    <a:pt x="1539" y="2971"/>
                  </a:cubicBezTo>
                  <a:cubicBezTo>
                    <a:pt x="1519" y="3004"/>
                    <a:pt x="1514" y="3043"/>
                    <a:pt x="1525" y="3080"/>
                  </a:cubicBezTo>
                  <a:cubicBezTo>
                    <a:pt x="1535" y="3114"/>
                    <a:pt x="1559" y="3142"/>
                    <a:pt x="1590" y="3159"/>
                  </a:cubicBezTo>
                  <a:cubicBezTo>
                    <a:pt x="1621" y="3175"/>
                    <a:pt x="1657" y="3179"/>
                    <a:pt x="1691" y="3168"/>
                  </a:cubicBezTo>
                  <a:cubicBezTo>
                    <a:pt x="1722" y="3159"/>
                    <a:pt x="1748" y="3138"/>
                    <a:pt x="1765" y="3111"/>
                  </a:cubicBezTo>
                  <a:cubicBezTo>
                    <a:pt x="1784" y="3080"/>
                    <a:pt x="1790" y="3043"/>
                    <a:pt x="1781" y="3008"/>
                  </a:cubicBezTo>
                  <a:lnTo>
                    <a:pt x="2058" y="2908"/>
                  </a:lnTo>
                  <a:cubicBezTo>
                    <a:pt x="2071" y="2937"/>
                    <a:pt x="2099" y="2958"/>
                    <a:pt x="2132" y="2960"/>
                  </a:cubicBezTo>
                  <a:cubicBezTo>
                    <a:pt x="2157" y="2961"/>
                    <a:pt x="2179" y="2953"/>
                    <a:pt x="2196" y="2938"/>
                  </a:cubicBezTo>
                  <a:lnTo>
                    <a:pt x="2372" y="3117"/>
                  </a:lnTo>
                  <a:cubicBezTo>
                    <a:pt x="2361" y="3131"/>
                    <a:pt x="2356" y="3149"/>
                    <a:pt x="2360" y="3168"/>
                  </a:cubicBezTo>
                  <a:cubicBezTo>
                    <a:pt x="2368" y="3200"/>
                    <a:pt x="2400" y="3221"/>
                    <a:pt x="2432" y="3213"/>
                  </a:cubicBezTo>
                  <a:cubicBezTo>
                    <a:pt x="2465" y="3205"/>
                    <a:pt x="2485" y="3173"/>
                    <a:pt x="2477" y="3140"/>
                  </a:cubicBezTo>
                  <a:cubicBezTo>
                    <a:pt x="2470" y="3108"/>
                    <a:pt x="2437" y="3088"/>
                    <a:pt x="2405" y="3095"/>
                  </a:cubicBezTo>
                  <a:cubicBezTo>
                    <a:pt x="2396" y="3098"/>
                    <a:pt x="2389" y="3101"/>
                    <a:pt x="2382" y="3107"/>
                  </a:cubicBezTo>
                  <a:lnTo>
                    <a:pt x="2206" y="2928"/>
                  </a:lnTo>
                  <a:cubicBezTo>
                    <a:pt x="2218" y="2914"/>
                    <a:pt x="2225" y="2896"/>
                    <a:pt x="2226" y="2877"/>
                  </a:cubicBezTo>
                  <a:cubicBezTo>
                    <a:pt x="2229" y="2828"/>
                    <a:pt x="2192" y="2787"/>
                    <a:pt x="2144" y="2783"/>
                  </a:cubicBezTo>
                  <a:cubicBezTo>
                    <a:pt x="2095" y="2780"/>
                    <a:pt x="2053" y="2817"/>
                    <a:pt x="2050" y="2866"/>
                  </a:cubicBezTo>
                  <a:cubicBezTo>
                    <a:pt x="2049" y="2876"/>
                    <a:pt x="2050" y="2886"/>
                    <a:pt x="2053" y="2895"/>
                  </a:cubicBezTo>
                  <a:lnTo>
                    <a:pt x="1777" y="2995"/>
                  </a:lnTo>
                  <a:cubicBezTo>
                    <a:pt x="1752" y="2929"/>
                    <a:pt x="1681" y="2893"/>
                    <a:pt x="1613" y="2914"/>
                  </a:cubicBezTo>
                  <a:lnTo>
                    <a:pt x="1610" y="2915"/>
                  </a:lnTo>
                  <a:lnTo>
                    <a:pt x="1488" y="2589"/>
                  </a:lnTo>
                  <a:cubicBezTo>
                    <a:pt x="1505" y="2579"/>
                    <a:pt x="1518" y="2561"/>
                    <a:pt x="1520" y="2540"/>
                  </a:cubicBezTo>
                  <a:cubicBezTo>
                    <a:pt x="1520" y="2531"/>
                    <a:pt x="1519" y="2522"/>
                    <a:pt x="1515" y="2514"/>
                  </a:cubicBezTo>
                  <a:cubicBezTo>
                    <a:pt x="1567" y="2484"/>
                    <a:pt x="1612" y="2441"/>
                    <a:pt x="1645" y="2388"/>
                  </a:cubicBezTo>
                  <a:cubicBezTo>
                    <a:pt x="1681" y="2328"/>
                    <a:pt x="1701" y="2260"/>
                    <a:pt x="1700" y="2189"/>
                  </a:cubicBezTo>
                  <a:cubicBezTo>
                    <a:pt x="1700" y="2169"/>
                    <a:pt x="1698" y="2148"/>
                    <a:pt x="1695" y="2128"/>
                  </a:cubicBezTo>
                  <a:cubicBezTo>
                    <a:pt x="1718" y="2121"/>
                    <a:pt x="1735" y="2100"/>
                    <a:pt x="1737" y="2075"/>
                  </a:cubicBezTo>
                  <a:cubicBezTo>
                    <a:pt x="1738" y="2069"/>
                    <a:pt x="1737" y="2063"/>
                    <a:pt x="1735" y="2057"/>
                  </a:cubicBezTo>
                  <a:lnTo>
                    <a:pt x="1983" y="1972"/>
                  </a:lnTo>
                  <a:cubicBezTo>
                    <a:pt x="2001" y="2018"/>
                    <a:pt x="2047" y="2051"/>
                    <a:pt x="2100" y="2051"/>
                  </a:cubicBezTo>
                  <a:cubicBezTo>
                    <a:pt x="2140" y="2050"/>
                    <a:pt x="2176" y="2031"/>
                    <a:pt x="2199" y="2001"/>
                  </a:cubicBezTo>
                  <a:lnTo>
                    <a:pt x="2417" y="2164"/>
                  </a:lnTo>
                  <a:lnTo>
                    <a:pt x="2415" y="2166"/>
                  </a:lnTo>
                  <a:cubicBezTo>
                    <a:pt x="2402" y="2187"/>
                    <a:pt x="2398" y="2212"/>
                    <a:pt x="2404" y="2237"/>
                  </a:cubicBezTo>
                  <a:cubicBezTo>
                    <a:pt x="2409" y="2262"/>
                    <a:pt x="2424" y="2283"/>
                    <a:pt x="2446" y="2297"/>
                  </a:cubicBezTo>
                  <a:cubicBezTo>
                    <a:pt x="2467" y="2310"/>
                    <a:pt x="2493" y="2315"/>
                    <a:pt x="2518" y="2309"/>
                  </a:cubicBezTo>
                  <a:cubicBezTo>
                    <a:pt x="2524" y="2308"/>
                    <a:pt x="2529" y="2306"/>
                    <a:pt x="2534" y="2304"/>
                  </a:cubicBezTo>
                  <a:lnTo>
                    <a:pt x="2670" y="2569"/>
                  </a:lnTo>
                  <a:cubicBezTo>
                    <a:pt x="2649" y="2582"/>
                    <a:pt x="2638" y="2607"/>
                    <a:pt x="2644" y="2633"/>
                  </a:cubicBezTo>
                  <a:cubicBezTo>
                    <a:pt x="2652" y="2665"/>
                    <a:pt x="2684" y="2685"/>
                    <a:pt x="2717" y="2678"/>
                  </a:cubicBezTo>
                  <a:cubicBezTo>
                    <a:pt x="2749" y="2670"/>
                    <a:pt x="2769" y="2638"/>
                    <a:pt x="2762" y="2605"/>
                  </a:cubicBezTo>
                  <a:cubicBezTo>
                    <a:pt x="2754" y="2573"/>
                    <a:pt x="2721" y="2553"/>
                    <a:pt x="2689" y="2560"/>
                  </a:cubicBezTo>
                  <a:cubicBezTo>
                    <a:pt x="2687" y="2561"/>
                    <a:pt x="2685" y="2562"/>
                    <a:pt x="2683" y="2562"/>
                  </a:cubicBezTo>
                  <a:lnTo>
                    <a:pt x="2547" y="2297"/>
                  </a:lnTo>
                  <a:cubicBezTo>
                    <a:pt x="2559" y="2289"/>
                    <a:pt x="2570" y="2279"/>
                    <a:pt x="2578" y="2266"/>
                  </a:cubicBezTo>
                  <a:cubicBezTo>
                    <a:pt x="2590" y="2246"/>
                    <a:pt x="2595" y="2224"/>
                    <a:pt x="2591" y="2201"/>
                  </a:cubicBezTo>
                  <a:lnTo>
                    <a:pt x="2957" y="2116"/>
                  </a:lnTo>
                  <a:cubicBezTo>
                    <a:pt x="2966" y="2145"/>
                    <a:pt x="2997" y="2163"/>
                    <a:pt x="3028" y="2156"/>
                  </a:cubicBezTo>
                  <a:cubicBezTo>
                    <a:pt x="3060" y="2148"/>
                    <a:pt x="3080" y="2116"/>
                    <a:pt x="3072" y="2084"/>
                  </a:cubicBezTo>
                  <a:cubicBezTo>
                    <a:pt x="3065" y="2051"/>
                    <a:pt x="3032" y="2031"/>
                    <a:pt x="3000" y="2039"/>
                  </a:cubicBezTo>
                  <a:cubicBezTo>
                    <a:pt x="2971" y="2045"/>
                    <a:pt x="2952" y="2073"/>
                    <a:pt x="2954" y="2102"/>
                  </a:cubicBezTo>
                  <a:lnTo>
                    <a:pt x="2588" y="2187"/>
                  </a:lnTo>
                  <a:cubicBezTo>
                    <a:pt x="2573" y="2140"/>
                    <a:pt x="2524" y="2112"/>
                    <a:pt x="2476" y="2123"/>
                  </a:cubicBezTo>
                  <a:cubicBezTo>
                    <a:pt x="2456" y="2127"/>
                    <a:pt x="2439" y="2138"/>
                    <a:pt x="2425" y="2152"/>
                  </a:cubicBezTo>
                  <a:lnTo>
                    <a:pt x="2207" y="1989"/>
                  </a:lnTo>
                  <a:cubicBezTo>
                    <a:pt x="2219" y="1970"/>
                    <a:pt x="2225" y="1948"/>
                    <a:pt x="2225" y="1924"/>
                  </a:cubicBezTo>
                  <a:cubicBezTo>
                    <a:pt x="2225" y="1854"/>
                    <a:pt x="2168" y="1798"/>
                    <a:pt x="2098" y="1799"/>
                  </a:cubicBezTo>
                  <a:cubicBezTo>
                    <a:pt x="2084" y="1799"/>
                    <a:pt x="2071" y="1801"/>
                    <a:pt x="2058" y="1806"/>
                  </a:cubicBezTo>
                  <a:lnTo>
                    <a:pt x="1897" y="1409"/>
                  </a:lnTo>
                  <a:cubicBezTo>
                    <a:pt x="1915" y="1402"/>
                    <a:pt x="1931" y="1389"/>
                    <a:pt x="1942" y="1372"/>
                  </a:cubicBezTo>
                  <a:cubicBezTo>
                    <a:pt x="1943" y="1368"/>
                    <a:pt x="1945" y="1365"/>
                    <a:pt x="1947" y="1362"/>
                  </a:cubicBezTo>
                  <a:cubicBezTo>
                    <a:pt x="1948" y="1360"/>
                    <a:pt x="1948" y="1358"/>
                    <a:pt x="1949" y="1357"/>
                  </a:cubicBezTo>
                  <a:lnTo>
                    <a:pt x="2728" y="1702"/>
                  </a:lnTo>
                  <a:cubicBezTo>
                    <a:pt x="2727" y="1706"/>
                    <a:pt x="2726" y="1710"/>
                    <a:pt x="2726" y="1713"/>
                  </a:cubicBezTo>
                  <a:cubicBezTo>
                    <a:pt x="2724" y="1747"/>
                    <a:pt x="2749" y="1776"/>
                    <a:pt x="2782" y="1778"/>
                  </a:cubicBezTo>
                  <a:cubicBezTo>
                    <a:pt x="2815" y="1780"/>
                    <a:pt x="2844" y="1755"/>
                    <a:pt x="2847" y="1722"/>
                  </a:cubicBezTo>
                  <a:cubicBezTo>
                    <a:pt x="2849" y="1689"/>
                    <a:pt x="2824" y="1660"/>
                    <a:pt x="2791" y="1658"/>
                  </a:cubicBezTo>
                  <a:cubicBezTo>
                    <a:pt x="2766" y="1656"/>
                    <a:pt x="2745" y="1669"/>
                    <a:pt x="2734" y="1689"/>
                  </a:cubicBezTo>
                  <a:lnTo>
                    <a:pt x="1953" y="1343"/>
                  </a:lnTo>
                  <a:cubicBezTo>
                    <a:pt x="1963" y="1300"/>
                    <a:pt x="1942" y="1254"/>
                    <a:pt x="1901" y="1235"/>
                  </a:cubicBezTo>
                  <a:cubicBezTo>
                    <a:pt x="1854" y="1213"/>
                    <a:pt x="1797" y="1232"/>
                    <a:pt x="1774" y="1281"/>
                  </a:cubicBezTo>
                  <a:cubicBezTo>
                    <a:pt x="1769" y="1290"/>
                    <a:pt x="1766" y="1301"/>
                    <a:pt x="1765" y="1311"/>
                  </a:cubicBezTo>
                  <a:lnTo>
                    <a:pt x="1434" y="1393"/>
                  </a:lnTo>
                  <a:cubicBezTo>
                    <a:pt x="1422" y="1353"/>
                    <a:pt x="1392" y="1322"/>
                    <a:pt x="1352" y="1308"/>
                  </a:cubicBezTo>
                  <a:lnTo>
                    <a:pt x="1462" y="888"/>
                  </a:lnTo>
                  <a:cubicBezTo>
                    <a:pt x="1514" y="897"/>
                    <a:pt x="1570" y="875"/>
                    <a:pt x="1599" y="827"/>
                  </a:cubicBezTo>
                  <a:lnTo>
                    <a:pt x="1600" y="826"/>
                  </a:lnTo>
                  <a:cubicBezTo>
                    <a:pt x="1618" y="796"/>
                    <a:pt x="1623" y="762"/>
                    <a:pt x="1615" y="728"/>
                  </a:cubicBezTo>
                  <a:lnTo>
                    <a:pt x="2432" y="498"/>
                  </a:lnTo>
                  <a:cubicBezTo>
                    <a:pt x="2440" y="519"/>
                    <a:pt x="2460" y="534"/>
                    <a:pt x="2483" y="535"/>
                  </a:cubicBezTo>
                  <a:cubicBezTo>
                    <a:pt x="2489" y="536"/>
                    <a:pt x="2494" y="535"/>
                    <a:pt x="2499" y="534"/>
                  </a:cubicBezTo>
                  <a:cubicBezTo>
                    <a:pt x="2518" y="574"/>
                    <a:pt x="2543" y="610"/>
                    <a:pt x="2575" y="642"/>
                  </a:cubicBezTo>
                  <a:cubicBezTo>
                    <a:pt x="2646" y="712"/>
                    <a:pt x="2740" y="751"/>
                    <a:pt x="2840" y="750"/>
                  </a:cubicBezTo>
                  <a:cubicBezTo>
                    <a:pt x="2895" y="750"/>
                    <a:pt x="2947" y="738"/>
                    <a:pt x="2994" y="717"/>
                  </a:cubicBezTo>
                  <a:cubicBezTo>
                    <a:pt x="3004" y="730"/>
                    <a:pt x="3020" y="740"/>
                    <a:pt x="3038" y="741"/>
                  </a:cubicBezTo>
                  <a:cubicBezTo>
                    <a:pt x="3044" y="741"/>
                    <a:pt x="3049" y="741"/>
                    <a:pt x="3054" y="740"/>
                  </a:cubicBezTo>
                  <a:lnTo>
                    <a:pt x="3197" y="1238"/>
                  </a:lnTo>
                  <a:cubicBezTo>
                    <a:pt x="3161" y="1244"/>
                    <a:pt x="3129" y="1266"/>
                    <a:pt x="3109" y="1298"/>
                  </a:cubicBezTo>
                  <a:cubicBezTo>
                    <a:pt x="3099" y="1313"/>
                    <a:pt x="3093" y="1329"/>
                    <a:pt x="3091" y="1346"/>
                  </a:cubicBezTo>
                  <a:cubicBezTo>
                    <a:pt x="3085" y="1382"/>
                    <a:pt x="3093" y="1417"/>
                    <a:pt x="3114" y="1446"/>
                  </a:cubicBezTo>
                  <a:cubicBezTo>
                    <a:pt x="3134" y="1475"/>
                    <a:pt x="3165" y="1494"/>
                    <a:pt x="3200" y="1500"/>
                  </a:cubicBezTo>
                  <a:cubicBezTo>
                    <a:pt x="3254" y="1508"/>
                    <a:pt x="3307" y="1484"/>
                    <a:pt x="3335" y="1438"/>
                  </a:cubicBezTo>
                  <a:cubicBezTo>
                    <a:pt x="3344" y="1424"/>
                    <a:pt x="3350" y="1407"/>
                    <a:pt x="3353" y="1390"/>
                  </a:cubicBezTo>
                  <a:cubicBezTo>
                    <a:pt x="3359" y="1355"/>
                    <a:pt x="3351" y="1320"/>
                    <a:pt x="3330" y="1291"/>
                  </a:cubicBezTo>
                  <a:cubicBezTo>
                    <a:pt x="3313" y="1267"/>
                    <a:pt x="3289" y="1250"/>
                    <a:pt x="3262" y="1241"/>
                  </a:cubicBezTo>
                  <a:lnTo>
                    <a:pt x="3378" y="741"/>
                  </a:lnTo>
                  <a:cubicBezTo>
                    <a:pt x="3380" y="741"/>
                    <a:pt x="3383" y="742"/>
                    <a:pt x="3385" y="742"/>
                  </a:cubicBezTo>
                  <a:cubicBezTo>
                    <a:pt x="3407" y="743"/>
                    <a:pt x="3428" y="736"/>
                    <a:pt x="3444" y="724"/>
                  </a:cubicBezTo>
                  <a:lnTo>
                    <a:pt x="3748" y="1062"/>
                  </a:lnTo>
                  <a:cubicBezTo>
                    <a:pt x="3735" y="1077"/>
                    <a:pt x="3730" y="1099"/>
                    <a:pt x="3736" y="1120"/>
                  </a:cubicBezTo>
                  <a:cubicBezTo>
                    <a:pt x="3746" y="1151"/>
                    <a:pt x="3780" y="1169"/>
                    <a:pt x="3812" y="1159"/>
                  </a:cubicBezTo>
                  <a:cubicBezTo>
                    <a:pt x="3844" y="1149"/>
                    <a:pt x="3861" y="1115"/>
                    <a:pt x="3851" y="1083"/>
                  </a:cubicBezTo>
                  <a:cubicBezTo>
                    <a:pt x="3841" y="1051"/>
                    <a:pt x="3807" y="1034"/>
                    <a:pt x="3775" y="1044"/>
                  </a:cubicBezTo>
                  <a:cubicBezTo>
                    <a:pt x="3769" y="1046"/>
                    <a:pt x="3764" y="1049"/>
                    <a:pt x="3759" y="1052"/>
                  </a:cubicBezTo>
                  <a:lnTo>
                    <a:pt x="3455" y="714"/>
                  </a:lnTo>
                  <a:cubicBezTo>
                    <a:pt x="3469" y="700"/>
                    <a:pt x="3478" y="681"/>
                    <a:pt x="3479" y="660"/>
                  </a:cubicBezTo>
                  <a:cubicBezTo>
                    <a:pt x="3480" y="648"/>
                    <a:pt x="3478" y="637"/>
                    <a:pt x="3475" y="626"/>
                  </a:cubicBezTo>
                  <a:lnTo>
                    <a:pt x="3857" y="459"/>
                  </a:lnTo>
                  <a:cubicBezTo>
                    <a:pt x="3872" y="485"/>
                    <a:pt x="3904" y="498"/>
                    <a:pt x="3934" y="488"/>
                  </a:cubicBezTo>
                  <a:cubicBezTo>
                    <a:pt x="3949" y="484"/>
                    <a:pt x="3962" y="473"/>
                    <a:pt x="3971" y="459"/>
                  </a:cubicBezTo>
                  <a:cubicBezTo>
                    <a:pt x="3981" y="443"/>
                    <a:pt x="3984" y="422"/>
                    <a:pt x="3978" y="404"/>
                  </a:cubicBezTo>
                  <a:cubicBezTo>
                    <a:pt x="3967" y="368"/>
                    <a:pt x="3929" y="348"/>
                    <a:pt x="3893" y="359"/>
                  </a:cubicBezTo>
                  <a:moveTo>
                    <a:pt x="82" y="1104"/>
                  </a:moveTo>
                  <a:cubicBezTo>
                    <a:pt x="53" y="1111"/>
                    <a:pt x="25" y="1093"/>
                    <a:pt x="18" y="1065"/>
                  </a:cubicBezTo>
                  <a:cubicBezTo>
                    <a:pt x="15" y="1051"/>
                    <a:pt x="17" y="1037"/>
                    <a:pt x="24" y="1025"/>
                  </a:cubicBezTo>
                  <a:cubicBezTo>
                    <a:pt x="32" y="1013"/>
                    <a:pt x="44" y="1004"/>
                    <a:pt x="57" y="1001"/>
                  </a:cubicBezTo>
                  <a:cubicBezTo>
                    <a:pt x="86" y="994"/>
                    <a:pt x="115" y="1012"/>
                    <a:pt x="121" y="1041"/>
                  </a:cubicBezTo>
                  <a:cubicBezTo>
                    <a:pt x="128" y="1068"/>
                    <a:pt x="109" y="1098"/>
                    <a:pt x="82" y="1104"/>
                  </a:cubicBezTo>
                  <a:moveTo>
                    <a:pt x="521" y="1930"/>
                  </a:moveTo>
                  <a:cubicBezTo>
                    <a:pt x="520" y="1938"/>
                    <a:pt x="517" y="1945"/>
                    <a:pt x="513" y="1951"/>
                  </a:cubicBezTo>
                  <a:cubicBezTo>
                    <a:pt x="502" y="1969"/>
                    <a:pt x="481" y="1978"/>
                    <a:pt x="461" y="1975"/>
                  </a:cubicBezTo>
                  <a:cubicBezTo>
                    <a:pt x="432" y="1971"/>
                    <a:pt x="411" y="1944"/>
                    <a:pt x="416" y="1915"/>
                  </a:cubicBezTo>
                  <a:cubicBezTo>
                    <a:pt x="417" y="1908"/>
                    <a:pt x="419" y="1901"/>
                    <a:pt x="423" y="1895"/>
                  </a:cubicBezTo>
                  <a:cubicBezTo>
                    <a:pt x="434" y="1877"/>
                    <a:pt x="455" y="1867"/>
                    <a:pt x="476" y="1870"/>
                  </a:cubicBezTo>
                  <a:cubicBezTo>
                    <a:pt x="490" y="1872"/>
                    <a:pt x="502" y="1880"/>
                    <a:pt x="511" y="1891"/>
                  </a:cubicBezTo>
                  <a:cubicBezTo>
                    <a:pt x="519" y="1902"/>
                    <a:pt x="523" y="1916"/>
                    <a:pt x="521" y="1930"/>
                  </a:cubicBezTo>
                  <a:close/>
                  <a:moveTo>
                    <a:pt x="1766" y="3006"/>
                  </a:moveTo>
                  <a:cubicBezTo>
                    <a:pt x="1776" y="3039"/>
                    <a:pt x="1771" y="3074"/>
                    <a:pt x="1753" y="3104"/>
                  </a:cubicBezTo>
                  <a:cubicBezTo>
                    <a:pt x="1738" y="3128"/>
                    <a:pt x="1715" y="3146"/>
                    <a:pt x="1687" y="3155"/>
                  </a:cubicBezTo>
                  <a:cubicBezTo>
                    <a:pt x="1657" y="3164"/>
                    <a:pt x="1625" y="3161"/>
                    <a:pt x="1597" y="3146"/>
                  </a:cubicBezTo>
                  <a:cubicBezTo>
                    <a:pt x="1569" y="3131"/>
                    <a:pt x="1548" y="3106"/>
                    <a:pt x="1539" y="3076"/>
                  </a:cubicBezTo>
                  <a:cubicBezTo>
                    <a:pt x="1529" y="3043"/>
                    <a:pt x="1533" y="3008"/>
                    <a:pt x="1551" y="2978"/>
                  </a:cubicBezTo>
                  <a:cubicBezTo>
                    <a:pt x="1566" y="2954"/>
                    <a:pt x="1590" y="2936"/>
                    <a:pt x="1617" y="2928"/>
                  </a:cubicBezTo>
                  <a:cubicBezTo>
                    <a:pt x="1680" y="2908"/>
                    <a:pt x="1746" y="2943"/>
                    <a:pt x="1766" y="3006"/>
                  </a:cubicBezTo>
                  <a:moveTo>
                    <a:pt x="2576" y="2198"/>
                  </a:moveTo>
                  <a:cubicBezTo>
                    <a:pt x="2581" y="2219"/>
                    <a:pt x="2577" y="2240"/>
                    <a:pt x="2566" y="2258"/>
                  </a:cubicBezTo>
                  <a:cubicBezTo>
                    <a:pt x="2554" y="2277"/>
                    <a:pt x="2536" y="2290"/>
                    <a:pt x="2515" y="2295"/>
                  </a:cubicBezTo>
                  <a:cubicBezTo>
                    <a:pt x="2494" y="2300"/>
                    <a:pt x="2472" y="2296"/>
                    <a:pt x="2453" y="2284"/>
                  </a:cubicBezTo>
                  <a:cubicBezTo>
                    <a:pt x="2435" y="2273"/>
                    <a:pt x="2422" y="2255"/>
                    <a:pt x="2418" y="2234"/>
                  </a:cubicBezTo>
                  <a:cubicBezTo>
                    <a:pt x="2413" y="2213"/>
                    <a:pt x="2416" y="2191"/>
                    <a:pt x="2428" y="2173"/>
                  </a:cubicBezTo>
                  <a:cubicBezTo>
                    <a:pt x="2439" y="2154"/>
                    <a:pt x="2457" y="2142"/>
                    <a:pt x="2479" y="2137"/>
                  </a:cubicBezTo>
                  <a:cubicBezTo>
                    <a:pt x="2522" y="2127"/>
                    <a:pt x="2566" y="2154"/>
                    <a:pt x="2576" y="2198"/>
                  </a:cubicBezTo>
                  <a:close/>
                  <a:moveTo>
                    <a:pt x="1686" y="2189"/>
                  </a:moveTo>
                  <a:cubicBezTo>
                    <a:pt x="1686" y="2257"/>
                    <a:pt x="1668" y="2323"/>
                    <a:pt x="1632" y="2380"/>
                  </a:cubicBezTo>
                  <a:cubicBezTo>
                    <a:pt x="1601" y="2431"/>
                    <a:pt x="1558" y="2472"/>
                    <a:pt x="1509" y="2502"/>
                  </a:cubicBezTo>
                  <a:cubicBezTo>
                    <a:pt x="1498" y="2487"/>
                    <a:pt x="1482" y="2477"/>
                    <a:pt x="1463" y="2476"/>
                  </a:cubicBezTo>
                  <a:cubicBezTo>
                    <a:pt x="1430" y="2474"/>
                    <a:pt x="1401" y="2499"/>
                    <a:pt x="1399" y="2532"/>
                  </a:cubicBezTo>
                  <a:cubicBezTo>
                    <a:pt x="1399" y="2536"/>
                    <a:pt x="1399" y="2540"/>
                    <a:pt x="1400" y="2544"/>
                  </a:cubicBezTo>
                  <a:cubicBezTo>
                    <a:pt x="1376" y="2548"/>
                    <a:pt x="1352" y="2551"/>
                    <a:pt x="1328" y="2551"/>
                  </a:cubicBezTo>
                  <a:cubicBezTo>
                    <a:pt x="1129" y="2552"/>
                    <a:pt x="967" y="2391"/>
                    <a:pt x="966" y="2193"/>
                  </a:cubicBezTo>
                  <a:cubicBezTo>
                    <a:pt x="966" y="2125"/>
                    <a:pt x="984" y="2059"/>
                    <a:pt x="1020" y="2002"/>
                  </a:cubicBezTo>
                  <a:cubicBezTo>
                    <a:pt x="1075" y="1912"/>
                    <a:pt x="1165" y="1853"/>
                    <a:pt x="1267" y="1836"/>
                  </a:cubicBezTo>
                  <a:cubicBezTo>
                    <a:pt x="1273" y="1862"/>
                    <a:pt x="1295" y="1882"/>
                    <a:pt x="1322" y="1883"/>
                  </a:cubicBezTo>
                  <a:cubicBezTo>
                    <a:pt x="1352" y="1885"/>
                    <a:pt x="1379" y="1865"/>
                    <a:pt x="1385" y="1836"/>
                  </a:cubicBezTo>
                  <a:cubicBezTo>
                    <a:pt x="1497" y="1854"/>
                    <a:pt x="1591" y="1925"/>
                    <a:pt x="1643" y="2021"/>
                  </a:cubicBezTo>
                  <a:cubicBezTo>
                    <a:pt x="1628" y="2031"/>
                    <a:pt x="1618" y="2048"/>
                    <a:pt x="1617" y="2067"/>
                  </a:cubicBezTo>
                  <a:cubicBezTo>
                    <a:pt x="1615" y="2100"/>
                    <a:pt x="1640" y="2129"/>
                    <a:pt x="1673" y="2131"/>
                  </a:cubicBezTo>
                  <a:cubicBezTo>
                    <a:pt x="1676" y="2131"/>
                    <a:pt x="1678" y="2131"/>
                    <a:pt x="1681" y="2131"/>
                  </a:cubicBezTo>
                  <a:cubicBezTo>
                    <a:pt x="1684" y="2150"/>
                    <a:pt x="1686" y="2169"/>
                    <a:pt x="1686" y="2189"/>
                  </a:cubicBezTo>
                  <a:moveTo>
                    <a:pt x="1787" y="1287"/>
                  </a:moveTo>
                  <a:cubicBezTo>
                    <a:pt x="1788" y="1284"/>
                    <a:pt x="1790" y="1281"/>
                    <a:pt x="1791" y="1278"/>
                  </a:cubicBezTo>
                  <a:cubicBezTo>
                    <a:pt x="1813" y="1243"/>
                    <a:pt x="1857" y="1230"/>
                    <a:pt x="1895" y="1248"/>
                  </a:cubicBezTo>
                  <a:cubicBezTo>
                    <a:pt x="1935" y="1267"/>
                    <a:pt x="1953" y="1315"/>
                    <a:pt x="1934" y="1356"/>
                  </a:cubicBezTo>
                  <a:cubicBezTo>
                    <a:pt x="1915" y="1397"/>
                    <a:pt x="1866" y="1413"/>
                    <a:pt x="1826" y="1395"/>
                  </a:cubicBezTo>
                  <a:cubicBezTo>
                    <a:pt x="1806" y="1385"/>
                    <a:pt x="1791" y="1369"/>
                    <a:pt x="1784" y="1349"/>
                  </a:cubicBezTo>
                  <a:cubicBezTo>
                    <a:pt x="1777" y="1328"/>
                    <a:pt x="1778" y="1306"/>
                    <a:pt x="1787" y="1287"/>
                  </a:cubicBezTo>
                  <a:moveTo>
                    <a:pt x="1771" y="1354"/>
                  </a:moveTo>
                  <a:cubicBezTo>
                    <a:pt x="1779" y="1378"/>
                    <a:pt x="1797" y="1397"/>
                    <a:pt x="1820" y="1408"/>
                  </a:cubicBezTo>
                  <a:cubicBezTo>
                    <a:pt x="1840" y="1417"/>
                    <a:pt x="1863" y="1419"/>
                    <a:pt x="1883" y="1414"/>
                  </a:cubicBezTo>
                  <a:lnTo>
                    <a:pt x="2045" y="1811"/>
                  </a:lnTo>
                  <a:cubicBezTo>
                    <a:pt x="2002" y="1831"/>
                    <a:pt x="1973" y="1875"/>
                    <a:pt x="1973" y="1925"/>
                  </a:cubicBezTo>
                  <a:cubicBezTo>
                    <a:pt x="1973" y="1937"/>
                    <a:pt x="1975" y="1948"/>
                    <a:pt x="1978" y="1959"/>
                  </a:cubicBezTo>
                  <a:lnTo>
                    <a:pt x="1730" y="2044"/>
                  </a:lnTo>
                  <a:cubicBezTo>
                    <a:pt x="1721" y="2025"/>
                    <a:pt x="1703" y="2012"/>
                    <a:pt x="1681" y="2011"/>
                  </a:cubicBezTo>
                  <a:cubicBezTo>
                    <a:pt x="1672" y="2010"/>
                    <a:pt x="1664" y="2012"/>
                    <a:pt x="1656" y="2014"/>
                  </a:cubicBezTo>
                  <a:cubicBezTo>
                    <a:pt x="1602" y="1914"/>
                    <a:pt x="1503" y="1841"/>
                    <a:pt x="1386" y="1822"/>
                  </a:cubicBezTo>
                  <a:cubicBezTo>
                    <a:pt x="1385" y="1791"/>
                    <a:pt x="1361" y="1765"/>
                    <a:pt x="1330" y="1763"/>
                  </a:cubicBezTo>
                  <a:lnTo>
                    <a:pt x="1330" y="1763"/>
                  </a:lnTo>
                  <a:lnTo>
                    <a:pt x="1323" y="1553"/>
                  </a:lnTo>
                  <a:cubicBezTo>
                    <a:pt x="1388" y="1548"/>
                    <a:pt x="1439" y="1493"/>
                    <a:pt x="1438" y="1427"/>
                  </a:cubicBezTo>
                  <a:cubicBezTo>
                    <a:pt x="1438" y="1420"/>
                    <a:pt x="1438" y="1414"/>
                    <a:pt x="1437" y="1407"/>
                  </a:cubicBezTo>
                  <a:lnTo>
                    <a:pt x="1765" y="1326"/>
                  </a:lnTo>
                  <a:cubicBezTo>
                    <a:pt x="1765" y="1335"/>
                    <a:pt x="1767" y="1345"/>
                    <a:pt x="1771" y="1354"/>
                  </a:cubicBezTo>
                  <a:close/>
                  <a:moveTo>
                    <a:pt x="1588" y="818"/>
                  </a:moveTo>
                  <a:lnTo>
                    <a:pt x="1587" y="820"/>
                  </a:lnTo>
                  <a:cubicBezTo>
                    <a:pt x="1553" y="875"/>
                    <a:pt x="1480" y="892"/>
                    <a:pt x="1425" y="859"/>
                  </a:cubicBezTo>
                  <a:cubicBezTo>
                    <a:pt x="1397" y="843"/>
                    <a:pt x="1378" y="817"/>
                    <a:pt x="1370" y="786"/>
                  </a:cubicBezTo>
                  <a:cubicBezTo>
                    <a:pt x="1363" y="756"/>
                    <a:pt x="1367" y="724"/>
                    <a:pt x="1384" y="697"/>
                  </a:cubicBezTo>
                  <a:lnTo>
                    <a:pt x="1385" y="695"/>
                  </a:lnTo>
                  <a:cubicBezTo>
                    <a:pt x="1419" y="640"/>
                    <a:pt x="1491" y="622"/>
                    <a:pt x="1546" y="655"/>
                  </a:cubicBezTo>
                  <a:cubicBezTo>
                    <a:pt x="1574" y="672"/>
                    <a:pt x="1593" y="698"/>
                    <a:pt x="1601" y="728"/>
                  </a:cubicBezTo>
                  <a:cubicBezTo>
                    <a:pt x="1609" y="759"/>
                    <a:pt x="1604" y="791"/>
                    <a:pt x="1588" y="818"/>
                  </a:cubicBezTo>
                  <a:moveTo>
                    <a:pt x="2840" y="736"/>
                  </a:moveTo>
                  <a:cubicBezTo>
                    <a:pt x="2744" y="736"/>
                    <a:pt x="2654" y="699"/>
                    <a:pt x="2585" y="632"/>
                  </a:cubicBezTo>
                  <a:cubicBezTo>
                    <a:pt x="2555" y="602"/>
                    <a:pt x="2530" y="567"/>
                    <a:pt x="2513" y="529"/>
                  </a:cubicBezTo>
                  <a:cubicBezTo>
                    <a:pt x="2532" y="520"/>
                    <a:pt x="2546" y="502"/>
                    <a:pt x="2547" y="479"/>
                  </a:cubicBezTo>
                  <a:cubicBezTo>
                    <a:pt x="2550" y="446"/>
                    <a:pt x="2524" y="417"/>
                    <a:pt x="2491" y="415"/>
                  </a:cubicBezTo>
                  <a:cubicBezTo>
                    <a:pt x="2488" y="415"/>
                    <a:pt x="2484" y="415"/>
                    <a:pt x="2481" y="415"/>
                  </a:cubicBezTo>
                  <a:cubicBezTo>
                    <a:pt x="2479" y="403"/>
                    <a:pt x="2479" y="390"/>
                    <a:pt x="2479" y="378"/>
                  </a:cubicBezTo>
                  <a:cubicBezTo>
                    <a:pt x="2478" y="310"/>
                    <a:pt x="2497" y="244"/>
                    <a:pt x="2532" y="187"/>
                  </a:cubicBezTo>
                  <a:cubicBezTo>
                    <a:pt x="2598" y="80"/>
                    <a:pt x="2712" y="16"/>
                    <a:pt x="2837" y="16"/>
                  </a:cubicBezTo>
                  <a:cubicBezTo>
                    <a:pt x="3035" y="15"/>
                    <a:pt x="3198" y="176"/>
                    <a:pt x="3199" y="374"/>
                  </a:cubicBezTo>
                  <a:cubicBezTo>
                    <a:pt x="3199" y="442"/>
                    <a:pt x="3180" y="508"/>
                    <a:pt x="3145" y="565"/>
                  </a:cubicBezTo>
                  <a:cubicBezTo>
                    <a:pt x="3128" y="592"/>
                    <a:pt x="3108" y="617"/>
                    <a:pt x="3085" y="638"/>
                  </a:cubicBezTo>
                  <a:cubicBezTo>
                    <a:pt x="3075" y="628"/>
                    <a:pt x="3061" y="622"/>
                    <a:pt x="3046" y="621"/>
                  </a:cubicBezTo>
                  <a:cubicBezTo>
                    <a:pt x="3013" y="618"/>
                    <a:pt x="2984" y="644"/>
                    <a:pt x="2982" y="677"/>
                  </a:cubicBezTo>
                  <a:cubicBezTo>
                    <a:pt x="2981" y="687"/>
                    <a:pt x="2983" y="696"/>
                    <a:pt x="2987" y="704"/>
                  </a:cubicBezTo>
                  <a:cubicBezTo>
                    <a:pt x="2942" y="724"/>
                    <a:pt x="2892" y="736"/>
                    <a:pt x="2840" y="736"/>
                  </a:cubicBezTo>
                  <a:moveTo>
                    <a:pt x="3318" y="1299"/>
                  </a:moveTo>
                  <a:cubicBezTo>
                    <a:pt x="3337" y="1325"/>
                    <a:pt x="3344" y="1356"/>
                    <a:pt x="3339" y="1388"/>
                  </a:cubicBezTo>
                  <a:cubicBezTo>
                    <a:pt x="3336" y="1403"/>
                    <a:pt x="3331" y="1418"/>
                    <a:pt x="3323" y="1431"/>
                  </a:cubicBezTo>
                  <a:cubicBezTo>
                    <a:pt x="3297" y="1472"/>
                    <a:pt x="3250" y="1493"/>
                    <a:pt x="3202" y="1485"/>
                  </a:cubicBezTo>
                  <a:cubicBezTo>
                    <a:pt x="3171" y="1480"/>
                    <a:pt x="3144" y="1463"/>
                    <a:pt x="3125" y="1437"/>
                  </a:cubicBezTo>
                  <a:cubicBezTo>
                    <a:pt x="3107" y="1412"/>
                    <a:pt x="3100" y="1380"/>
                    <a:pt x="3105" y="1349"/>
                  </a:cubicBezTo>
                  <a:cubicBezTo>
                    <a:pt x="3107" y="1333"/>
                    <a:pt x="3113" y="1319"/>
                    <a:pt x="3121" y="1306"/>
                  </a:cubicBezTo>
                  <a:cubicBezTo>
                    <a:pt x="3146" y="1265"/>
                    <a:pt x="3194" y="1243"/>
                    <a:pt x="3241" y="1251"/>
                  </a:cubicBezTo>
                  <a:cubicBezTo>
                    <a:pt x="3273" y="1256"/>
                    <a:pt x="3300" y="1273"/>
                    <a:pt x="3318" y="1299"/>
                  </a:cubicBezTo>
                  <a:moveTo>
                    <a:pt x="3964" y="408"/>
                  </a:moveTo>
                  <a:cubicBezTo>
                    <a:pt x="3969" y="423"/>
                    <a:pt x="3967" y="439"/>
                    <a:pt x="3959" y="452"/>
                  </a:cubicBezTo>
                  <a:cubicBezTo>
                    <a:pt x="3952" y="463"/>
                    <a:pt x="3942" y="471"/>
                    <a:pt x="3929" y="475"/>
                  </a:cubicBezTo>
                  <a:cubicBezTo>
                    <a:pt x="3901" y="483"/>
                    <a:pt x="3872" y="468"/>
                    <a:pt x="3863" y="440"/>
                  </a:cubicBezTo>
                  <a:cubicBezTo>
                    <a:pt x="3858" y="425"/>
                    <a:pt x="3860" y="409"/>
                    <a:pt x="3868" y="396"/>
                  </a:cubicBezTo>
                  <a:cubicBezTo>
                    <a:pt x="3875" y="385"/>
                    <a:pt x="3886" y="377"/>
                    <a:pt x="3898" y="373"/>
                  </a:cubicBezTo>
                  <a:cubicBezTo>
                    <a:pt x="3926" y="364"/>
                    <a:pt x="3956" y="380"/>
                    <a:pt x="3964" y="408"/>
                  </a:cubicBezTo>
                </a:path>
              </a:pathLst>
            </a:custGeom>
            <a:solidFill>
              <a:srgbClr val="C8D3D8">
                <a:alpha val="25098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500"/>
                <a:buFont typeface="Arial"/>
                <a:buNone/>
              </a:pPr>
              <a:endParaRPr sz="15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endParaRPr>
            </a:p>
          </p:txBody>
        </p:sp>
      </p:grpSp>
      <p:pic>
        <p:nvPicPr>
          <p:cNvPr id="39" name="Google Shape;39;p44" descr="Immagine che contiene testo, schermata, Carattere, logo&#10;&#10;Descrizione generata automaticamente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6158783" y="81606"/>
            <a:ext cx="2782800" cy="1180918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Headlines + Text">
  <p:cSld name="Headlines + Text">
    <p:spTree>
      <p:nvGrpSpPr>
        <p:cNvPr id="1" name="Shape 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Google Shape;41;p46"/>
          <p:cNvSpPr txBox="1">
            <a:spLocks noGrp="1"/>
          </p:cNvSpPr>
          <p:nvPr>
            <p:ph type="title"/>
          </p:nvPr>
        </p:nvSpPr>
        <p:spPr>
          <a:xfrm>
            <a:off x="-4761" y="175419"/>
            <a:ext cx="6596948" cy="51450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Trebuchet MS"/>
              <a:buNone/>
              <a:defRPr>
                <a:solidFill>
                  <a:schemeClr val="dk1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2" name="Google Shape;42;p46"/>
          <p:cNvSpPr txBox="1">
            <a:spLocks noGrp="1"/>
          </p:cNvSpPr>
          <p:nvPr>
            <p:ph type="body" idx="1"/>
          </p:nvPr>
        </p:nvSpPr>
        <p:spPr>
          <a:xfrm>
            <a:off x="296864" y="1698551"/>
            <a:ext cx="8562974" cy="240827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60"/>
              <a:buFont typeface="Trebuchet MS"/>
              <a:buNone/>
              <a:defRPr sz="2200">
                <a:solidFill>
                  <a:schemeClr val="dk1"/>
                </a:solidFill>
              </a:defRPr>
            </a:lvl1pPr>
            <a:lvl2pPr marL="914400" lvl="1" indent="-32004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40"/>
              <a:buChar char="◻"/>
              <a:defRPr/>
            </a:lvl2pPr>
            <a:lvl3pPr marL="1371600" lvl="2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&gt;"/>
              <a:defRPr/>
            </a:lvl3pPr>
            <a:lvl4pPr marL="1828800" lvl="3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&gt;"/>
              <a:defRPr/>
            </a:lvl4pPr>
            <a:lvl5pPr marL="2286000" lvl="4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&gt;"/>
              <a:defRPr/>
            </a:lvl5pPr>
            <a:lvl6pPr marL="2743200" lvl="5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3" name="Google Shape;43;p46"/>
          <p:cNvSpPr txBox="1">
            <a:spLocks noGrp="1"/>
          </p:cNvSpPr>
          <p:nvPr>
            <p:ph type="body" idx="2"/>
          </p:nvPr>
        </p:nvSpPr>
        <p:spPr>
          <a:xfrm>
            <a:off x="296864" y="1001413"/>
            <a:ext cx="8562975" cy="56304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228600" algn="l">
              <a:lnSpc>
                <a:spcPct val="89285"/>
              </a:lnSpc>
              <a:spcBef>
                <a:spcPts val="0"/>
              </a:spcBef>
              <a:spcAft>
                <a:spcPts val="0"/>
              </a:spcAft>
              <a:buSzPts val="2240"/>
              <a:buFont typeface="Trebuchet MS"/>
              <a:buNone/>
              <a:defRPr sz="2800">
                <a:solidFill>
                  <a:schemeClr val="accent4"/>
                </a:solidFill>
              </a:defRPr>
            </a:lvl1pPr>
            <a:lvl2pPr marL="914400" lvl="1" indent="-32004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40"/>
              <a:buChar char="◻"/>
              <a:defRPr/>
            </a:lvl2pPr>
            <a:lvl3pPr marL="1371600" lvl="2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&gt;"/>
              <a:defRPr/>
            </a:lvl3pPr>
            <a:lvl4pPr marL="1828800" lvl="3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&gt;"/>
              <a:defRPr/>
            </a:lvl4pPr>
            <a:lvl5pPr marL="2286000" lvl="4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&gt;"/>
              <a:defRPr/>
            </a:lvl5pPr>
            <a:lvl6pPr marL="2743200" lvl="5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_Headlines + two columns">
  <p:cSld name="1_Headlines + two columns">
    <p:spTree>
      <p:nvGrpSpPr>
        <p:cNvPr id="1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47"/>
          <p:cNvSpPr txBox="1">
            <a:spLocks noGrp="1"/>
          </p:cNvSpPr>
          <p:nvPr>
            <p:ph type="title"/>
          </p:nvPr>
        </p:nvSpPr>
        <p:spPr>
          <a:xfrm>
            <a:off x="-4761" y="175419"/>
            <a:ext cx="6596948" cy="51450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Trebuchet MS"/>
              <a:buNone/>
              <a:defRPr>
                <a:solidFill>
                  <a:schemeClr val="dk1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6" name="Google Shape;46;p47"/>
          <p:cNvSpPr txBox="1">
            <a:spLocks noGrp="1"/>
          </p:cNvSpPr>
          <p:nvPr>
            <p:ph type="body" idx="1"/>
          </p:nvPr>
        </p:nvSpPr>
        <p:spPr>
          <a:xfrm>
            <a:off x="296864" y="1698551"/>
            <a:ext cx="4140000" cy="240827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60"/>
              <a:buFont typeface="Trebuchet MS"/>
              <a:buNone/>
              <a:defRPr sz="2200">
                <a:solidFill>
                  <a:schemeClr val="dk1"/>
                </a:solidFill>
              </a:defRPr>
            </a:lvl1pPr>
            <a:lvl2pPr marL="914400" lvl="1" indent="-32004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40"/>
              <a:buChar char="◻"/>
              <a:defRPr/>
            </a:lvl2pPr>
            <a:lvl3pPr marL="1371600" lvl="2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&gt;"/>
              <a:defRPr/>
            </a:lvl3pPr>
            <a:lvl4pPr marL="1828800" lvl="3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&gt;"/>
              <a:defRPr/>
            </a:lvl4pPr>
            <a:lvl5pPr marL="2286000" lvl="4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&gt;"/>
              <a:defRPr/>
            </a:lvl5pPr>
            <a:lvl6pPr marL="2743200" lvl="5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7" name="Google Shape;47;p47"/>
          <p:cNvSpPr txBox="1">
            <a:spLocks noGrp="1"/>
          </p:cNvSpPr>
          <p:nvPr>
            <p:ph type="body" idx="2"/>
          </p:nvPr>
        </p:nvSpPr>
        <p:spPr>
          <a:xfrm>
            <a:off x="296865" y="1001413"/>
            <a:ext cx="8434186" cy="56304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228600" algn="l">
              <a:lnSpc>
                <a:spcPct val="89285"/>
              </a:lnSpc>
              <a:spcBef>
                <a:spcPts val="0"/>
              </a:spcBef>
              <a:spcAft>
                <a:spcPts val="0"/>
              </a:spcAft>
              <a:buSzPts val="2240"/>
              <a:buFont typeface="Trebuchet MS"/>
              <a:buNone/>
              <a:defRPr sz="2800">
                <a:solidFill>
                  <a:schemeClr val="accent4"/>
                </a:solidFill>
              </a:defRPr>
            </a:lvl1pPr>
            <a:lvl2pPr marL="914400" lvl="1" indent="-32004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40"/>
              <a:buChar char="◻"/>
              <a:defRPr/>
            </a:lvl2pPr>
            <a:lvl3pPr marL="1371600" lvl="2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&gt;"/>
              <a:defRPr/>
            </a:lvl3pPr>
            <a:lvl4pPr marL="1828800" lvl="3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&gt;"/>
              <a:defRPr/>
            </a:lvl4pPr>
            <a:lvl5pPr marL="2286000" lvl="4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&gt;"/>
              <a:defRPr/>
            </a:lvl5pPr>
            <a:lvl6pPr marL="2743200" lvl="5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8" name="Google Shape;48;p47"/>
          <p:cNvSpPr txBox="1">
            <a:spLocks noGrp="1"/>
          </p:cNvSpPr>
          <p:nvPr>
            <p:ph type="body" idx="3"/>
          </p:nvPr>
        </p:nvSpPr>
        <p:spPr>
          <a:xfrm>
            <a:off x="4591050" y="1682602"/>
            <a:ext cx="4140000" cy="240827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60"/>
              <a:buFont typeface="Trebuchet MS"/>
              <a:buNone/>
              <a:defRPr sz="2200">
                <a:solidFill>
                  <a:schemeClr val="dk1"/>
                </a:solidFill>
              </a:defRPr>
            </a:lvl1pPr>
            <a:lvl2pPr marL="914400" lvl="1" indent="-32004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40"/>
              <a:buChar char="◻"/>
              <a:defRPr/>
            </a:lvl2pPr>
            <a:lvl3pPr marL="1371600" lvl="2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&gt;"/>
              <a:defRPr/>
            </a:lvl3pPr>
            <a:lvl4pPr marL="1828800" lvl="3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&gt;"/>
              <a:defRPr/>
            </a:lvl4pPr>
            <a:lvl5pPr marL="2286000" lvl="4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&gt;"/>
              <a:defRPr/>
            </a:lvl5pPr>
            <a:lvl6pPr marL="2743200" lvl="5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Headline + Text / no subline">
  <p:cSld name="Headline + Text / no subline">
    <p:spTree>
      <p:nvGrpSpPr>
        <p:cNvPr id="1" name="Shape 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Google Shape;50;p48"/>
          <p:cNvSpPr txBox="1">
            <a:spLocks noGrp="1"/>
          </p:cNvSpPr>
          <p:nvPr>
            <p:ph type="title"/>
          </p:nvPr>
        </p:nvSpPr>
        <p:spPr>
          <a:xfrm>
            <a:off x="-4762" y="175419"/>
            <a:ext cx="6607581" cy="51450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Trebuchet MS"/>
              <a:buNone/>
              <a:defRPr>
                <a:solidFill>
                  <a:schemeClr val="dk1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1" name="Google Shape;51;p48"/>
          <p:cNvSpPr txBox="1">
            <a:spLocks noGrp="1"/>
          </p:cNvSpPr>
          <p:nvPr>
            <p:ph type="body" idx="1"/>
          </p:nvPr>
        </p:nvSpPr>
        <p:spPr>
          <a:xfrm>
            <a:off x="296864" y="980854"/>
            <a:ext cx="8562974" cy="312597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60"/>
              <a:buFont typeface="Trebuchet MS"/>
              <a:buNone/>
              <a:defRPr sz="2200">
                <a:solidFill>
                  <a:schemeClr val="dk1"/>
                </a:solidFill>
              </a:defRPr>
            </a:lvl1pPr>
            <a:lvl2pPr marL="914400" lvl="1" indent="-32004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40"/>
              <a:buChar char="◻"/>
              <a:defRPr/>
            </a:lvl2pPr>
            <a:lvl3pPr marL="1371600" lvl="2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&gt;"/>
              <a:defRPr/>
            </a:lvl3pPr>
            <a:lvl4pPr marL="1828800" lvl="3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&gt;"/>
              <a:defRPr/>
            </a:lvl4pPr>
            <a:lvl5pPr marL="2286000" lvl="4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&gt;"/>
              <a:defRPr/>
            </a:lvl5pPr>
            <a:lvl6pPr marL="2743200" lvl="5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Chapter Break with Pic left">
  <p:cSld name="Chapter Break with Pic left">
    <p:spTree>
      <p:nvGrpSpPr>
        <p:cNvPr id="1" name="Shape 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Google Shape;53;p49"/>
          <p:cNvSpPr/>
          <p:nvPr/>
        </p:nvSpPr>
        <p:spPr>
          <a:xfrm>
            <a:off x="0" y="0"/>
            <a:ext cx="4572000" cy="5143500"/>
          </a:xfrm>
          <a:prstGeom prst="rect">
            <a:avLst/>
          </a:prstGeom>
          <a:solidFill>
            <a:srgbClr val="E8EDEE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</a:pPr>
            <a:endParaRPr sz="1500" b="0" i="0" u="none" strike="noStrike" cap="none">
              <a:solidFill>
                <a:schemeClr val="lt1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cxnSp>
        <p:nvCxnSpPr>
          <p:cNvPr id="54" name="Google Shape;54;p49"/>
          <p:cNvCxnSpPr/>
          <p:nvPr/>
        </p:nvCxnSpPr>
        <p:spPr>
          <a:xfrm>
            <a:off x="1704338" y="2804733"/>
            <a:ext cx="1203468" cy="0"/>
          </a:xfrm>
          <a:prstGeom prst="straightConnector1">
            <a:avLst/>
          </a:prstGeom>
          <a:noFill/>
          <a:ln w="9525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55" name="Google Shape;55;p49"/>
          <p:cNvSpPr>
            <a:spLocks noGrp="1"/>
          </p:cNvSpPr>
          <p:nvPr>
            <p:ph type="pic" idx="2"/>
          </p:nvPr>
        </p:nvSpPr>
        <p:spPr>
          <a:xfrm>
            <a:off x="4572000" y="0"/>
            <a:ext cx="4572000" cy="5143500"/>
          </a:xfrm>
          <a:prstGeom prst="rect">
            <a:avLst/>
          </a:prstGeom>
          <a:noFill/>
          <a:ln>
            <a:noFill/>
          </a:ln>
        </p:spPr>
      </p:sp>
      <p:sp>
        <p:nvSpPr>
          <p:cNvPr id="56" name="Google Shape;56;p49"/>
          <p:cNvSpPr txBox="1">
            <a:spLocks noGrp="1"/>
          </p:cNvSpPr>
          <p:nvPr>
            <p:ph type="body" idx="1"/>
          </p:nvPr>
        </p:nvSpPr>
        <p:spPr>
          <a:xfrm>
            <a:off x="659040" y="670256"/>
            <a:ext cx="3294063" cy="19351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17575" tIns="108775" rIns="217575" bIns="108775" anchor="b" anchorCtr="0">
            <a:normAutofit/>
          </a:bodyPr>
          <a:lstStyle>
            <a:lvl1pPr marL="457200" lvl="0" indent="-22860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3000">
                <a:solidFill>
                  <a:schemeClr val="accent4"/>
                </a:solidFill>
              </a:defRPr>
            </a:lvl1pPr>
            <a:lvl2pPr marL="914400" lvl="1" indent="-32004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40"/>
              <a:buChar char="◻"/>
              <a:defRPr/>
            </a:lvl2pPr>
            <a:lvl3pPr marL="1371600" lvl="2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&gt;"/>
              <a:defRPr/>
            </a:lvl3pPr>
            <a:lvl4pPr marL="1828800" lvl="3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&gt;"/>
              <a:defRPr/>
            </a:lvl4pPr>
            <a:lvl5pPr marL="2286000" lvl="4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&gt;"/>
              <a:defRPr/>
            </a:lvl5pPr>
            <a:lvl6pPr marL="2743200" lvl="5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57" name="Google Shape;57;p49"/>
          <p:cNvSpPr txBox="1">
            <a:spLocks noGrp="1"/>
          </p:cNvSpPr>
          <p:nvPr>
            <p:ph type="body" idx="3"/>
          </p:nvPr>
        </p:nvSpPr>
        <p:spPr>
          <a:xfrm>
            <a:off x="659040" y="2880032"/>
            <a:ext cx="3294063" cy="8429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17575" tIns="108775" rIns="217575" bIns="108775" anchor="t" anchorCtr="0">
            <a:normAutofit/>
          </a:bodyPr>
          <a:lstStyle>
            <a:lvl1pPr marL="457200" lvl="0" indent="-22860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20"/>
              <a:buNone/>
              <a:defRPr sz="1400">
                <a:solidFill>
                  <a:schemeClr val="lt2"/>
                </a:solidFill>
              </a:defRPr>
            </a:lvl1pPr>
            <a:lvl2pPr marL="914400" lvl="1" indent="-32004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40"/>
              <a:buChar char="◻"/>
              <a:defRPr/>
            </a:lvl2pPr>
            <a:lvl3pPr marL="1371600" lvl="2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&gt;"/>
              <a:defRPr/>
            </a:lvl3pPr>
            <a:lvl4pPr marL="1828800" lvl="3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&gt;"/>
              <a:defRPr/>
            </a:lvl4pPr>
            <a:lvl5pPr marL="2286000" lvl="4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&gt;"/>
              <a:defRPr/>
            </a:lvl5pPr>
            <a:lvl6pPr marL="2743200" lvl="5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58" name="Google Shape;58;p49"/>
          <p:cNvSpPr txBox="1">
            <a:spLocks noGrp="1"/>
          </p:cNvSpPr>
          <p:nvPr>
            <p:ph type="body" idx="4"/>
          </p:nvPr>
        </p:nvSpPr>
        <p:spPr>
          <a:xfrm>
            <a:off x="5617933" y="4808762"/>
            <a:ext cx="3600450" cy="29391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17575" tIns="108775" rIns="217575" bIns="108775" anchor="b" anchorCtr="0">
            <a:noAutofit/>
          </a:bodyPr>
          <a:lstStyle>
            <a:lvl1pPr marL="457200" lvl="0" indent="-22860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20"/>
              <a:buNone/>
              <a:defRPr sz="900">
                <a:solidFill>
                  <a:schemeClr val="lt1"/>
                </a:solidFill>
              </a:defRPr>
            </a:lvl1pPr>
            <a:lvl2pPr marL="914400" lvl="1" indent="-274319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20"/>
              <a:buChar char="◻"/>
              <a:defRPr sz="900">
                <a:solidFill>
                  <a:schemeClr val="lt1"/>
                </a:solidFill>
              </a:defRPr>
            </a:lvl2pPr>
            <a:lvl3pPr marL="1371600" lvl="2" indent="-28575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900"/>
              <a:buChar char="&gt;"/>
              <a:defRPr sz="900">
                <a:solidFill>
                  <a:schemeClr val="lt1"/>
                </a:solidFill>
              </a:defRPr>
            </a:lvl3pPr>
            <a:lvl4pPr marL="1828800" lvl="3" indent="-28575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900"/>
              <a:buChar char="&gt;"/>
              <a:defRPr sz="900">
                <a:solidFill>
                  <a:schemeClr val="lt1"/>
                </a:solidFill>
              </a:defRPr>
            </a:lvl4pPr>
            <a:lvl5pPr marL="2286000" lvl="4" indent="-28575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900"/>
              <a:buChar char="&gt;"/>
              <a:defRPr sz="900">
                <a:solidFill>
                  <a:schemeClr val="lt1"/>
                </a:solidFill>
              </a:defRPr>
            </a:lvl5pPr>
            <a:lvl6pPr marL="2743200" lvl="5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Chapter Break with Pic right">
  <p:cSld name="Chapter Break with Pic right">
    <p:spTree>
      <p:nvGrpSpPr>
        <p:cNvPr id="1" name="Shape 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Google Shape;60;p50"/>
          <p:cNvSpPr/>
          <p:nvPr/>
        </p:nvSpPr>
        <p:spPr>
          <a:xfrm>
            <a:off x="4572000" y="0"/>
            <a:ext cx="4572000" cy="5143500"/>
          </a:xfrm>
          <a:prstGeom prst="rect">
            <a:avLst/>
          </a:prstGeom>
          <a:solidFill>
            <a:srgbClr val="E8EDEE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</a:pPr>
            <a:endParaRPr sz="1500" b="0" i="0" u="none" strike="noStrike" cap="none">
              <a:solidFill>
                <a:schemeClr val="lt1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cxnSp>
        <p:nvCxnSpPr>
          <p:cNvPr id="61" name="Google Shape;61;p50"/>
          <p:cNvCxnSpPr/>
          <p:nvPr/>
        </p:nvCxnSpPr>
        <p:spPr>
          <a:xfrm>
            <a:off x="6276338" y="2804733"/>
            <a:ext cx="1203468" cy="0"/>
          </a:xfrm>
          <a:prstGeom prst="straightConnector1">
            <a:avLst/>
          </a:prstGeom>
          <a:noFill/>
          <a:ln w="9525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62" name="Google Shape;62;p50"/>
          <p:cNvSpPr>
            <a:spLocks noGrp="1"/>
          </p:cNvSpPr>
          <p:nvPr>
            <p:ph type="pic" idx="2"/>
          </p:nvPr>
        </p:nvSpPr>
        <p:spPr>
          <a:xfrm>
            <a:off x="0" y="-14748"/>
            <a:ext cx="4572000" cy="5143500"/>
          </a:xfrm>
          <a:prstGeom prst="rect">
            <a:avLst/>
          </a:prstGeom>
          <a:noFill/>
          <a:ln>
            <a:noFill/>
          </a:ln>
        </p:spPr>
      </p:sp>
      <p:sp>
        <p:nvSpPr>
          <p:cNvPr id="63" name="Google Shape;63;p50"/>
          <p:cNvSpPr txBox="1">
            <a:spLocks noGrp="1"/>
          </p:cNvSpPr>
          <p:nvPr>
            <p:ph type="body" idx="1"/>
          </p:nvPr>
        </p:nvSpPr>
        <p:spPr>
          <a:xfrm>
            <a:off x="5210968" y="670256"/>
            <a:ext cx="3294063" cy="19351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17575" tIns="108775" rIns="217575" bIns="108775" anchor="b" anchorCtr="0">
            <a:normAutofit/>
          </a:bodyPr>
          <a:lstStyle>
            <a:lvl1pPr marL="457200" lvl="0" indent="-22860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3000">
                <a:solidFill>
                  <a:schemeClr val="accent4"/>
                </a:solidFill>
              </a:defRPr>
            </a:lvl1pPr>
            <a:lvl2pPr marL="914400" lvl="1" indent="-32004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40"/>
              <a:buChar char="◻"/>
              <a:defRPr/>
            </a:lvl2pPr>
            <a:lvl3pPr marL="1371600" lvl="2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&gt;"/>
              <a:defRPr/>
            </a:lvl3pPr>
            <a:lvl4pPr marL="1828800" lvl="3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&gt;"/>
              <a:defRPr/>
            </a:lvl4pPr>
            <a:lvl5pPr marL="2286000" lvl="4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&gt;"/>
              <a:defRPr/>
            </a:lvl5pPr>
            <a:lvl6pPr marL="2743200" lvl="5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64" name="Google Shape;64;p50"/>
          <p:cNvSpPr txBox="1">
            <a:spLocks noGrp="1"/>
          </p:cNvSpPr>
          <p:nvPr>
            <p:ph type="body" idx="3"/>
          </p:nvPr>
        </p:nvSpPr>
        <p:spPr>
          <a:xfrm>
            <a:off x="5210968" y="2880032"/>
            <a:ext cx="3294063" cy="8429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17575" tIns="108775" rIns="217575" bIns="108775" anchor="t" anchorCtr="0">
            <a:normAutofit/>
          </a:bodyPr>
          <a:lstStyle>
            <a:lvl1pPr marL="457200" lvl="0" indent="-22860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20"/>
              <a:buNone/>
              <a:defRPr sz="1400">
                <a:solidFill>
                  <a:schemeClr val="lt2"/>
                </a:solidFill>
              </a:defRPr>
            </a:lvl1pPr>
            <a:lvl2pPr marL="914400" lvl="1" indent="-32004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40"/>
              <a:buChar char="◻"/>
              <a:defRPr/>
            </a:lvl2pPr>
            <a:lvl3pPr marL="1371600" lvl="2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&gt;"/>
              <a:defRPr/>
            </a:lvl3pPr>
            <a:lvl4pPr marL="1828800" lvl="3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&gt;"/>
              <a:defRPr/>
            </a:lvl4pPr>
            <a:lvl5pPr marL="2286000" lvl="4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&gt;"/>
              <a:defRPr/>
            </a:lvl5pPr>
            <a:lvl6pPr marL="2743200" lvl="5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65" name="Google Shape;65;p50"/>
          <p:cNvSpPr txBox="1">
            <a:spLocks noGrp="1"/>
          </p:cNvSpPr>
          <p:nvPr>
            <p:ph type="body" idx="4"/>
          </p:nvPr>
        </p:nvSpPr>
        <p:spPr>
          <a:xfrm>
            <a:off x="-72574" y="4800595"/>
            <a:ext cx="3600450" cy="29391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17575" tIns="108775" rIns="217575" bIns="108775" anchor="b" anchorCtr="0">
            <a:noAutofit/>
          </a:bodyPr>
          <a:lstStyle>
            <a:lvl1pPr marL="45720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20"/>
              <a:buNone/>
              <a:defRPr sz="900">
                <a:solidFill>
                  <a:schemeClr val="lt1"/>
                </a:solidFill>
              </a:defRPr>
            </a:lvl1pPr>
            <a:lvl2pPr marL="914400" lvl="1" indent="-274319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20"/>
              <a:buChar char="◻"/>
              <a:defRPr sz="900">
                <a:solidFill>
                  <a:schemeClr val="lt1"/>
                </a:solidFill>
              </a:defRPr>
            </a:lvl2pPr>
            <a:lvl3pPr marL="1371600" lvl="2" indent="-28575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900"/>
              <a:buChar char="&gt;"/>
              <a:defRPr sz="900">
                <a:solidFill>
                  <a:schemeClr val="lt1"/>
                </a:solidFill>
              </a:defRPr>
            </a:lvl3pPr>
            <a:lvl4pPr marL="1828800" lvl="3" indent="-28575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900"/>
              <a:buChar char="&gt;"/>
              <a:defRPr sz="900">
                <a:solidFill>
                  <a:schemeClr val="lt1"/>
                </a:solidFill>
              </a:defRPr>
            </a:lvl4pPr>
            <a:lvl5pPr marL="2286000" lvl="4" indent="-28575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900"/>
              <a:buChar char="&gt;"/>
              <a:defRPr sz="900">
                <a:solidFill>
                  <a:schemeClr val="lt1"/>
                </a:solidFill>
              </a:defRPr>
            </a:lvl5pPr>
            <a:lvl6pPr marL="2743200" lvl="5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hapterbreak_2">
  <p:cSld name="Chapterbreak_2">
    <p:bg>
      <p:bgPr>
        <a:solidFill>
          <a:schemeClr val="accent4"/>
        </a:solidFill>
        <a:effectLst/>
      </p:bgPr>
    </p:bg>
    <p:spTree>
      <p:nvGrpSpPr>
        <p:cNvPr id="1" name="Shape 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Google Shape;67;p51"/>
          <p:cNvSpPr txBox="1">
            <a:spLocks noGrp="1"/>
          </p:cNvSpPr>
          <p:nvPr>
            <p:ph type="body" idx="1"/>
          </p:nvPr>
        </p:nvSpPr>
        <p:spPr>
          <a:xfrm>
            <a:off x="539749" y="1144870"/>
            <a:ext cx="8159751" cy="19351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17575" tIns="108775" rIns="217575" bIns="108775" anchor="b" anchorCtr="0">
            <a:normAutofit/>
          </a:bodyPr>
          <a:lstStyle>
            <a:lvl1pPr marL="457200" lvl="0" indent="-22860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60"/>
              <a:buNone/>
              <a:defRPr sz="3200" b="1">
                <a:solidFill>
                  <a:schemeClr val="dk2"/>
                </a:solidFill>
              </a:defRPr>
            </a:lvl1pPr>
            <a:lvl2pPr marL="914400" lvl="1" indent="-32004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40"/>
              <a:buChar char="◻"/>
              <a:defRPr/>
            </a:lvl2pPr>
            <a:lvl3pPr marL="1371600" lvl="2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&gt;"/>
              <a:defRPr/>
            </a:lvl3pPr>
            <a:lvl4pPr marL="1828800" lvl="3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&gt;"/>
              <a:defRPr/>
            </a:lvl4pPr>
            <a:lvl5pPr marL="2286000" lvl="4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&gt;"/>
              <a:defRPr/>
            </a:lvl5pPr>
            <a:lvl6pPr marL="2743200" lvl="5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68" name="Google Shape;68;p51"/>
          <p:cNvSpPr txBox="1">
            <a:spLocks noGrp="1"/>
          </p:cNvSpPr>
          <p:nvPr>
            <p:ph type="body" idx="2"/>
          </p:nvPr>
        </p:nvSpPr>
        <p:spPr>
          <a:xfrm>
            <a:off x="2972591" y="3480619"/>
            <a:ext cx="3294063" cy="96102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17575" tIns="108775" rIns="217575" bIns="108775" anchor="t" anchorCtr="0">
            <a:normAutofit/>
          </a:bodyPr>
          <a:lstStyle>
            <a:lvl1pPr marL="457200" lvl="0" indent="-22860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2000">
                <a:solidFill>
                  <a:srgbClr val="000000"/>
                </a:solidFill>
              </a:defRPr>
            </a:lvl1pPr>
            <a:lvl2pPr marL="914400" lvl="1" indent="-32004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40"/>
              <a:buChar char="◻"/>
              <a:defRPr/>
            </a:lvl2pPr>
            <a:lvl3pPr marL="1371600" lvl="2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&gt;"/>
              <a:defRPr/>
            </a:lvl3pPr>
            <a:lvl4pPr marL="1828800" lvl="3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&gt;"/>
              <a:defRPr/>
            </a:lvl4pPr>
            <a:lvl5pPr marL="2286000" lvl="4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&gt;"/>
              <a:defRPr/>
            </a:lvl5pPr>
            <a:lvl6pPr marL="2743200" lvl="5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cxnSp>
        <p:nvCxnSpPr>
          <p:cNvPr id="69" name="Google Shape;69;p51"/>
          <p:cNvCxnSpPr/>
          <p:nvPr/>
        </p:nvCxnSpPr>
        <p:spPr>
          <a:xfrm>
            <a:off x="3164851" y="3325433"/>
            <a:ext cx="2814298" cy="0"/>
          </a:xfrm>
          <a:prstGeom prst="straightConnector1">
            <a:avLst/>
          </a:prstGeom>
          <a:noFill/>
          <a:ln w="9525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</p:cxn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hapterbreak">
  <p:cSld name="Chapterbreak">
    <p:bg>
      <p:bgPr>
        <a:solidFill>
          <a:schemeClr val="accent4"/>
        </a:solidFill>
        <a:effectLst/>
      </p:bgPr>
    </p:bg>
    <p:spTree>
      <p:nvGrpSpPr>
        <p:cNvPr id="1" name="Shape 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Google Shape;71;p52"/>
          <p:cNvSpPr txBox="1">
            <a:spLocks noGrp="1"/>
          </p:cNvSpPr>
          <p:nvPr>
            <p:ph type="body" idx="1"/>
          </p:nvPr>
        </p:nvSpPr>
        <p:spPr>
          <a:xfrm>
            <a:off x="539749" y="1144870"/>
            <a:ext cx="8159751" cy="19351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17575" tIns="108775" rIns="217575" bIns="108775" anchor="b" anchorCtr="0">
            <a:normAutofit/>
          </a:bodyPr>
          <a:lstStyle>
            <a:lvl1pPr marL="457200" lvl="0" indent="-22860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60"/>
              <a:buNone/>
              <a:defRPr sz="3200" b="1">
                <a:solidFill>
                  <a:schemeClr val="lt1"/>
                </a:solidFill>
              </a:defRPr>
            </a:lvl1pPr>
            <a:lvl2pPr marL="914400" lvl="1" indent="-32004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40"/>
              <a:buChar char="◻"/>
              <a:defRPr/>
            </a:lvl2pPr>
            <a:lvl3pPr marL="1371600" lvl="2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&gt;"/>
              <a:defRPr/>
            </a:lvl3pPr>
            <a:lvl4pPr marL="1828800" lvl="3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&gt;"/>
              <a:defRPr/>
            </a:lvl4pPr>
            <a:lvl5pPr marL="2286000" lvl="4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&gt;"/>
              <a:defRPr/>
            </a:lvl5pPr>
            <a:lvl6pPr marL="2743200" lvl="5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2" name="Google Shape;72;p52"/>
          <p:cNvSpPr txBox="1">
            <a:spLocks noGrp="1"/>
          </p:cNvSpPr>
          <p:nvPr>
            <p:ph type="body" idx="2"/>
          </p:nvPr>
        </p:nvSpPr>
        <p:spPr>
          <a:xfrm>
            <a:off x="2972591" y="3480619"/>
            <a:ext cx="3294063" cy="96102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17575" tIns="108775" rIns="217575" bIns="108775" anchor="t" anchorCtr="0">
            <a:normAutofit/>
          </a:bodyPr>
          <a:lstStyle>
            <a:lvl1pPr marL="457200" lvl="0" indent="-22860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2000">
                <a:solidFill>
                  <a:schemeClr val="lt1"/>
                </a:solidFill>
              </a:defRPr>
            </a:lvl1pPr>
            <a:lvl2pPr marL="914400" lvl="1" indent="-32004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40"/>
              <a:buChar char="◻"/>
              <a:defRPr/>
            </a:lvl2pPr>
            <a:lvl3pPr marL="1371600" lvl="2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&gt;"/>
              <a:defRPr/>
            </a:lvl3pPr>
            <a:lvl4pPr marL="1828800" lvl="3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&gt;"/>
              <a:defRPr/>
            </a:lvl4pPr>
            <a:lvl5pPr marL="2286000" lvl="4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&gt;"/>
              <a:defRPr/>
            </a:lvl5pPr>
            <a:lvl6pPr marL="2743200" lvl="5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cxnSp>
        <p:nvCxnSpPr>
          <p:cNvPr id="73" name="Google Shape;73;p52"/>
          <p:cNvCxnSpPr/>
          <p:nvPr/>
        </p:nvCxnSpPr>
        <p:spPr>
          <a:xfrm>
            <a:off x="3164851" y="3325433"/>
            <a:ext cx="2814298" cy="0"/>
          </a:xfrm>
          <a:prstGeom prst="straightConnector1">
            <a:avLst/>
          </a:prstGeom>
          <a:noFill/>
          <a:ln w="9525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</p:cxn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Timeline OVERVIEW">
  <p:cSld name="Timeline OVERVIEW">
    <p:spTree>
      <p:nvGrpSpPr>
        <p:cNvPr id="1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5" name="Google Shape;75;p53"/>
          <p:cNvCxnSpPr/>
          <p:nvPr/>
        </p:nvCxnSpPr>
        <p:spPr>
          <a:xfrm flipH="1">
            <a:off x="4419601" y="1033123"/>
            <a:ext cx="1" cy="358849"/>
          </a:xfrm>
          <a:prstGeom prst="straightConnector1">
            <a:avLst/>
          </a:prstGeom>
          <a:noFill/>
          <a:ln w="9525" cap="flat" cmpd="sng">
            <a:solidFill>
              <a:schemeClr val="lt2"/>
            </a:solidFill>
            <a:prstDash val="solid"/>
            <a:round/>
            <a:headEnd type="oval" w="med" len="med"/>
            <a:tailEnd type="oval" w="med" len="med"/>
          </a:ln>
        </p:spPr>
      </p:cxnSp>
      <p:cxnSp>
        <p:nvCxnSpPr>
          <p:cNvPr id="76" name="Google Shape;76;p53"/>
          <p:cNvCxnSpPr/>
          <p:nvPr/>
        </p:nvCxnSpPr>
        <p:spPr>
          <a:xfrm flipH="1">
            <a:off x="4417813" y="1778759"/>
            <a:ext cx="1" cy="358849"/>
          </a:xfrm>
          <a:prstGeom prst="straightConnector1">
            <a:avLst/>
          </a:prstGeom>
          <a:noFill/>
          <a:ln w="9525" cap="flat" cmpd="sng">
            <a:solidFill>
              <a:schemeClr val="lt2"/>
            </a:solidFill>
            <a:prstDash val="solid"/>
            <a:round/>
            <a:headEnd type="oval" w="med" len="med"/>
            <a:tailEnd type="oval" w="med" len="med"/>
          </a:ln>
        </p:spPr>
      </p:cxnSp>
      <p:cxnSp>
        <p:nvCxnSpPr>
          <p:cNvPr id="77" name="Google Shape;77;p53"/>
          <p:cNvCxnSpPr/>
          <p:nvPr/>
        </p:nvCxnSpPr>
        <p:spPr>
          <a:xfrm flipH="1">
            <a:off x="4417813" y="2524395"/>
            <a:ext cx="1" cy="358849"/>
          </a:xfrm>
          <a:prstGeom prst="straightConnector1">
            <a:avLst/>
          </a:prstGeom>
          <a:noFill/>
          <a:ln w="9525" cap="flat" cmpd="sng">
            <a:solidFill>
              <a:schemeClr val="lt2"/>
            </a:solidFill>
            <a:prstDash val="solid"/>
            <a:round/>
            <a:headEnd type="oval" w="med" len="med"/>
            <a:tailEnd type="oval" w="med" len="med"/>
          </a:ln>
        </p:spPr>
      </p:cxnSp>
      <p:cxnSp>
        <p:nvCxnSpPr>
          <p:cNvPr id="78" name="Google Shape;78;p53"/>
          <p:cNvCxnSpPr/>
          <p:nvPr/>
        </p:nvCxnSpPr>
        <p:spPr>
          <a:xfrm flipH="1">
            <a:off x="4417815" y="4015665"/>
            <a:ext cx="1" cy="484898"/>
          </a:xfrm>
          <a:prstGeom prst="straightConnector1">
            <a:avLst/>
          </a:prstGeom>
          <a:noFill/>
          <a:ln w="9525" cap="flat" cmpd="sng">
            <a:solidFill>
              <a:schemeClr val="lt2"/>
            </a:solidFill>
            <a:prstDash val="solid"/>
            <a:round/>
            <a:headEnd type="oval" w="med" len="med"/>
            <a:tailEnd type="oval" w="med" len="med"/>
          </a:ln>
        </p:spPr>
      </p:cxnSp>
      <p:cxnSp>
        <p:nvCxnSpPr>
          <p:cNvPr id="79" name="Google Shape;79;p53"/>
          <p:cNvCxnSpPr/>
          <p:nvPr/>
        </p:nvCxnSpPr>
        <p:spPr>
          <a:xfrm flipH="1">
            <a:off x="4417813" y="3270030"/>
            <a:ext cx="1" cy="358849"/>
          </a:xfrm>
          <a:prstGeom prst="straightConnector1">
            <a:avLst/>
          </a:prstGeom>
          <a:noFill/>
          <a:ln w="9525" cap="flat" cmpd="sng">
            <a:solidFill>
              <a:schemeClr val="lt2"/>
            </a:solidFill>
            <a:prstDash val="solid"/>
            <a:round/>
            <a:headEnd type="oval" w="med" len="med"/>
            <a:tailEnd type="oval" w="med" len="med"/>
          </a:ln>
        </p:spPr>
      </p:cxnSp>
      <p:sp>
        <p:nvSpPr>
          <p:cNvPr id="80" name="Google Shape;80;p53"/>
          <p:cNvSpPr txBox="1">
            <a:spLocks noGrp="1"/>
          </p:cNvSpPr>
          <p:nvPr>
            <p:ph type="sldNum" idx="12"/>
          </p:nvPr>
        </p:nvSpPr>
        <p:spPr>
          <a:xfrm>
            <a:off x="8435759" y="4767263"/>
            <a:ext cx="502079" cy="2746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  <a:defRPr sz="15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1pPr>
            <a:lvl2pPr marL="0" marR="0" lvl="1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  <a:defRPr sz="15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2pPr>
            <a:lvl3pPr marL="0" marR="0" lvl="2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  <a:defRPr sz="15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3pPr>
            <a:lvl4pPr marL="0" marR="0" lvl="3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  <a:defRPr sz="15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4pPr>
            <a:lvl5pPr marL="0" marR="0" lvl="4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  <a:defRPr sz="15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5pPr>
            <a:lvl6pPr marL="0" marR="0" lvl="5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  <a:defRPr sz="15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6pPr>
            <a:lvl7pPr marL="0" marR="0" lvl="6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  <a:defRPr sz="15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7pPr>
            <a:lvl8pPr marL="0" marR="0" lvl="7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  <a:defRPr sz="15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8pPr>
            <a:lvl9pPr marL="0" marR="0" lvl="8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  <a:defRPr sz="15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MT"/>
              <a:t>‹#›</a:t>
            </a:fld>
            <a:endParaRPr/>
          </a:p>
        </p:txBody>
      </p:sp>
      <p:sp>
        <p:nvSpPr>
          <p:cNvPr id="81" name="Google Shape;81;p53"/>
          <p:cNvSpPr/>
          <p:nvPr/>
        </p:nvSpPr>
        <p:spPr>
          <a:xfrm rot="-2175147">
            <a:off x="4082178" y="4315730"/>
            <a:ext cx="922819" cy="564693"/>
          </a:xfrm>
          <a:custGeom>
            <a:avLst/>
            <a:gdLst/>
            <a:ahLst/>
            <a:cxnLst/>
            <a:rect l="l" t="t" r="r" b="b"/>
            <a:pathLst>
              <a:path w="1979" h="1210" extrusionOk="0">
                <a:moveTo>
                  <a:pt x="1906" y="486"/>
                </a:moveTo>
                <a:cubicBezTo>
                  <a:pt x="1873" y="491"/>
                  <a:pt x="1850" y="521"/>
                  <a:pt x="1855" y="554"/>
                </a:cubicBezTo>
                <a:cubicBezTo>
                  <a:pt x="1857" y="566"/>
                  <a:pt x="1862" y="577"/>
                  <a:pt x="1869" y="585"/>
                </a:cubicBezTo>
                <a:lnTo>
                  <a:pt x="1685" y="789"/>
                </a:lnTo>
                <a:cubicBezTo>
                  <a:pt x="1684" y="788"/>
                  <a:pt x="1682" y="787"/>
                  <a:pt x="1681" y="786"/>
                </a:cubicBezTo>
                <a:cubicBezTo>
                  <a:pt x="1663" y="773"/>
                  <a:pt x="1641" y="769"/>
                  <a:pt x="1620" y="772"/>
                </a:cubicBezTo>
                <a:cubicBezTo>
                  <a:pt x="1602" y="776"/>
                  <a:pt x="1586" y="785"/>
                  <a:pt x="1574" y="799"/>
                </a:cubicBezTo>
                <a:lnTo>
                  <a:pt x="1078" y="425"/>
                </a:lnTo>
                <a:cubicBezTo>
                  <a:pt x="1121" y="366"/>
                  <a:pt x="1137" y="288"/>
                  <a:pt x="1113" y="212"/>
                </a:cubicBezTo>
                <a:cubicBezTo>
                  <a:pt x="1074" y="84"/>
                  <a:pt x="938" y="12"/>
                  <a:pt x="810" y="52"/>
                </a:cubicBezTo>
                <a:cubicBezTo>
                  <a:pt x="728" y="77"/>
                  <a:pt x="669" y="142"/>
                  <a:pt x="648" y="220"/>
                </a:cubicBezTo>
                <a:lnTo>
                  <a:pt x="149" y="89"/>
                </a:lnTo>
                <a:cubicBezTo>
                  <a:pt x="150" y="83"/>
                  <a:pt x="151" y="78"/>
                  <a:pt x="150" y="72"/>
                </a:cubicBezTo>
                <a:cubicBezTo>
                  <a:pt x="147" y="31"/>
                  <a:pt x="112" y="0"/>
                  <a:pt x="71" y="3"/>
                </a:cubicBezTo>
                <a:cubicBezTo>
                  <a:pt x="31" y="6"/>
                  <a:pt x="0" y="41"/>
                  <a:pt x="3" y="82"/>
                </a:cubicBezTo>
                <a:cubicBezTo>
                  <a:pt x="5" y="123"/>
                  <a:pt x="41" y="153"/>
                  <a:pt x="81" y="151"/>
                </a:cubicBezTo>
                <a:cubicBezTo>
                  <a:pt x="85" y="151"/>
                  <a:pt x="87" y="150"/>
                  <a:pt x="90" y="149"/>
                </a:cubicBezTo>
                <a:lnTo>
                  <a:pt x="165" y="401"/>
                </a:lnTo>
                <a:cubicBezTo>
                  <a:pt x="163" y="402"/>
                  <a:pt x="160" y="403"/>
                  <a:pt x="158" y="405"/>
                </a:cubicBezTo>
                <a:cubicBezTo>
                  <a:pt x="129" y="422"/>
                  <a:pt x="120" y="459"/>
                  <a:pt x="138" y="488"/>
                </a:cubicBezTo>
                <a:cubicBezTo>
                  <a:pt x="155" y="516"/>
                  <a:pt x="192" y="525"/>
                  <a:pt x="220" y="508"/>
                </a:cubicBezTo>
                <a:cubicBezTo>
                  <a:pt x="249" y="490"/>
                  <a:pt x="258" y="453"/>
                  <a:pt x="241" y="425"/>
                </a:cubicBezTo>
                <a:cubicBezTo>
                  <a:pt x="227" y="403"/>
                  <a:pt x="203" y="393"/>
                  <a:pt x="179" y="397"/>
                </a:cubicBezTo>
                <a:lnTo>
                  <a:pt x="104" y="145"/>
                </a:lnTo>
                <a:cubicBezTo>
                  <a:pt x="123" y="137"/>
                  <a:pt x="139" y="122"/>
                  <a:pt x="146" y="103"/>
                </a:cubicBezTo>
                <a:lnTo>
                  <a:pt x="644" y="233"/>
                </a:lnTo>
                <a:cubicBezTo>
                  <a:pt x="636" y="273"/>
                  <a:pt x="637" y="314"/>
                  <a:pt x="650" y="355"/>
                </a:cubicBezTo>
                <a:cubicBezTo>
                  <a:pt x="689" y="483"/>
                  <a:pt x="825" y="555"/>
                  <a:pt x="953" y="516"/>
                </a:cubicBezTo>
                <a:cubicBezTo>
                  <a:pt x="1001" y="501"/>
                  <a:pt x="1041" y="473"/>
                  <a:pt x="1070" y="437"/>
                </a:cubicBezTo>
                <a:lnTo>
                  <a:pt x="1565" y="811"/>
                </a:lnTo>
                <a:cubicBezTo>
                  <a:pt x="1543" y="847"/>
                  <a:pt x="1553" y="894"/>
                  <a:pt x="1588" y="919"/>
                </a:cubicBezTo>
                <a:cubicBezTo>
                  <a:pt x="1606" y="931"/>
                  <a:pt x="1628" y="936"/>
                  <a:pt x="1649" y="932"/>
                </a:cubicBezTo>
                <a:lnTo>
                  <a:pt x="1650" y="932"/>
                </a:lnTo>
                <a:lnTo>
                  <a:pt x="1696" y="1086"/>
                </a:lnTo>
                <a:cubicBezTo>
                  <a:pt x="1682" y="1092"/>
                  <a:pt x="1671" y="1102"/>
                  <a:pt x="1664" y="1117"/>
                </a:cubicBezTo>
                <a:cubicBezTo>
                  <a:pt x="1651" y="1147"/>
                  <a:pt x="1665" y="1183"/>
                  <a:pt x="1695" y="1196"/>
                </a:cubicBezTo>
                <a:cubicBezTo>
                  <a:pt x="1725" y="1210"/>
                  <a:pt x="1761" y="1196"/>
                  <a:pt x="1775" y="1166"/>
                </a:cubicBezTo>
                <a:cubicBezTo>
                  <a:pt x="1788" y="1135"/>
                  <a:pt x="1774" y="1100"/>
                  <a:pt x="1744" y="1086"/>
                </a:cubicBezTo>
                <a:cubicBezTo>
                  <a:pt x="1733" y="1081"/>
                  <a:pt x="1721" y="1080"/>
                  <a:pt x="1709" y="1082"/>
                </a:cubicBezTo>
                <a:lnTo>
                  <a:pt x="1664" y="928"/>
                </a:lnTo>
                <a:cubicBezTo>
                  <a:pt x="1679" y="922"/>
                  <a:pt x="1692" y="912"/>
                  <a:pt x="1701" y="899"/>
                </a:cubicBezTo>
                <a:lnTo>
                  <a:pt x="1704" y="895"/>
                </a:lnTo>
                <a:cubicBezTo>
                  <a:pt x="1723" y="864"/>
                  <a:pt x="1718" y="826"/>
                  <a:pt x="1696" y="799"/>
                </a:cubicBezTo>
                <a:lnTo>
                  <a:pt x="1880" y="595"/>
                </a:lnTo>
                <a:cubicBezTo>
                  <a:pt x="1892" y="603"/>
                  <a:pt x="1907" y="608"/>
                  <a:pt x="1923" y="606"/>
                </a:cubicBezTo>
                <a:cubicBezTo>
                  <a:pt x="1956" y="601"/>
                  <a:pt x="1979" y="570"/>
                  <a:pt x="1974" y="538"/>
                </a:cubicBezTo>
                <a:cubicBezTo>
                  <a:pt x="1970" y="505"/>
                  <a:pt x="1939" y="481"/>
                  <a:pt x="1906" y="486"/>
                </a:cubicBezTo>
                <a:close/>
                <a:moveTo>
                  <a:pt x="1689" y="890"/>
                </a:moveTo>
                <a:cubicBezTo>
                  <a:pt x="1679" y="905"/>
                  <a:pt x="1664" y="915"/>
                  <a:pt x="1646" y="918"/>
                </a:cubicBezTo>
                <a:cubicBezTo>
                  <a:pt x="1629" y="921"/>
                  <a:pt x="1611" y="917"/>
                  <a:pt x="1597" y="907"/>
                </a:cubicBezTo>
                <a:cubicBezTo>
                  <a:pt x="1567" y="887"/>
                  <a:pt x="1559" y="847"/>
                  <a:pt x="1578" y="817"/>
                </a:cubicBezTo>
                <a:lnTo>
                  <a:pt x="1580" y="814"/>
                </a:lnTo>
                <a:cubicBezTo>
                  <a:pt x="1590" y="800"/>
                  <a:pt x="1605" y="790"/>
                  <a:pt x="1623" y="787"/>
                </a:cubicBezTo>
                <a:cubicBezTo>
                  <a:pt x="1640" y="783"/>
                  <a:pt x="1658" y="787"/>
                  <a:pt x="1673" y="798"/>
                </a:cubicBezTo>
                <a:cubicBezTo>
                  <a:pt x="1703" y="818"/>
                  <a:pt x="1711" y="860"/>
                  <a:pt x="1689" y="890"/>
                </a:cubicBezTo>
              </a:path>
            </a:pathLst>
          </a:custGeom>
          <a:solidFill>
            <a:schemeClr val="lt2"/>
          </a:soli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</a:pPr>
            <a:endParaRPr sz="1500" b="0" i="0" u="none" strike="noStrike" cap="none">
              <a:solidFill>
                <a:schemeClr val="dk1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Timeline middle">
  <p:cSld name="Timeline middle">
    <p:spTree>
      <p:nvGrpSpPr>
        <p:cNvPr id="1" name="Shape 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" name="Google Shape;83;p55"/>
          <p:cNvSpPr txBox="1">
            <a:spLocks noGrp="1"/>
          </p:cNvSpPr>
          <p:nvPr>
            <p:ph type="body" idx="1"/>
          </p:nvPr>
        </p:nvSpPr>
        <p:spPr>
          <a:xfrm>
            <a:off x="4603038" y="3899999"/>
            <a:ext cx="3924268" cy="109586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40"/>
              <a:buFont typeface="Trebuchet MS"/>
              <a:buNone/>
              <a:defRPr sz="1800">
                <a:solidFill>
                  <a:schemeClr val="dk1"/>
                </a:solidFill>
              </a:defRPr>
            </a:lvl1pPr>
            <a:lvl2pPr marL="914400" lvl="1" indent="-32004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40"/>
              <a:buChar char="◻"/>
              <a:defRPr/>
            </a:lvl2pPr>
            <a:lvl3pPr marL="1371600" lvl="2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&gt;"/>
              <a:defRPr/>
            </a:lvl3pPr>
            <a:lvl4pPr marL="1828800" lvl="3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&gt;"/>
              <a:defRPr/>
            </a:lvl4pPr>
            <a:lvl5pPr marL="2286000" lvl="4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&gt;"/>
              <a:defRPr/>
            </a:lvl5pPr>
            <a:lvl6pPr marL="2743200" lvl="5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84" name="Google Shape;84;p55"/>
          <p:cNvSpPr txBox="1">
            <a:spLocks noGrp="1"/>
          </p:cNvSpPr>
          <p:nvPr>
            <p:ph type="body" idx="2"/>
          </p:nvPr>
        </p:nvSpPr>
        <p:spPr>
          <a:xfrm>
            <a:off x="4603038" y="3270023"/>
            <a:ext cx="3924267" cy="56304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>
            <a:lvl1pPr marL="457200" lvl="0" indent="-228600" algn="l">
              <a:lnSpc>
                <a:spcPct val="89285"/>
              </a:lnSpc>
              <a:spcBef>
                <a:spcPts val="0"/>
              </a:spcBef>
              <a:spcAft>
                <a:spcPts val="0"/>
              </a:spcAft>
              <a:buSzPts val="2240"/>
              <a:buFont typeface="Trebuchet MS"/>
              <a:buNone/>
              <a:defRPr sz="2800"/>
            </a:lvl1pPr>
            <a:lvl2pPr marL="914400" lvl="1" indent="-32004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40"/>
              <a:buChar char="◻"/>
              <a:defRPr/>
            </a:lvl2pPr>
            <a:lvl3pPr marL="1371600" lvl="2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&gt;"/>
              <a:defRPr/>
            </a:lvl3pPr>
            <a:lvl4pPr marL="1828800" lvl="3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&gt;"/>
              <a:defRPr/>
            </a:lvl4pPr>
            <a:lvl5pPr marL="2286000" lvl="4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&gt;"/>
              <a:defRPr/>
            </a:lvl5pPr>
            <a:lvl6pPr marL="2743200" lvl="5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85" name="Google Shape;85;p55"/>
          <p:cNvSpPr txBox="1">
            <a:spLocks noGrp="1"/>
          </p:cNvSpPr>
          <p:nvPr>
            <p:ph type="body" idx="3"/>
          </p:nvPr>
        </p:nvSpPr>
        <p:spPr>
          <a:xfrm>
            <a:off x="4603038" y="1703147"/>
            <a:ext cx="3924268" cy="109586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40"/>
              <a:buFont typeface="Trebuchet MS"/>
              <a:buNone/>
              <a:defRPr sz="1800">
                <a:solidFill>
                  <a:schemeClr val="dk1"/>
                </a:solidFill>
              </a:defRPr>
            </a:lvl1pPr>
            <a:lvl2pPr marL="914400" lvl="1" indent="-32004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40"/>
              <a:buChar char="◻"/>
              <a:defRPr/>
            </a:lvl2pPr>
            <a:lvl3pPr marL="1371600" lvl="2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&gt;"/>
              <a:defRPr/>
            </a:lvl3pPr>
            <a:lvl4pPr marL="1828800" lvl="3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&gt;"/>
              <a:defRPr/>
            </a:lvl4pPr>
            <a:lvl5pPr marL="2286000" lvl="4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&gt;"/>
              <a:defRPr/>
            </a:lvl5pPr>
            <a:lvl6pPr marL="2743200" lvl="5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86" name="Google Shape;86;p55"/>
          <p:cNvSpPr txBox="1">
            <a:spLocks noGrp="1"/>
          </p:cNvSpPr>
          <p:nvPr>
            <p:ph type="body" idx="4"/>
          </p:nvPr>
        </p:nvSpPr>
        <p:spPr>
          <a:xfrm>
            <a:off x="4603038" y="1073171"/>
            <a:ext cx="3924267" cy="56304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>
            <a:lvl1pPr marL="457200" lvl="0" indent="-228600" algn="l">
              <a:lnSpc>
                <a:spcPct val="89285"/>
              </a:lnSpc>
              <a:spcBef>
                <a:spcPts val="0"/>
              </a:spcBef>
              <a:spcAft>
                <a:spcPts val="0"/>
              </a:spcAft>
              <a:buSzPts val="2240"/>
              <a:buFont typeface="Trebuchet MS"/>
              <a:buNone/>
              <a:defRPr sz="2800"/>
            </a:lvl1pPr>
            <a:lvl2pPr marL="914400" lvl="1" indent="-32004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40"/>
              <a:buChar char="◻"/>
              <a:defRPr/>
            </a:lvl2pPr>
            <a:lvl3pPr marL="1371600" lvl="2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&gt;"/>
              <a:defRPr/>
            </a:lvl3pPr>
            <a:lvl4pPr marL="1828800" lvl="3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&gt;"/>
              <a:defRPr/>
            </a:lvl4pPr>
            <a:lvl5pPr marL="2286000" lvl="4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&gt;"/>
              <a:defRPr/>
            </a:lvl5pPr>
            <a:lvl6pPr marL="2743200" lvl="5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87" name="Google Shape;87;p55"/>
          <p:cNvSpPr txBox="1">
            <a:spLocks noGrp="1"/>
          </p:cNvSpPr>
          <p:nvPr>
            <p:ph type="body" idx="5"/>
          </p:nvPr>
        </p:nvSpPr>
        <p:spPr>
          <a:xfrm>
            <a:off x="306657" y="3067969"/>
            <a:ext cx="3924268" cy="109586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22860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40"/>
              <a:buFont typeface="Trebuchet MS"/>
              <a:buNone/>
              <a:defRPr sz="1800">
                <a:solidFill>
                  <a:schemeClr val="dk1"/>
                </a:solidFill>
              </a:defRPr>
            </a:lvl1pPr>
            <a:lvl2pPr marL="914400" lvl="1" indent="-32004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40"/>
              <a:buChar char="◻"/>
              <a:defRPr/>
            </a:lvl2pPr>
            <a:lvl3pPr marL="1371600" lvl="2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&gt;"/>
              <a:defRPr/>
            </a:lvl3pPr>
            <a:lvl4pPr marL="1828800" lvl="3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&gt;"/>
              <a:defRPr/>
            </a:lvl4pPr>
            <a:lvl5pPr marL="2286000" lvl="4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&gt;"/>
              <a:defRPr/>
            </a:lvl5pPr>
            <a:lvl6pPr marL="2743200" lvl="5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88" name="Google Shape;88;p55"/>
          <p:cNvSpPr txBox="1">
            <a:spLocks noGrp="1"/>
          </p:cNvSpPr>
          <p:nvPr>
            <p:ph type="body" idx="6"/>
          </p:nvPr>
        </p:nvSpPr>
        <p:spPr>
          <a:xfrm>
            <a:off x="306658" y="2437993"/>
            <a:ext cx="3924267" cy="56304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>
            <a:lvl1pPr marL="457200" lvl="0" indent="-228600" algn="r">
              <a:lnSpc>
                <a:spcPct val="89285"/>
              </a:lnSpc>
              <a:spcBef>
                <a:spcPts val="0"/>
              </a:spcBef>
              <a:spcAft>
                <a:spcPts val="0"/>
              </a:spcAft>
              <a:buSzPts val="2240"/>
              <a:buFont typeface="Trebuchet MS"/>
              <a:buNone/>
              <a:defRPr sz="2800"/>
            </a:lvl1pPr>
            <a:lvl2pPr marL="914400" lvl="1" indent="-32004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40"/>
              <a:buChar char="◻"/>
              <a:defRPr/>
            </a:lvl2pPr>
            <a:lvl3pPr marL="1371600" lvl="2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&gt;"/>
              <a:defRPr/>
            </a:lvl3pPr>
            <a:lvl4pPr marL="1828800" lvl="3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&gt;"/>
              <a:defRPr/>
            </a:lvl4pPr>
            <a:lvl5pPr marL="2286000" lvl="4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&gt;"/>
              <a:defRPr/>
            </a:lvl5pPr>
            <a:lvl6pPr marL="2743200" lvl="5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cxnSp>
        <p:nvCxnSpPr>
          <p:cNvPr id="89" name="Google Shape;89;p55"/>
          <p:cNvCxnSpPr/>
          <p:nvPr/>
        </p:nvCxnSpPr>
        <p:spPr>
          <a:xfrm>
            <a:off x="4409888" y="3657600"/>
            <a:ext cx="0" cy="1022124"/>
          </a:xfrm>
          <a:prstGeom prst="straightConnector1">
            <a:avLst/>
          </a:prstGeom>
          <a:noFill/>
          <a:ln w="9525" cap="flat" cmpd="sng">
            <a:solidFill>
              <a:schemeClr val="lt2"/>
            </a:solidFill>
            <a:prstDash val="solid"/>
            <a:round/>
            <a:headEnd type="oval" w="med" len="med"/>
            <a:tailEnd type="none" w="sm" len="sm"/>
          </a:ln>
        </p:spPr>
      </p:cxnSp>
      <p:cxnSp>
        <p:nvCxnSpPr>
          <p:cNvPr id="90" name="Google Shape;90;p55"/>
          <p:cNvCxnSpPr/>
          <p:nvPr/>
        </p:nvCxnSpPr>
        <p:spPr>
          <a:xfrm flipH="1">
            <a:off x="4416984" y="-790835"/>
            <a:ext cx="2617" cy="1636097"/>
          </a:xfrm>
          <a:prstGeom prst="straightConnector1">
            <a:avLst/>
          </a:prstGeom>
          <a:noFill/>
          <a:ln w="9525" cap="flat" cmpd="sng">
            <a:solidFill>
              <a:schemeClr val="lt2"/>
            </a:solidFill>
            <a:prstDash val="solid"/>
            <a:round/>
            <a:headEnd type="oval" w="med" len="med"/>
            <a:tailEnd type="oval" w="med" len="med"/>
          </a:ln>
        </p:spPr>
      </p:cxnSp>
      <p:cxnSp>
        <p:nvCxnSpPr>
          <p:cNvPr id="91" name="Google Shape;91;p55"/>
          <p:cNvCxnSpPr/>
          <p:nvPr/>
        </p:nvCxnSpPr>
        <p:spPr>
          <a:xfrm>
            <a:off x="4409888" y="1387096"/>
            <a:ext cx="0" cy="1781554"/>
          </a:xfrm>
          <a:prstGeom prst="straightConnector1">
            <a:avLst/>
          </a:prstGeom>
          <a:noFill/>
          <a:ln w="9525" cap="flat" cmpd="sng">
            <a:solidFill>
              <a:schemeClr val="lt2"/>
            </a:solidFill>
            <a:prstDash val="solid"/>
            <a:round/>
            <a:headEnd type="oval" w="med" len="med"/>
            <a:tailEnd type="none" w="sm" len="sm"/>
          </a:ln>
        </p:spPr>
      </p:cxn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Timeline End">
  <p:cSld name="Timeline End">
    <p:spTree>
      <p:nvGrpSpPr>
        <p:cNvPr id="1" name="Shape 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93" name="Google Shape;93;p56"/>
          <p:cNvCxnSpPr/>
          <p:nvPr/>
        </p:nvCxnSpPr>
        <p:spPr>
          <a:xfrm flipH="1">
            <a:off x="4409888" y="3091039"/>
            <a:ext cx="7095" cy="1588685"/>
          </a:xfrm>
          <a:prstGeom prst="straightConnector1">
            <a:avLst/>
          </a:prstGeom>
          <a:noFill/>
          <a:ln w="9525" cap="flat" cmpd="sng">
            <a:solidFill>
              <a:schemeClr val="lt2"/>
            </a:solidFill>
            <a:prstDash val="solid"/>
            <a:round/>
            <a:headEnd type="oval" w="med" len="med"/>
            <a:tailEnd type="none" w="sm" len="sm"/>
          </a:ln>
        </p:spPr>
      </p:cxnSp>
      <p:cxnSp>
        <p:nvCxnSpPr>
          <p:cNvPr id="94" name="Google Shape;94;p56"/>
          <p:cNvCxnSpPr/>
          <p:nvPr/>
        </p:nvCxnSpPr>
        <p:spPr>
          <a:xfrm flipH="1">
            <a:off x="4416984" y="-790835"/>
            <a:ext cx="2617" cy="1636097"/>
          </a:xfrm>
          <a:prstGeom prst="straightConnector1">
            <a:avLst/>
          </a:prstGeom>
          <a:noFill/>
          <a:ln w="9525" cap="flat" cmpd="sng">
            <a:solidFill>
              <a:schemeClr val="lt2"/>
            </a:solidFill>
            <a:prstDash val="solid"/>
            <a:round/>
            <a:headEnd type="oval" w="med" len="med"/>
            <a:tailEnd type="oval" w="med" len="med"/>
          </a:ln>
        </p:spPr>
      </p:cxnSp>
      <p:sp>
        <p:nvSpPr>
          <p:cNvPr id="95" name="Google Shape;95;p56"/>
          <p:cNvSpPr txBox="1">
            <a:spLocks noGrp="1"/>
          </p:cNvSpPr>
          <p:nvPr>
            <p:ph type="body" idx="1"/>
          </p:nvPr>
        </p:nvSpPr>
        <p:spPr>
          <a:xfrm>
            <a:off x="4603038" y="3262019"/>
            <a:ext cx="3924268" cy="109586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40"/>
              <a:buFont typeface="Trebuchet MS"/>
              <a:buNone/>
              <a:defRPr sz="1800">
                <a:solidFill>
                  <a:schemeClr val="dk1"/>
                </a:solidFill>
              </a:defRPr>
            </a:lvl1pPr>
            <a:lvl2pPr marL="914400" lvl="1" indent="-32004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40"/>
              <a:buChar char="◻"/>
              <a:defRPr/>
            </a:lvl2pPr>
            <a:lvl3pPr marL="1371600" lvl="2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&gt;"/>
              <a:defRPr/>
            </a:lvl3pPr>
            <a:lvl4pPr marL="1828800" lvl="3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&gt;"/>
              <a:defRPr/>
            </a:lvl4pPr>
            <a:lvl5pPr marL="2286000" lvl="4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&gt;"/>
              <a:defRPr/>
            </a:lvl5pPr>
            <a:lvl6pPr marL="2743200" lvl="5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96" name="Google Shape;96;p56"/>
          <p:cNvSpPr txBox="1">
            <a:spLocks noGrp="1"/>
          </p:cNvSpPr>
          <p:nvPr>
            <p:ph type="body" idx="2"/>
          </p:nvPr>
        </p:nvSpPr>
        <p:spPr>
          <a:xfrm>
            <a:off x="4603038" y="2632043"/>
            <a:ext cx="3924267" cy="56304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>
            <a:lvl1pPr marL="457200" lvl="0" indent="-228600" algn="l">
              <a:lnSpc>
                <a:spcPct val="89285"/>
              </a:lnSpc>
              <a:spcBef>
                <a:spcPts val="0"/>
              </a:spcBef>
              <a:spcAft>
                <a:spcPts val="0"/>
              </a:spcAft>
              <a:buSzPts val="2240"/>
              <a:buFont typeface="Trebuchet MS"/>
              <a:buNone/>
              <a:defRPr sz="2800"/>
            </a:lvl1pPr>
            <a:lvl2pPr marL="914400" lvl="1" indent="-32004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40"/>
              <a:buChar char="◻"/>
              <a:defRPr/>
            </a:lvl2pPr>
            <a:lvl3pPr marL="1371600" lvl="2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&gt;"/>
              <a:defRPr/>
            </a:lvl3pPr>
            <a:lvl4pPr marL="1828800" lvl="3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&gt;"/>
              <a:defRPr/>
            </a:lvl4pPr>
            <a:lvl5pPr marL="2286000" lvl="4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&gt;"/>
              <a:defRPr/>
            </a:lvl5pPr>
            <a:lvl6pPr marL="2743200" lvl="5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97" name="Google Shape;97;p56"/>
          <p:cNvSpPr txBox="1">
            <a:spLocks noGrp="1"/>
          </p:cNvSpPr>
          <p:nvPr>
            <p:ph type="body" idx="3"/>
          </p:nvPr>
        </p:nvSpPr>
        <p:spPr>
          <a:xfrm>
            <a:off x="4603038" y="1065167"/>
            <a:ext cx="3924268" cy="109586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40"/>
              <a:buFont typeface="Trebuchet MS"/>
              <a:buNone/>
              <a:defRPr sz="1800">
                <a:solidFill>
                  <a:schemeClr val="dk1"/>
                </a:solidFill>
              </a:defRPr>
            </a:lvl1pPr>
            <a:lvl2pPr marL="914400" lvl="1" indent="-32004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40"/>
              <a:buChar char="◻"/>
              <a:defRPr/>
            </a:lvl2pPr>
            <a:lvl3pPr marL="1371600" lvl="2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&gt;"/>
              <a:defRPr/>
            </a:lvl3pPr>
            <a:lvl4pPr marL="1828800" lvl="3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&gt;"/>
              <a:defRPr/>
            </a:lvl4pPr>
            <a:lvl5pPr marL="2286000" lvl="4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&gt;"/>
              <a:defRPr/>
            </a:lvl5pPr>
            <a:lvl6pPr marL="2743200" lvl="5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98" name="Google Shape;98;p56"/>
          <p:cNvSpPr txBox="1">
            <a:spLocks noGrp="1"/>
          </p:cNvSpPr>
          <p:nvPr>
            <p:ph type="body" idx="4"/>
          </p:nvPr>
        </p:nvSpPr>
        <p:spPr>
          <a:xfrm>
            <a:off x="4603038" y="435191"/>
            <a:ext cx="3924267" cy="56304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>
            <a:lvl1pPr marL="457200" lvl="0" indent="-228600" algn="l">
              <a:lnSpc>
                <a:spcPct val="89285"/>
              </a:lnSpc>
              <a:spcBef>
                <a:spcPts val="0"/>
              </a:spcBef>
              <a:spcAft>
                <a:spcPts val="0"/>
              </a:spcAft>
              <a:buSzPts val="2240"/>
              <a:buFont typeface="Trebuchet MS"/>
              <a:buNone/>
              <a:defRPr sz="2800"/>
            </a:lvl1pPr>
            <a:lvl2pPr marL="914400" lvl="1" indent="-32004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40"/>
              <a:buChar char="◻"/>
              <a:defRPr/>
            </a:lvl2pPr>
            <a:lvl3pPr marL="1371600" lvl="2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&gt;"/>
              <a:defRPr/>
            </a:lvl3pPr>
            <a:lvl4pPr marL="1828800" lvl="3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&gt;"/>
              <a:defRPr/>
            </a:lvl4pPr>
            <a:lvl5pPr marL="2286000" lvl="4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&gt;"/>
              <a:defRPr/>
            </a:lvl5pPr>
            <a:lvl6pPr marL="2743200" lvl="5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99" name="Google Shape;99;p56"/>
          <p:cNvSpPr txBox="1">
            <a:spLocks noGrp="1"/>
          </p:cNvSpPr>
          <p:nvPr>
            <p:ph type="body" idx="5"/>
          </p:nvPr>
        </p:nvSpPr>
        <p:spPr>
          <a:xfrm>
            <a:off x="306657" y="2429989"/>
            <a:ext cx="3924268" cy="109586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22860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40"/>
              <a:buFont typeface="Trebuchet MS"/>
              <a:buNone/>
              <a:defRPr sz="1800">
                <a:solidFill>
                  <a:schemeClr val="dk1"/>
                </a:solidFill>
              </a:defRPr>
            </a:lvl1pPr>
            <a:lvl2pPr marL="914400" lvl="1" indent="-32004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40"/>
              <a:buChar char="◻"/>
              <a:defRPr/>
            </a:lvl2pPr>
            <a:lvl3pPr marL="1371600" lvl="2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&gt;"/>
              <a:defRPr/>
            </a:lvl3pPr>
            <a:lvl4pPr marL="1828800" lvl="3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&gt;"/>
              <a:defRPr/>
            </a:lvl4pPr>
            <a:lvl5pPr marL="2286000" lvl="4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&gt;"/>
              <a:defRPr/>
            </a:lvl5pPr>
            <a:lvl6pPr marL="2743200" lvl="5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00" name="Google Shape;100;p56"/>
          <p:cNvSpPr txBox="1">
            <a:spLocks noGrp="1"/>
          </p:cNvSpPr>
          <p:nvPr>
            <p:ph type="body" idx="6"/>
          </p:nvPr>
        </p:nvSpPr>
        <p:spPr>
          <a:xfrm>
            <a:off x="306658" y="1800013"/>
            <a:ext cx="3924267" cy="56304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>
            <a:lvl1pPr marL="457200" lvl="0" indent="-228600" algn="r">
              <a:lnSpc>
                <a:spcPct val="89285"/>
              </a:lnSpc>
              <a:spcBef>
                <a:spcPts val="0"/>
              </a:spcBef>
              <a:spcAft>
                <a:spcPts val="0"/>
              </a:spcAft>
              <a:buSzPts val="2240"/>
              <a:buFont typeface="Trebuchet MS"/>
              <a:buNone/>
              <a:defRPr sz="2800"/>
            </a:lvl1pPr>
            <a:lvl2pPr marL="914400" lvl="1" indent="-32004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40"/>
              <a:buChar char="◻"/>
              <a:defRPr/>
            </a:lvl2pPr>
            <a:lvl3pPr marL="1371600" lvl="2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&gt;"/>
              <a:defRPr/>
            </a:lvl3pPr>
            <a:lvl4pPr marL="1828800" lvl="3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&gt;"/>
              <a:defRPr/>
            </a:lvl4pPr>
            <a:lvl5pPr marL="2286000" lvl="4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&gt;"/>
              <a:defRPr/>
            </a:lvl5pPr>
            <a:lvl6pPr marL="2743200" lvl="5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cxnSp>
        <p:nvCxnSpPr>
          <p:cNvPr id="101" name="Google Shape;101;p56"/>
          <p:cNvCxnSpPr/>
          <p:nvPr/>
        </p:nvCxnSpPr>
        <p:spPr>
          <a:xfrm>
            <a:off x="4409888" y="1387096"/>
            <a:ext cx="0" cy="1360714"/>
          </a:xfrm>
          <a:prstGeom prst="straightConnector1">
            <a:avLst/>
          </a:prstGeom>
          <a:noFill/>
          <a:ln w="9525" cap="flat" cmpd="sng">
            <a:solidFill>
              <a:schemeClr val="lt2"/>
            </a:solidFill>
            <a:prstDash val="solid"/>
            <a:round/>
            <a:headEnd type="oval" w="med" len="med"/>
            <a:tailEnd type="none" w="sm" len="sm"/>
          </a:ln>
        </p:spPr>
      </p:cxnSp>
      <p:sp>
        <p:nvSpPr>
          <p:cNvPr id="102" name="Google Shape;102;p56"/>
          <p:cNvSpPr/>
          <p:nvPr/>
        </p:nvSpPr>
        <p:spPr>
          <a:xfrm rot="-2175147">
            <a:off x="4075828" y="4576080"/>
            <a:ext cx="922819" cy="564693"/>
          </a:xfrm>
          <a:custGeom>
            <a:avLst/>
            <a:gdLst/>
            <a:ahLst/>
            <a:cxnLst/>
            <a:rect l="l" t="t" r="r" b="b"/>
            <a:pathLst>
              <a:path w="1979" h="1210" extrusionOk="0">
                <a:moveTo>
                  <a:pt x="1906" y="486"/>
                </a:moveTo>
                <a:cubicBezTo>
                  <a:pt x="1873" y="491"/>
                  <a:pt x="1850" y="521"/>
                  <a:pt x="1855" y="554"/>
                </a:cubicBezTo>
                <a:cubicBezTo>
                  <a:pt x="1857" y="566"/>
                  <a:pt x="1862" y="577"/>
                  <a:pt x="1869" y="585"/>
                </a:cubicBezTo>
                <a:lnTo>
                  <a:pt x="1685" y="789"/>
                </a:lnTo>
                <a:cubicBezTo>
                  <a:pt x="1684" y="788"/>
                  <a:pt x="1682" y="787"/>
                  <a:pt x="1681" y="786"/>
                </a:cubicBezTo>
                <a:cubicBezTo>
                  <a:pt x="1663" y="773"/>
                  <a:pt x="1641" y="769"/>
                  <a:pt x="1620" y="772"/>
                </a:cubicBezTo>
                <a:cubicBezTo>
                  <a:pt x="1602" y="776"/>
                  <a:pt x="1586" y="785"/>
                  <a:pt x="1574" y="799"/>
                </a:cubicBezTo>
                <a:lnTo>
                  <a:pt x="1078" y="425"/>
                </a:lnTo>
                <a:cubicBezTo>
                  <a:pt x="1121" y="366"/>
                  <a:pt x="1137" y="288"/>
                  <a:pt x="1113" y="212"/>
                </a:cubicBezTo>
                <a:cubicBezTo>
                  <a:pt x="1074" y="84"/>
                  <a:pt x="938" y="12"/>
                  <a:pt x="810" y="52"/>
                </a:cubicBezTo>
                <a:cubicBezTo>
                  <a:pt x="728" y="77"/>
                  <a:pt x="669" y="142"/>
                  <a:pt x="648" y="220"/>
                </a:cubicBezTo>
                <a:lnTo>
                  <a:pt x="149" y="89"/>
                </a:lnTo>
                <a:cubicBezTo>
                  <a:pt x="150" y="83"/>
                  <a:pt x="151" y="78"/>
                  <a:pt x="150" y="72"/>
                </a:cubicBezTo>
                <a:cubicBezTo>
                  <a:pt x="147" y="31"/>
                  <a:pt x="112" y="0"/>
                  <a:pt x="71" y="3"/>
                </a:cubicBezTo>
                <a:cubicBezTo>
                  <a:pt x="31" y="6"/>
                  <a:pt x="0" y="41"/>
                  <a:pt x="3" y="82"/>
                </a:cubicBezTo>
                <a:cubicBezTo>
                  <a:pt x="5" y="123"/>
                  <a:pt x="41" y="153"/>
                  <a:pt x="81" y="151"/>
                </a:cubicBezTo>
                <a:cubicBezTo>
                  <a:pt x="85" y="151"/>
                  <a:pt x="87" y="150"/>
                  <a:pt x="90" y="149"/>
                </a:cubicBezTo>
                <a:lnTo>
                  <a:pt x="165" y="401"/>
                </a:lnTo>
                <a:cubicBezTo>
                  <a:pt x="163" y="402"/>
                  <a:pt x="160" y="403"/>
                  <a:pt x="158" y="405"/>
                </a:cubicBezTo>
                <a:cubicBezTo>
                  <a:pt x="129" y="422"/>
                  <a:pt x="120" y="459"/>
                  <a:pt x="138" y="488"/>
                </a:cubicBezTo>
                <a:cubicBezTo>
                  <a:pt x="155" y="516"/>
                  <a:pt x="192" y="525"/>
                  <a:pt x="220" y="508"/>
                </a:cubicBezTo>
                <a:cubicBezTo>
                  <a:pt x="249" y="490"/>
                  <a:pt x="258" y="453"/>
                  <a:pt x="241" y="425"/>
                </a:cubicBezTo>
                <a:cubicBezTo>
                  <a:pt x="227" y="403"/>
                  <a:pt x="203" y="393"/>
                  <a:pt x="179" y="397"/>
                </a:cubicBezTo>
                <a:lnTo>
                  <a:pt x="104" y="145"/>
                </a:lnTo>
                <a:cubicBezTo>
                  <a:pt x="123" y="137"/>
                  <a:pt x="139" y="122"/>
                  <a:pt x="146" y="103"/>
                </a:cubicBezTo>
                <a:lnTo>
                  <a:pt x="644" y="233"/>
                </a:lnTo>
                <a:cubicBezTo>
                  <a:pt x="636" y="273"/>
                  <a:pt x="637" y="314"/>
                  <a:pt x="650" y="355"/>
                </a:cubicBezTo>
                <a:cubicBezTo>
                  <a:pt x="689" y="483"/>
                  <a:pt x="825" y="555"/>
                  <a:pt x="953" y="516"/>
                </a:cubicBezTo>
                <a:cubicBezTo>
                  <a:pt x="1001" y="501"/>
                  <a:pt x="1041" y="473"/>
                  <a:pt x="1070" y="437"/>
                </a:cubicBezTo>
                <a:lnTo>
                  <a:pt x="1565" y="811"/>
                </a:lnTo>
                <a:cubicBezTo>
                  <a:pt x="1543" y="847"/>
                  <a:pt x="1553" y="894"/>
                  <a:pt x="1588" y="919"/>
                </a:cubicBezTo>
                <a:cubicBezTo>
                  <a:pt x="1606" y="931"/>
                  <a:pt x="1628" y="936"/>
                  <a:pt x="1649" y="932"/>
                </a:cubicBezTo>
                <a:lnTo>
                  <a:pt x="1650" y="932"/>
                </a:lnTo>
                <a:lnTo>
                  <a:pt x="1696" y="1086"/>
                </a:lnTo>
                <a:cubicBezTo>
                  <a:pt x="1682" y="1092"/>
                  <a:pt x="1671" y="1102"/>
                  <a:pt x="1664" y="1117"/>
                </a:cubicBezTo>
                <a:cubicBezTo>
                  <a:pt x="1651" y="1147"/>
                  <a:pt x="1665" y="1183"/>
                  <a:pt x="1695" y="1196"/>
                </a:cubicBezTo>
                <a:cubicBezTo>
                  <a:pt x="1725" y="1210"/>
                  <a:pt x="1761" y="1196"/>
                  <a:pt x="1775" y="1166"/>
                </a:cubicBezTo>
                <a:cubicBezTo>
                  <a:pt x="1788" y="1135"/>
                  <a:pt x="1774" y="1100"/>
                  <a:pt x="1744" y="1086"/>
                </a:cubicBezTo>
                <a:cubicBezTo>
                  <a:pt x="1733" y="1081"/>
                  <a:pt x="1721" y="1080"/>
                  <a:pt x="1709" y="1082"/>
                </a:cubicBezTo>
                <a:lnTo>
                  <a:pt x="1664" y="928"/>
                </a:lnTo>
                <a:cubicBezTo>
                  <a:pt x="1679" y="922"/>
                  <a:pt x="1692" y="912"/>
                  <a:pt x="1701" y="899"/>
                </a:cubicBezTo>
                <a:lnTo>
                  <a:pt x="1704" y="895"/>
                </a:lnTo>
                <a:cubicBezTo>
                  <a:pt x="1723" y="864"/>
                  <a:pt x="1718" y="826"/>
                  <a:pt x="1696" y="799"/>
                </a:cubicBezTo>
                <a:lnTo>
                  <a:pt x="1880" y="595"/>
                </a:lnTo>
                <a:cubicBezTo>
                  <a:pt x="1892" y="603"/>
                  <a:pt x="1907" y="608"/>
                  <a:pt x="1923" y="606"/>
                </a:cubicBezTo>
                <a:cubicBezTo>
                  <a:pt x="1956" y="601"/>
                  <a:pt x="1979" y="570"/>
                  <a:pt x="1974" y="538"/>
                </a:cubicBezTo>
                <a:cubicBezTo>
                  <a:pt x="1970" y="505"/>
                  <a:pt x="1939" y="481"/>
                  <a:pt x="1906" y="486"/>
                </a:cubicBezTo>
                <a:close/>
                <a:moveTo>
                  <a:pt x="1689" y="890"/>
                </a:moveTo>
                <a:cubicBezTo>
                  <a:pt x="1679" y="905"/>
                  <a:pt x="1664" y="915"/>
                  <a:pt x="1646" y="918"/>
                </a:cubicBezTo>
                <a:cubicBezTo>
                  <a:pt x="1629" y="921"/>
                  <a:pt x="1611" y="917"/>
                  <a:pt x="1597" y="907"/>
                </a:cubicBezTo>
                <a:cubicBezTo>
                  <a:pt x="1567" y="887"/>
                  <a:pt x="1559" y="847"/>
                  <a:pt x="1578" y="817"/>
                </a:cubicBezTo>
                <a:lnTo>
                  <a:pt x="1580" y="814"/>
                </a:lnTo>
                <a:cubicBezTo>
                  <a:pt x="1590" y="800"/>
                  <a:pt x="1605" y="790"/>
                  <a:pt x="1623" y="787"/>
                </a:cubicBezTo>
                <a:cubicBezTo>
                  <a:pt x="1640" y="783"/>
                  <a:pt x="1658" y="787"/>
                  <a:pt x="1673" y="798"/>
                </a:cubicBezTo>
                <a:cubicBezTo>
                  <a:pt x="1703" y="818"/>
                  <a:pt x="1711" y="860"/>
                  <a:pt x="1689" y="890"/>
                </a:cubicBezTo>
              </a:path>
            </a:pathLst>
          </a:custGeom>
          <a:solidFill>
            <a:schemeClr val="lt2"/>
          </a:soli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</a:pPr>
            <a:endParaRPr sz="1500" b="0" i="0" u="none" strike="noStrike" cap="none">
              <a:solidFill>
                <a:schemeClr val="dk1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Light grey background with page count">
  <p:cSld name="Light grey background with page count">
    <p:bg>
      <p:bgPr>
        <a:solidFill>
          <a:srgbClr val="E6E6E6"/>
        </a:solidFill>
        <a:effectLst/>
      </p:bgPr>
    </p:bg>
    <p:spTree>
      <p:nvGrpSpPr>
        <p:cNvPr id="1" name="Shape 1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" name="Google Shape;104;p57"/>
          <p:cNvSpPr/>
          <p:nvPr/>
        </p:nvSpPr>
        <p:spPr>
          <a:xfrm>
            <a:off x="8082643" y="3788229"/>
            <a:ext cx="1632857" cy="149406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</a:pPr>
            <a:endParaRPr sz="1500" b="0" i="0" u="none" strike="noStrike" cap="none">
              <a:solidFill>
                <a:schemeClr val="lt1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sp>
        <p:nvSpPr>
          <p:cNvPr id="105" name="Google Shape;105;p57"/>
          <p:cNvSpPr txBox="1">
            <a:spLocks noGrp="1"/>
          </p:cNvSpPr>
          <p:nvPr>
            <p:ph type="title"/>
          </p:nvPr>
        </p:nvSpPr>
        <p:spPr>
          <a:xfrm>
            <a:off x="-4761" y="175419"/>
            <a:ext cx="6596948" cy="51450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Trebuchet MS"/>
              <a:buNone/>
              <a:defRPr>
                <a:solidFill>
                  <a:schemeClr val="dk1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Darker grey background/empty">
  <p:cSld name="Darker grey background/empty">
    <p:bg>
      <p:bgPr>
        <a:solidFill>
          <a:srgbClr val="C8D3D8"/>
        </a:solidFill>
        <a:effectLst/>
      </p:bgPr>
    </p:bg>
    <p:spTree>
      <p:nvGrpSpPr>
        <p:cNvPr id="1" name="Shape 1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" name="Google Shape;107;p58"/>
          <p:cNvSpPr/>
          <p:nvPr/>
        </p:nvSpPr>
        <p:spPr>
          <a:xfrm>
            <a:off x="8082643" y="3788229"/>
            <a:ext cx="1632857" cy="149406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</a:pPr>
            <a:endParaRPr sz="1500" b="0" i="0" u="none" strike="noStrike" cap="none">
              <a:solidFill>
                <a:schemeClr val="lt1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sp>
        <p:nvSpPr>
          <p:cNvPr id="108" name="Google Shape;108;p58"/>
          <p:cNvSpPr/>
          <p:nvPr/>
        </p:nvSpPr>
        <p:spPr>
          <a:xfrm>
            <a:off x="8357616" y="4681728"/>
            <a:ext cx="457200" cy="21945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</a:pPr>
            <a:endParaRPr sz="1500" b="0" i="0" u="none" strike="noStrike" cap="none">
              <a:solidFill>
                <a:schemeClr val="lt1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6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43"/>
          <p:cNvSpPr/>
          <p:nvPr/>
        </p:nvSpPr>
        <p:spPr>
          <a:xfrm rot="1328560">
            <a:off x="8492289" y="4013863"/>
            <a:ext cx="966584" cy="1146378"/>
          </a:xfrm>
          <a:custGeom>
            <a:avLst/>
            <a:gdLst/>
            <a:ahLst/>
            <a:cxnLst/>
            <a:rect l="l" t="t" r="r" b="b"/>
            <a:pathLst>
              <a:path w="1384" h="1640" extrusionOk="0">
                <a:moveTo>
                  <a:pt x="755" y="18"/>
                </a:moveTo>
                <a:cubicBezTo>
                  <a:pt x="727" y="36"/>
                  <a:pt x="719" y="73"/>
                  <a:pt x="737" y="101"/>
                </a:cubicBezTo>
                <a:cubicBezTo>
                  <a:pt x="748" y="119"/>
                  <a:pt x="767" y="129"/>
                  <a:pt x="787" y="129"/>
                </a:cubicBezTo>
                <a:lnTo>
                  <a:pt x="839" y="585"/>
                </a:lnTo>
                <a:cubicBezTo>
                  <a:pt x="819" y="590"/>
                  <a:pt x="800" y="602"/>
                  <a:pt x="789" y="621"/>
                </a:cubicBezTo>
                <a:cubicBezTo>
                  <a:pt x="784" y="629"/>
                  <a:pt x="780" y="639"/>
                  <a:pt x="778" y="648"/>
                </a:cubicBezTo>
                <a:cubicBezTo>
                  <a:pt x="773" y="676"/>
                  <a:pt x="782" y="702"/>
                  <a:pt x="800" y="721"/>
                </a:cubicBezTo>
                <a:lnTo>
                  <a:pt x="463" y="1105"/>
                </a:lnTo>
                <a:cubicBezTo>
                  <a:pt x="396" y="1060"/>
                  <a:pt x="310" y="1044"/>
                  <a:pt x="227" y="1069"/>
                </a:cubicBezTo>
                <a:cubicBezTo>
                  <a:pt x="82" y="1114"/>
                  <a:pt x="0" y="1268"/>
                  <a:pt x="45" y="1413"/>
                </a:cubicBezTo>
                <a:cubicBezTo>
                  <a:pt x="90" y="1559"/>
                  <a:pt x="244" y="1640"/>
                  <a:pt x="389" y="1595"/>
                </a:cubicBezTo>
                <a:cubicBezTo>
                  <a:pt x="535" y="1551"/>
                  <a:pt x="616" y="1396"/>
                  <a:pt x="571" y="1251"/>
                </a:cubicBezTo>
                <a:cubicBezTo>
                  <a:pt x="554" y="1194"/>
                  <a:pt x="519" y="1147"/>
                  <a:pt x="475" y="1114"/>
                </a:cubicBezTo>
                <a:lnTo>
                  <a:pt x="811" y="730"/>
                </a:lnTo>
                <a:cubicBezTo>
                  <a:pt x="820" y="736"/>
                  <a:pt x="831" y="741"/>
                  <a:pt x="843" y="743"/>
                </a:cubicBezTo>
                <a:cubicBezTo>
                  <a:pt x="876" y="749"/>
                  <a:pt x="909" y="735"/>
                  <a:pt x="927" y="706"/>
                </a:cubicBezTo>
                <a:cubicBezTo>
                  <a:pt x="932" y="698"/>
                  <a:pt x="936" y="688"/>
                  <a:pt x="938" y="679"/>
                </a:cubicBezTo>
                <a:cubicBezTo>
                  <a:pt x="939" y="673"/>
                  <a:pt x="939" y="668"/>
                  <a:pt x="939" y="662"/>
                </a:cubicBezTo>
                <a:lnTo>
                  <a:pt x="1259" y="583"/>
                </a:lnTo>
                <a:cubicBezTo>
                  <a:pt x="1261" y="587"/>
                  <a:pt x="1263" y="591"/>
                  <a:pt x="1265" y="594"/>
                </a:cubicBezTo>
                <a:cubicBezTo>
                  <a:pt x="1283" y="622"/>
                  <a:pt x="1320" y="631"/>
                  <a:pt x="1348" y="613"/>
                </a:cubicBezTo>
                <a:cubicBezTo>
                  <a:pt x="1376" y="595"/>
                  <a:pt x="1384" y="558"/>
                  <a:pt x="1367" y="530"/>
                </a:cubicBezTo>
                <a:cubicBezTo>
                  <a:pt x="1349" y="501"/>
                  <a:pt x="1311" y="493"/>
                  <a:pt x="1283" y="511"/>
                </a:cubicBezTo>
                <a:cubicBezTo>
                  <a:pt x="1263" y="524"/>
                  <a:pt x="1253" y="547"/>
                  <a:pt x="1256" y="569"/>
                </a:cubicBezTo>
                <a:lnTo>
                  <a:pt x="937" y="648"/>
                </a:lnTo>
                <a:cubicBezTo>
                  <a:pt x="935" y="637"/>
                  <a:pt x="931" y="627"/>
                  <a:pt x="925" y="618"/>
                </a:cubicBezTo>
                <a:cubicBezTo>
                  <a:pt x="913" y="600"/>
                  <a:pt x="894" y="588"/>
                  <a:pt x="873" y="584"/>
                </a:cubicBezTo>
                <a:cubicBezTo>
                  <a:pt x="866" y="583"/>
                  <a:pt x="860" y="582"/>
                  <a:pt x="853" y="583"/>
                </a:cubicBezTo>
                <a:lnTo>
                  <a:pt x="801" y="127"/>
                </a:lnTo>
                <a:cubicBezTo>
                  <a:pt x="808" y="126"/>
                  <a:pt x="814" y="123"/>
                  <a:pt x="820" y="120"/>
                </a:cubicBezTo>
                <a:cubicBezTo>
                  <a:pt x="848" y="102"/>
                  <a:pt x="856" y="64"/>
                  <a:pt x="838" y="36"/>
                </a:cubicBezTo>
                <a:cubicBezTo>
                  <a:pt x="821" y="8"/>
                  <a:pt x="783" y="0"/>
                  <a:pt x="755" y="18"/>
                </a:cubicBezTo>
                <a:moveTo>
                  <a:pt x="913" y="626"/>
                </a:moveTo>
                <a:cubicBezTo>
                  <a:pt x="918" y="634"/>
                  <a:pt x="922" y="642"/>
                  <a:pt x="923" y="651"/>
                </a:cubicBezTo>
                <a:lnTo>
                  <a:pt x="923" y="651"/>
                </a:lnTo>
                <a:lnTo>
                  <a:pt x="924" y="653"/>
                </a:lnTo>
                <a:cubicBezTo>
                  <a:pt x="925" y="660"/>
                  <a:pt x="925" y="668"/>
                  <a:pt x="923" y="676"/>
                </a:cubicBezTo>
                <a:cubicBezTo>
                  <a:pt x="922" y="684"/>
                  <a:pt x="919" y="692"/>
                  <a:pt x="915" y="699"/>
                </a:cubicBezTo>
                <a:cubicBezTo>
                  <a:pt x="900" y="722"/>
                  <a:pt x="872" y="734"/>
                  <a:pt x="845" y="729"/>
                </a:cubicBezTo>
                <a:cubicBezTo>
                  <a:pt x="809" y="722"/>
                  <a:pt x="785" y="687"/>
                  <a:pt x="792" y="651"/>
                </a:cubicBezTo>
                <a:cubicBezTo>
                  <a:pt x="794" y="643"/>
                  <a:pt x="797" y="635"/>
                  <a:pt x="801" y="628"/>
                </a:cubicBezTo>
                <a:cubicBezTo>
                  <a:pt x="816" y="605"/>
                  <a:pt x="843" y="593"/>
                  <a:pt x="870" y="598"/>
                </a:cubicBezTo>
                <a:cubicBezTo>
                  <a:pt x="888" y="601"/>
                  <a:pt x="903" y="611"/>
                  <a:pt x="913" y="626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</a:pPr>
            <a:endParaRPr sz="1500" b="0" i="0" u="none" strike="noStrike" cap="none">
              <a:solidFill>
                <a:schemeClr val="dk1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sp>
        <p:nvSpPr>
          <p:cNvPr id="11" name="Google Shape;11;p43"/>
          <p:cNvSpPr txBox="1">
            <a:spLocks noGrp="1"/>
          </p:cNvSpPr>
          <p:nvPr>
            <p:ph type="body" idx="1"/>
          </p:nvPr>
        </p:nvSpPr>
        <p:spPr>
          <a:xfrm>
            <a:off x="299805" y="972460"/>
            <a:ext cx="8064216" cy="303836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17575" tIns="108775" rIns="217575" bIns="108775" anchor="t" anchorCtr="0">
            <a:normAutofit/>
          </a:bodyPr>
          <a:lstStyle>
            <a:lvl1pPr marL="457200" marR="0" lvl="0" indent="-35052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920"/>
              <a:buFont typeface="Noto Sans Symbols"/>
              <a:buChar char="⬛"/>
              <a:defRPr sz="2400" b="0" i="0" u="none" strike="noStrike" cap="none">
                <a:solidFill>
                  <a:schemeClr val="lt2"/>
                </a:solidFill>
                <a:latin typeface="Trebuchet MS"/>
                <a:ea typeface="Trebuchet MS"/>
                <a:cs typeface="Trebuchet MS"/>
                <a:sym typeface="Trebuchet MS"/>
              </a:defRPr>
            </a:lvl1pPr>
            <a:lvl2pPr marL="914400" marR="0" lvl="1" indent="-3302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600"/>
              <a:buFont typeface="Noto Sans Symbols"/>
              <a:buChar char="◻"/>
              <a:defRPr sz="20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2pPr>
            <a:lvl3pPr marL="1371600" marR="0" lvl="2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Font typeface="Trebuchet MS"/>
              <a:buChar char="&gt;"/>
              <a:defRPr sz="18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3pPr>
            <a:lvl4pPr marL="1828800" marR="0" lvl="3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Font typeface="Trebuchet MS"/>
              <a:buChar char="&gt;"/>
              <a:defRPr sz="18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4pPr>
            <a:lvl5pPr marL="2286000" marR="0" lvl="4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Font typeface="Trebuchet MS"/>
              <a:buChar char="&gt;"/>
              <a:defRPr sz="18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5pPr>
            <a:lvl6pPr marL="2743200" marR="0" lvl="5" indent="-355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6pPr>
            <a:lvl7pPr marL="3200400" marR="0" lvl="6" indent="-355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7pPr>
            <a:lvl8pPr marL="3657600" marR="0" lvl="7" indent="-355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8pPr>
            <a:lvl9pPr marL="4114800" marR="0" lvl="8" indent="-355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9pPr>
          </a:lstStyle>
          <a:p>
            <a:endParaRPr/>
          </a:p>
        </p:txBody>
      </p:sp>
      <p:sp>
        <p:nvSpPr>
          <p:cNvPr id="12" name="Google Shape;12;p43"/>
          <p:cNvSpPr txBox="1">
            <a:spLocks noGrp="1"/>
          </p:cNvSpPr>
          <p:nvPr>
            <p:ph type="title"/>
          </p:nvPr>
        </p:nvSpPr>
        <p:spPr>
          <a:xfrm>
            <a:off x="-6888" y="198806"/>
            <a:ext cx="6588442" cy="4677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Trebuchet MS"/>
              <a:buNone/>
              <a:defRPr sz="2800" b="1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3" name="Google Shape;13;p43"/>
          <p:cNvSpPr txBox="1"/>
          <p:nvPr/>
        </p:nvSpPr>
        <p:spPr>
          <a:xfrm>
            <a:off x="8276806" y="4638769"/>
            <a:ext cx="640165" cy="33851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82825" tIns="91400" rIns="182825" bIns="914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lang="en-MT" sz="1000" b="0" i="0" u="none" strike="noStrike" cap="none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rPr>
              <a:t>‹#›</a:t>
            </a:fld>
            <a:endParaRPr sz="1000" b="0" i="0" u="none" strike="noStrike" cap="none">
              <a:solidFill>
                <a:schemeClr val="lt1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  <p:sldLayoutId id="2147483662" r:id="rId14"/>
    <p:sldLayoutId id="2147483663" r:id="rId15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emf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6.pn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emf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notesSlide" Target="../notesSlides/notesSlide39.xml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0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3">
          <a:extLst>
            <a:ext uri="{FF2B5EF4-FFF2-40B4-BE49-F238E27FC236}">
              <a16:creationId xmlns:a16="http://schemas.microsoft.com/office/drawing/2014/main" id="{AF2D4AB6-2C6C-B84E-9F2B-6DCD25C3ADC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" name="Google Shape;114;g35670ae33ce_0_0">
            <a:extLst>
              <a:ext uri="{FF2B5EF4-FFF2-40B4-BE49-F238E27FC236}">
                <a16:creationId xmlns:a16="http://schemas.microsoft.com/office/drawing/2014/main" id="{CFC7D0A4-6697-B600-789B-1513DB34999A}"/>
              </a:ext>
            </a:extLst>
          </p:cNvPr>
          <p:cNvSpPr txBox="1">
            <a:spLocks noGrp="1"/>
          </p:cNvSpPr>
          <p:nvPr>
            <p:ph type="body" idx="4294967295"/>
          </p:nvPr>
        </p:nvSpPr>
        <p:spPr>
          <a:xfrm>
            <a:off x="723130" y="1936627"/>
            <a:ext cx="5065800" cy="463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17575" tIns="108775" rIns="217575" bIns="10877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920"/>
              <a:buNone/>
            </a:pPr>
            <a:r>
              <a:rPr lang="en-MT" sz="2400" b="1"/>
              <a:t>SuPeRBE Training Material</a:t>
            </a:r>
            <a:endParaRPr/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920"/>
              <a:buNone/>
            </a:pPr>
            <a:endParaRPr sz="2400" b="1">
              <a:solidFill>
                <a:srgbClr val="53656D"/>
              </a:solidFill>
            </a:endParaRPr>
          </a:p>
        </p:txBody>
      </p:sp>
      <p:sp>
        <p:nvSpPr>
          <p:cNvPr id="115" name="Google Shape;115;g35670ae33ce_0_0">
            <a:extLst>
              <a:ext uri="{FF2B5EF4-FFF2-40B4-BE49-F238E27FC236}">
                <a16:creationId xmlns:a16="http://schemas.microsoft.com/office/drawing/2014/main" id="{79C0382A-0F05-487D-C493-D37A0CCCA140}"/>
              </a:ext>
            </a:extLst>
          </p:cNvPr>
          <p:cNvSpPr txBox="1"/>
          <p:nvPr/>
        </p:nvSpPr>
        <p:spPr>
          <a:xfrm>
            <a:off x="719320" y="2612349"/>
            <a:ext cx="7189500" cy="463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17575" tIns="108775" rIns="217575" bIns="108775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920"/>
              <a:buFont typeface="Noto Sans Symbols"/>
              <a:buNone/>
            </a:pPr>
            <a:r>
              <a:rPr lang="en-MT" sz="2400" b="1" i="0" u="none" strike="noStrike" cap="none">
                <a:solidFill>
                  <a:schemeClr val="accent4"/>
                </a:solidFill>
                <a:latin typeface="Trebuchet MS"/>
                <a:ea typeface="Trebuchet MS"/>
                <a:cs typeface="Trebuchet MS"/>
                <a:sym typeface="Trebuchet MS"/>
              </a:rPr>
              <a:t>Climate change and built environment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6" name="Google Shape;116;g35670ae33ce_0_0">
            <a:extLst>
              <a:ext uri="{FF2B5EF4-FFF2-40B4-BE49-F238E27FC236}">
                <a16:creationId xmlns:a16="http://schemas.microsoft.com/office/drawing/2014/main" id="{AE7A5A02-9AC5-BC6C-42C7-FA9AE957D64D}"/>
              </a:ext>
            </a:extLst>
          </p:cNvPr>
          <p:cNvSpPr txBox="1"/>
          <p:nvPr/>
        </p:nvSpPr>
        <p:spPr>
          <a:xfrm>
            <a:off x="719320" y="3158000"/>
            <a:ext cx="6477000" cy="463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17575" tIns="108775" rIns="217575" bIns="108775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920"/>
              <a:buFont typeface="Noto Sans Symbols"/>
              <a:buNone/>
            </a:pPr>
            <a:r>
              <a:rPr lang="en-MT" sz="2400" b="1" i="0" u="none" strike="noStrike" cap="none">
                <a:solidFill>
                  <a:schemeClr val="accent4"/>
                </a:solidFill>
                <a:latin typeface="Trebuchet MS"/>
                <a:ea typeface="Trebuchet MS"/>
                <a:cs typeface="Trebuchet MS"/>
                <a:sym typeface="Trebuchet MS"/>
              </a:rPr>
              <a:t>Fundamentals of climate change</a:t>
            </a:r>
            <a:r>
              <a:rPr lang="en-MT" sz="1800" b="1" i="0" u="none" strike="noStrike" cap="none">
                <a:solidFill>
                  <a:schemeClr val="accent4"/>
                </a:solidFill>
                <a:latin typeface="Trebuchet MS"/>
                <a:ea typeface="Trebuchet MS"/>
                <a:cs typeface="Trebuchet MS"/>
                <a:sym typeface="Trebuchet MS"/>
              </a:rPr>
              <a:t> 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7" name="Google Shape;117;g35670ae33ce_0_0">
            <a:extLst>
              <a:ext uri="{FF2B5EF4-FFF2-40B4-BE49-F238E27FC236}">
                <a16:creationId xmlns:a16="http://schemas.microsoft.com/office/drawing/2014/main" id="{07BBE091-485B-4571-759C-73927548FC4E}"/>
              </a:ext>
            </a:extLst>
          </p:cNvPr>
          <p:cNvSpPr txBox="1"/>
          <p:nvPr/>
        </p:nvSpPr>
        <p:spPr>
          <a:xfrm>
            <a:off x="5788925" y="3776181"/>
            <a:ext cx="3307200" cy="463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17575" tIns="108775" rIns="217575" bIns="108775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600"/>
              <a:buFont typeface="Noto Sans Symbols"/>
              <a:buNone/>
            </a:pPr>
            <a:r>
              <a:rPr lang="en-MT" sz="2000" b="1" i="0" u="none" strike="noStrike" cap="none">
                <a:solidFill>
                  <a:schemeClr val="accent4"/>
                </a:solidFill>
                <a:latin typeface="Trebuchet MS"/>
                <a:ea typeface="Trebuchet MS"/>
                <a:cs typeface="Trebuchet MS"/>
                <a:sym typeface="Trebuchet MS"/>
              </a:rPr>
              <a:t>Level of competence: 2</a:t>
            </a:r>
            <a:endParaRPr sz="2000" b="1" i="0" u="none" strike="noStrike" cap="none">
              <a:solidFill>
                <a:schemeClr val="accent4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pic>
        <p:nvPicPr>
          <p:cNvPr id="118" name="Google Shape;118;g35670ae33ce_0_0" title="superbe copertina.jpg">
            <a:extLst>
              <a:ext uri="{FF2B5EF4-FFF2-40B4-BE49-F238E27FC236}">
                <a16:creationId xmlns:a16="http://schemas.microsoft.com/office/drawing/2014/main" id="{3FC8CBC9-20DC-718A-27D7-AE3868D44504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-14128"/>
            <a:ext cx="9168625" cy="5260328"/>
          </a:xfrm>
          <a:prstGeom prst="rect">
            <a:avLst/>
          </a:prstGeom>
          <a:noFill/>
          <a:ln>
            <a:noFill/>
          </a:ln>
        </p:spPr>
      </p:pic>
      <p:sp>
        <p:nvSpPr>
          <p:cNvPr id="119" name="Google Shape;119;g35670ae33ce_0_0">
            <a:extLst>
              <a:ext uri="{FF2B5EF4-FFF2-40B4-BE49-F238E27FC236}">
                <a16:creationId xmlns:a16="http://schemas.microsoft.com/office/drawing/2014/main" id="{46221948-1274-E80B-18C3-C65337DACC30}"/>
              </a:ext>
            </a:extLst>
          </p:cNvPr>
          <p:cNvSpPr txBox="1">
            <a:spLocks noGrp="1"/>
          </p:cNvSpPr>
          <p:nvPr>
            <p:ph type="body" idx="4294967295"/>
          </p:nvPr>
        </p:nvSpPr>
        <p:spPr>
          <a:xfrm>
            <a:off x="388620" y="4396648"/>
            <a:ext cx="3063600" cy="586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17575" tIns="108775" rIns="217575" bIns="108775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720"/>
              <a:buFont typeface="Noto Sans Symbols"/>
              <a:buNone/>
            </a:pPr>
            <a:endParaRPr sz="900" dirty="0"/>
          </a:p>
          <a:p>
            <a:pPr marL="0" lvl="0" indent="0">
              <a:buSzPts val="800"/>
              <a:buNone/>
            </a:pPr>
            <a:r>
              <a:rPr lang="cs-CZ" sz="1000" dirty="0"/>
              <a:t>Aktivita 3.2</a:t>
            </a:r>
          </a:p>
          <a:p>
            <a:pPr marL="0" lvl="0" indent="0">
              <a:buSzPts val="800"/>
              <a:buNone/>
            </a:pPr>
            <a:r>
              <a:rPr lang="en-MT" sz="1000" dirty="0"/>
              <a:t>SuPeRBE </a:t>
            </a:r>
            <a:r>
              <a:rPr lang="cs-CZ" sz="1000" dirty="0"/>
              <a:t>Projekt</a:t>
            </a:r>
            <a:r>
              <a:rPr lang="en-MT" sz="1000" dirty="0"/>
              <a:t> (CE0200768)</a:t>
            </a:r>
            <a:endParaRPr sz="1000" dirty="0"/>
          </a:p>
        </p:txBody>
      </p:sp>
      <p:sp>
        <p:nvSpPr>
          <p:cNvPr id="120" name="Google Shape;120;g35670ae33ce_0_0">
            <a:extLst>
              <a:ext uri="{FF2B5EF4-FFF2-40B4-BE49-F238E27FC236}">
                <a16:creationId xmlns:a16="http://schemas.microsoft.com/office/drawing/2014/main" id="{F43496FD-D606-1072-F331-E01BD7464470}"/>
              </a:ext>
            </a:extLst>
          </p:cNvPr>
          <p:cNvSpPr txBox="1">
            <a:spLocks noGrp="1"/>
          </p:cNvSpPr>
          <p:nvPr>
            <p:ph type="body" idx="4294967295"/>
          </p:nvPr>
        </p:nvSpPr>
        <p:spPr>
          <a:xfrm>
            <a:off x="520079" y="1340779"/>
            <a:ext cx="7669500" cy="463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17575" tIns="108775" rIns="217575" bIns="108775" anchor="t" anchorCtr="0">
            <a:noAutofit/>
          </a:bodyPr>
          <a:lstStyle/>
          <a:p>
            <a:pPr marL="0" lvl="0" indent="0">
              <a:buNone/>
            </a:pPr>
            <a:r>
              <a:rPr lang="cs-CZ" sz="3000" b="1" dirty="0"/>
              <a:t>Školicí materiál </a:t>
            </a:r>
            <a:r>
              <a:rPr lang="cs-CZ" sz="3000" b="1" dirty="0" err="1"/>
              <a:t>SuPeRBE</a:t>
            </a:r>
            <a:endParaRPr sz="3000" b="1" dirty="0">
              <a:solidFill>
                <a:srgbClr val="53656D"/>
              </a:solidFill>
            </a:endParaRPr>
          </a:p>
        </p:txBody>
      </p:sp>
      <p:sp>
        <p:nvSpPr>
          <p:cNvPr id="121" name="Google Shape;121;g35670ae33ce_0_0">
            <a:extLst>
              <a:ext uri="{FF2B5EF4-FFF2-40B4-BE49-F238E27FC236}">
                <a16:creationId xmlns:a16="http://schemas.microsoft.com/office/drawing/2014/main" id="{FD437735-2A5E-D63E-7B07-5FD357754499}"/>
              </a:ext>
            </a:extLst>
          </p:cNvPr>
          <p:cNvSpPr txBox="1">
            <a:spLocks noGrp="1"/>
          </p:cNvSpPr>
          <p:nvPr>
            <p:ph type="body" idx="4294967295"/>
          </p:nvPr>
        </p:nvSpPr>
        <p:spPr>
          <a:xfrm>
            <a:off x="5821330" y="4548413"/>
            <a:ext cx="3170400" cy="709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17575" tIns="108775" rIns="217575" bIns="108775" anchor="t" anchorCtr="0">
            <a:normAutofit/>
          </a:bodyPr>
          <a:lstStyle/>
          <a:p>
            <a:pPr marL="0" lvl="0" indent="0" algn="r">
              <a:buSzPts val="800"/>
              <a:buNone/>
            </a:pPr>
            <a:r>
              <a:rPr lang="en-US" sz="1000" dirty="0"/>
              <a:t>Oblast </a:t>
            </a:r>
            <a:r>
              <a:rPr lang="en-US" sz="1000" dirty="0" err="1"/>
              <a:t>odbornosti</a:t>
            </a:r>
            <a:r>
              <a:rPr lang="en-US" sz="1000" dirty="0"/>
              <a:t>: A</a:t>
            </a:r>
            <a:r>
              <a:rPr lang="cs-CZ" sz="1000" dirty="0"/>
              <a:t>E</a:t>
            </a:r>
            <a:r>
              <a:rPr lang="en-US" sz="1000" dirty="0"/>
              <a:t>5.5 </a:t>
            </a:r>
            <a:r>
              <a:rPr lang="es" sz="1000" dirty="0"/>
              <a:t>na základě </a:t>
            </a:r>
            <a:endParaRPr lang="cs-CZ" sz="1000" dirty="0"/>
          </a:p>
          <a:p>
            <a:pPr marL="0" lvl="0" indent="0" algn="r">
              <a:buSzPts val="800"/>
              <a:buNone/>
            </a:pPr>
            <a:r>
              <a:rPr lang="en-US" sz="1000" b="1" dirty="0"/>
              <a:t>CEN Workshop Agreement 17939</a:t>
            </a:r>
            <a:endParaRPr sz="1200" dirty="0"/>
          </a:p>
        </p:txBody>
      </p:sp>
      <p:sp>
        <p:nvSpPr>
          <p:cNvPr id="122" name="Google Shape;122;g35670ae33ce_0_0">
            <a:extLst>
              <a:ext uri="{FF2B5EF4-FFF2-40B4-BE49-F238E27FC236}">
                <a16:creationId xmlns:a16="http://schemas.microsoft.com/office/drawing/2014/main" id="{6E0F2194-C4E7-A01C-4F86-BE5BCDC88DF7}"/>
              </a:ext>
            </a:extLst>
          </p:cNvPr>
          <p:cNvSpPr txBox="1"/>
          <p:nvPr/>
        </p:nvSpPr>
        <p:spPr>
          <a:xfrm>
            <a:off x="5981525" y="3929419"/>
            <a:ext cx="3307200" cy="463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17575" tIns="108775" rIns="217575" bIns="108775" anchor="t" anchorCtr="0">
            <a:noAutofit/>
          </a:bodyPr>
          <a:lstStyle/>
          <a:p>
            <a:pPr lvl="0">
              <a:buClr>
                <a:schemeClr val="lt2"/>
              </a:buClr>
              <a:buSzPts val="1600"/>
            </a:pPr>
            <a:r>
              <a:rPr lang="cs-CZ" sz="1800" b="1" dirty="0">
                <a:solidFill>
                  <a:schemeClr val="accent4"/>
                </a:solidFill>
                <a:latin typeface="Trebuchet MS"/>
                <a:ea typeface="Trebuchet MS"/>
                <a:cs typeface="Trebuchet MS"/>
                <a:sym typeface="Trebuchet MS"/>
              </a:rPr>
              <a:t>Úroveň kompetence: 2</a:t>
            </a:r>
            <a:endParaRPr sz="1800" b="1" i="0" u="none" strike="noStrike" cap="none" dirty="0">
              <a:solidFill>
                <a:schemeClr val="accent4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sp>
        <p:nvSpPr>
          <p:cNvPr id="123" name="Google Shape;123;g35670ae33ce_0_0">
            <a:extLst>
              <a:ext uri="{FF2B5EF4-FFF2-40B4-BE49-F238E27FC236}">
                <a16:creationId xmlns:a16="http://schemas.microsoft.com/office/drawing/2014/main" id="{AE72470D-8497-BBFC-0F54-46E41C48280B}"/>
              </a:ext>
            </a:extLst>
          </p:cNvPr>
          <p:cNvSpPr txBox="1"/>
          <p:nvPr/>
        </p:nvSpPr>
        <p:spPr>
          <a:xfrm>
            <a:off x="576270" y="1858937"/>
            <a:ext cx="7189500" cy="463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17575" tIns="108775" rIns="217575" bIns="108775" anchor="t" anchorCtr="0">
            <a:noAutofit/>
          </a:bodyPr>
          <a:lstStyle/>
          <a:p>
            <a:pPr lvl="0">
              <a:buClr>
                <a:schemeClr val="lt2"/>
              </a:buClr>
              <a:buSzPts val="1920"/>
            </a:pPr>
            <a:r>
              <a:rPr lang="cs-CZ" sz="1300" b="1" dirty="0">
                <a:solidFill>
                  <a:schemeClr val="accent4"/>
                </a:solidFill>
                <a:latin typeface="Trebuchet MS"/>
                <a:ea typeface="Trebuchet MS"/>
                <a:cs typeface="Trebuchet MS"/>
                <a:sym typeface="Trebuchet MS"/>
              </a:rPr>
              <a:t>Makro oblast odbornosti:</a:t>
            </a:r>
            <a:endParaRPr sz="3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24" name="Google Shape;124;g35670ae33ce_0_0">
            <a:extLst>
              <a:ext uri="{FF2B5EF4-FFF2-40B4-BE49-F238E27FC236}">
                <a16:creationId xmlns:a16="http://schemas.microsoft.com/office/drawing/2014/main" id="{D806A050-0275-2BB3-D3FC-B846F73A73B3}"/>
              </a:ext>
            </a:extLst>
          </p:cNvPr>
          <p:cNvSpPr txBox="1"/>
          <p:nvPr/>
        </p:nvSpPr>
        <p:spPr>
          <a:xfrm>
            <a:off x="576280" y="2040904"/>
            <a:ext cx="6739800" cy="463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17575" tIns="108775" rIns="217575" bIns="108775" anchor="t" anchorCtr="0">
            <a:noAutofit/>
          </a:bodyPr>
          <a:lstStyle/>
          <a:p>
            <a:pPr lvl="0">
              <a:buClr>
                <a:srgbClr val="708792"/>
              </a:buClr>
              <a:buSzPts val="1600"/>
            </a:pPr>
            <a:r>
              <a:rPr lang="cs-CZ" sz="2000" b="1" dirty="0">
                <a:solidFill>
                  <a:srgbClr val="9ACA3C"/>
                </a:solidFill>
                <a:latin typeface="Trebuchet MS"/>
                <a:ea typeface="Trebuchet MS"/>
                <a:cs typeface="Trebuchet MS"/>
                <a:sym typeface="Trebuchet MS"/>
              </a:rPr>
              <a:t>Hodnocení rizik na úrovni urbanistických celků </a:t>
            </a:r>
            <a:endParaRPr sz="14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25" name="Google Shape;125;g35670ae33ce_0_0">
            <a:extLst>
              <a:ext uri="{FF2B5EF4-FFF2-40B4-BE49-F238E27FC236}">
                <a16:creationId xmlns:a16="http://schemas.microsoft.com/office/drawing/2014/main" id="{C558D0DF-A18F-266F-781F-40B2275BE66B}"/>
              </a:ext>
            </a:extLst>
          </p:cNvPr>
          <p:cNvSpPr txBox="1"/>
          <p:nvPr/>
        </p:nvSpPr>
        <p:spPr>
          <a:xfrm>
            <a:off x="576275" y="2303269"/>
            <a:ext cx="7132200" cy="721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17575" tIns="108775" rIns="217575" bIns="108775" anchor="t" anchorCtr="0">
            <a:noAutofit/>
          </a:bodyPr>
          <a:lstStyle/>
          <a:p>
            <a:pPr lvl="0">
              <a:buClr>
                <a:srgbClr val="708792"/>
              </a:buClr>
              <a:buSzPts val="1600"/>
            </a:pPr>
            <a:r>
              <a:rPr lang="cs-CZ" sz="2000" b="1" dirty="0">
                <a:solidFill>
                  <a:srgbClr val="9ACA3C"/>
                </a:solidFill>
                <a:latin typeface="Trebuchet MS"/>
                <a:ea typeface="Trebuchet MS"/>
                <a:cs typeface="Trebuchet MS"/>
                <a:sym typeface="Trebuchet MS"/>
              </a:rPr>
              <a:t>Hazard: Extrémní teploty (C)</a:t>
            </a:r>
            <a:endParaRPr sz="2000" b="0" i="0" u="none" strike="noStrike" cap="none" dirty="0">
              <a:solidFill>
                <a:srgbClr val="9ACA3C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sp>
        <p:nvSpPr>
          <p:cNvPr id="126" name="Google Shape;126;g35670ae33ce_0_0">
            <a:extLst>
              <a:ext uri="{FF2B5EF4-FFF2-40B4-BE49-F238E27FC236}">
                <a16:creationId xmlns:a16="http://schemas.microsoft.com/office/drawing/2014/main" id="{0FB3A78A-1098-DBBC-FC7C-7E47DBC3D8E7}"/>
              </a:ext>
            </a:extLst>
          </p:cNvPr>
          <p:cNvSpPr txBox="1"/>
          <p:nvPr/>
        </p:nvSpPr>
        <p:spPr>
          <a:xfrm>
            <a:off x="544924" y="3379650"/>
            <a:ext cx="7363895" cy="549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17575" tIns="108775" rIns="217575" bIns="108775" anchor="t" anchorCtr="0">
            <a:noAutofit/>
          </a:bodyPr>
          <a:lstStyle/>
          <a:p>
            <a:pPr lvl="0">
              <a:buClr>
                <a:srgbClr val="708792"/>
              </a:buClr>
              <a:buSzPts val="1600"/>
            </a:pPr>
            <a:r>
              <a:rPr lang="cs-CZ" sz="2000" b="1" dirty="0">
                <a:solidFill>
                  <a:srgbClr val="9ACA3C"/>
                </a:solidFill>
                <a:latin typeface="Trebuchet MS"/>
                <a:ea typeface="Trebuchet MS"/>
                <a:cs typeface="Trebuchet MS"/>
                <a:sym typeface="Trebuchet MS"/>
              </a:rPr>
              <a:t>Kategorie rizika: Riziko pro zdraví obyvatelstva (C8.1)</a:t>
            </a:r>
            <a:endParaRPr sz="2400" b="0" i="0" u="none" strike="noStrike" cap="none" dirty="0">
              <a:solidFill>
                <a:srgbClr val="9ACA3C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sp>
        <p:nvSpPr>
          <p:cNvPr id="127" name="Google Shape;127;g35670ae33ce_0_0">
            <a:extLst>
              <a:ext uri="{FF2B5EF4-FFF2-40B4-BE49-F238E27FC236}">
                <a16:creationId xmlns:a16="http://schemas.microsoft.com/office/drawing/2014/main" id="{E7D34D0C-9265-014D-E003-8C59C6439427}"/>
              </a:ext>
            </a:extLst>
          </p:cNvPr>
          <p:cNvSpPr txBox="1"/>
          <p:nvPr/>
        </p:nvSpPr>
        <p:spPr>
          <a:xfrm>
            <a:off x="712575" y="2893375"/>
            <a:ext cx="4183800" cy="369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lvl="0">
              <a:buClr>
                <a:schemeClr val="lt2"/>
              </a:buClr>
              <a:buSzPts val="1600"/>
            </a:pPr>
            <a:r>
              <a:rPr lang="cs-CZ" sz="2000" b="1" dirty="0">
                <a:solidFill>
                  <a:schemeClr val="accent4"/>
                </a:solidFill>
                <a:latin typeface="Trebuchet MS"/>
                <a:ea typeface="Trebuchet MS"/>
                <a:cs typeface="Trebuchet MS"/>
                <a:sym typeface="Trebuchet MS"/>
              </a:rPr>
              <a:t>Městský sektor: Zdraví (C8)</a:t>
            </a:r>
            <a:endParaRPr sz="2400" b="0" i="0" u="none" strike="noStrike" cap="none" dirty="0">
              <a:solidFill>
                <a:schemeClr val="lt2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sp>
        <p:nvSpPr>
          <p:cNvPr id="128" name="Google Shape;128;g35670ae33ce_0_0">
            <a:extLst>
              <a:ext uri="{FF2B5EF4-FFF2-40B4-BE49-F238E27FC236}">
                <a16:creationId xmlns:a16="http://schemas.microsoft.com/office/drawing/2014/main" id="{B5E427CF-3DF3-5F60-1F0C-4E8857EBFE7A}"/>
              </a:ext>
            </a:extLst>
          </p:cNvPr>
          <p:cNvSpPr txBox="1"/>
          <p:nvPr/>
        </p:nvSpPr>
        <p:spPr>
          <a:xfrm>
            <a:off x="576270" y="2672187"/>
            <a:ext cx="7189500" cy="463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17575" tIns="108775" rIns="217575" bIns="108775" anchor="t" anchorCtr="0">
            <a:noAutofit/>
          </a:bodyPr>
          <a:lstStyle/>
          <a:p>
            <a:pPr lvl="0">
              <a:buClr>
                <a:schemeClr val="lt2"/>
              </a:buClr>
              <a:buSzPts val="1920"/>
            </a:pPr>
            <a:r>
              <a:rPr lang="cs-CZ" sz="1300" b="1" dirty="0">
                <a:solidFill>
                  <a:schemeClr val="accent4"/>
                </a:solidFill>
                <a:latin typeface="Trebuchet MS"/>
                <a:ea typeface="Trebuchet MS"/>
                <a:cs typeface="Trebuchet MS"/>
                <a:sym typeface="Trebuchet MS"/>
              </a:rPr>
              <a:t>Oblast odbornosti:</a:t>
            </a:r>
            <a:endParaRPr sz="3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07346147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2">
          <a:extLst>
            <a:ext uri="{FF2B5EF4-FFF2-40B4-BE49-F238E27FC236}">
              <a16:creationId xmlns:a16="http://schemas.microsoft.com/office/drawing/2014/main" id="{069CDC8F-A393-ECD8-C57E-C2843C5E8AC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" name="Google Shape;133;p2">
            <a:extLst>
              <a:ext uri="{FF2B5EF4-FFF2-40B4-BE49-F238E27FC236}">
                <a16:creationId xmlns:a16="http://schemas.microsoft.com/office/drawing/2014/main" id="{0B27F0CD-EABD-3611-F713-55E7BC29F870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576263" y="2318710"/>
            <a:ext cx="7868400" cy="2406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50" tIns="34275" rIns="68550" bIns="34275" anchor="ctr" anchorCtr="0">
            <a:noAutofit/>
          </a:bodyPr>
          <a:lstStyle/>
          <a:p>
            <a:pPr marL="0" lvl="0" indent="0">
              <a:lnSpc>
                <a:spcPct val="105000"/>
              </a:lnSpc>
              <a:spcBef>
                <a:spcPts val="900"/>
              </a:spcBef>
              <a:buClr>
                <a:schemeClr val="dk1"/>
              </a:buClr>
              <a:buSzPts val="1100"/>
              <a:buNone/>
            </a:pPr>
            <a:r>
              <a:rPr lang="cs-CZ" sz="1125" dirty="0">
                <a:solidFill>
                  <a:srgbClr val="7F7F7F"/>
                </a:solidFill>
              </a:rPr>
              <a:t>Městské tepelné ostrovy jsou oblasti ve městě, které se oteplují více oproti okolním oblastem, zejména v létě a v noci.</a:t>
            </a:r>
          </a:p>
          <a:p>
            <a:pPr marL="0" lvl="0" indent="0">
              <a:lnSpc>
                <a:spcPct val="105000"/>
              </a:lnSpc>
              <a:spcBef>
                <a:spcPts val="900"/>
              </a:spcBef>
              <a:buClr>
                <a:schemeClr val="dk1"/>
              </a:buClr>
              <a:buSzPts val="1100"/>
              <a:buNone/>
            </a:pPr>
            <a:r>
              <a:rPr lang="cs-CZ" sz="1275" b="1" dirty="0">
                <a:solidFill>
                  <a:srgbClr val="7F7F7F"/>
                </a:solidFill>
              </a:rPr>
              <a:t>Proč se to děje?</a:t>
            </a:r>
          </a:p>
          <a:p>
            <a:pPr marL="0" lvl="0" indent="0">
              <a:lnSpc>
                <a:spcPct val="105000"/>
              </a:lnSpc>
              <a:spcBef>
                <a:spcPts val="900"/>
              </a:spcBef>
              <a:buClr>
                <a:schemeClr val="dk1"/>
              </a:buClr>
              <a:buSzPts val="1100"/>
              <a:buNone/>
            </a:pPr>
            <a:r>
              <a:rPr lang="cs-CZ" sz="1125" dirty="0">
                <a:solidFill>
                  <a:srgbClr val="7F7F7F"/>
                </a:solidFill>
              </a:rPr>
              <a:t>Města obsahují velké množství betonu, asfaltu a budov, které absorbují a zadržují teplo</a:t>
            </a:r>
            <a:r>
              <a:rPr lang="en-MT" sz="1125" dirty="0">
                <a:solidFill>
                  <a:srgbClr val="7F7F7F"/>
                </a:solidFill>
              </a:rPr>
              <a:t>.</a:t>
            </a:r>
            <a:br>
              <a:rPr lang="en-MT" sz="1125" dirty="0">
                <a:solidFill>
                  <a:srgbClr val="7F7F7F"/>
                </a:solidFill>
              </a:rPr>
            </a:br>
            <a:endParaRPr sz="1125" dirty="0">
              <a:solidFill>
                <a:srgbClr val="7F7F7F"/>
              </a:solidFill>
            </a:endParaRPr>
          </a:p>
          <a:p>
            <a:pPr marL="342900" lvl="0" indent="-242888">
              <a:lnSpc>
                <a:spcPct val="105000"/>
              </a:lnSpc>
              <a:spcBef>
                <a:spcPts val="0"/>
              </a:spcBef>
              <a:buClr>
                <a:srgbClr val="7F7F7F"/>
              </a:buClr>
              <a:buSzPts val="1500"/>
              <a:buChar char="●"/>
            </a:pPr>
            <a:r>
              <a:rPr lang="cs-CZ" sz="1125" b="1" dirty="0">
                <a:solidFill>
                  <a:srgbClr val="7F7F7F"/>
                </a:solidFill>
              </a:rPr>
              <a:t>Méně zeleně znamená méně stínu a méně odpařování vody</a:t>
            </a:r>
            <a:r>
              <a:rPr lang="en-MT" sz="1125" dirty="0">
                <a:solidFill>
                  <a:srgbClr val="7F7F7F"/>
                </a:solidFill>
              </a:rPr>
              <a:t>.</a:t>
            </a:r>
            <a:br>
              <a:rPr lang="en-MT" sz="1125" dirty="0">
                <a:solidFill>
                  <a:srgbClr val="7F7F7F"/>
                </a:solidFill>
              </a:rPr>
            </a:br>
            <a:endParaRPr sz="1125" dirty="0">
              <a:solidFill>
                <a:srgbClr val="7F7F7F"/>
              </a:solidFill>
            </a:endParaRPr>
          </a:p>
          <a:p>
            <a:pPr marL="342900" lvl="0" indent="-242888">
              <a:lnSpc>
                <a:spcPct val="105000"/>
              </a:lnSpc>
              <a:spcBef>
                <a:spcPts val="0"/>
              </a:spcBef>
              <a:buClr>
                <a:srgbClr val="7F7F7F"/>
              </a:buClr>
              <a:buSzPts val="1500"/>
              <a:buChar char="●"/>
            </a:pPr>
            <a:r>
              <a:rPr lang="cs-CZ" sz="1125" b="1" dirty="0">
                <a:solidFill>
                  <a:srgbClr val="7F7F7F"/>
                </a:solidFill>
              </a:rPr>
              <a:t>Auta, klimatizace a průmysl přidávají ještě více tepla</a:t>
            </a:r>
            <a:r>
              <a:rPr lang="en-MT" sz="1125" dirty="0">
                <a:solidFill>
                  <a:srgbClr val="7F7F7F"/>
                </a:solidFill>
              </a:rPr>
              <a:t>.</a:t>
            </a:r>
            <a:br>
              <a:rPr lang="en-MT" sz="1125" dirty="0">
                <a:solidFill>
                  <a:srgbClr val="7F7F7F"/>
                </a:solidFill>
              </a:rPr>
            </a:br>
            <a:endParaRPr sz="1125" dirty="0">
              <a:solidFill>
                <a:srgbClr val="7F7F7F"/>
              </a:solidFill>
            </a:endParaRPr>
          </a:p>
          <a:p>
            <a:pPr marL="0" lvl="0" indent="0">
              <a:lnSpc>
                <a:spcPct val="105000"/>
              </a:lnSpc>
              <a:spcBef>
                <a:spcPts val="900"/>
              </a:spcBef>
              <a:buClr>
                <a:schemeClr val="dk1"/>
              </a:buClr>
              <a:buSzPts val="1100"/>
              <a:buNone/>
            </a:pPr>
            <a:r>
              <a:rPr lang="cs-CZ" sz="1275" b="1" dirty="0">
                <a:solidFill>
                  <a:srgbClr val="7F7F7F"/>
                </a:solidFill>
              </a:rPr>
              <a:t>O kolik jsou města teplejší než okolní krajina</a:t>
            </a:r>
            <a:r>
              <a:rPr lang="en-MT" sz="1275" b="1" dirty="0">
                <a:solidFill>
                  <a:srgbClr val="7F7F7F"/>
                </a:solidFill>
              </a:rPr>
              <a:t>?</a:t>
            </a:r>
            <a:br>
              <a:rPr lang="en-MT" sz="1125" b="1" dirty="0">
                <a:solidFill>
                  <a:srgbClr val="7F7F7F"/>
                </a:solidFill>
              </a:rPr>
            </a:br>
            <a:r>
              <a:rPr lang="cs-CZ" sz="1125" dirty="0">
                <a:solidFill>
                  <a:srgbClr val="7F7F7F"/>
                </a:solidFill>
              </a:rPr>
              <a:t>Městské oblasti mohou být o 1 až 7 °C teplejší než jejich okolí</a:t>
            </a:r>
            <a:r>
              <a:rPr lang="en-MT" sz="1125" dirty="0">
                <a:solidFill>
                  <a:srgbClr val="7F7F7F"/>
                </a:solidFill>
              </a:rPr>
              <a:t>.</a:t>
            </a:r>
            <a:endParaRPr sz="1125" dirty="0">
              <a:solidFill>
                <a:srgbClr val="7F7F7F"/>
              </a:solidFill>
            </a:endParaRPr>
          </a:p>
          <a:p>
            <a:pPr marL="0" lvl="0" indent="0">
              <a:lnSpc>
                <a:spcPct val="105000"/>
              </a:lnSpc>
              <a:spcBef>
                <a:spcPts val="900"/>
              </a:spcBef>
              <a:buNone/>
            </a:pPr>
            <a:r>
              <a:rPr lang="cs-CZ" sz="1275" b="1" dirty="0">
                <a:solidFill>
                  <a:srgbClr val="7F7F7F"/>
                </a:solidFill>
              </a:rPr>
              <a:t>Praktický dopad</a:t>
            </a:r>
            <a:r>
              <a:rPr lang="en-MT" sz="1275" b="1" dirty="0">
                <a:solidFill>
                  <a:srgbClr val="7F7F7F"/>
                </a:solidFill>
              </a:rPr>
              <a:t>:</a:t>
            </a:r>
            <a:endParaRPr sz="1125" b="1" dirty="0">
              <a:solidFill>
                <a:srgbClr val="7F7F7F"/>
              </a:solidFill>
            </a:endParaRPr>
          </a:p>
          <a:p>
            <a:pPr lvl="0" indent="-300037">
              <a:lnSpc>
                <a:spcPct val="105000"/>
              </a:lnSpc>
              <a:spcBef>
                <a:spcPts val="900"/>
              </a:spcBef>
              <a:buClr>
                <a:srgbClr val="7F7F7F"/>
              </a:buClr>
              <a:buSzPts val="1125"/>
              <a:buChar char="-"/>
            </a:pPr>
            <a:r>
              <a:rPr lang="cs-CZ" sz="1125" dirty="0">
                <a:solidFill>
                  <a:srgbClr val="7F7F7F"/>
                </a:solidFill>
              </a:rPr>
              <a:t>Zdravotní problémy,</a:t>
            </a:r>
            <a:r>
              <a:rPr lang="en-MT" sz="1125" dirty="0">
                <a:solidFill>
                  <a:srgbClr val="7F7F7F"/>
                </a:solidFill>
              </a:rPr>
              <a:t> </a:t>
            </a:r>
            <a:endParaRPr sz="1125" dirty="0">
              <a:solidFill>
                <a:srgbClr val="7F7F7F"/>
              </a:solidFill>
            </a:endParaRPr>
          </a:p>
          <a:p>
            <a:pPr lvl="0" indent="-300037">
              <a:lnSpc>
                <a:spcPct val="105000"/>
              </a:lnSpc>
              <a:spcBef>
                <a:spcPts val="0"/>
              </a:spcBef>
              <a:buClr>
                <a:srgbClr val="7F7F7F"/>
              </a:buClr>
              <a:buSzPts val="1125"/>
              <a:buChar char="-"/>
            </a:pPr>
            <a:r>
              <a:rPr lang="cs-CZ" sz="1125" dirty="0">
                <a:solidFill>
                  <a:srgbClr val="7F7F7F"/>
                </a:solidFill>
              </a:rPr>
              <a:t>Vyšší spotřeba energie a horší kvalita ovzduší</a:t>
            </a:r>
            <a:r>
              <a:rPr lang="en-MT" sz="1125" dirty="0">
                <a:solidFill>
                  <a:srgbClr val="7F7F7F"/>
                </a:solidFill>
              </a:rPr>
              <a:t>.</a:t>
            </a:r>
            <a:endParaRPr sz="1125" dirty="0">
              <a:solidFill>
                <a:srgbClr val="7F7F7F"/>
              </a:solidFill>
            </a:endParaRPr>
          </a:p>
          <a:p>
            <a:pPr marL="0" lvl="0" indent="0" algn="just" rtl="0">
              <a:lnSpc>
                <a:spcPct val="97000"/>
              </a:lnSpc>
              <a:spcBef>
                <a:spcPts val="1350"/>
              </a:spcBef>
              <a:spcAft>
                <a:spcPts val="0"/>
              </a:spcAft>
              <a:buSzPts val="1800"/>
              <a:buNone/>
            </a:pPr>
            <a:endParaRPr sz="1650" dirty="0">
              <a:solidFill>
                <a:srgbClr val="7F7F7F"/>
              </a:solidFill>
            </a:endParaRPr>
          </a:p>
          <a:p>
            <a:pPr marL="171450" lvl="0" indent="-57150" algn="l" rtl="0">
              <a:lnSpc>
                <a:spcPct val="140000"/>
              </a:lnSpc>
              <a:spcBef>
                <a:spcPts val="1350"/>
              </a:spcBef>
              <a:spcAft>
                <a:spcPts val="0"/>
              </a:spcAft>
              <a:buSzPts val="2400"/>
              <a:buNone/>
            </a:pPr>
            <a:endParaRPr sz="2100" dirty="0">
              <a:solidFill>
                <a:srgbClr val="7F7F7F"/>
              </a:solidFill>
            </a:endParaRPr>
          </a:p>
        </p:txBody>
      </p:sp>
      <p:pic>
        <p:nvPicPr>
          <p:cNvPr id="134" name="Google Shape;134;p2">
            <a:extLst>
              <a:ext uri="{FF2B5EF4-FFF2-40B4-BE49-F238E27FC236}">
                <a16:creationId xmlns:a16="http://schemas.microsoft.com/office/drawing/2014/main" id="{05771ACF-2636-2D91-3126-5A9E0DDDAC4F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5332800" y="2591000"/>
            <a:ext cx="3304226" cy="1861400"/>
          </a:xfrm>
          <a:prstGeom prst="rect">
            <a:avLst/>
          </a:prstGeom>
          <a:noFill/>
          <a:ln>
            <a:noFill/>
          </a:ln>
        </p:spPr>
      </p:pic>
      <p:sp>
        <p:nvSpPr>
          <p:cNvPr id="135" name="Google Shape;135;p2">
            <a:extLst>
              <a:ext uri="{FF2B5EF4-FFF2-40B4-BE49-F238E27FC236}">
                <a16:creationId xmlns:a16="http://schemas.microsoft.com/office/drawing/2014/main" id="{FE25B55D-81C7-2730-7FFD-F67620DA68C8}"/>
              </a:ext>
            </a:extLst>
          </p:cNvPr>
          <p:cNvSpPr txBox="1"/>
          <p:nvPr/>
        </p:nvSpPr>
        <p:spPr>
          <a:xfrm>
            <a:off x="613295" y="813203"/>
            <a:ext cx="6858000" cy="675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50" tIns="34275" rIns="68550" bIns="34275" anchor="ctr" anchorCtr="0">
            <a:normAutofit/>
          </a:bodyPr>
          <a:lstStyle/>
          <a:p>
            <a:pPr lvl="0">
              <a:buClr>
                <a:srgbClr val="48BAA2"/>
              </a:buClr>
              <a:buSzPts val="4000"/>
            </a:pPr>
            <a:r>
              <a:rPr lang="cs-CZ" sz="1800" b="1" dirty="0">
                <a:solidFill>
                  <a:srgbClr val="70AD47"/>
                </a:solidFill>
                <a:latin typeface="Trebuchet MS"/>
                <a:ea typeface="Trebuchet MS"/>
                <a:cs typeface="Trebuchet MS"/>
                <a:sym typeface="Trebuchet MS"/>
              </a:rPr>
              <a:t>Obecné informace</a:t>
            </a:r>
            <a:endParaRPr sz="14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36" name="Google Shape;136;p2">
            <a:extLst>
              <a:ext uri="{FF2B5EF4-FFF2-40B4-BE49-F238E27FC236}">
                <a16:creationId xmlns:a16="http://schemas.microsoft.com/office/drawing/2014/main" id="{252D703E-A747-5E53-FAAA-5FFE068D3BDB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691401" y="144644"/>
            <a:ext cx="6858000" cy="675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50" tIns="34275" rIns="68550" bIns="34275" anchor="ctr" anchorCtr="0">
            <a:noAutofit/>
          </a:bodyPr>
          <a:lstStyle/>
          <a:p>
            <a:pPr lvl="0" algn="l">
              <a:lnSpc>
                <a:spcPct val="100000"/>
              </a:lnSpc>
              <a:buSzPts val="4000"/>
            </a:pPr>
            <a:r>
              <a:rPr lang="cs-CZ" sz="2200" dirty="0">
                <a:solidFill>
                  <a:srgbClr val="70AD47"/>
                </a:solidFill>
              </a:rPr>
              <a:t>MĚSTSKÉ TEPELNÉ OSTROVY (</a:t>
            </a:r>
            <a:r>
              <a:rPr lang="cs-CZ" sz="2200" dirty="0" err="1">
                <a:solidFill>
                  <a:srgbClr val="70AD47"/>
                </a:solidFill>
              </a:rPr>
              <a:t>UHIs</a:t>
            </a:r>
            <a:r>
              <a:rPr lang="cs-CZ" sz="2200" dirty="0">
                <a:solidFill>
                  <a:srgbClr val="70AD47"/>
                </a:solidFill>
              </a:rPr>
              <a:t>)</a:t>
            </a:r>
            <a:endParaRPr sz="2200" dirty="0">
              <a:solidFill>
                <a:srgbClr val="70AD47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4610224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0">
          <a:extLst>
            <a:ext uri="{FF2B5EF4-FFF2-40B4-BE49-F238E27FC236}">
              <a16:creationId xmlns:a16="http://schemas.microsoft.com/office/drawing/2014/main" id="{B6C87C68-4851-B616-6D01-BADD91BA627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" name="Google Shape;143;p3">
            <a:extLst>
              <a:ext uri="{FF2B5EF4-FFF2-40B4-BE49-F238E27FC236}">
                <a16:creationId xmlns:a16="http://schemas.microsoft.com/office/drawing/2014/main" id="{562F2B82-DE45-DBF9-7623-B2BB6C83CA2B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6212925" y="2924778"/>
            <a:ext cx="2931075" cy="1533925"/>
          </a:xfrm>
          <a:prstGeom prst="rect">
            <a:avLst/>
          </a:prstGeom>
          <a:noFill/>
          <a:ln>
            <a:noFill/>
          </a:ln>
        </p:spPr>
      </p:pic>
      <p:sp>
        <p:nvSpPr>
          <p:cNvPr id="141" name="Google Shape;141;p3">
            <a:extLst>
              <a:ext uri="{FF2B5EF4-FFF2-40B4-BE49-F238E27FC236}">
                <a16:creationId xmlns:a16="http://schemas.microsoft.com/office/drawing/2014/main" id="{6086ECC1-841E-99B0-1D4A-614E63281843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691401" y="144644"/>
            <a:ext cx="7974232" cy="675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50" tIns="34275" rIns="68550" bIns="34275" anchor="ctr" anchorCtr="0">
            <a:normAutofit/>
          </a:bodyPr>
          <a:lstStyle/>
          <a:p>
            <a:pPr lvl="0" algn="l">
              <a:buSzPts val="3600"/>
            </a:pPr>
            <a:r>
              <a:rPr lang="cs-CZ" sz="2200" dirty="0">
                <a:solidFill>
                  <a:srgbClr val="70AD47"/>
                </a:solidFill>
              </a:rPr>
              <a:t>FYZICKÉ PŘÍČINY MĚSTSKÝCH TEPLOTNÍCH OSTROVŮ (UHI)</a:t>
            </a:r>
            <a:endParaRPr sz="2200" dirty="0">
              <a:solidFill>
                <a:srgbClr val="70AD47"/>
              </a:solidFill>
            </a:endParaRPr>
          </a:p>
        </p:txBody>
      </p:sp>
      <p:sp>
        <p:nvSpPr>
          <p:cNvPr id="142" name="Google Shape;142;p3">
            <a:extLst>
              <a:ext uri="{FF2B5EF4-FFF2-40B4-BE49-F238E27FC236}">
                <a16:creationId xmlns:a16="http://schemas.microsoft.com/office/drawing/2014/main" id="{0B8131AB-8AFA-26C2-40CC-1B6869BC3D3E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32600" y="2469778"/>
            <a:ext cx="8511300" cy="84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50" tIns="34275" rIns="68550" bIns="34275" anchor="ctr" anchorCtr="0">
            <a:noAutofit/>
          </a:bodyPr>
          <a:lstStyle/>
          <a:p>
            <a:pPr marL="0" lvl="0" indent="0">
              <a:lnSpc>
                <a:spcPct val="100000"/>
              </a:lnSpc>
              <a:spcBef>
                <a:spcPts val="900"/>
              </a:spcBef>
              <a:buSzPts val="275"/>
              <a:buNone/>
            </a:pPr>
            <a:r>
              <a:rPr lang="en-MT" sz="1256" b="1" dirty="0">
                <a:solidFill>
                  <a:srgbClr val="7F7F7F"/>
                </a:solidFill>
              </a:rPr>
              <a:t>1. </a:t>
            </a:r>
            <a:r>
              <a:rPr lang="cs-CZ" sz="1256" b="1" dirty="0">
                <a:solidFill>
                  <a:srgbClr val="7F7F7F"/>
                </a:solidFill>
              </a:rPr>
              <a:t>Vlastnosti městských materiálů</a:t>
            </a:r>
            <a:endParaRPr sz="1256" b="1" dirty="0">
              <a:solidFill>
                <a:srgbClr val="7F7F7F"/>
              </a:solidFill>
            </a:endParaRPr>
          </a:p>
          <a:p>
            <a:pPr marL="342900" lvl="0" indent="-236933">
              <a:lnSpc>
                <a:spcPct val="100000"/>
              </a:lnSpc>
              <a:spcBef>
                <a:spcPts val="900"/>
              </a:spcBef>
              <a:buClr>
                <a:srgbClr val="7F7F7F"/>
              </a:buClr>
              <a:buSzPts val="1375"/>
              <a:buChar char="●"/>
            </a:pPr>
            <a:r>
              <a:rPr lang="cs-CZ" sz="1031" dirty="0">
                <a:solidFill>
                  <a:srgbClr val="7F7F7F"/>
                </a:solidFill>
              </a:rPr>
              <a:t>Nízké albedo (odrazivost): Tmavé povrchy jako asfalt absorbují více slunečního záření</a:t>
            </a:r>
            <a:r>
              <a:rPr lang="en-MT" sz="1031" dirty="0">
                <a:solidFill>
                  <a:srgbClr val="7F7F7F"/>
                </a:solidFill>
              </a:rPr>
              <a:t>.</a:t>
            </a:r>
            <a:br>
              <a:rPr lang="en-MT" sz="1031" dirty="0">
                <a:solidFill>
                  <a:srgbClr val="7F7F7F"/>
                </a:solidFill>
              </a:rPr>
            </a:br>
            <a:endParaRPr sz="1031" dirty="0">
              <a:solidFill>
                <a:srgbClr val="7F7F7F"/>
              </a:solidFill>
            </a:endParaRPr>
          </a:p>
          <a:p>
            <a:pPr marL="342900" lvl="0" indent="-236933">
              <a:lnSpc>
                <a:spcPct val="100000"/>
              </a:lnSpc>
              <a:spcBef>
                <a:spcPts val="0"/>
              </a:spcBef>
              <a:buClr>
                <a:srgbClr val="7F7F7F"/>
              </a:buClr>
              <a:buSzPts val="1375"/>
              <a:buChar char="●"/>
            </a:pPr>
            <a:r>
              <a:rPr lang="cs-CZ" sz="1031" dirty="0">
                <a:solidFill>
                  <a:srgbClr val="7F7F7F"/>
                </a:solidFill>
              </a:rPr>
              <a:t>Vysoká tepelná kapacita a vodivost: Materiály jako beton a cihly ukládají teplo během dne a uvolňují ho v noci</a:t>
            </a:r>
            <a:r>
              <a:rPr lang="en-MT" sz="1031" dirty="0">
                <a:solidFill>
                  <a:srgbClr val="7F7F7F"/>
                </a:solidFill>
              </a:rPr>
              <a:t>.</a:t>
            </a:r>
            <a:endParaRPr sz="1031" dirty="0">
              <a:solidFill>
                <a:srgbClr val="7F7F7F"/>
              </a:solidFill>
            </a:endParaRPr>
          </a:p>
          <a:p>
            <a:pPr marL="0" lvl="0" indent="0">
              <a:lnSpc>
                <a:spcPct val="100000"/>
              </a:lnSpc>
              <a:spcBef>
                <a:spcPts val="900"/>
              </a:spcBef>
              <a:buSzPts val="275"/>
              <a:buNone/>
            </a:pPr>
            <a:r>
              <a:rPr lang="en-MT" sz="1256" b="1" dirty="0">
                <a:solidFill>
                  <a:srgbClr val="7F7F7F"/>
                </a:solidFill>
              </a:rPr>
              <a:t>2. </a:t>
            </a:r>
            <a:r>
              <a:rPr lang="cs-CZ" sz="1256" b="1" dirty="0">
                <a:solidFill>
                  <a:srgbClr val="7F7F7F"/>
                </a:solidFill>
              </a:rPr>
              <a:t>Ztráta vegetace a evapotranspirace</a:t>
            </a:r>
            <a:endParaRPr sz="1256" b="1" dirty="0">
              <a:solidFill>
                <a:srgbClr val="7F7F7F"/>
              </a:solidFill>
            </a:endParaRPr>
          </a:p>
          <a:p>
            <a:pPr marL="342900" lvl="0" indent="-236933">
              <a:lnSpc>
                <a:spcPct val="100000"/>
              </a:lnSpc>
              <a:spcBef>
                <a:spcPts val="900"/>
              </a:spcBef>
              <a:buClr>
                <a:srgbClr val="7F7F7F"/>
              </a:buClr>
              <a:buSzPts val="1375"/>
              <a:buChar char="●"/>
            </a:pPr>
            <a:r>
              <a:rPr lang="cs-CZ" sz="1031" dirty="0">
                <a:solidFill>
                  <a:srgbClr val="7F7F7F"/>
                </a:solidFill>
              </a:rPr>
              <a:t>Úbytek zeleně snižuje tzv. latentní tepelné toky, které ochlazují povrchy skrze odpařování vlhkosti.</a:t>
            </a:r>
          </a:p>
          <a:p>
            <a:pPr marL="0" lvl="0" indent="0">
              <a:lnSpc>
                <a:spcPct val="100000"/>
              </a:lnSpc>
              <a:spcBef>
                <a:spcPts val="900"/>
              </a:spcBef>
              <a:buClr>
                <a:srgbClr val="7F7F7F"/>
              </a:buClr>
              <a:buSzPts val="1375"/>
              <a:buNone/>
            </a:pPr>
            <a:r>
              <a:rPr lang="en-MT" sz="1256" b="1" dirty="0">
                <a:solidFill>
                  <a:srgbClr val="7F7F7F"/>
                </a:solidFill>
              </a:rPr>
              <a:t>3. </a:t>
            </a:r>
            <a:r>
              <a:rPr lang="cs-CZ" sz="1256" b="1" dirty="0">
                <a:solidFill>
                  <a:srgbClr val="7F7F7F"/>
                </a:solidFill>
              </a:rPr>
              <a:t>Městská geometrie</a:t>
            </a:r>
            <a:endParaRPr sz="1256" b="1" dirty="0">
              <a:solidFill>
                <a:srgbClr val="7F7F7F"/>
              </a:solidFill>
            </a:endParaRPr>
          </a:p>
          <a:p>
            <a:pPr marL="342900" lvl="0" indent="-236933">
              <a:lnSpc>
                <a:spcPct val="100000"/>
              </a:lnSpc>
              <a:spcBef>
                <a:spcPts val="900"/>
              </a:spcBef>
              <a:buClr>
                <a:srgbClr val="7F7F7F"/>
              </a:buClr>
              <a:buSzPts val="1375"/>
              <a:buChar char="●"/>
            </a:pPr>
            <a:r>
              <a:rPr lang="cs-CZ" sz="1031" dirty="0">
                <a:solidFill>
                  <a:srgbClr val="7F7F7F"/>
                </a:solidFill>
              </a:rPr>
              <a:t>Vysoké budovy a úzké ulice (tzv. městské kaňony) zvyšují zachycování dlouhovlnného záření, </a:t>
            </a:r>
            <a:br>
              <a:rPr lang="cs-CZ" sz="1031" dirty="0">
                <a:solidFill>
                  <a:srgbClr val="7F7F7F"/>
                </a:solidFill>
              </a:rPr>
            </a:br>
            <a:r>
              <a:rPr lang="cs-CZ" sz="1031" dirty="0">
                <a:solidFill>
                  <a:srgbClr val="7F7F7F"/>
                </a:solidFill>
              </a:rPr>
              <a:t>zpomalují rychlost větru a omezují konvekční ochlazování.</a:t>
            </a:r>
          </a:p>
          <a:p>
            <a:pPr marL="0" lvl="0" indent="0">
              <a:lnSpc>
                <a:spcPct val="100000"/>
              </a:lnSpc>
              <a:spcBef>
                <a:spcPts val="900"/>
              </a:spcBef>
              <a:buClr>
                <a:srgbClr val="7F7F7F"/>
              </a:buClr>
              <a:buSzPts val="1375"/>
              <a:buNone/>
            </a:pPr>
            <a:r>
              <a:rPr lang="en-MT" sz="1256" b="1" dirty="0">
                <a:solidFill>
                  <a:srgbClr val="7F7F7F"/>
                </a:solidFill>
              </a:rPr>
              <a:t>4. </a:t>
            </a:r>
            <a:r>
              <a:rPr lang="cs-CZ" sz="1256" b="1" dirty="0">
                <a:solidFill>
                  <a:srgbClr val="7F7F7F"/>
                </a:solidFill>
              </a:rPr>
              <a:t>Antropogenní emise tepla</a:t>
            </a:r>
            <a:endParaRPr sz="1256" b="1" dirty="0">
              <a:solidFill>
                <a:srgbClr val="7F7F7F"/>
              </a:solidFill>
            </a:endParaRPr>
          </a:p>
          <a:p>
            <a:pPr marL="342900" lvl="0" indent="-236932">
              <a:lnSpc>
                <a:spcPct val="100000"/>
              </a:lnSpc>
              <a:spcBef>
                <a:spcPts val="900"/>
              </a:spcBef>
              <a:buClr>
                <a:srgbClr val="7F7F7F"/>
              </a:buClr>
              <a:buSzPts val="1375"/>
              <a:buFont typeface="Trebuchet MS"/>
              <a:buChar char="●"/>
            </a:pPr>
            <a:r>
              <a:rPr lang="cs-CZ" sz="1031" dirty="0">
                <a:solidFill>
                  <a:srgbClr val="7F7F7F"/>
                </a:solidFill>
              </a:rPr>
              <a:t>Teplo z dopravy, klimatizací, topných a chladicích systémů a průmyslových aktivit </a:t>
            </a:r>
            <a:br>
              <a:rPr lang="cs-CZ" sz="1031" dirty="0">
                <a:solidFill>
                  <a:srgbClr val="7F7F7F"/>
                </a:solidFill>
              </a:rPr>
            </a:br>
            <a:r>
              <a:rPr lang="cs-CZ" sz="1031" dirty="0">
                <a:solidFill>
                  <a:srgbClr val="7F7F7F"/>
                </a:solidFill>
              </a:rPr>
              <a:t>přímo přispívá k oteplování. </a:t>
            </a:r>
          </a:p>
          <a:p>
            <a:pPr marL="342900" lvl="0" indent="-236932">
              <a:lnSpc>
                <a:spcPct val="100000"/>
              </a:lnSpc>
              <a:spcBef>
                <a:spcPts val="900"/>
              </a:spcBef>
              <a:buClr>
                <a:srgbClr val="7F7F7F"/>
              </a:buClr>
              <a:buSzPts val="1375"/>
              <a:buFont typeface="Trebuchet MS"/>
              <a:buChar char="●"/>
            </a:pPr>
            <a:r>
              <a:rPr lang="cs-CZ" sz="1031" dirty="0">
                <a:solidFill>
                  <a:srgbClr val="7F7F7F"/>
                </a:solidFill>
              </a:rPr>
              <a:t>Nejvýznamnější je v oblastech s vysokou hustotou zástavby a během noci.</a:t>
            </a:r>
          </a:p>
          <a:p>
            <a:pPr marL="0" lvl="0" indent="0">
              <a:lnSpc>
                <a:spcPct val="100000"/>
              </a:lnSpc>
              <a:spcBef>
                <a:spcPts val="900"/>
              </a:spcBef>
              <a:buSzPts val="275"/>
              <a:buNone/>
            </a:pPr>
            <a:r>
              <a:rPr lang="cs-CZ" sz="1031" b="1" dirty="0">
                <a:solidFill>
                  <a:srgbClr val="7F7F7F"/>
                </a:solidFill>
              </a:rPr>
              <a:t>Poznámka: Efekt městského tepelného ostrova je nejsilnější během jasných, </a:t>
            </a:r>
          </a:p>
          <a:p>
            <a:pPr marL="0" lvl="0" indent="0">
              <a:lnSpc>
                <a:spcPct val="100000"/>
              </a:lnSpc>
              <a:spcBef>
                <a:spcPts val="900"/>
              </a:spcBef>
              <a:buSzPts val="275"/>
              <a:buNone/>
            </a:pPr>
            <a:r>
              <a:rPr lang="cs-CZ" sz="1031" b="1" dirty="0">
                <a:solidFill>
                  <a:srgbClr val="7F7F7F"/>
                </a:solidFill>
              </a:rPr>
              <a:t>klidných nocí, kdy je omezeno promíchávání vzduchu.</a:t>
            </a:r>
            <a:endParaRPr sz="1275" dirty="0">
              <a:solidFill>
                <a:srgbClr val="7F7F7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7509935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7">
          <a:extLst>
            <a:ext uri="{FF2B5EF4-FFF2-40B4-BE49-F238E27FC236}">
              <a16:creationId xmlns:a16="http://schemas.microsoft.com/office/drawing/2014/main" id="{CC6BEFFE-7F36-CF63-6F44-0DE948651FB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" name="Google Shape;148;p4">
            <a:extLst>
              <a:ext uri="{FF2B5EF4-FFF2-40B4-BE49-F238E27FC236}">
                <a16:creationId xmlns:a16="http://schemas.microsoft.com/office/drawing/2014/main" id="{E89E9D6C-06A9-B0C5-FC81-DCF8FC07D614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709850" y="1131050"/>
            <a:ext cx="5681700" cy="3759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50" tIns="34275" rIns="68550" bIns="34275" anchor="ctr" anchorCtr="0">
            <a:noAutofit/>
          </a:bodyPr>
          <a:lstStyle/>
          <a:p>
            <a:pPr marL="0" lvl="0" indent="0" algn="just">
              <a:lnSpc>
                <a:spcPct val="115000"/>
              </a:lnSpc>
              <a:spcBef>
                <a:spcPts val="900"/>
              </a:spcBef>
              <a:buClr>
                <a:schemeClr val="dk1"/>
              </a:buClr>
              <a:buSzPts val="1100"/>
              <a:buNone/>
            </a:pPr>
            <a:r>
              <a:rPr lang="cs-CZ" sz="1200" dirty="0">
                <a:solidFill>
                  <a:srgbClr val="7F7F7F"/>
                </a:solidFill>
              </a:rPr>
              <a:t>Městské tepelné ostrovy (UHI) přispívají k vyšším teplotám ve městech, zejména v letních měsících a během nočních hodin, čímž zvyšují riziko negativních dopadů na zdraví.</a:t>
            </a:r>
          </a:p>
          <a:p>
            <a:pPr marL="0" lvl="0" indent="0" algn="just">
              <a:lnSpc>
                <a:spcPct val="115000"/>
              </a:lnSpc>
              <a:spcBef>
                <a:spcPts val="900"/>
              </a:spcBef>
              <a:buClr>
                <a:schemeClr val="dk1"/>
              </a:buClr>
              <a:buSzPts val="1100"/>
              <a:buNone/>
            </a:pPr>
            <a:r>
              <a:rPr lang="cs-CZ" sz="1200" b="1" dirty="0">
                <a:solidFill>
                  <a:srgbClr val="7F7F7F"/>
                </a:solidFill>
              </a:rPr>
              <a:t>Zranitelné skupiny </a:t>
            </a:r>
            <a:r>
              <a:rPr lang="cs-CZ" sz="1200" dirty="0">
                <a:solidFill>
                  <a:srgbClr val="7F7F7F"/>
                </a:solidFill>
              </a:rPr>
              <a:t>obyvatel, jako jsou senioři a malé děti, jsou postiženy nepoměrně více, protože mají omezený přístup k chlazení, zdravotní péči a dalším ochranným prostředkům.</a:t>
            </a:r>
          </a:p>
          <a:p>
            <a:pPr marL="0" lvl="0" indent="0" algn="just">
              <a:lnSpc>
                <a:spcPct val="115000"/>
              </a:lnSpc>
              <a:spcBef>
                <a:spcPts val="900"/>
              </a:spcBef>
              <a:buClr>
                <a:schemeClr val="dk1"/>
              </a:buClr>
              <a:buSzPts val="1100"/>
              <a:buNone/>
            </a:pPr>
            <a:r>
              <a:rPr lang="cs-CZ" sz="1200" dirty="0">
                <a:solidFill>
                  <a:srgbClr val="7F7F7F"/>
                </a:solidFill>
              </a:rPr>
              <a:t>Vystavení extrémnímu městskému teplu může vést k:</a:t>
            </a:r>
          </a:p>
          <a:p>
            <a:pPr marL="171450" lvl="0" indent="-171450" algn="just">
              <a:lnSpc>
                <a:spcPct val="115000"/>
              </a:lnSpc>
              <a:spcBef>
                <a:spcPts val="900"/>
              </a:spcBef>
              <a:buClr>
                <a:schemeClr val="tx1">
                  <a:lumMod val="50000"/>
                  <a:lumOff val="50000"/>
                </a:schemeClr>
              </a:buClr>
              <a:buSzPts val="1100"/>
              <a:buFont typeface="Arial" panose="020B0604020202020204" pitchFamily="34" charset="0"/>
              <a:buChar char="•"/>
            </a:pPr>
            <a:r>
              <a:rPr lang="cs-CZ" sz="1200" dirty="0">
                <a:solidFill>
                  <a:srgbClr val="7F7F7F"/>
                </a:solidFill>
              </a:rPr>
              <a:t>zdravotním potížím souvisejícím s horkem, například dehydrataci nebo úpalu,</a:t>
            </a:r>
          </a:p>
          <a:p>
            <a:pPr marL="171450" lvl="0" indent="-171450" algn="just">
              <a:lnSpc>
                <a:spcPct val="115000"/>
              </a:lnSpc>
              <a:spcBef>
                <a:spcPts val="900"/>
              </a:spcBef>
              <a:buClr>
                <a:schemeClr val="tx1">
                  <a:lumMod val="50000"/>
                  <a:lumOff val="50000"/>
                </a:schemeClr>
              </a:buClr>
              <a:buSzPts val="1100"/>
              <a:buFont typeface="Arial" panose="020B0604020202020204" pitchFamily="34" charset="0"/>
              <a:buChar char="•"/>
            </a:pPr>
            <a:r>
              <a:rPr lang="cs-CZ" sz="1200" dirty="0">
                <a:solidFill>
                  <a:srgbClr val="7F7F7F"/>
                </a:solidFill>
              </a:rPr>
              <a:t>zhoršení chronických onemocnění,</a:t>
            </a:r>
          </a:p>
          <a:p>
            <a:pPr marL="171450" lvl="0" indent="-171450" algn="just">
              <a:lnSpc>
                <a:spcPct val="115000"/>
              </a:lnSpc>
              <a:spcBef>
                <a:spcPts val="900"/>
              </a:spcBef>
              <a:buClr>
                <a:schemeClr val="tx1">
                  <a:lumMod val="50000"/>
                  <a:lumOff val="50000"/>
                </a:schemeClr>
              </a:buClr>
              <a:buSzPts val="1100"/>
              <a:buFont typeface="Arial" panose="020B0604020202020204" pitchFamily="34" charset="0"/>
              <a:buChar char="•"/>
            </a:pPr>
            <a:r>
              <a:rPr lang="cs-CZ" sz="1200" dirty="0">
                <a:solidFill>
                  <a:srgbClr val="7F7F7F"/>
                </a:solidFill>
              </a:rPr>
              <a:t>vyšší míře hospitalizací a úmrtnosti během vln horka.</a:t>
            </a:r>
          </a:p>
          <a:p>
            <a:pPr marL="0" lvl="0" indent="0" algn="just">
              <a:lnSpc>
                <a:spcPct val="115000"/>
              </a:lnSpc>
              <a:spcBef>
                <a:spcPts val="900"/>
              </a:spcBef>
              <a:buClr>
                <a:schemeClr val="dk1"/>
              </a:buClr>
              <a:buSzPts val="1100"/>
              <a:buNone/>
            </a:pPr>
            <a:r>
              <a:rPr lang="cs-CZ" sz="1200" dirty="0">
                <a:solidFill>
                  <a:srgbClr val="7F7F7F"/>
                </a:solidFill>
              </a:rPr>
              <a:t>Efekt městského tepelného ostrova prohlubuje stávající zdravotní nerovnosti a představuje rostoucí výzvu pro veřejné zdraví, zejména v souvislosti s klimatickou změnou.</a:t>
            </a:r>
            <a:endParaRPr sz="1200" b="1" dirty="0">
              <a:solidFill>
                <a:srgbClr val="7F7F7F"/>
              </a:solidFill>
            </a:endParaRPr>
          </a:p>
        </p:txBody>
      </p:sp>
      <p:pic>
        <p:nvPicPr>
          <p:cNvPr id="149" name="Google Shape;149;p4">
            <a:extLst>
              <a:ext uri="{FF2B5EF4-FFF2-40B4-BE49-F238E27FC236}">
                <a16:creationId xmlns:a16="http://schemas.microsoft.com/office/drawing/2014/main" id="{FC82AA57-ACA0-0B03-8A55-4C6678B251DE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6822019" y="2328893"/>
            <a:ext cx="1615258" cy="1466999"/>
          </a:xfrm>
          <a:prstGeom prst="rect">
            <a:avLst/>
          </a:prstGeom>
          <a:noFill/>
          <a:ln>
            <a:noFill/>
          </a:ln>
        </p:spPr>
      </p:pic>
      <p:sp>
        <p:nvSpPr>
          <p:cNvPr id="150" name="Google Shape;150;p4">
            <a:extLst>
              <a:ext uri="{FF2B5EF4-FFF2-40B4-BE49-F238E27FC236}">
                <a16:creationId xmlns:a16="http://schemas.microsoft.com/office/drawing/2014/main" id="{E7627BDC-B16C-798A-BDDB-BF383D367CF8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691401" y="144644"/>
            <a:ext cx="6858000" cy="675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50" tIns="34275" rIns="68550" bIns="34275" anchor="ctr" anchorCtr="0">
            <a:noAutofit/>
          </a:bodyPr>
          <a:lstStyle/>
          <a:p>
            <a:pPr lvl="0" algn="l">
              <a:buSzPts val="3600"/>
            </a:pPr>
            <a:r>
              <a:rPr lang="cs-CZ" sz="2200" dirty="0">
                <a:solidFill>
                  <a:srgbClr val="70AD47"/>
                </a:solidFill>
              </a:rPr>
              <a:t>TEPELNÉ OSTROVY A ZDRAVÍ</a:t>
            </a:r>
            <a:endParaRPr sz="2200" dirty="0">
              <a:solidFill>
                <a:srgbClr val="70AD47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2920288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4">
          <a:extLst>
            <a:ext uri="{FF2B5EF4-FFF2-40B4-BE49-F238E27FC236}">
              <a16:creationId xmlns:a16="http://schemas.microsoft.com/office/drawing/2014/main" id="{F194D6BA-D417-35E5-8D0A-9E9C217B1ED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5" name="Google Shape;155;p5">
            <a:extLst>
              <a:ext uri="{FF2B5EF4-FFF2-40B4-BE49-F238E27FC236}">
                <a16:creationId xmlns:a16="http://schemas.microsoft.com/office/drawing/2014/main" id="{41BADE2F-47C8-6548-0F03-0E82E7EC049C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91400" y="1027083"/>
            <a:ext cx="6928600" cy="3759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50" tIns="34275" rIns="68550" bIns="34275" anchor="ctr" anchorCtr="0">
            <a:noAutofit/>
          </a:bodyPr>
          <a:lstStyle/>
          <a:p>
            <a:pPr marL="0" lvl="0" indent="0">
              <a:lnSpc>
                <a:spcPct val="115000"/>
              </a:lnSpc>
              <a:spcBef>
                <a:spcPts val="900"/>
              </a:spcBef>
              <a:buClr>
                <a:schemeClr val="dk1"/>
              </a:buClr>
              <a:buSzPts val="1100"/>
              <a:buNone/>
            </a:pPr>
            <a:r>
              <a:rPr lang="cs-CZ" sz="1275" b="1" dirty="0">
                <a:solidFill>
                  <a:srgbClr val="7F7F7F"/>
                </a:solidFill>
              </a:rPr>
              <a:t>Kdy</a:t>
            </a:r>
            <a:r>
              <a:rPr lang="en-MT" sz="1275" b="1" dirty="0">
                <a:solidFill>
                  <a:srgbClr val="7F7F7F"/>
                </a:solidFill>
              </a:rPr>
              <a:t>:</a:t>
            </a:r>
            <a:endParaRPr sz="1275" b="1" dirty="0">
              <a:solidFill>
                <a:srgbClr val="7F7F7F"/>
              </a:solidFill>
            </a:endParaRPr>
          </a:p>
          <a:p>
            <a:pPr marL="342900" lvl="0" indent="-238125">
              <a:lnSpc>
                <a:spcPct val="115000"/>
              </a:lnSpc>
              <a:spcBef>
                <a:spcPts val="900"/>
              </a:spcBef>
              <a:buClr>
                <a:srgbClr val="7F7F7F"/>
              </a:buClr>
              <a:buSzPts val="1400"/>
              <a:buChar char="●"/>
            </a:pPr>
            <a:r>
              <a:rPr lang="cs-CZ" sz="1200" dirty="0">
                <a:solidFill>
                  <a:srgbClr val="7F7F7F"/>
                </a:solidFill>
              </a:rPr>
              <a:t>Nejvýrazněji se projevují v létě a v nočních hodinách.</a:t>
            </a:r>
          </a:p>
          <a:p>
            <a:pPr marL="342900" lvl="0" indent="-238125">
              <a:lnSpc>
                <a:spcPct val="115000"/>
              </a:lnSpc>
              <a:spcBef>
                <a:spcPts val="900"/>
              </a:spcBef>
              <a:buClr>
                <a:srgbClr val="7F7F7F"/>
              </a:buClr>
              <a:buSzPts val="1400"/>
              <a:buChar char="●"/>
            </a:pPr>
            <a:r>
              <a:rPr lang="cs-CZ" sz="1200" dirty="0">
                <a:solidFill>
                  <a:srgbClr val="7F7F7F"/>
                </a:solidFill>
              </a:rPr>
              <a:t>Teplo se během dne hromadí v budovách a zpevněných </a:t>
            </a:r>
            <a:br>
              <a:rPr lang="cs-CZ" sz="1200" dirty="0">
                <a:solidFill>
                  <a:srgbClr val="7F7F7F"/>
                </a:solidFill>
              </a:rPr>
            </a:br>
            <a:r>
              <a:rPr lang="cs-CZ" sz="1200" dirty="0">
                <a:solidFill>
                  <a:srgbClr val="7F7F7F"/>
                </a:solidFill>
              </a:rPr>
              <a:t>plochách a v noci je uvolňováno.</a:t>
            </a:r>
            <a:endParaRPr lang="cs-CZ" sz="1200" b="1" dirty="0">
              <a:solidFill>
                <a:srgbClr val="7F7F7F"/>
              </a:solidFill>
            </a:endParaRPr>
          </a:p>
          <a:p>
            <a:pPr marL="104775" lvl="0" indent="0">
              <a:lnSpc>
                <a:spcPct val="115000"/>
              </a:lnSpc>
              <a:spcBef>
                <a:spcPts val="900"/>
              </a:spcBef>
              <a:buClr>
                <a:srgbClr val="7F7F7F"/>
              </a:buClr>
              <a:buSzPts val="1400"/>
              <a:buNone/>
            </a:pPr>
            <a:r>
              <a:rPr lang="cs-CZ" sz="1275" b="1" dirty="0">
                <a:solidFill>
                  <a:srgbClr val="7F7F7F"/>
                </a:solidFill>
              </a:rPr>
              <a:t>Kde</a:t>
            </a:r>
            <a:r>
              <a:rPr lang="en-MT" sz="1275" b="1" dirty="0">
                <a:solidFill>
                  <a:srgbClr val="7F7F7F"/>
                </a:solidFill>
              </a:rPr>
              <a:t>:</a:t>
            </a:r>
            <a:endParaRPr sz="1275" b="1" dirty="0">
              <a:solidFill>
                <a:srgbClr val="7F7F7F"/>
              </a:solidFill>
            </a:endParaRPr>
          </a:p>
          <a:p>
            <a:pPr marL="342900" lvl="0" indent="-238125">
              <a:lnSpc>
                <a:spcPct val="115000"/>
              </a:lnSpc>
              <a:spcBef>
                <a:spcPts val="900"/>
              </a:spcBef>
              <a:buClr>
                <a:srgbClr val="7F7F7F"/>
              </a:buClr>
              <a:buSzPts val="1400"/>
              <a:buChar char="●"/>
            </a:pPr>
            <a:r>
              <a:rPr lang="cs-CZ" sz="1200" dirty="0">
                <a:solidFill>
                  <a:srgbClr val="7F7F7F"/>
                </a:solidFill>
              </a:rPr>
              <a:t>Nejsilnější je efekt v centrech měst, hustě zastavěných </a:t>
            </a:r>
            <a:br>
              <a:rPr lang="cs-CZ" sz="1200" dirty="0">
                <a:solidFill>
                  <a:srgbClr val="7F7F7F"/>
                </a:solidFill>
              </a:rPr>
            </a:br>
            <a:r>
              <a:rPr lang="cs-CZ" sz="1200" dirty="0">
                <a:solidFill>
                  <a:srgbClr val="7F7F7F"/>
                </a:solidFill>
              </a:rPr>
              <a:t>čtvrtích a oblastech s minimem zeleně.</a:t>
            </a:r>
          </a:p>
          <a:p>
            <a:pPr marL="342900" lvl="0" indent="-238125">
              <a:lnSpc>
                <a:spcPct val="115000"/>
              </a:lnSpc>
              <a:spcBef>
                <a:spcPts val="900"/>
              </a:spcBef>
              <a:buClr>
                <a:srgbClr val="7F7F7F"/>
              </a:buClr>
              <a:buSzPts val="1400"/>
              <a:buChar char="●"/>
            </a:pPr>
            <a:r>
              <a:rPr lang="cs-CZ" sz="1200" dirty="0">
                <a:solidFill>
                  <a:srgbClr val="7F7F7F"/>
                </a:solidFill>
              </a:rPr>
              <a:t>Města v teplejším klimatu nebo s malým podílem vegetace </a:t>
            </a:r>
            <a:br>
              <a:rPr lang="cs-CZ" sz="1200" dirty="0">
                <a:solidFill>
                  <a:srgbClr val="7F7F7F"/>
                </a:solidFill>
              </a:rPr>
            </a:br>
            <a:r>
              <a:rPr lang="cs-CZ" sz="1200" dirty="0">
                <a:solidFill>
                  <a:srgbClr val="7F7F7F"/>
                </a:solidFill>
              </a:rPr>
              <a:t>mají obvykle výraznější tepelné ostrovy.</a:t>
            </a:r>
            <a:endParaRPr lang="cs-CZ" sz="1050" dirty="0">
              <a:solidFill>
                <a:srgbClr val="7F7F7F"/>
              </a:solidFill>
            </a:endParaRPr>
          </a:p>
          <a:p>
            <a:pPr marL="104775" lvl="0" indent="0">
              <a:lnSpc>
                <a:spcPct val="115000"/>
              </a:lnSpc>
              <a:spcBef>
                <a:spcPts val="900"/>
              </a:spcBef>
              <a:buClr>
                <a:srgbClr val="7F7F7F"/>
              </a:buClr>
              <a:buSzPts val="1400"/>
              <a:buNone/>
            </a:pPr>
            <a:r>
              <a:rPr lang="cs-CZ" sz="1275" b="1" dirty="0">
                <a:solidFill>
                  <a:srgbClr val="7F7F7F"/>
                </a:solidFill>
              </a:rPr>
              <a:t>Výhled</a:t>
            </a:r>
            <a:r>
              <a:rPr lang="en-MT" sz="1275" b="1" dirty="0">
                <a:solidFill>
                  <a:srgbClr val="7F7F7F"/>
                </a:solidFill>
              </a:rPr>
              <a:t>:</a:t>
            </a:r>
            <a:endParaRPr sz="1275" b="1" dirty="0">
              <a:solidFill>
                <a:srgbClr val="7F7F7F"/>
              </a:solidFill>
            </a:endParaRPr>
          </a:p>
          <a:p>
            <a:pPr marL="342900" lvl="0" indent="-238125">
              <a:lnSpc>
                <a:spcPct val="115000"/>
              </a:lnSpc>
              <a:spcBef>
                <a:spcPts val="900"/>
              </a:spcBef>
              <a:buClr>
                <a:srgbClr val="7F7F7F"/>
              </a:buClr>
              <a:buSzPts val="1400"/>
              <a:buChar char="●"/>
            </a:pPr>
            <a:r>
              <a:rPr lang="cs-CZ" sz="1200" dirty="0">
                <a:solidFill>
                  <a:srgbClr val="7F7F7F"/>
                </a:solidFill>
              </a:rPr>
              <a:t>S růstem měst a postupujícím oteplováním klimatu se očekává, že městské tepelné ostrovy budou ještě intenzivnější — pokud města nepřijmou opatření ke zmírnění jejich dopadů.</a:t>
            </a:r>
            <a:endParaRPr sz="1575" dirty="0">
              <a:solidFill>
                <a:srgbClr val="7F7F7F"/>
              </a:solidFill>
            </a:endParaRPr>
          </a:p>
        </p:txBody>
      </p:sp>
      <p:pic>
        <p:nvPicPr>
          <p:cNvPr id="156" name="Google Shape;156;p5">
            <a:extLst>
              <a:ext uri="{FF2B5EF4-FFF2-40B4-BE49-F238E27FC236}">
                <a16:creationId xmlns:a16="http://schemas.microsoft.com/office/drawing/2014/main" id="{5C4C215D-0B73-3B4A-314E-FE536955BA3C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5452850" y="1730950"/>
            <a:ext cx="3509151" cy="1416050"/>
          </a:xfrm>
          <a:prstGeom prst="rect">
            <a:avLst/>
          </a:prstGeom>
          <a:noFill/>
          <a:ln>
            <a:noFill/>
          </a:ln>
        </p:spPr>
      </p:pic>
      <p:sp>
        <p:nvSpPr>
          <p:cNvPr id="157" name="Google Shape;157;p5">
            <a:extLst>
              <a:ext uri="{FF2B5EF4-FFF2-40B4-BE49-F238E27FC236}">
                <a16:creationId xmlns:a16="http://schemas.microsoft.com/office/drawing/2014/main" id="{005E132A-E283-59F0-921A-FF5CFDF9DC4B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691401" y="144644"/>
            <a:ext cx="7800666" cy="675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50" tIns="34275" rIns="68550" bIns="34275" anchor="ctr" anchorCtr="0">
            <a:noAutofit/>
          </a:bodyPr>
          <a:lstStyle/>
          <a:p>
            <a:pPr lvl="0" algn="l">
              <a:buSzPts val="2700"/>
            </a:pPr>
            <a:r>
              <a:rPr lang="cs-CZ" sz="2200" dirty="0">
                <a:solidFill>
                  <a:srgbClr val="70AD47"/>
                </a:solidFill>
              </a:rPr>
              <a:t>KDY A KDE VZNIKAJÍ MĚSTSKÉ TEPELNÉ OSTROVY (UHI)</a:t>
            </a:r>
            <a:endParaRPr sz="2200" dirty="0">
              <a:solidFill>
                <a:srgbClr val="70AD47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9489904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61">
          <a:extLst>
            <a:ext uri="{FF2B5EF4-FFF2-40B4-BE49-F238E27FC236}">
              <a16:creationId xmlns:a16="http://schemas.microsoft.com/office/drawing/2014/main" id="{209B9D10-2323-E277-E7A1-07B2F590514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" name="Google Shape;163;p6">
            <a:extLst>
              <a:ext uri="{FF2B5EF4-FFF2-40B4-BE49-F238E27FC236}">
                <a16:creationId xmlns:a16="http://schemas.microsoft.com/office/drawing/2014/main" id="{DC730EDA-5BC5-610A-B46B-E3A496196648}"/>
              </a:ext>
            </a:extLst>
          </p:cNvPr>
          <p:cNvSpPr txBox="1"/>
          <p:nvPr/>
        </p:nvSpPr>
        <p:spPr>
          <a:xfrm>
            <a:off x="814522" y="1517108"/>
            <a:ext cx="3740728" cy="62321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50" tIns="34275" rIns="68550" bIns="34275" anchor="t" anchorCtr="0">
            <a:spAutoFit/>
          </a:bodyPr>
          <a:lstStyle/>
          <a:p>
            <a:pPr lvl="0">
              <a:buSzPts val="1200"/>
            </a:pPr>
            <a:r>
              <a:rPr lang="en-MT" sz="1200" b="1" dirty="0">
                <a:solidFill>
                  <a:srgbClr val="7F7F7F"/>
                </a:solidFill>
                <a:latin typeface="Trebuchet MS"/>
                <a:ea typeface="Trebuchet MS"/>
                <a:cs typeface="Trebuchet MS"/>
                <a:sym typeface="Trebuchet MS"/>
              </a:rPr>
              <a:t>Hazard</a:t>
            </a:r>
            <a:r>
              <a:rPr lang="cs-CZ" sz="1200" b="1" dirty="0">
                <a:solidFill>
                  <a:srgbClr val="7F7F7F"/>
                </a:solidFill>
                <a:latin typeface="Trebuchet MS"/>
                <a:ea typeface="Trebuchet MS"/>
                <a:cs typeface="Trebuchet MS"/>
                <a:sym typeface="Trebuchet MS"/>
              </a:rPr>
              <a:t>: Extrémní teploty</a:t>
            </a:r>
          </a:p>
          <a:p>
            <a:pPr lvl="0">
              <a:buSzPts val="1200"/>
            </a:pPr>
            <a:endParaRPr sz="1200" b="1" i="0" u="none" strike="noStrike" cap="none" dirty="0">
              <a:solidFill>
                <a:srgbClr val="7F7F7F"/>
              </a:solidFill>
              <a:latin typeface="Trebuchet MS"/>
              <a:ea typeface="Trebuchet MS"/>
              <a:cs typeface="Trebuchet MS"/>
              <a:sym typeface="Trebuchet MS"/>
            </a:endParaRPr>
          </a:p>
          <a:p>
            <a:pPr lvl="0">
              <a:buSzPts val="1200"/>
            </a:pPr>
            <a:r>
              <a:rPr lang="cs-CZ" sz="1200" b="1" dirty="0">
                <a:solidFill>
                  <a:srgbClr val="7F7F7F"/>
                </a:solidFill>
                <a:latin typeface="Trebuchet MS"/>
                <a:ea typeface="Trebuchet MS"/>
                <a:cs typeface="Trebuchet MS"/>
                <a:sym typeface="Trebuchet MS"/>
              </a:rPr>
              <a:t>Vystavený prvek: Populace</a:t>
            </a:r>
            <a:endParaRPr sz="1200" b="1" i="0" u="none" strike="noStrike" cap="none" dirty="0">
              <a:solidFill>
                <a:srgbClr val="7F7F7F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sp>
        <p:nvSpPr>
          <p:cNvPr id="164" name="Google Shape;164;p6">
            <a:extLst>
              <a:ext uri="{FF2B5EF4-FFF2-40B4-BE49-F238E27FC236}">
                <a16:creationId xmlns:a16="http://schemas.microsoft.com/office/drawing/2014/main" id="{DA9F421F-6D3A-ADFD-C9B0-D4B03FADDFF4}"/>
              </a:ext>
            </a:extLst>
          </p:cNvPr>
          <p:cNvSpPr/>
          <p:nvPr/>
        </p:nvSpPr>
        <p:spPr>
          <a:xfrm>
            <a:off x="6431170" y="2091575"/>
            <a:ext cx="56100" cy="975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sp>
        <p:nvSpPr>
          <p:cNvPr id="165" name="Google Shape;165;p6">
            <a:extLst>
              <a:ext uri="{FF2B5EF4-FFF2-40B4-BE49-F238E27FC236}">
                <a16:creationId xmlns:a16="http://schemas.microsoft.com/office/drawing/2014/main" id="{84CF6E8C-0446-975F-E21D-738633F31572}"/>
              </a:ext>
            </a:extLst>
          </p:cNvPr>
          <p:cNvSpPr/>
          <p:nvPr/>
        </p:nvSpPr>
        <p:spPr>
          <a:xfrm>
            <a:off x="7210300" y="1706989"/>
            <a:ext cx="93600" cy="426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sp>
        <p:nvSpPr>
          <p:cNvPr id="166" name="Google Shape;166;p6">
            <a:extLst>
              <a:ext uri="{FF2B5EF4-FFF2-40B4-BE49-F238E27FC236}">
                <a16:creationId xmlns:a16="http://schemas.microsoft.com/office/drawing/2014/main" id="{ACAC42DE-9B8C-F4ED-2EAD-7B2FC53FB8BE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691400" y="144650"/>
            <a:ext cx="7727700" cy="675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50" tIns="34275" rIns="68550" bIns="34275" anchor="ctr" anchorCtr="0">
            <a:noAutofit/>
          </a:bodyPr>
          <a:lstStyle/>
          <a:p>
            <a:pPr marL="161999" lvl="0" algn="l">
              <a:lnSpc>
                <a:spcPct val="100000"/>
              </a:lnSpc>
              <a:buSzPts val="2500"/>
            </a:pPr>
            <a:r>
              <a:rPr lang="cs-CZ" sz="2200" dirty="0">
                <a:solidFill>
                  <a:srgbClr val="70AD47"/>
                </a:solidFill>
              </a:rPr>
              <a:t>HODNOCENÍ RIZIK PRO ZDRAVÍ POPULACE</a:t>
            </a:r>
            <a:endParaRPr sz="2200" dirty="0">
              <a:solidFill>
                <a:srgbClr val="70AD47"/>
              </a:solidFill>
            </a:endParaRPr>
          </a:p>
        </p:txBody>
      </p:sp>
      <p:sp>
        <p:nvSpPr>
          <p:cNvPr id="2" name="Google Shape;243;p11">
            <a:extLst>
              <a:ext uri="{FF2B5EF4-FFF2-40B4-BE49-F238E27FC236}">
                <a16:creationId xmlns:a16="http://schemas.microsoft.com/office/drawing/2014/main" id="{83FC110C-D1E4-7D03-E162-68B4F4BFE3CD}"/>
              </a:ext>
            </a:extLst>
          </p:cNvPr>
          <p:cNvSpPr/>
          <p:nvPr/>
        </p:nvSpPr>
        <p:spPr>
          <a:xfrm>
            <a:off x="6662036" y="2159379"/>
            <a:ext cx="1163542" cy="540326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cs-CZ" sz="1400" b="1" i="0" u="none" strike="noStrike" cap="none" noProof="0" dirty="0">
                <a:solidFill>
                  <a:schemeClr val="lt1"/>
                </a:solidFill>
                <a:latin typeface="Trebuchet MS" panose="020B0603020202020204" pitchFamily="34" charset="0"/>
                <a:sym typeface="Arial"/>
              </a:rPr>
              <a:t>EXTRÉMNÍ TEPLOTY</a:t>
            </a:r>
          </a:p>
        </p:txBody>
      </p:sp>
      <p:sp>
        <p:nvSpPr>
          <p:cNvPr id="3" name="Google Shape;244;p11">
            <a:extLst>
              <a:ext uri="{FF2B5EF4-FFF2-40B4-BE49-F238E27FC236}">
                <a16:creationId xmlns:a16="http://schemas.microsoft.com/office/drawing/2014/main" id="{A6F15317-D764-D2D9-7F74-8983488ACDCB}"/>
              </a:ext>
            </a:extLst>
          </p:cNvPr>
          <p:cNvSpPr/>
          <p:nvPr/>
        </p:nvSpPr>
        <p:spPr>
          <a:xfrm>
            <a:off x="6561374" y="3043830"/>
            <a:ext cx="1364866" cy="809654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lvl="0" algn="ctr"/>
            <a:r>
              <a:rPr lang="cs-CZ" b="1" noProof="0" dirty="0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rPr>
              <a:t> ZDRAVOTNÍ RIZIKA PRO POPULACI</a:t>
            </a:r>
            <a:endParaRPr lang="cs-CZ" sz="1400" b="1" i="0" u="none" strike="noStrike" cap="none" noProof="0" dirty="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4" name="Google Shape;245;p11">
            <a:extLst>
              <a:ext uri="{FF2B5EF4-FFF2-40B4-BE49-F238E27FC236}">
                <a16:creationId xmlns:a16="http://schemas.microsoft.com/office/drawing/2014/main" id="{56970D3F-A09C-85AE-6174-05909D49D8B0}"/>
              </a:ext>
            </a:extLst>
          </p:cNvPr>
          <p:cNvCxnSpPr>
            <a:cxnSpLocks/>
            <a:stCxn id="2" idx="2"/>
            <a:endCxn id="3" idx="0"/>
          </p:cNvCxnSpPr>
          <p:nvPr/>
        </p:nvCxnSpPr>
        <p:spPr>
          <a:xfrm>
            <a:off x="7243807" y="2699705"/>
            <a:ext cx="0" cy="344125"/>
          </a:xfrm>
          <a:prstGeom prst="straightConnector1">
            <a:avLst/>
          </a:prstGeom>
          <a:noFill/>
          <a:ln w="19050" cap="flat" cmpd="sng">
            <a:solidFill>
              <a:srgbClr val="8BA7AC"/>
            </a:solidFill>
            <a:prstDash val="solid"/>
            <a:round/>
            <a:headEnd type="none" w="sm" len="sm"/>
            <a:tailEnd type="triangle" w="med" len="med"/>
          </a:ln>
        </p:spPr>
      </p:cxnSp>
      <p:sp>
        <p:nvSpPr>
          <p:cNvPr id="5" name="Google Shape;247;p11">
            <a:extLst>
              <a:ext uri="{FF2B5EF4-FFF2-40B4-BE49-F238E27FC236}">
                <a16:creationId xmlns:a16="http://schemas.microsoft.com/office/drawing/2014/main" id="{68DA4E9A-7155-7D5A-326A-E8C49AC5112A}"/>
              </a:ext>
            </a:extLst>
          </p:cNvPr>
          <p:cNvSpPr txBox="1"/>
          <p:nvPr/>
        </p:nvSpPr>
        <p:spPr>
          <a:xfrm>
            <a:off x="6752199" y="1789259"/>
            <a:ext cx="983148" cy="2538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cs-CZ" sz="1050" b="1" i="0" u="none" strike="noStrike" cap="none" noProof="0" dirty="0">
                <a:solidFill>
                  <a:schemeClr val="lt2"/>
                </a:solidFill>
                <a:latin typeface="Trebuchet MS"/>
                <a:ea typeface="Trebuchet MS"/>
                <a:cs typeface="Trebuchet MS"/>
                <a:sym typeface="Trebuchet MS"/>
              </a:rPr>
              <a:t>HAZARD</a:t>
            </a:r>
            <a:endParaRPr lang="cs-CZ" sz="1050" b="0" i="0" u="none" strike="noStrike" cap="none" noProof="0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" name="Google Shape;248;p11">
            <a:extLst>
              <a:ext uri="{FF2B5EF4-FFF2-40B4-BE49-F238E27FC236}">
                <a16:creationId xmlns:a16="http://schemas.microsoft.com/office/drawing/2014/main" id="{4DD5609E-F746-652E-5806-329D7FACB594}"/>
              </a:ext>
            </a:extLst>
          </p:cNvPr>
          <p:cNvSpPr txBox="1"/>
          <p:nvPr/>
        </p:nvSpPr>
        <p:spPr>
          <a:xfrm>
            <a:off x="6752199" y="4008088"/>
            <a:ext cx="983148" cy="41545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cs-CZ" sz="1050" b="1" noProof="0" dirty="0">
                <a:solidFill>
                  <a:schemeClr val="lt2"/>
                </a:solidFill>
                <a:latin typeface="Trebuchet MS"/>
                <a:ea typeface="Trebuchet MS"/>
                <a:cs typeface="Trebuchet MS"/>
                <a:sym typeface="Trebuchet MS"/>
              </a:rPr>
              <a:t>KATEGORIE RIZIK</a:t>
            </a:r>
            <a:endParaRPr lang="cs-CZ" sz="1050" b="0" i="0" u="none" strike="noStrike" cap="none" noProof="0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" name="Google Shape;250;p11">
            <a:extLst>
              <a:ext uri="{FF2B5EF4-FFF2-40B4-BE49-F238E27FC236}">
                <a16:creationId xmlns:a16="http://schemas.microsoft.com/office/drawing/2014/main" id="{43BD700D-B026-D614-2003-4AB10250AEFB}"/>
              </a:ext>
            </a:extLst>
          </p:cNvPr>
          <p:cNvSpPr/>
          <p:nvPr/>
        </p:nvSpPr>
        <p:spPr>
          <a:xfrm>
            <a:off x="5002548" y="3205511"/>
            <a:ext cx="1163542" cy="540326"/>
          </a:xfrm>
          <a:prstGeom prst="rect">
            <a:avLst/>
          </a:prstGeom>
          <a:solidFill>
            <a:srgbClr val="FFFF00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cs-CZ" sz="1400" b="1" i="0" u="none" strike="noStrike" cap="none" noProof="0" dirty="0">
                <a:solidFill>
                  <a:schemeClr val="tx1">
                    <a:lumMod val="65000"/>
                    <a:lumOff val="35000"/>
                  </a:schemeClr>
                </a:solidFill>
                <a:latin typeface="Trebuchet MS" panose="020B0603020202020204" pitchFamily="34" charset="0"/>
                <a:sym typeface="Arial"/>
              </a:rPr>
              <a:t>POPULACE</a:t>
            </a:r>
          </a:p>
        </p:txBody>
      </p:sp>
      <p:sp>
        <p:nvSpPr>
          <p:cNvPr id="8" name="Google Shape;252;p11">
            <a:extLst>
              <a:ext uri="{FF2B5EF4-FFF2-40B4-BE49-F238E27FC236}">
                <a16:creationId xmlns:a16="http://schemas.microsoft.com/office/drawing/2014/main" id="{2001054C-060F-44E5-E4CE-1CD65BB4F182}"/>
              </a:ext>
            </a:extLst>
          </p:cNvPr>
          <p:cNvSpPr txBox="1"/>
          <p:nvPr/>
        </p:nvSpPr>
        <p:spPr>
          <a:xfrm>
            <a:off x="5097118" y="2644184"/>
            <a:ext cx="983148" cy="57704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cs-CZ" sz="1050" b="1" i="0" u="none" strike="noStrike" cap="none" noProof="0" dirty="0">
                <a:solidFill>
                  <a:schemeClr val="lt2"/>
                </a:solidFill>
                <a:latin typeface="Trebuchet MS"/>
                <a:ea typeface="Trebuchet MS"/>
                <a:cs typeface="Trebuchet MS"/>
                <a:sym typeface="Trebuchet MS"/>
              </a:rPr>
              <a:t>PRVEK VYSTAVENÝ RIZIKU</a:t>
            </a:r>
            <a:endParaRPr lang="cs-CZ" sz="1050" b="0" i="0" u="none" strike="noStrike" cap="none" noProof="0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9" name="Google Shape;253;p11">
            <a:extLst>
              <a:ext uri="{FF2B5EF4-FFF2-40B4-BE49-F238E27FC236}">
                <a16:creationId xmlns:a16="http://schemas.microsoft.com/office/drawing/2014/main" id="{7F062F8C-7A0A-010E-C850-357AB8D16393}"/>
              </a:ext>
            </a:extLst>
          </p:cNvPr>
          <p:cNvCxnSpPr/>
          <p:nvPr/>
        </p:nvCxnSpPr>
        <p:spPr>
          <a:xfrm>
            <a:off x="6166090" y="3417235"/>
            <a:ext cx="385628" cy="0"/>
          </a:xfrm>
          <a:prstGeom prst="straightConnector1">
            <a:avLst/>
          </a:prstGeom>
          <a:noFill/>
          <a:ln w="19050" cap="flat" cmpd="sng">
            <a:solidFill>
              <a:srgbClr val="8BA7AC"/>
            </a:solidFill>
            <a:prstDash val="solid"/>
            <a:round/>
            <a:headEnd type="none" w="sm" len="sm"/>
            <a:tailEnd type="triangle" w="med" len="med"/>
          </a:ln>
        </p:spPr>
      </p:cxnSp>
    </p:spTree>
    <p:extLst>
      <p:ext uri="{BB962C8B-B14F-4D97-AF65-F5344CB8AC3E}">
        <p14:creationId xmlns:p14="http://schemas.microsoft.com/office/powerpoint/2010/main" val="351850407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70">
          <a:extLst>
            <a:ext uri="{FF2B5EF4-FFF2-40B4-BE49-F238E27FC236}">
              <a16:creationId xmlns:a16="http://schemas.microsoft.com/office/drawing/2014/main" id="{F6FC354E-0DA8-3215-AFA9-9515C99A354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rázek 1">
            <a:extLst>
              <a:ext uri="{FF2B5EF4-FFF2-40B4-BE49-F238E27FC236}">
                <a16:creationId xmlns:a16="http://schemas.microsoft.com/office/drawing/2014/main" id="{69DCC2D3-C89E-0F88-F774-52501B2059B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65850" y="1711663"/>
            <a:ext cx="2537138" cy="2405974"/>
          </a:xfrm>
          <a:prstGeom prst="rect">
            <a:avLst/>
          </a:prstGeom>
        </p:spPr>
      </p:pic>
      <p:sp>
        <p:nvSpPr>
          <p:cNvPr id="3" name="Google Shape;247;p11">
            <a:extLst>
              <a:ext uri="{FF2B5EF4-FFF2-40B4-BE49-F238E27FC236}">
                <a16:creationId xmlns:a16="http://schemas.microsoft.com/office/drawing/2014/main" id="{9667700B-472B-9FF0-112E-EC89ABCA28F5}"/>
              </a:ext>
            </a:extLst>
          </p:cNvPr>
          <p:cNvSpPr txBox="1"/>
          <p:nvPr/>
        </p:nvSpPr>
        <p:spPr>
          <a:xfrm>
            <a:off x="1642845" y="2208359"/>
            <a:ext cx="983148" cy="2538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cs-CZ" sz="1050" b="1" i="0" u="none" strike="noStrike" cap="none" noProof="0" dirty="0">
                <a:solidFill>
                  <a:srgbClr val="535353"/>
                </a:solidFill>
                <a:latin typeface="Trebuchet MS"/>
                <a:ea typeface="Trebuchet MS"/>
                <a:cs typeface="Trebuchet MS"/>
                <a:sym typeface="Trebuchet MS"/>
              </a:rPr>
              <a:t>Hazard</a:t>
            </a:r>
            <a:endParaRPr lang="cs-CZ" sz="1050" b="0" i="0" u="none" strike="noStrike" cap="none" noProof="0" dirty="0">
              <a:solidFill>
                <a:srgbClr val="535353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" name="Google Shape;247;p11">
            <a:extLst>
              <a:ext uri="{FF2B5EF4-FFF2-40B4-BE49-F238E27FC236}">
                <a16:creationId xmlns:a16="http://schemas.microsoft.com/office/drawing/2014/main" id="{01B2BCB3-B4D5-F4A0-443F-9F16F44BB8E8}"/>
              </a:ext>
            </a:extLst>
          </p:cNvPr>
          <p:cNvSpPr txBox="1"/>
          <p:nvPr/>
        </p:nvSpPr>
        <p:spPr>
          <a:xfrm>
            <a:off x="2407140" y="3512226"/>
            <a:ext cx="983148" cy="2538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cs-CZ" sz="1050" b="1" i="0" u="none" strike="noStrike" cap="none" noProof="0" dirty="0">
                <a:solidFill>
                  <a:srgbClr val="535353"/>
                </a:solidFill>
                <a:latin typeface="Trebuchet MS"/>
                <a:ea typeface="Trebuchet MS"/>
                <a:cs typeface="Trebuchet MS"/>
                <a:sym typeface="Trebuchet MS"/>
              </a:rPr>
              <a:t>Zranitelnost</a:t>
            </a:r>
            <a:endParaRPr lang="cs-CZ" sz="1050" b="0" i="0" u="none" strike="noStrike" cap="none" noProof="0" dirty="0">
              <a:solidFill>
                <a:srgbClr val="535353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" name="Google Shape;247;p11">
            <a:extLst>
              <a:ext uri="{FF2B5EF4-FFF2-40B4-BE49-F238E27FC236}">
                <a16:creationId xmlns:a16="http://schemas.microsoft.com/office/drawing/2014/main" id="{02D042EA-69C6-D1C2-01D3-B66DE9962F1B}"/>
              </a:ext>
            </a:extLst>
          </p:cNvPr>
          <p:cNvSpPr txBox="1"/>
          <p:nvPr/>
        </p:nvSpPr>
        <p:spPr>
          <a:xfrm>
            <a:off x="865703" y="3512226"/>
            <a:ext cx="983148" cy="2538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cs-CZ" sz="1050" b="1" i="0" u="none" strike="noStrike" cap="none" noProof="0" dirty="0">
                <a:solidFill>
                  <a:srgbClr val="535353"/>
                </a:solidFill>
                <a:latin typeface="Trebuchet MS"/>
                <a:ea typeface="Trebuchet MS"/>
                <a:cs typeface="Trebuchet MS"/>
                <a:sym typeface="Trebuchet MS"/>
              </a:rPr>
              <a:t>Expozice</a:t>
            </a:r>
            <a:endParaRPr lang="cs-CZ" sz="1050" b="0" i="0" u="none" strike="noStrike" cap="none" noProof="0" dirty="0">
              <a:solidFill>
                <a:srgbClr val="535353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" name="Google Shape;247;p11">
            <a:extLst>
              <a:ext uri="{FF2B5EF4-FFF2-40B4-BE49-F238E27FC236}">
                <a16:creationId xmlns:a16="http://schemas.microsoft.com/office/drawing/2014/main" id="{9E284014-910B-F345-5793-E63257599D46}"/>
              </a:ext>
            </a:extLst>
          </p:cNvPr>
          <p:cNvSpPr txBox="1"/>
          <p:nvPr/>
        </p:nvSpPr>
        <p:spPr>
          <a:xfrm>
            <a:off x="1642845" y="3033752"/>
            <a:ext cx="983148" cy="2538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cs-CZ" sz="1050" b="1" i="0" u="none" strike="noStrike" cap="none" noProof="0" dirty="0">
                <a:solidFill>
                  <a:srgbClr val="535353"/>
                </a:solidFill>
                <a:latin typeface="Trebuchet MS"/>
                <a:ea typeface="Trebuchet MS"/>
                <a:cs typeface="Trebuchet MS"/>
                <a:sym typeface="Trebuchet MS"/>
              </a:rPr>
              <a:t>Riziko</a:t>
            </a:r>
            <a:endParaRPr lang="cs-CZ" sz="1050" b="0" i="0" u="none" strike="noStrike" cap="none" noProof="0" dirty="0">
              <a:solidFill>
                <a:srgbClr val="535353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" name="Google Shape;247;p11">
            <a:extLst>
              <a:ext uri="{FF2B5EF4-FFF2-40B4-BE49-F238E27FC236}">
                <a16:creationId xmlns:a16="http://schemas.microsoft.com/office/drawing/2014/main" id="{E46F9659-529C-BAB3-59BA-BB3BF7E7422C}"/>
              </a:ext>
            </a:extLst>
          </p:cNvPr>
          <p:cNvSpPr txBox="1"/>
          <p:nvPr/>
        </p:nvSpPr>
        <p:spPr>
          <a:xfrm>
            <a:off x="1642845" y="3990700"/>
            <a:ext cx="983148" cy="30773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cs-CZ" sz="700" b="1" i="0" u="none" strike="noStrike" cap="none" noProof="0" dirty="0">
                <a:solidFill>
                  <a:srgbClr val="535353"/>
                </a:solidFill>
                <a:latin typeface="Trebuchet MS"/>
                <a:ea typeface="Trebuchet MS"/>
                <a:cs typeface="Trebuchet MS"/>
                <a:sym typeface="Trebuchet MS"/>
              </a:rPr>
              <a:t>Socio-ekonomické </a:t>
            </a: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cs-CZ" sz="700" b="1" dirty="0">
                <a:solidFill>
                  <a:srgbClr val="535353"/>
                </a:solidFill>
                <a:latin typeface="Trebuchet MS"/>
                <a:sym typeface="Trebuchet MS"/>
              </a:rPr>
              <a:t>procesy</a:t>
            </a:r>
            <a:endParaRPr lang="cs-CZ" sz="700" b="0" i="0" u="none" strike="noStrike" cap="none" noProof="0" dirty="0">
              <a:solidFill>
                <a:srgbClr val="535353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75" name="Google Shape;175;p7">
            <a:extLst>
              <a:ext uri="{FF2B5EF4-FFF2-40B4-BE49-F238E27FC236}">
                <a16:creationId xmlns:a16="http://schemas.microsoft.com/office/drawing/2014/main" id="{8467EA79-9F86-18C3-D9C7-09C1B7B42389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691401" y="144644"/>
            <a:ext cx="6858000" cy="675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50" tIns="34275" rIns="68550" bIns="34275" anchor="ctr" anchorCtr="0">
            <a:norm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Font typeface="Arial"/>
              <a:buNone/>
            </a:pPr>
            <a:r>
              <a:rPr lang="cs-CZ" sz="2200" dirty="0">
                <a:solidFill>
                  <a:srgbClr val="70AD47"/>
                </a:solidFill>
              </a:rPr>
              <a:t>ŘETĚZEC DOPADŮ</a:t>
            </a:r>
            <a:endParaRPr sz="2200" dirty="0">
              <a:solidFill>
                <a:srgbClr val="70AD47"/>
              </a:solidFill>
            </a:endParaRPr>
          </a:p>
        </p:txBody>
      </p:sp>
      <p:sp>
        <p:nvSpPr>
          <p:cNvPr id="8" name="Google Shape;247;p11">
            <a:extLst>
              <a:ext uri="{FF2B5EF4-FFF2-40B4-BE49-F238E27FC236}">
                <a16:creationId xmlns:a16="http://schemas.microsoft.com/office/drawing/2014/main" id="{CBF11624-E1EF-6E06-9042-CB39831FF69D}"/>
              </a:ext>
            </a:extLst>
          </p:cNvPr>
          <p:cNvSpPr txBox="1"/>
          <p:nvPr/>
        </p:nvSpPr>
        <p:spPr>
          <a:xfrm>
            <a:off x="1642845" y="1539444"/>
            <a:ext cx="983148" cy="20001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cs-CZ" sz="700" b="1" i="0" u="none" strike="noStrike" cap="none" noProof="0" dirty="0">
                <a:solidFill>
                  <a:srgbClr val="535353"/>
                </a:solidFill>
                <a:latin typeface="Trebuchet MS"/>
                <a:ea typeface="Trebuchet MS"/>
                <a:cs typeface="Trebuchet MS"/>
                <a:sym typeface="Trebuchet MS"/>
              </a:rPr>
              <a:t>Klima</a:t>
            </a:r>
            <a:endParaRPr lang="cs-CZ" sz="700" b="0" i="0" u="none" strike="noStrike" cap="none" noProof="0" dirty="0">
              <a:solidFill>
                <a:srgbClr val="535353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132" name="Skupina 131">
            <a:extLst>
              <a:ext uri="{FF2B5EF4-FFF2-40B4-BE49-F238E27FC236}">
                <a16:creationId xmlns:a16="http://schemas.microsoft.com/office/drawing/2014/main" id="{F0D92043-C032-CCB1-B85F-C09AFC404C37}"/>
              </a:ext>
            </a:extLst>
          </p:cNvPr>
          <p:cNvGrpSpPr/>
          <p:nvPr/>
        </p:nvGrpSpPr>
        <p:grpSpPr>
          <a:xfrm>
            <a:off x="4250266" y="510242"/>
            <a:ext cx="4616850" cy="4123015"/>
            <a:chOff x="3856476" y="422369"/>
            <a:chExt cx="4616850" cy="4123015"/>
          </a:xfrm>
        </p:grpSpPr>
        <p:sp>
          <p:nvSpPr>
            <p:cNvPr id="133" name="Google Shape;176;p7">
              <a:extLst>
                <a:ext uri="{FF2B5EF4-FFF2-40B4-BE49-F238E27FC236}">
                  <a16:creationId xmlns:a16="http://schemas.microsoft.com/office/drawing/2014/main" id="{848BAFFE-C5BE-73BA-F079-E1BCAEE12237}"/>
                </a:ext>
              </a:extLst>
            </p:cNvPr>
            <p:cNvSpPr/>
            <p:nvPr/>
          </p:nvSpPr>
          <p:spPr>
            <a:xfrm>
              <a:off x="5763833" y="422369"/>
              <a:ext cx="102373" cy="43261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  <a:sym typeface="Trebuchet MS"/>
              </a:endParaRPr>
            </a:p>
          </p:txBody>
        </p:sp>
        <p:sp>
          <p:nvSpPr>
            <p:cNvPr id="134" name="Google Shape;177;p7">
              <a:extLst>
                <a:ext uri="{FF2B5EF4-FFF2-40B4-BE49-F238E27FC236}">
                  <a16:creationId xmlns:a16="http://schemas.microsoft.com/office/drawing/2014/main" id="{06942A5D-2F18-A6F7-708A-9661A975DD2F}"/>
                </a:ext>
              </a:extLst>
            </p:cNvPr>
            <p:cNvSpPr/>
            <p:nvPr/>
          </p:nvSpPr>
          <p:spPr>
            <a:xfrm>
              <a:off x="5210197" y="724480"/>
              <a:ext cx="45903" cy="43261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  <a:sym typeface="Trebuchet MS"/>
              </a:endParaRPr>
            </a:p>
          </p:txBody>
        </p:sp>
        <p:sp>
          <p:nvSpPr>
            <p:cNvPr id="135" name="Google Shape;178;p7">
              <a:extLst>
                <a:ext uri="{FF2B5EF4-FFF2-40B4-BE49-F238E27FC236}">
                  <a16:creationId xmlns:a16="http://schemas.microsoft.com/office/drawing/2014/main" id="{F1594B7B-1F28-1CD7-EAEB-36D7A254C454}"/>
                </a:ext>
              </a:extLst>
            </p:cNvPr>
            <p:cNvSpPr/>
            <p:nvPr/>
          </p:nvSpPr>
          <p:spPr>
            <a:xfrm>
              <a:off x="7293985" y="2328220"/>
              <a:ext cx="366893" cy="500969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  <a:sym typeface="Trebuchet MS"/>
              </a:endParaRPr>
            </a:p>
          </p:txBody>
        </p:sp>
        <p:sp>
          <p:nvSpPr>
            <p:cNvPr id="136" name="Google Shape;180;p7">
              <a:extLst>
                <a:ext uri="{FF2B5EF4-FFF2-40B4-BE49-F238E27FC236}">
                  <a16:creationId xmlns:a16="http://schemas.microsoft.com/office/drawing/2014/main" id="{16B4AB4D-BA05-038C-C5F6-FECC59BE50A7}"/>
                </a:ext>
              </a:extLst>
            </p:cNvPr>
            <p:cNvSpPr/>
            <p:nvPr/>
          </p:nvSpPr>
          <p:spPr>
            <a:xfrm>
              <a:off x="4741317" y="1212139"/>
              <a:ext cx="1402184" cy="377343"/>
            </a:xfrm>
            <a:prstGeom prst="rect">
              <a:avLst/>
            </a:pr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cs-CZ" sz="1050" b="1" dirty="0">
                  <a:solidFill>
                    <a:schemeClr val="lt1"/>
                  </a:solidFill>
                  <a:latin typeface="Trebuchet MS" panose="020B0603020202020204" pitchFamily="34" charset="0"/>
                </a:rPr>
                <a:t>EXTRÉMNÍ TEPLOTY</a:t>
              </a:r>
              <a:endParaRPr lang="cs-CZ" sz="1050" b="1" i="0" strike="noStrike" cap="none" noProof="0" dirty="0">
                <a:solidFill>
                  <a:schemeClr val="lt1"/>
                </a:solidFill>
                <a:latin typeface="Trebuchet MS" panose="020B0603020202020204" pitchFamily="34" charset="0"/>
                <a:sym typeface="Arial"/>
              </a:endParaRPr>
            </a:p>
          </p:txBody>
        </p:sp>
        <p:sp>
          <p:nvSpPr>
            <p:cNvPr id="137" name="Google Shape;181;p7">
              <a:extLst>
                <a:ext uri="{FF2B5EF4-FFF2-40B4-BE49-F238E27FC236}">
                  <a16:creationId xmlns:a16="http://schemas.microsoft.com/office/drawing/2014/main" id="{20C20AFA-34B1-8843-BCC3-C6FE82F0764C}"/>
                </a:ext>
              </a:extLst>
            </p:cNvPr>
            <p:cNvSpPr/>
            <p:nvPr/>
          </p:nvSpPr>
          <p:spPr>
            <a:xfrm>
              <a:off x="4741317" y="1923847"/>
              <a:ext cx="1402184" cy="377343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lvl="0" algn="ctr"/>
              <a:r>
                <a:rPr lang="cs-CZ" sz="1050" b="1" dirty="0">
                  <a:solidFill>
                    <a:schemeClr val="lt1"/>
                  </a:solidFill>
                  <a:latin typeface="Trebuchet MS"/>
                  <a:ea typeface="Trebuchet MS"/>
                  <a:cs typeface="Trebuchet MS"/>
                  <a:sym typeface="Trebuchet MS"/>
                </a:rPr>
                <a:t>ZDRAVOTNÍ RIZIKA PRO POPULACI</a:t>
              </a:r>
              <a:endParaRPr lang="cs-CZ" sz="1050" b="1" i="0" strike="noStrike" cap="none" noProof="0" dirty="0">
                <a:solidFill>
                  <a:schemeClr val="lt1"/>
                </a:solidFill>
                <a:latin typeface="Trebuchet MS" panose="020B0603020202020204" pitchFamily="34" charset="0"/>
                <a:sym typeface="Arial"/>
              </a:endParaRPr>
            </a:p>
          </p:txBody>
        </p:sp>
        <p:sp>
          <p:nvSpPr>
            <p:cNvPr id="138" name="Google Shape;182;p7">
              <a:extLst>
                <a:ext uri="{FF2B5EF4-FFF2-40B4-BE49-F238E27FC236}">
                  <a16:creationId xmlns:a16="http://schemas.microsoft.com/office/drawing/2014/main" id="{6285EE95-8189-4697-BEDB-11E47DA7AAA5}"/>
                </a:ext>
              </a:extLst>
            </p:cNvPr>
            <p:cNvSpPr/>
            <p:nvPr/>
          </p:nvSpPr>
          <p:spPr>
            <a:xfrm>
              <a:off x="4071327" y="2395851"/>
              <a:ext cx="903219" cy="497202"/>
            </a:xfrm>
            <a:prstGeom prst="rect">
              <a:avLst/>
            </a:prstGeom>
            <a:solidFill>
              <a:srgbClr val="FFFF00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cs-CZ" sz="1050" b="1" i="0" strike="noStrike" cap="none" noProof="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Trebuchet MS" panose="020B0603020202020204" pitchFamily="34" charset="0"/>
                  <a:sym typeface="Arial"/>
                </a:rPr>
                <a:t>POPULACE</a:t>
              </a:r>
            </a:p>
          </p:txBody>
        </p:sp>
        <p:sp>
          <p:nvSpPr>
            <p:cNvPr id="139" name="Google Shape;183;p7">
              <a:extLst>
                <a:ext uri="{FF2B5EF4-FFF2-40B4-BE49-F238E27FC236}">
                  <a16:creationId xmlns:a16="http://schemas.microsoft.com/office/drawing/2014/main" id="{584C9A73-77AE-8893-2A94-E5E526C22651}"/>
                </a:ext>
              </a:extLst>
            </p:cNvPr>
            <p:cNvSpPr/>
            <p:nvPr/>
          </p:nvSpPr>
          <p:spPr>
            <a:xfrm>
              <a:off x="6276705" y="2455780"/>
              <a:ext cx="1343319" cy="377343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cs-CZ" sz="1050" b="1" noProof="0" dirty="0">
                  <a:solidFill>
                    <a:schemeClr val="lt1"/>
                  </a:solidFill>
                  <a:latin typeface="Trebuchet MS" panose="020B0603020202020204" pitchFamily="34" charset="0"/>
                </a:rPr>
                <a:t>ZRANITELNOST</a:t>
              </a:r>
              <a:endParaRPr lang="cs-CZ" sz="1050" b="1" i="0" strike="noStrike" cap="none" noProof="0" dirty="0">
                <a:solidFill>
                  <a:schemeClr val="lt1"/>
                </a:solidFill>
                <a:latin typeface="Trebuchet MS" panose="020B0603020202020204" pitchFamily="34" charset="0"/>
                <a:sym typeface="Arial"/>
              </a:endParaRPr>
            </a:p>
          </p:txBody>
        </p:sp>
        <p:sp>
          <p:nvSpPr>
            <p:cNvPr id="140" name="Google Shape;184;p7">
              <a:extLst>
                <a:ext uri="{FF2B5EF4-FFF2-40B4-BE49-F238E27FC236}">
                  <a16:creationId xmlns:a16="http://schemas.microsoft.com/office/drawing/2014/main" id="{88B546C4-F98D-943E-511B-5E92792B51E7}"/>
                </a:ext>
              </a:extLst>
            </p:cNvPr>
            <p:cNvSpPr/>
            <p:nvPr/>
          </p:nvSpPr>
          <p:spPr>
            <a:xfrm>
              <a:off x="5937068" y="3371359"/>
              <a:ext cx="976677" cy="377343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cs-CZ" sz="1050" b="1" i="0" strike="noStrike" cap="none" noProof="0" dirty="0">
                  <a:solidFill>
                    <a:schemeClr val="lt1"/>
                  </a:solidFill>
                  <a:latin typeface="Trebuchet MS" panose="020B0603020202020204" pitchFamily="34" charset="0"/>
                  <a:sym typeface="Arial"/>
                </a:rPr>
                <a:t>CITLIVOST</a:t>
              </a:r>
            </a:p>
          </p:txBody>
        </p:sp>
        <p:sp>
          <p:nvSpPr>
            <p:cNvPr id="141" name="Google Shape;185;p7">
              <a:extLst>
                <a:ext uri="{FF2B5EF4-FFF2-40B4-BE49-F238E27FC236}">
                  <a16:creationId xmlns:a16="http://schemas.microsoft.com/office/drawing/2014/main" id="{606BA760-2F52-4E70-8F06-F53660FFEEFB}"/>
                </a:ext>
              </a:extLst>
            </p:cNvPr>
            <p:cNvSpPr/>
            <p:nvPr/>
          </p:nvSpPr>
          <p:spPr>
            <a:xfrm>
              <a:off x="7017478" y="3371359"/>
              <a:ext cx="976677" cy="377343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cs-CZ" sz="1050" b="1" i="0" strike="noStrike" cap="none" noProof="0" dirty="0">
                  <a:solidFill>
                    <a:schemeClr val="lt1"/>
                  </a:solidFill>
                  <a:latin typeface="Trebuchet MS" panose="020B0603020202020204" pitchFamily="34" charset="0"/>
                  <a:sym typeface="Arial"/>
                </a:rPr>
                <a:t>ÚROVEŇ ADAPTACE</a:t>
              </a:r>
            </a:p>
          </p:txBody>
        </p:sp>
        <p:sp>
          <p:nvSpPr>
            <p:cNvPr id="142" name="Google Shape;186;p7">
              <a:extLst>
                <a:ext uri="{FF2B5EF4-FFF2-40B4-BE49-F238E27FC236}">
                  <a16:creationId xmlns:a16="http://schemas.microsoft.com/office/drawing/2014/main" id="{6A488278-BCFD-2EC3-56B8-211A620D6971}"/>
                </a:ext>
              </a:extLst>
            </p:cNvPr>
            <p:cNvSpPr/>
            <p:nvPr/>
          </p:nvSpPr>
          <p:spPr>
            <a:xfrm>
              <a:off x="5049079" y="3380771"/>
              <a:ext cx="786660" cy="377343"/>
            </a:xfrm>
            <a:prstGeom prst="rect">
              <a:avLst/>
            </a:prstGeom>
            <a:solidFill>
              <a:srgbClr val="FF0000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cs-CZ" sz="1050" b="1" i="0" strike="noStrike" cap="none" noProof="0" dirty="0">
                  <a:solidFill>
                    <a:schemeClr val="lt1"/>
                  </a:solidFill>
                  <a:latin typeface="Trebuchet MS" panose="020B0603020202020204" pitchFamily="34" charset="0"/>
                  <a:sym typeface="Arial"/>
                </a:rPr>
                <a:t>ÚROVEŇ RIZIKA</a:t>
              </a:r>
            </a:p>
          </p:txBody>
        </p:sp>
        <p:sp>
          <p:nvSpPr>
            <p:cNvPr id="143" name="Google Shape;187;p7">
              <a:extLst>
                <a:ext uri="{FF2B5EF4-FFF2-40B4-BE49-F238E27FC236}">
                  <a16:creationId xmlns:a16="http://schemas.microsoft.com/office/drawing/2014/main" id="{1F96EDEF-409E-FD1F-12D4-B2AF35B9B04C}"/>
                </a:ext>
              </a:extLst>
            </p:cNvPr>
            <p:cNvSpPr/>
            <p:nvPr/>
          </p:nvSpPr>
          <p:spPr>
            <a:xfrm rot="10800000">
              <a:off x="6363194" y="1293896"/>
              <a:ext cx="292711" cy="213827"/>
            </a:xfrm>
            <a:prstGeom prst="rightArrow">
              <a:avLst>
                <a:gd name="adj1" fmla="val 50000"/>
                <a:gd name="adj2" fmla="val 50000"/>
              </a:avLst>
            </a:pr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lang="cs-CZ" sz="1050" b="0" i="0" strike="noStrike" cap="none" noProof="0" dirty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44" name="Google Shape;188;p7">
              <a:extLst>
                <a:ext uri="{FF2B5EF4-FFF2-40B4-BE49-F238E27FC236}">
                  <a16:creationId xmlns:a16="http://schemas.microsoft.com/office/drawing/2014/main" id="{2C7EE27B-0820-78EF-1FBB-54B186F4C152}"/>
                </a:ext>
              </a:extLst>
            </p:cNvPr>
            <p:cNvSpPr/>
            <p:nvPr/>
          </p:nvSpPr>
          <p:spPr>
            <a:xfrm rot="10800000">
              <a:off x="6360349" y="1988588"/>
              <a:ext cx="292711" cy="213827"/>
            </a:xfrm>
            <a:prstGeom prst="rightArrow">
              <a:avLst>
                <a:gd name="adj1" fmla="val 50000"/>
                <a:gd name="adj2" fmla="val 50000"/>
              </a:avLst>
            </a:pr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lang="cs-CZ" sz="1050" b="0" i="0" strike="noStrike" cap="none" noProof="0" dirty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45" name="Google Shape;189;p7">
              <a:extLst>
                <a:ext uri="{FF2B5EF4-FFF2-40B4-BE49-F238E27FC236}">
                  <a16:creationId xmlns:a16="http://schemas.microsoft.com/office/drawing/2014/main" id="{35681FCC-A266-E3AF-9F7B-E65C50722531}"/>
                </a:ext>
              </a:extLst>
            </p:cNvPr>
            <p:cNvSpPr/>
            <p:nvPr/>
          </p:nvSpPr>
          <p:spPr>
            <a:xfrm rot="10800000">
              <a:off x="7692277" y="2537538"/>
              <a:ext cx="292711" cy="213827"/>
            </a:xfrm>
            <a:prstGeom prst="rightArrow">
              <a:avLst>
                <a:gd name="adj1" fmla="val 50000"/>
                <a:gd name="adj2" fmla="val 50000"/>
              </a:avLst>
            </a:pr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lang="cs-CZ" sz="1050" b="0" i="0" strike="noStrike" cap="none" noProof="0" dirty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46" name="Google Shape;190;p7">
              <a:extLst>
                <a:ext uri="{FF2B5EF4-FFF2-40B4-BE49-F238E27FC236}">
                  <a16:creationId xmlns:a16="http://schemas.microsoft.com/office/drawing/2014/main" id="{9B99A155-DBF9-CF71-4418-9DB284F03969}"/>
                </a:ext>
              </a:extLst>
            </p:cNvPr>
            <p:cNvSpPr/>
            <p:nvPr/>
          </p:nvSpPr>
          <p:spPr>
            <a:xfrm rot="16199998">
              <a:off x="7306654" y="3886422"/>
              <a:ext cx="301874" cy="207337"/>
            </a:xfrm>
            <a:prstGeom prst="rightArrow">
              <a:avLst>
                <a:gd name="adj1" fmla="val 50000"/>
                <a:gd name="adj2" fmla="val 50000"/>
              </a:avLst>
            </a:pr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lang="cs-CZ" sz="1050" b="0" i="0" strike="noStrike" cap="none" noProof="0" dirty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47" name="Google Shape;191;p7">
              <a:extLst>
                <a:ext uri="{FF2B5EF4-FFF2-40B4-BE49-F238E27FC236}">
                  <a16:creationId xmlns:a16="http://schemas.microsoft.com/office/drawing/2014/main" id="{4A2A0757-0B57-365E-3F36-545E6319C270}"/>
                </a:ext>
              </a:extLst>
            </p:cNvPr>
            <p:cNvSpPr/>
            <p:nvPr/>
          </p:nvSpPr>
          <p:spPr>
            <a:xfrm rot="16199998">
              <a:off x="6356361" y="3886422"/>
              <a:ext cx="301874" cy="207337"/>
            </a:xfrm>
            <a:prstGeom prst="rightArrow">
              <a:avLst>
                <a:gd name="adj1" fmla="val 50000"/>
                <a:gd name="adj2" fmla="val 50000"/>
              </a:avLst>
            </a:pr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lang="cs-CZ" sz="1050" b="0" i="0" strike="noStrike" cap="none" noProof="0" dirty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cxnSp>
          <p:nvCxnSpPr>
            <p:cNvPr id="148" name="Google Shape;192;p7">
              <a:extLst>
                <a:ext uri="{FF2B5EF4-FFF2-40B4-BE49-F238E27FC236}">
                  <a16:creationId xmlns:a16="http://schemas.microsoft.com/office/drawing/2014/main" id="{B70A0443-6EDE-E453-9995-AEF5CF4FF35D}"/>
                </a:ext>
              </a:extLst>
            </p:cNvPr>
            <p:cNvCxnSpPr>
              <a:cxnSpLocks/>
              <a:stCxn id="136" idx="2"/>
              <a:endCxn id="137" idx="0"/>
            </p:cNvCxnSpPr>
            <p:nvPr/>
          </p:nvCxnSpPr>
          <p:spPr>
            <a:xfrm>
              <a:off x="5442409" y="1589482"/>
              <a:ext cx="0" cy="334365"/>
            </a:xfrm>
            <a:prstGeom prst="straightConnector1">
              <a:avLst/>
            </a:prstGeom>
            <a:noFill/>
            <a:ln w="19050" cap="flat" cmpd="sng">
              <a:solidFill>
                <a:srgbClr val="535353"/>
              </a:solidFill>
              <a:prstDash val="solid"/>
              <a:round/>
              <a:headEnd type="none" w="sm" len="sm"/>
              <a:tailEnd type="triangle" w="med" len="med"/>
            </a:ln>
          </p:spPr>
        </p:cxnSp>
        <p:cxnSp>
          <p:nvCxnSpPr>
            <p:cNvPr id="149" name="Google Shape;193;p7">
              <a:extLst>
                <a:ext uri="{FF2B5EF4-FFF2-40B4-BE49-F238E27FC236}">
                  <a16:creationId xmlns:a16="http://schemas.microsoft.com/office/drawing/2014/main" id="{D5E2A8EE-FE54-A45D-B3B5-E3A8B04D5562}"/>
                </a:ext>
              </a:extLst>
            </p:cNvPr>
            <p:cNvCxnSpPr>
              <a:cxnSpLocks/>
              <a:stCxn id="137" idx="2"/>
              <a:endCxn id="142" idx="0"/>
            </p:cNvCxnSpPr>
            <p:nvPr/>
          </p:nvCxnSpPr>
          <p:spPr>
            <a:xfrm>
              <a:off x="5442409" y="2301190"/>
              <a:ext cx="0" cy="1079581"/>
            </a:xfrm>
            <a:prstGeom prst="straightConnector1">
              <a:avLst/>
            </a:prstGeom>
            <a:noFill/>
            <a:ln w="19050" cap="flat" cmpd="sng">
              <a:solidFill>
                <a:srgbClr val="535353"/>
              </a:solidFill>
              <a:prstDash val="solid"/>
              <a:round/>
              <a:headEnd type="none" w="sm" len="sm"/>
              <a:tailEnd type="triangle" w="med" len="med"/>
            </a:ln>
          </p:spPr>
        </p:cxnSp>
        <p:cxnSp>
          <p:nvCxnSpPr>
            <p:cNvPr id="150" name="Google Shape;194;p7">
              <a:extLst>
                <a:ext uri="{FF2B5EF4-FFF2-40B4-BE49-F238E27FC236}">
                  <a16:creationId xmlns:a16="http://schemas.microsoft.com/office/drawing/2014/main" id="{81946433-FEB2-673F-2013-1333BE4E07E1}"/>
                </a:ext>
              </a:extLst>
            </p:cNvPr>
            <p:cNvCxnSpPr>
              <a:cxnSpLocks/>
              <a:stCxn id="138" idx="3"/>
            </p:cNvCxnSpPr>
            <p:nvPr/>
          </p:nvCxnSpPr>
          <p:spPr>
            <a:xfrm>
              <a:off x="4974546" y="2644452"/>
              <a:ext cx="392962" cy="0"/>
            </a:xfrm>
            <a:prstGeom prst="straightConnector1">
              <a:avLst/>
            </a:prstGeom>
            <a:noFill/>
            <a:ln w="19050" cap="flat" cmpd="sng">
              <a:solidFill>
                <a:srgbClr val="535353"/>
              </a:solidFill>
              <a:prstDash val="solid"/>
              <a:round/>
              <a:headEnd type="none" w="sm" len="sm"/>
              <a:tailEnd type="triangle" w="med" len="med"/>
            </a:ln>
          </p:spPr>
        </p:cxnSp>
        <p:cxnSp>
          <p:nvCxnSpPr>
            <p:cNvPr id="151" name="Google Shape;195;p7">
              <a:extLst>
                <a:ext uri="{FF2B5EF4-FFF2-40B4-BE49-F238E27FC236}">
                  <a16:creationId xmlns:a16="http://schemas.microsoft.com/office/drawing/2014/main" id="{9BF65BFB-22AE-0D51-EC24-9C49CDB9DEFE}"/>
                </a:ext>
              </a:extLst>
            </p:cNvPr>
            <p:cNvCxnSpPr>
              <a:cxnSpLocks/>
              <a:stCxn id="139" idx="1"/>
            </p:cNvCxnSpPr>
            <p:nvPr/>
          </p:nvCxnSpPr>
          <p:spPr>
            <a:xfrm flipH="1" flipV="1">
              <a:off x="5505252" y="2635555"/>
              <a:ext cx="771453" cy="8897"/>
            </a:xfrm>
            <a:prstGeom prst="straightConnector1">
              <a:avLst/>
            </a:prstGeom>
            <a:noFill/>
            <a:ln w="19050" cap="flat" cmpd="sng">
              <a:solidFill>
                <a:srgbClr val="535353"/>
              </a:solidFill>
              <a:prstDash val="solid"/>
              <a:round/>
              <a:headEnd type="none" w="sm" len="sm"/>
              <a:tailEnd type="triangle" w="med" len="med"/>
            </a:ln>
          </p:spPr>
        </p:cxnSp>
        <p:cxnSp>
          <p:nvCxnSpPr>
            <p:cNvPr id="152" name="Google Shape;196;p7">
              <a:extLst>
                <a:ext uri="{FF2B5EF4-FFF2-40B4-BE49-F238E27FC236}">
                  <a16:creationId xmlns:a16="http://schemas.microsoft.com/office/drawing/2014/main" id="{D30331AC-2436-88F1-D26F-A83B11EEE22C}"/>
                </a:ext>
              </a:extLst>
            </p:cNvPr>
            <p:cNvCxnSpPr>
              <a:cxnSpLocks/>
              <a:stCxn id="139" idx="2"/>
              <a:endCxn id="140" idx="0"/>
            </p:cNvCxnSpPr>
            <p:nvPr/>
          </p:nvCxnSpPr>
          <p:spPr>
            <a:xfrm flipH="1">
              <a:off x="6425407" y="2833123"/>
              <a:ext cx="522958" cy="538236"/>
            </a:xfrm>
            <a:prstGeom prst="straightConnector1">
              <a:avLst/>
            </a:prstGeom>
            <a:noFill/>
            <a:ln w="19050" cap="flat" cmpd="sng">
              <a:solidFill>
                <a:srgbClr val="535353"/>
              </a:solidFill>
              <a:prstDash val="solid"/>
              <a:round/>
              <a:headEnd type="none" w="sm" len="sm"/>
              <a:tailEnd type="triangle" w="med" len="med"/>
            </a:ln>
          </p:spPr>
        </p:cxnSp>
        <p:cxnSp>
          <p:nvCxnSpPr>
            <p:cNvPr id="153" name="Google Shape;197;p7">
              <a:extLst>
                <a:ext uri="{FF2B5EF4-FFF2-40B4-BE49-F238E27FC236}">
                  <a16:creationId xmlns:a16="http://schemas.microsoft.com/office/drawing/2014/main" id="{77317CDC-3A0E-63EE-A490-13EB6E32F82E}"/>
                </a:ext>
              </a:extLst>
            </p:cNvPr>
            <p:cNvCxnSpPr>
              <a:cxnSpLocks/>
              <a:stCxn id="139" idx="2"/>
              <a:endCxn id="141" idx="0"/>
            </p:cNvCxnSpPr>
            <p:nvPr/>
          </p:nvCxnSpPr>
          <p:spPr>
            <a:xfrm>
              <a:off x="6948365" y="2833123"/>
              <a:ext cx="557452" cy="538236"/>
            </a:xfrm>
            <a:prstGeom prst="straightConnector1">
              <a:avLst/>
            </a:prstGeom>
            <a:noFill/>
            <a:ln w="19050" cap="flat" cmpd="sng">
              <a:solidFill>
                <a:srgbClr val="535353"/>
              </a:solidFill>
              <a:prstDash val="solid"/>
              <a:round/>
              <a:headEnd type="none" w="sm" len="sm"/>
              <a:tailEnd type="triangle" w="med" len="med"/>
            </a:ln>
          </p:spPr>
        </p:cxnSp>
        <p:sp>
          <p:nvSpPr>
            <p:cNvPr id="154" name="Google Shape;205;p7">
              <a:extLst>
                <a:ext uri="{FF2B5EF4-FFF2-40B4-BE49-F238E27FC236}">
                  <a16:creationId xmlns:a16="http://schemas.microsoft.com/office/drawing/2014/main" id="{CC2E2DA4-7A6B-B72E-8281-B14C9CC0117B}"/>
                </a:ext>
              </a:extLst>
            </p:cNvPr>
            <p:cNvSpPr txBox="1"/>
            <p:nvPr/>
          </p:nvSpPr>
          <p:spPr>
            <a:xfrm>
              <a:off x="5992575" y="4192447"/>
              <a:ext cx="976676" cy="230792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cs-CZ" sz="900" b="1" i="0" strike="noStrike" cap="none" noProof="0" dirty="0">
                  <a:solidFill>
                    <a:srgbClr val="535353"/>
                  </a:solidFill>
                  <a:latin typeface="Trebuchet MS"/>
                  <a:ea typeface="Trebuchet MS"/>
                  <a:cs typeface="Trebuchet MS"/>
                  <a:sym typeface="Trebuchet MS"/>
                </a:rPr>
                <a:t>IND</a:t>
              </a:r>
              <a:r>
                <a:rPr lang="cs-CZ" sz="900" b="1" noProof="0" dirty="0">
                  <a:solidFill>
                    <a:srgbClr val="535353"/>
                  </a:solidFill>
                  <a:latin typeface="Trebuchet MS"/>
                  <a:ea typeface="Trebuchet MS"/>
                  <a:cs typeface="Trebuchet MS"/>
                  <a:sym typeface="Trebuchet MS"/>
                </a:rPr>
                <a:t>IKÁTOR</a:t>
              </a:r>
              <a:endParaRPr lang="cs-CZ" sz="900" b="0" i="0" strike="noStrike" cap="none" noProof="0" dirty="0">
                <a:solidFill>
                  <a:srgbClr val="535353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55" name="Google Shape;206;p7">
              <a:extLst>
                <a:ext uri="{FF2B5EF4-FFF2-40B4-BE49-F238E27FC236}">
                  <a16:creationId xmlns:a16="http://schemas.microsoft.com/office/drawing/2014/main" id="{1A5B0EEE-CE8A-1295-385C-D7656B75286C}"/>
                </a:ext>
              </a:extLst>
            </p:cNvPr>
            <p:cNvSpPr txBox="1"/>
            <p:nvPr/>
          </p:nvSpPr>
          <p:spPr>
            <a:xfrm>
              <a:off x="6969251" y="4176093"/>
              <a:ext cx="1068234" cy="369291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cs-CZ" sz="900" b="1" noProof="0" dirty="0">
                  <a:solidFill>
                    <a:srgbClr val="535353"/>
                  </a:solidFill>
                  <a:latin typeface="Trebuchet MS"/>
                  <a:ea typeface="Trebuchet MS"/>
                  <a:cs typeface="Trebuchet MS"/>
                  <a:sym typeface="Trebuchet MS"/>
                </a:rPr>
                <a:t>HODNOTA</a:t>
              </a:r>
              <a:r>
                <a:rPr lang="cs-CZ" sz="900" b="1" i="0" strike="noStrike" cap="none" noProof="0" dirty="0">
                  <a:solidFill>
                    <a:srgbClr val="535353"/>
                  </a:solidFill>
                  <a:latin typeface="Trebuchet MS"/>
                  <a:ea typeface="Trebuchet MS"/>
                  <a:cs typeface="Trebuchet MS"/>
                  <a:sym typeface="Trebuchet MS"/>
                </a:rPr>
                <a:t> INDI</a:t>
              </a:r>
              <a:r>
                <a:rPr lang="cs-CZ" sz="900" b="1" noProof="0" dirty="0">
                  <a:solidFill>
                    <a:srgbClr val="535353"/>
                  </a:solidFill>
                  <a:latin typeface="Trebuchet MS"/>
                  <a:ea typeface="Trebuchet MS"/>
                  <a:cs typeface="Trebuchet MS"/>
                  <a:sym typeface="Trebuchet MS"/>
                </a:rPr>
                <a:t>KÁTORU</a:t>
              </a:r>
              <a:endParaRPr lang="cs-CZ" sz="900" b="0" i="0" strike="noStrike" cap="none" noProof="0" dirty="0">
                <a:solidFill>
                  <a:srgbClr val="535353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56" name="Google Shape;207;p7">
              <a:extLst>
                <a:ext uri="{FF2B5EF4-FFF2-40B4-BE49-F238E27FC236}">
                  <a16:creationId xmlns:a16="http://schemas.microsoft.com/office/drawing/2014/main" id="{44723B20-606D-5149-EE79-9FB758E7BC1A}"/>
                </a:ext>
              </a:extLst>
            </p:cNvPr>
            <p:cNvSpPr txBox="1"/>
            <p:nvPr/>
          </p:nvSpPr>
          <p:spPr>
            <a:xfrm>
              <a:off x="7496649" y="2734268"/>
              <a:ext cx="976677" cy="230792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cs-CZ" sz="900" b="1" noProof="0" dirty="0">
                  <a:solidFill>
                    <a:srgbClr val="535353"/>
                  </a:solidFill>
                  <a:latin typeface="Trebuchet MS"/>
                  <a:ea typeface="Trebuchet MS"/>
                  <a:cs typeface="Trebuchet MS"/>
                  <a:sym typeface="Trebuchet MS"/>
                </a:rPr>
                <a:t>KRITÉRIUM</a:t>
              </a:r>
              <a:endParaRPr lang="cs-CZ" sz="900" b="0" i="0" strike="noStrike" cap="none" noProof="0" dirty="0">
                <a:solidFill>
                  <a:srgbClr val="535353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57" name="Google Shape;208;p7">
              <a:extLst>
                <a:ext uri="{FF2B5EF4-FFF2-40B4-BE49-F238E27FC236}">
                  <a16:creationId xmlns:a16="http://schemas.microsoft.com/office/drawing/2014/main" id="{1C65D653-6CFF-CF04-2135-732D351B29E1}"/>
                </a:ext>
              </a:extLst>
            </p:cNvPr>
            <p:cNvSpPr txBox="1"/>
            <p:nvPr/>
          </p:nvSpPr>
          <p:spPr>
            <a:xfrm>
              <a:off x="6657613" y="1274946"/>
              <a:ext cx="973529" cy="230792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cs-CZ" sz="900" b="1" noProof="0" dirty="0">
                  <a:solidFill>
                    <a:srgbClr val="535353"/>
                  </a:solidFill>
                  <a:latin typeface="Trebuchet MS"/>
                  <a:ea typeface="Trebuchet MS"/>
                  <a:cs typeface="Trebuchet MS"/>
                  <a:sym typeface="Trebuchet MS"/>
                </a:rPr>
                <a:t>HAZARD</a:t>
              </a:r>
              <a:endParaRPr lang="cs-CZ" sz="900" b="0" i="0" strike="noStrike" cap="none" noProof="0" dirty="0">
                <a:solidFill>
                  <a:srgbClr val="535353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58" name="Google Shape;209;p7">
              <a:extLst>
                <a:ext uri="{FF2B5EF4-FFF2-40B4-BE49-F238E27FC236}">
                  <a16:creationId xmlns:a16="http://schemas.microsoft.com/office/drawing/2014/main" id="{4A972D7A-74CC-FF78-14DE-7FF0BEFEC0BF}"/>
                </a:ext>
              </a:extLst>
            </p:cNvPr>
            <p:cNvSpPr txBox="1"/>
            <p:nvPr/>
          </p:nvSpPr>
          <p:spPr>
            <a:xfrm>
              <a:off x="6655400" y="1964689"/>
              <a:ext cx="973529" cy="230792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cs-CZ" sz="900" b="1" noProof="0" dirty="0">
                  <a:solidFill>
                    <a:srgbClr val="535353"/>
                  </a:solidFill>
                  <a:latin typeface="Trebuchet MS"/>
                  <a:ea typeface="Trebuchet MS"/>
                  <a:cs typeface="Trebuchet MS"/>
                  <a:sym typeface="Trebuchet MS"/>
                </a:rPr>
                <a:t>KATEGORIE</a:t>
              </a:r>
              <a:endParaRPr lang="cs-CZ" sz="900" b="0" i="0" strike="noStrike" cap="none" noProof="0" dirty="0">
                <a:solidFill>
                  <a:srgbClr val="535353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59" name="Google Shape;252;p11">
              <a:extLst>
                <a:ext uri="{FF2B5EF4-FFF2-40B4-BE49-F238E27FC236}">
                  <a16:creationId xmlns:a16="http://schemas.microsoft.com/office/drawing/2014/main" id="{E3E0A9C4-0200-A29B-3569-1A1F58CF3559}"/>
                </a:ext>
              </a:extLst>
            </p:cNvPr>
            <p:cNvSpPr txBox="1"/>
            <p:nvPr/>
          </p:nvSpPr>
          <p:spPr>
            <a:xfrm>
              <a:off x="3856476" y="2843040"/>
              <a:ext cx="1374554" cy="369291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cs-CZ" sz="900" b="1" i="0" strike="noStrike" cap="none" noProof="0" dirty="0">
                  <a:solidFill>
                    <a:srgbClr val="535353"/>
                  </a:solidFill>
                  <a:latin typeface="Trebuchet MS"/>
                  <a:ea typeface="Trebuchet MS"/>
                  <a:cs typeface="Trebuchet MS"/>
                  <a:sym typeface="Trebuchet MS"/>
                </a:rPr>
                <a:t>PRVEK VYSTAVENÝ RIZIKU</a:t>
              </a:r>
              <a:endParaRPr lang="cs-CZ" sz="900" b="0" i="0" strike="noStrike" cap="none" noProof="0" dirty="0">
                <a:solidFill>
                  <a:srgbClr val="535353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47293045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3" name="Skupina 32">
            <a:extLst>
              <a:ext uri="{FF2B5EF4-FFF2-40B4-BE49-F238E27FC236}">
                <a16:creationId xmlns:a16="http://schemas.microsoft.com/office/drawing/2014/main" id="{CDA4045F-E138-8989-8A3C-09A5B4FBC3AC}"/>
              </a:ext>
            </a:extLst>
          </p:cNvPr>
          <p:cNvGrpSpPr/>
          <p:nvPr/>
        </p:nvGrpSpPr>
        <p:grpSpPr>
          <a:xfrm>
            <a:off x="4631266" y="510242"/>
            <a:ext cx="4616850" cy="4123015"/>
            <a:chOff x="3856476" y="422369"/>
            <a:chExt cx="4616850" cy="4123015"/>
          </a:xfrm>
        </p:grpSpPr>
        <p:sp>
          <p:nvSpPr>
            <p:cNvPr id="34" name="Google Shape;176;p7">
              <a:extLst>
                <a:ext uri="{FF2B5EF4-FFF2-40B4-BE49-F238E27FC236}">
                  <a16:creationId xmlns:a16="http://schemas.microsoft.com/office/drawing/2014/main" id="{11F61354-4B5F-4147-FAE3-8854B517AD43}"/>
                </a:ext>
              </a:extLst>
            </p:cNvPr>
            <p:cNvSpPr/>
            <p:nvPr/>
          </p:nvSpPr>
          <p:spPr>
            <a:xfrm>
              <a:off x="5763833" y="422369"/>
              <a:ext cx="102373" cy="43261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  <a:sym typeface="Trebuchet MS"/>
              </a:endParaRPr>
            </a:p>
          </p:txBody>
        </p:sp>
        <p:sp>
          <p:nvSpPr>
            <p:cNvPr id="35" name="Google Shape;177;p7">
              <a:extLst>
                <a:ext uri="{FF2B5EF4-FFF2-40B4-BE49-F238E27FC236}">
                  <a16:creationId xmlns:a16="http://schemas.microsoft.com/office/drawing/2014/main" id="{2D876410-5223-2754-02F8-1E284DB63744}"/>
                </a:ext>
              </a:extLst>
            </p:cNvPr>
            <p:cNvSpPr/>
            <p:nvPr/>
          </p:nvSpPr>
          <p:spPr>
            <a:xfrm>
              <a:off x="5210197" y="724480"/>
              <a:ext cx="45903" cy="43261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  <a:sym typeface="Trebuchet MS"/>
              </a:endParaRPr>
            </a:p>
          </p:txBody>
        </p:sp>
        <p:sp>
          <p:nvSpPr>
            <p:cNvPr id="36" name="Google Shape;178;p7">
              <a:extLst>
                <a:ext uri="{FF2B5EF4-FFF2-40B4-BE49-F238E27FC236}">
                  <a16:creationId xmlns:a16="http://schemas.microsoft.com/office/drawing/2014/main" id="{1459943D-9E03-4860-C0B7-3420A3022C80}"/>
                </a:ext>
              </a:extLst>
            </p:cNvPr>
            <p:cNvSpPr/>
            <p:nvPr/>
          </p:nvSpPr>
          <p:spPr>
            <a:xfrm>
              <a:off x="7293985" y="2328220"/>
              <a:ext cx="366893" cy="500969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  <a:sym typeface="Trebuchet MS"/>
              </a:endParaRPr>
            </a:p>
          </p:txBody>
        </p:sp>
        <p:sp>
          <p:nvSpPr>
            <p:cNvPr id="37" name="Google Shape;180;p7">
              <a:extLst>
                <a:ext uri="{FF2B5EF4-FFF2-40B4-BE49-F238E27FC236}">
                  <a16:creationId xmlns:a16="http://schemas.microsoft.com/office/drawing/2014/main" id="{0AB8E526-FB61-7444-1403-E50842299ABE}"/>
                </a:ext>
              </a:extLst>
            </p:cNvPr>
            <p:cNvSpPr/>
            <p:nvPr/>
          </p:nvSpPr>
          <p:spPr>
            <a:xfrm>
              <a:off x="4741317" y="1212139"/>
              <a:ext cx="1402184" cy="377343"/>
            </a:xfrm>
            <a:prstGeom prst="rect">
              <a:avLst/>
            </a:pr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cs-CZ" sz="1050" b="1" dirty="0">
                  <a:solidFill>
                    <a:schemeClr val="lt1"/>
                  </a:solidFill>
                  <a:latin typeface="Trebuchet MS" panose="020B0603020202020204" pitchFamily="34" charset="0"/>
                </a:rPr>
                <a:t>EXTRÉMNÍ TEPLOTY</a:t>
              </a:r>
              <a:endParaRPr lang="cs-CZ" sz="1050" b="1" i="0" strike="noStrike" cap="none" noProof="0" dirty="0">
                <a:solidFill>
                  <a:schemeClr val="lt1"/>
                </a:solidFill>
                <a:latin typeface="Trebuchet MS" panose="020B0603020202020204" pitchFamily="34" charset="0"/>
                <a:sym typeface="Arial"/>
              </a:endParaRPr>
            </a:p>
          </p:txBody>
        </p:sp>
        <p:sp>
          <p:nvSpPr>
            <p:cNvPr id="38" name="Google Shape;181;p7">
              <a:extLst>
                <a:ext uri="{FF2B5EF4-FFF2-40B4-BE49-F238E27FC236}">
                  <a16:creationId xmlns:a16="http://schemas.microsoft.com/office/drawing/2014/main" id="{5DE5AF3D-32FD-A92A-0F33-9319AADFE28B}"/>
                </a:ext>
              </a:extLst>
            </p:cNvPr>
            <p:cNvSpPr/>
            <p:nvPr/>
          </p:nvSpPr>
          <p:spPr>
            <a:xfrm>
              <a:off x="4741317" y="1923847"/>
              <a:ext cx="1402184" cy="377343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lvl="0" algn="ctr"/>
              <a:r>
                <a:rPr lang="cs-CZ" sz="1050" b="1" dirty="0">
                  <a:solidFill>
                    <a:schemeClr val="lt1"/>
                  </a:solidFill>
                  <a:latin typeface="Trebuchet MS"/>
                  <a:ea typeface="Trebuchet MS"/>
                  <a:cs typeface="Trebuchet MS"/>
                  <a:sym typeface="Trebuchet MS"/>
                </a:rPr>
                <a:t>ZDRAVOTNÍ RIZIKA PRO POPULACI</a:t>
              </a:r>
              <a:endParaRPr lang="cs-CZ" sz="1050" b="1" i="0" strike="noStrike" cap="none" noProof="0" dirty="0">
                <a:solidFill>
                  <a:schemeClr val="lt1"/>
                </a:solidFill>
                <a:latin typeface="Trebuchet MS" panose="020B0603020202020204" pitchFamily="34" charset="0"/>
                <a:sym typeface="Arial"/>
              </a:endParaRPr>
            </a:p>
          </p:txBody>
        </p:sp>
        <p:sp>
          <p:nvSpPr>
            <p:cNvPr id="39" name="Google Shape;182;p7">
              <a:extLst>
                <a:ext uri="{FF2B5EF4-FFF2-40B4-BE49-F238E27FC236}">
                  <a16:creationId xmlns:a16="http://schemas.microsoft.com/office/drawing/2014/main" id="{5111142A-E6FD-F83B-D80C-F1F6A45452DD}"/>
                </a:ext>
              </a:extLst>
            </p:cNvPr>
            <p:cNvSpPr/>
            <p:nvPr/>
          </p:nvSpPr>
          <p:spPr>
            <a:xfrm>
              <a:off x="4071327" y="2395851"/>
              <a:ext cx="903219" cy="497202"/>
            </a:xfrm>
            <a:prstGeom prst="rect">
              <a:avLst/>
            </a:prstGeom>
            <a:solidFill>
              <a:srgbClr val="FFFF00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cs-CZ" sz="1050" b="1" i="0" strike="noStrike" cap="none" noProof="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Trebuchet MS" panose="020B0603020202020204" pitchFamily="34" charset="0"/>
                  <a:sym typeface="Arial"/>
                </a:rPr>
                <a:t>POPULACE</a:t>
              </a:r>
            </a:p>
          </p:txBody>
        </p:sp>
        <p:sp>
          <p:nvSpPr>
            <p:cNvPr id="40" name="Google Shape;183;p7">
              <a:extLst>
                <a:ext uri="{FF2B5EF4-FFF2-40B4-BE49-F238E27FC236}">
                  <a16:creationId xmlns:a16="http://schemas.microsoft.com/office/drawing/2014/main" id="{D63409A7-F540-6AF0-97DB-FE834DCB15DD}"/>
                </a:ext>
              </a:extLst>
            </p:cNvPr>
            <p:cNvSpPr/>
            <p:nvPr/>
          </p:nvSpPr>
          <p:spPr>
            <a:xfrm>
              <a:off x="6276705" y="2455780"/>
              <a:ext cx="1343319" cy="377343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cs-CZ" sz="1050" b="1" noProof="0" dirty="0">
                  <a:solidFill>
                    <a:schemeClr val="lt1"/>
                  </a:solidFill>
                  <a:latin typeface="Trebuchet MS" panose="020B0603020202020204" pitchFamily="34" charset="0"/>
                </a:rPr>
                <a:t>ZRANITELNOST</a:t>
              </a:r>
              <a:endParaRPr lang="cs-CZ" sz="1050" b="1" i="0" strike="noStrike" cap="none" noProof="0" dirty="0">
                <a:solidFill>
                  <a:schemeClr val="lt1"/>
                </a:solidFill>
                <a:latin typeface="Trebuchet MS" panose="020B0603020202020204" pitchFamily="34" charset="0"/>
                <a:sym typeface="Arial"/>
              </a:endParaRPr>
            </a:p>
          </p:txBody>
        </p:sp>
        <p:sp>
          <p:nvSpPr>
            <p:cNvPr id="41" name="Google Shape;184;p7">
              <a:extLst>
                <a:ext uri="{FF2B5EF4-FFF2-40B4-BE49-F238E27FC236}">
                  <a16:creationId xmlns:a16="http://schemas.microsoft.com/office/drawing/2014/main" id="{86788D6C-3AD9-39A5-7595-BAC00CF7D5D7}"/>
                </a:ext>
              </a:extLst>
            </p:cNvPr>
            <p:cNvSpPr/>
            <p:nvPr/>
          </p:nvSpPr>
          <p:spPr>
            <a:xfrm>
              <a:off x="5937068" y="3371359"/>
              <a:ext cx="976677" cy="377343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cs-CZ" sz="1050" b="1" i="0" strike="noStrike" cap="none" noProof="0" dirty="0">
                  <a:solidFill>
                    <a:schemeClr val="lt1"/>
                  </a:solidFill>
                  <a:latin typeface="Trebuchet MS" panose="020B0603020202020204" pitchFamily="34" charset="0"/>
                  <a:sym typeface="Arial"/>
                </a:rPr>
                <a:t>CITLIVOST</a:t>
              </a:r>
            </a:p>
          </p:txBody>
        </p:sp>
        <p:sp>
          <p:nvSpPr>
            <p:cNvPr id="42" name="Google Shape;185;p7">
              <a:extLst>
                <a:ext uri="{FF2B5EF4-FFF2-40B4-BE49-F238E27FC236}">
                  <a16:creationId xmlns:a16="http://schemas.microsoft.com/office/drawing/2014/main" id="{60F53DA4-5D12-ECF3-24EF-2782AF904E2D}"/>
                </a:ext>
              </a:extLst>
            </p:cNvPr>
            <p:cNvSpPr/>
            <p:nvPr/>
          </p:nvSpPr>
          <p:spPr>
            <a:xfrm>
              <a:off x="7017478" y="3371359"/>
              <a:ext cx="976677" cy="377343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cs-CZ" sz="1050" b="1" i="0" strike="noStrike" cap="none" noProof="0" dirty="0">
                  <a:solidFill>
                    <a:schemeClr val="lt1"/>
                  </a:solidFill>
                  <a:latin typeface="Trebuchet MS" panose="020B0603020202020204" pitchFamily="34" charset="0"/>
                  <a:sym typeface="Arial"/>
                </a:rPr>
                <a:t>ÚROVEŇ ADAPTACE</a:t>
              </a:r>
            </a:p>
          </p:txBody>
        </p:sp>
        <p:sp>
          <p:nvSpPr>
            <p:cNvPr id="43" name="Google Shape;186;p7">
              <a:extLst>
                <a:ext uri="{FF2B5EF4-FFF2-40B4-BE49-F238E27FC236}">
                  <a16:creationId xmlns:a16="http://schemas.microsoft.com/office/drawing/2014/main" id="{AB38B046-6E45-EB15-D932-FE49BE7A3DBB}"/>
                </a:ext>
              </a:extLst>
            </p:cNvPr>
            <p:cNvSpPr/>
            <p:nvPr/>
          </p:nvSpPr>
          <p:spPr>
            <a:xfrm>
              <a:off x="5049079" y="3380771"/>
              <a:ext cx="786660" cy="377343"/>
            </a:xfrm>
            <a:prstGeom prst="rect">
              <a:avLst/>
            </a:prstGeom>
            <a:solidFill>
              <a:srgbClr val="FF0000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cs-CZ" sz="1050" b="1" i="0" strike="noStrike" cap="none" noProof="0" dirty="0">
                  <a:solidFill>
                    <a:schemeClr val="lt1"/>
                  </a:solidFill>
                  <a:latin typeface="Trebuchet MS" panose="020B0603020202020204" pitchFamily="34" charset="0"/>
                  <a:sym typeface="Arial"/>
                </a:rPr>
                <a:t>ÚROVEŇ RIZIKA</a:t>
              </a:r>
            </a:p>
          </p:txBody>
        </p:sp>
        <p:sp>
          <p:nvSpPr>
            <p:cNvPr id="44" name="Google Shape;187;p7">
              <a:extLst>
                <a:ext uri="{FF2B5EF4-FFF2-40B4-BE49-F238E27FC236}">
                  <a16:creationId xmlns:a16="http://schemas.microsoft.com/office/drawing/2014/main" id="{4E95DA34-369D-00E0-280A-368875FB16EA}"/>
                </a:ext>
              </a:extLst>
            </p:cNvPr>
            <p:cNvSpPr/>
            <p:nvPr/>
          </p:nvSpPr>
          <p:spPr>
            <a:xfrm rot="10800000">
              <a:off x="6363194" y="1293896"/>
              <a:ext cx="292711" cy="213827"/>
            </a:xfrm>
            <a:prstGeom prst="rightArrow">
              <a:avLst>
                <a:gd name="adj1" fmla="val 50000"/>
                <a:gd name="adj2" fmla="val 50000"/>
              </a:avLst>
            </a:pr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lang="cs-CZ" sz="1050" b="0" i="0" strike="noStrike" cap="none" noProof="0" dirty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5" name="Google Shape;188;p7">
              <a:extLst>
                <a:ext uri="{FF2B5EF4-FFF2-40B4-BE49-F238E27FC236}">
                  <a16:creationId xmlns:a16="http://schemas.microsoft.com/office/drawing/2014/main" id="{ADCA59F3-B3AF-C2F6-A9F1-A6069B70FE89}"/>
                </a:ext>
              </a:extLst>
            </p:cNvPr>
            <p:cNvSpPr/>
            <p:nvPr/>
          </p:nvSpPr>
          <p:spPr>
            <a:xfrm rot="10800000">
              <a:off x="6360349" y="1988588"/>
              <a:ext cx="292711" cy="213827"/>
            </a:xfrm>
            <a:prstGeom prst="rightArrow">
              <a:avLst>
                <a:gd name="adj1" fmla="val 50000"/>
                <a:gd name="adj2" fmla="val 50000"/>
              </a:avLst>
            </a:pr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lang="cs-CZ" sz="1050" b="0" i="0" strike="noStrike" cap="none" noProof="0" dirty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6" name="Google Shape;189;p7">
              <a:extLst>
                <a:ext uri="{FF2B5EF4-FFF2-40B4-BE49-F238E27FC236}">
                  <a16:creationId xmlns:a16="http://schemas.microsoft.com/office/drawing/2014/main" id="{98318800-649D-712C-E603-FE95F90B0E5B}"/>
                </a:ext>
              </a:extLst>
            </p:cNvPr>
            <p:cNvSpPr/>
            <p:nvPr/>
          </p:nvSpPr>
          <p:spPr>
            <a:xfrm rot="10800000">
              <a:off x="7692277" y="2537538"/>
              <a:ext cx="292711" cy="213827"/>
            </a:xfrm>
            <a:prstGeom prst="rightArrow">
              <a:avLst>
                <a:gd name="adj1" fmla="val 50000"/>
                <a:gd name="adj2" fmla="val 50000"/>
              </a:avLst>
            </a:pr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lang="cs-CZ" sz="1050" b="0" i="0" strike="noStrike" cap="none" noProof="0" dirty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7" name="Google Shape;190;p7">
              <a:extLst>
                <a:ext uri="{FF2B5EF4-FFF2-40B4-BE49-F238E27FC236}">
                  <a16:creationId xmlns:a16="http://schemas.microsoft.com/office/drawing/2014/main" id="{A87DF1D2-C6FA-79A7-5AD6-DE2DE06C8F24}"/>
                </a:ext>
              </a:extLst>
            </p:cNvPr>
            <p:cNvSpPr/>
            <p:nvPr/>
          </p:nvSpPr>
          <p:spPr>
            <a:xfrm rot="16199998">
              <a:off x="7306654" y="3886422"/>
              <a:ext cx="301874" cy="207337"/>
            </a:xfrm>
            <a:prstGeom prst="rightArrow">
              <a:avLst>
                <a:gd name="adj1" fmla="val 50000"/>
                <a:gd name="adj2" fmla="val 50000"/>
              </a:avLst>
            </a:pr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lang="cs-CZ" sz="1050" b="0" i="0" strike="noStrike" cap="none" noProof="0" dirty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8" name="Google Shape;191;p7">
              <a:extLst>
                <a:ext uri="{FF2B5EF4-FFF2-40B4-BE49-F238E27FC236}">
                  <a16:creationId xmlns:a16="http://schemas.microsoft.com/office/drawing/2014/main" id="{C61D677A-33D2-A92A-8C6A-270BC32647E8}"/>
                </a:ext>
              </a:extLst>
            </p:cNvPr>
            <p:cNvSpPr/>
            <p:nvPr/>
          </p:nvSpPr>
          <p:spPr>
            <a:xfrm rot="16199998">
              <a:off x="6356361" y="3886422"/>
              <a:ext cx="301874" cy="207337"/>
            </a:xfrm>
            <a:prstGeom prst="rightArrow">
              <a:avLst>
                <a:gd name="adj1" fmla="val 50000"/>
                <a:gd name="adj2" fmla="val 50000"/>
              </a:avLst>
            </a:pr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lang="cs-CZ" sz="1050" b="0" i="0" strike="noStrike" cap="none" noProof="0" dirty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cxnSp>
          <p:nvCxnSpPr>
            <p:cNvPr id="49" name="Google Shape;192;p7">
              <a:extLst>
                <a:ext uri="{FF2B5EF4-FFF2-40B4-BE49-F238E27FC236}">
                  <a16:creationId xmlns:a16="http://schemas.microsoft.com/office/drawing/2014/main" id="{0B0DC60F-B02E-8AA7-215B-C250E1A7FA51}"/>
                </a:ext>
              </a:extLst>
            </p:cNvPr>
            <p:cNvCxnSpPr>
              <a:cxnSpLocks/>
              <a:stCxn id="37" idx="2"/>
              <a:endCxn id="38" idx="0"/>
            </p:cNvCxnSpPr>
            <p:nvPr/>
          </p:nvCxnSpPr>
          <p:spPr>
            <a:xfrm>
              <a:off x="5442409" y="1589482"/>
              <a:ext cx="0" cy="334365"/>
            </a:xfrm>
            <a:prstGeom prst="straightConnector1">
              <a:avLst/>
            </a:prstGeom>
            <a:noFill/>
            <a:ln w="19050" cap="flat" cmpd="sng">
              <a:solidFill>
                <a:srgbClr val="535353"/>
              </a:solidFill>
              <a:prstDash val="solid"/>
              <a:round/>
              <a:headEnd type="none" w="sm" len="sm"/>
              <a:tailEnd type="triangle" w="med" len="med"/>
            </a:ln>
          </p:spPr>
        </p:cxnSp>
        <p:cxnSp>
          <p:nvCxnSpPr>
            <p:cNvPr id="50" name="Google Shape;193;p7">
              <a:extLst>
                <a:ext uri="{FF2B5EF4-FFF2-40B4-BE49-F238E27FC236}">
                  <a16:creationId xmlns:a16="http://schemas.microsoft.com/office/drawing/2014/main" id="{33BC9DD7-4684-FA3A-E9CA-913232B66122}"/>
                </a:ext>
              </a:extLst>
            </p:cNvPr>
            <p:cNvCxnSpPr>
              <a:cxnSpLocks/>
              <a:stCxn id="38" idx="2"/>
              <a:endCxn id="43" idx="0"/>
            </p:cNvCxnSpPr>
            <p:nvPr/>
          </p:nvCxnSpPr>
          <p:spPr>
            <a:xfrm>
              <a:off x="5442409" y="2301190"/>
              <a:ext cx="0" cy="1079581"/>
            </a:xfrm>
            <a:prstGeom prst="straightConnector1">
              <a:avLst/>
            </a:prstGeom>
            <a:noFill/>
            <a:ln w="19050" cap="flat" cmpd="sng">
              <a:solidFill>
                <a:srgbClr val="535353"/>
              </a:solidFill>
              <a:prstDash val="solid"/>
              <a:round/>
              <a:headEnd type="none" w="sm" len="sm"/>
              <a:tailEnd type="triangle" w="med" len="med"/>
            </a:ln>
          </p:spPr>
        </p:cxnSp>
        <p:cxnSp>
          <p:nvCxnSpPr>
            <p:cNvPr id="51" name="Google Shape;194;p7">
              <a:extLst>
                <a:ext uri="{FF2B5EF4-FFF2-40B4-BE49-F238E27FC236}">
                  <a16:creationId xmlns:a16="http://schemas.microsoft.com/office/drawing/2014/main" id="{4BF09167-6342-1D08-DC2E-8158E2998B2B}"/>
                </a:ext>
              </a:extLst>
            </p:cNvPr>
            <p:cNvCxnSpPr>
              <a:cxnSpLocks/>
              <a:stCxn id="39" idx="3"/>
            </p:cNvCxnSpPr>
            <p:nvPr/>
          </p:nvCxnSpPr>
          <p:spPr>
            <a:xfrm>
              <a:off x="4974546" y="2644452"/>
              <a:ext cx="392962" cy="0"/>
            </a:xfrm>
            <a:prstGeom prst="straightConnector1">
              <a:avLst/>
            </a:prstGeom>
            <a:noFill/>
            <a:ln w="19050" cap="flat" cmpd="sng">
              <a:solidFill>
                <a:srgbClr val="535353"/>
              </a:solidFill>
              <a:prstDash val="solid"/>
              <a:round/>
              <a:headEnd type="none" w="sm" len="sm"/>
              <a:tailEnd type="triangle" w="med" len="med"/>
            </a:ln>
          </p:spPr>
        </p:cxnSp>
        <p:cxnSp>
          <p:nvCxnSpPr>
            <p:cNvPr id="52" name="Google Shape;195;p7">
              <a:extLst>
                <a:ext uri="{FF2B5EF4-FFF2-40B4-BE49-F238E27FC236}">
                  <a16:creationId xmlns:a16="http://schemas.microsoft.com/office/drawing/2014/main" id="{02840C7A-3E33-5304-22CF-E514919CF55B}"/>
                </a:ext>
              </a:extLst>
            </p:cNvPr>
            <p:cNvCxnSpPr>
              <a:cxnSpLocks/>
              <a:stCxn id="40" idx="1"/>
            </p:cNvCxnSpPr>
            <p:nvPr/>
          </p:nvCxnSpPr>
          <p:spPr>
            <a:xfrm flipH="1" flipV="1">
              <a:off x="5505252" y="2635555"/>
              <a:ext cx="771453" cy="8897"/>
            </a:xfrm>
            <a:prstGeom prst="straightConnector1">
              <a:avLst/>
            </a:prstGeom>
            <a:noFill/>
            <a:ln w="19050" cap="flat" cmpd="sng">
              <a:solidFill>
                <a:srgbClr val="535353"/>
              </a:solidFill>
              <a:prstDash val="solid"/>
              <a:round/>
              <a:headEnd type="none" w="sm" len="sm"/>
              <a:tailEnd type="triangle" w="med" len="med"/>
            </a:ln>
          </p:spPr>
        </p:cxnSp>
        <p:cxnSp>
          <p:nvCxnSpPr>
            <p:cNvPr id="53" name="Google Shape;196;p7">
              <a:extLst>
                <a:ext uri="{FF2B5EF4-FFF2-40B4-BE49-F238E27FC236}">
                  <a16:creationId xmlns:a16="http://schemas.microsoft.com/office/drawing/2014/main" id="{0AA7974D-E57F-F039-D002-57DDFD51F0A6}"/>
                </a:ext>
              </a:extLst>
            </p:cNvPr>
            <p:cNvCxnSpPr>
              <a:cxnSpLocks/>
              <a:stCxn id="40" idx="2"/>
              <a:endCxn id="41" idx="0"/>
            </p:cNvCxnSpPr>
            <p:nvPr/>
          </p:nvCxnSpPr>
          <p:spPr>
            <a:xfrm flipH="1">
              <a:off x="6425407" y="2833123"/>
              <a:ext cx="522958" cy="538236"/>
            </a:xfrm>
            <a:prstGeom prst="straightConnector1">
              <a:avLst/>
            </a:prstGeom>
            <a:noFill/>
            <a:ln w="19050" cap="flat" cmpd="sng">
              <a:solidFill>
                <a:srgbClr val="535353"/>
              </a:solidFill>
              <a:prstDash val="solid"/>
              <a:round/>
              <a:headEnd type="none" w="sm" len="sm"/>
              <a:tailEnd type="triangle" w="med" len="med"/>
            </a:ln>
          </p:spPr>
        </p:cxnSp>
        <p:cxnSp>
          <p:nvCxnSpPr>
            <p:cNvPr id="54" name="Google Shape;197;p7">
              <a:extLst>
                <a:ext uri="{FF2B5EF4-FFF2-40B4-BE49-F238E27FC236}">
                  <a16:creationId xmlns:a16="http://schemas.microsoft.com/office/drawing/2014/main" id="{BC42C498-BB2C-A440-B8DB-49D966D8B11B}"/>
                </a:ext>
              </a:extLst>
            </p:cNvPr>
            <p:cNvCxnSpPr>
              <a:cxnSpLocks/>
              <a:stCxn id="40" idx="2"/>
              <a:endCxn id="42" idx="0"/>
            </p:cNvCxnSpPr>
            <p:nvPr/>
          </p:nvCxnSpPr>
          <p:spPr>
            <a:xfrm>
              <a:off x="6948365" y="2833123"/>
              <a:ext cx="557452" cy="538236"/>
            </a:xfrm>
            <a:prstGeom prst="straightConnector1">
              <a:avLst/>
            </a:prstGeom>
            <a:noFill/>
            <a:ln w="19050" cap="flat" cmpd="sng">
              <a:solidFill>
                <a:srgbClr val="535353"/>
              </a:solidFill>
              <a:prstDash val="solid"/>
              <a:round/>
              <a:headEnd type="none" w="sm" len="sm"/>
              <a:tailEnd type="triangle" w="med" len="med"/>
            </a:ln>
          </p:spPr>
        </p:cxnSp>
        <p:sp>
          <p:nvSpPr>
            <p:cNvPr id="55" name="Google Shape;205;p7">
              <a:extLst>
                <a:ext uri="{FF2B5EF4-FFF2-40B4-BE49-F238E27FC236}">
                  <a16:creationId xmlns:a16="http://schemas.microsoft.com/office/drawing/2014/main" id="{BFE840FB-F344-80BD-998D-8245B7A680C1}"/>
                </a:ext>
              </a:extLst>
            </p:cNvPr>
            <p:cNvSpPr txBox="1"/>
            <p:nvPr/>
          </p:nvSpPr>
          <p:spPr>
            <a:xfrm>
              <a:off x="5992575" y="4192447"/>
              <a:ext cx="976676" cy="230792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cs-CZ" sz="900" b="1" i="0" strike="noStrike" cap="none" noProof="0" dirty="0">
                  <a:solidFill>
                    <a:srgbClr val="535353"/>
                  </a:solidFill>
                  <a:latin typeface="Trebuchet MS"/>
                  <a:ea typeface="Trebuchet MS"/>
                  <a:cs typeface="Trebuchet MS"/>
                  <a:sym typeface="Trebuchet MS"/>
                </a:rPr>
                <a:t>IND</a:t>
              </a:r>
              <a:r>
                <a:rPr lang="cs-CZ" sz="900" b="1" noProof="0" dirty="0">
                  <a:solidFill>
                    <a:srgbClr val="535353"/>
                  </a:solidFill>
                  <a:latin typeface="Trebuchet MS"/>
                  <a:ea typeface="Trebuchet MS"/>
                  <a:cs typeface="Trebuchet MS"/>
                  <a:sym typeface="Trebuchet MS"/>
                </a:rPr>
                <a:t>IKÁTOR</a:t>
              </a:r>
              <a:endParaRPr lang="cs-CZ" sz="900" b="0" i="0" strike="noStrike" cap="none" noProof="0" dirty="0">
                <a:solidFill>
                  <a:srgbClr val="535353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6" name="Google Shape;206;p7">
              <a:extLst>
                <a:ext uri="{FF2B5EF4-FFF2-40B4-BE49-F238E27FC236}">
                  <a16:creationId xmlns:a16="http://schemas.microsoft.com/office/drawing/2014/main" id="{A6CDF293-90C0-A2D4-C500-71BC793D7961}"/>
                </a:ext>
              </a:extLst>
            </p:cNvPr>
            <p:cNvSpPr txBox="1"/>
            <p:nvPr/>
          </p:nvSpPr>
          <p:spPr>
            <a:xfrm>
              <a:off x="6969251" y="4176093"/>
              <a:ext cx="1068234" cy="369291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cs-CZ" sz="900" b="1" noProof="0" dirty="0">
                  <a:solidFill>
                    <a:srgbClr val="535353"/>
                  </a:solidFill>
                  <a:latin typeface="Trebuchet MS"/>
                  <a:ea typeface="Trebuchet MS"/>
                  <a:cs typeface="Trebuchet MS"/>
                  <a:sym typeface="Trebuchet MS"/>
                </a:rPr>
                <a:t>HODNOTA</a:t>
              </a:r>
              <a:r>
                <a:rPr lang="cs-CZ" sz="900" b="1" i="0" strike="noStrike" cap="none" noProof="0" dirty="0">
                  <a:solidFill>
                    <a:srgbClr val="535353"/>
                  </a:solidFill>
                  <a:latin typeface="Trebuchet MS"/>
                  <a:ea typeface="Trebuchet MS"/>
                  <a:cs typeface="Trebuchet MS"/>
                  <a:sym typeface="Trebuchet MS"/>
                </a:rPr>
                <a:t> INDI</a:t>
              </a:r>
              <a:r>
                <a:rPr lang="cs-CZ" sz="900" b="1" noProof="0" dirty="0">
                  <a:solidFill>
                    <a:srgbClr val="535353"/>
                  </a:solidFill>
                  <a:latin typeface="Trebuchet MS"/>
                  <a:ea typeface="Trebuchet MS"/>
                  <a:cs typeface="Trebuchet MS"/>
                  <a:sym typeface="Trebuchet MS"/>
                </a:rPr>
                <a:t>KÁTORU</a:t>
              </a:r>
              <a:endParaRPr lang="cs-CZ" sz="900" b="0" i="0" strike="noStrike" cap="none" noProof="0" dirty="0">
                <a:solidFill>
                  <a:srgbClr val="535353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7" name="Google Shape;207;p7">
              <a:extLst>
                <a:ext uri="{FF2B5EF4-FFF2-40B4-BE49-F238E27FC236}">
                  <a16:creationId xmlns:a16="http://schemas.microsoft.com/office/drawing/2014/main" id="{1C276F52-5773-EFFF-5A0D-E6A6DBA3649B}"/>
                </a:ext>
              </a:extLst>
            </p:cNvPr>
            <p:cNvSpPr txBox="1"/>
            <p:nvPr/>
          </p:nvSpPr>
          <p:spPr>
            <a:xfrm>
              <a:off x="7496649" y="2734268"/>
              <a:ext cx="976677" cy="230792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cs-CZ" sz="900" b="1" noProof="0" dirty="0">
                  <a:solidFill>
                    <a:srgbClr val="535353"/>
                  </a:solidFill>
                  <a:latin typeface="Trebuchet MS"/>
                  <a:ea typeface="Trebuchet MS"/>
                  <a:cs typeface="Trebuchet MS"/>
                  <a:sym typeface="Trebuchet MS"/>
                </a:rPr>
                <a:t>KRITÉRIUM</a:t>
              </a:r>
              <a:endParaRPr lang="cs-CZ" sz="900" b="0" i="0" strike="noStrike" cap="none" noProof="0" dirty="0">
                <a:solidFill>
                  <a:srgbClr val="535353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8" name="Google Shape;208;p7">
              <a:extLst>
                <a:ext uri="{FF2B5EF4-FFF2-40B4-BE49-F238E27FC236}">
                  <a16:creationId xmlns:a16="http://schemas.microsoft.com/office/drawing/2014/main" id="{BA6AC2BD-83DD-C7E4-A727-38DB8C05777E}"/>
                </a:ext>
              </a:extLst>
            </p:cNvPr>
            <p:cNvSpPr txBox="1"/>
            <p:nvPr/>
          </p:nvSpPr>
          <p:spPr>
            <a:xfrm>
              <a:off x="6657613" y="1274946"/>
              <a:ext cx="973529" cy="230792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cs-CZ" sz="900" b="1" noProof="0" dirty="0">
                  <a:solidFill>
                    <a:srgbClr val="535353"/>
                  </a:solidFill>
                  <a:latin typeface="Trebuchet MS"/>
                  <a:ea typeface="Trebuchet MS"/>
                  <a:cs typeface="Trebuchet MS"/>
                  <a:sym typeface="Trebuchet MS"/>
                </a:rPr>
                <a:t>HAZARD</a:t>
              </a:r>
              <a:endParaRPr lang="cs-CZ" sz="900" b="0" i="0" strike="noStrike" cap="none" noProof="0" dirty="0">
                <a:solidFill>
                  <a:srgbClr val="535353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9" name="Google Shape;209;p7">
              <a:extLst>
                <a:ext uri="{FF2B5EF4-FFF2-40B4-BE49-F238E27FC236}">
                  <a16:creationId xmlns:a16="http://schemas.microsoft.com/office/drawing/2014/main" id="{9E7CE2C8-2CAD-2125-F2C1-E6BA37CFBAE6}"/>
                </a:ext>
              </a:extLst>
            </p:cNvPr>
            <p:cNvSpPr txBox="1"/>
            <p:nvPr/>
          </p:nvSpPr>
          <p:spPr>
            <a:xfrm>
              <a:off x="6655400" y="1964689"/>
              <a:ext cx="973529" cy="230792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cs-CZ" sz="900" b="1" noProof="0" dirty="0">
                  <a:solidFill>
                    <a:srgbClr val="535353"/>
                  </a:solidFill>
                  <a:latin typeface="Trebuchet MS"/>
                  <a:ea typeface="Trebuchet MS"/>
                  <a:cs typeface="Trebuchet MS"/>
                  <a:sym typeface="Trebuchet MS"/>
                </a:rPr>
                <a:t>KATEGORIE</a:t>
              </a:r>
              <a:endParaRPr lang="cs-CZ" sz="900" b="0" i="0" strike="noStrike" cap="none" noProof="0" dirty="0">
                <a:solidFill>
                  <a:srgbClr val="535353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0" name="Google Shape;252;p11">
              <a:extLst>
                <a:ext uri="{FF2B5EF4-FFF2-40B4-BE49-F238E27FC236}">
                  <a16:creationId xmlns:a16="http://schemas.microsoft.com/office/drawing/2014/main" id="{5885DFBA-5A0A-EF18-BA6E-AE5AE776AC45}"/>
                </a:ext>
              </a:extLst>
            </p:cNvPr>
            <p:cNvSpPr txBox="1"/>
            <p:nvPr/>
          </p:nvSpPr>
          <p:spPr>
            <a:xfrm>
              <a:off x="3856476" y="2843040"/>
              <a:ext cx="1374554" cy="369291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cs-CZ" sz="900" b="1" i="0" strike="noStrike" cap="none" noProof="0" dirty="0">
                  <a:solidFill>
                    <a:srgbClr val="535353"/>
                  </a:solidFill>
                  <a:latin typeface="Trebuchet MS"/>
                  <a:ea typeface="Trebuchet MS"/>
                  <a:cs typeface="Trebuchet MS"/>
                  <a:sym typeface="Trebuchet MS"/>
                </a:rPr>
                <a:t>PRVEK VYSTAVENÝ RIZIKU</a:t>
              </a:r>
              <a:endParaRPr lang="cs-CZ" sz="900" b="0" i="0" strike="noStrike" cap="none" noProof="0" dirty="0">
                <a:solidFill>
                  <a:srgbClr val="535353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2" name="Google Shape;186;g38ded15603a_0_0">
            <a:extLst>
              <a:ext uri="{FF2B5EF4-FFF2-40B4-BE49-F238E27FC236}">
                <a16:creationId xmlns:a16="http://schemas.microsoft.com/office/drawing/2014/main" id="{1778B6F9-BF7C-635F-A77E-F67B2559F600}"/>
              </a:ext>
            </a:extLst>
          </p:cNvPr>
          <p:cNvSpPr txBox="1">
            <a:spLocks/>
          </p:cNvSpPr>
          <p:nvPr/>
        </p:nvSpPr>
        <p:spPr>
          <a:xfrm>
            <a:off x="691400" y="144650"/>
            <a:ext cx="8086500" cy="675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50" tIns="34275" rIns="68550" bIns="34275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144194"/>
              </a:buClr>
              <a:buSzPts val="1800"/>
              <a:buFont typeface="Trebuchet MS"/>
              <a:buNone/>
              <a:defRPr sz="2800" b="1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algn="l">
              <a:buSzPts val="1875"/>
            </a:pPr>
            <a:r>
              <a:rPr lang="cs-CZ" sz="2200" dirty="0">
                <a:solidFill>
                  <a:srgbClr val="70AD47"/>
                </a:solidFill>
              </a:rPr>
              <a:t>KRITÉRIA ZRANITELNOSTI</a:t>
            </a:r>
          </a:p>
        </p:txBody>
      </p:sp>
      <p:sp>
        <p:nvSpPr>
          <p:cNvPr id="192" name="Google Shape;192;p9"/>
          <p:cNvSpPr txBox="1"/>
          <p:nvPr/>
        </p:nvSpPr>
        <p:spPr>
          <a:xfrm>
            <a:off x="691400" y="1740417"/>
            <a:ext cx="3920100" cy="233714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1400" tIns="25700" rIns="51400" bIns="25700" anchor="t" anchorCtr="0">
            <a:spAutoFit/>
          </a:bodyPr>
          <a:lstStyle/>
          <a:p>
            <a:pPr marL="64294" lvl="0">
              <a:buSzPts val="1350"/>
            </a:pPr>
            <a:r>
              <a:rPr lang="cs-CZ" sz="1350" b="1" dirty="0">
                <a:solidFill>
                  <a:srgbClr val="7F7F7F"/>
                </a:solidFill>
                <a:latin typeface="Trebuchet MS"/>
                <a:ea typeface="Trebuchet MS"/>
                <a:cs typeface="Trebuchet MS"/>
                <a:sym typeface="Trebuchet MS"/>
              </a:rPr>
              <a:t>Kritéria zranitelnosti</a:t>
            </a:r>
          </a:p>
          <a:p>
            <a:pPr marL="64294" lvl="0">
              <a:buSzPts val="1350"/>
            </a:pPr>
            <a:endParaRPr lang="cs-CZ" sz="1350" b="1" dirty="0">
              <a:solidFill>
                <a:srgbClr val="7F7F7F"/>
              </a:solidFill>
              <a:latin typeface="Trebuchet MS"/>
              <a:ea typeface="Trebuchet MS"/>
              <a:cs typeface="Trebuchet MS"/>
              <a:sym typeface="Trebuchet MS"/>
            </a:endParaRPr>
          </a:p>
          <a:p>
            <a:pPr marL="350044" lvl="0" indent="-285750">
              <a:buClr>
                <a:schemeClr val="tx1">
                  <a:lumMod val="50000"/>
                  <a:lumOff val="50000"/>
                </a:schemeClr>
              </a:buClr>
              <a:buSzPts val="1350"/>
              <a:buFont typeface="Arial" panose="020B0604020202020204" pitchFamily="34" charset="0"/>
              <a:buChar char="•"/>
            </a:pPr>
            <a:r>
              <a:rPr lang="cs-CZ" sz="1350" dirty="0">
                <a:solidFill>
                  <a:srgbClr val="7F7F7F"/>
                </a:solidFill>
                <a:latin typeface="Trebuchet MS"/>
                <a:ea typeface="Trebuchet MS"/>
                <a:cs typeface="Trebuchet MS"/>
                <a:sym typeface="Trebuchet MS"/>
              </a:rPr>
              <a:t>Schopnost zpevněných ploch odrážet sluneční záření</a:t>
            </a:r>
          </a:p>
          <a:p>
            <a:pPr marL="350044" lvl="0" indent="-285750">
              <a:buClr>
                <a:schemeClr val="tx1">
                  <a:lumMod val="50000"/>
                  <a:lumOff val="50000"/>
                </a:schemeClr>
              </a:buClr>
              <a:buSzPts val="1350"/>
              <a:buFont typeface="Arial" panose="020B0604020202020204" pitchFamily="34" charset="0"/>
              <a:buChar char="•"/>
            </a:pPr>
            <a:r>
              <a:rPr lang="cs-CZ" sz="1350" dirty="0">
                <a:solidFill>
                  <a:srgbClr val="7F7F7F"/>
                </a:solidFill>
                <a:latin typeface="Trebuchet MS"/>
                <a:ea typeface="Trebuchet MS"/>
                <a:cs typeface="Trebuchet MS"/>
                <a:sym typeface="Trebuchet MS"/>
              </a:rPr>
              <a:t>Schopnost střech odrážet sluneční záření</a:t>
            </a:r>
          </a:p>
          <a:p>
            <a:pPr marL="350044" lvl="0" indent="-285750">
              <a:buClr>
                <a:schemeClr val="tx1">
                  <a:lumMod val="50000"/>
                  <a:lumOff val="50000"/>
                </a:schemeClr>
              </a:buClr>
              <a:buSzPts val="1350"/>
              <a:buFont typeface="Arial" panose="020B0604020202020204" pitchFamily="34" charset="0"/>
              <a:buChar char="•"/>
            </a:pPr>
            <a:r>
              <a:rPr lang="cs-CZ" sz="1350" dirty="0">
                <a:solidFill>
                  <a:srgbClr val="7F7F7F"/>
                </a:solidFill>
                <a:latin typeface="Trebuchet MS"/>
                <a:ea typeface="Trebuchet MS"/>
                <a:cs typeface="Trebuchet MS"/>
                <a:sym typeface="Trebuchet MS"/>
              </a:rPr>
              <a:t>Celková odrazivost městského prostředí</a:t>
            </a:r>
          </a:p>
          <a:p>
            <a:pPr marL="350044" lvl="0" indent="-285750">
              <a:buClr>
                <a:schemeClr val="tx1">
                  <a:lumMod val="50000"/>
                  <a:lumOff val="50000"/>
                </a:schemeClr>
              </a:buClr>
              <a:buSzPts val="1350"/>
              <a:buFont typeface="Arial" panose="020B0604020202020204" pitchFamily="34" charset="0"/>
              <a:buChar char="•"/>
            </a:pPr>
            <a:r>
              <a:rPr lang="cs-CZ" sz="1350" dirty="0">
                <a:solidFill>
                  <a:srgbClr val="7F7F7F"/>
                </a:solidFill>
                <a:latin typeface="Trebuchet MS"/>
                <a:ea typeface="Trebuchet MS"/>
                <a:cs typeface="Trebuchet MS"/>
                <a:sym typeface="Trebuchet MS"/>
              </a:rPr>
              <a:t>Dostupnost zelených ploch</a:t>
            </a:r>
          </a:p>
          <a:p>
            <a:pPr marL="350044" lvl="0" indent="-285750">
              <a:buClr>
                <a:schemeClr val="tx1">
                  <a:lumMod val="50000"/>
                  <a:lumOff val="50000"/>
                </a:schemeClr>
              </a:buClr>
              <a:buSzPts val="1350"/>
              <a:buFont typeface="Arial" panose="020B0604020202020204" pitchFamily="34" charset="0"/>
              <a:buChar char="•"/>
            </a:pPr>
            <a:r>
              <a:rPr lang="cs-CZ" sz="1350" dirty="0">
                <a:solidFill>
                  <a:srgbClr val="7F7F7F"/>
                </a:solidFill>
                <a:latin typeface="Trebuchet MS"/>
                <a:ea typeface="Trebuchet MS"/>
                <a:cs typeface="Trebuchet MS"/>
                <a:sym typeface="Trebuchet MS"/>
              </a:rPr>
              <a:t>Stínění zpevněných ploch</a:t>
            </a:r>
          </a:p>
          <a:p>
            <a:pPr marL="350044" lvl="0" indent="-285750">
              <a:buClr>
                <a:schemeClr val="tx1">
                  <a:lumMod val="50000"/>
                  <a:lumOff val="50000"/>
                </a:schemeClr>
              </a:buClr>
              <a:buSzPts val="1350"/>
              <a:buFont typeface="Arial" panose="020B0604020202020204" pitchFamily="34" charset="0"/>
              <a:buChar char="•"/>
            </a:pPr>
            <a:r>
              <a:rPr lang="cs-CZ" sz="1350" dirty="0">
                <a:solidFill>
                  <a:srgbClr val="7F7F7F"/>
                </a:solidFill>
                <a:latin typeface="Trebuchet MS"/>
                <a:ea typeface="Trebuchet MS"/>
                <a:cs typeface="Trebuchet MS"/>
                <a:sym typeface="Trebuchet MS"/>
              </a:rPr>
              <a:t>Viditelnost oblohy</a:t>
            </a:r>
            <a:br>
              <a:rPr lang="en-MT" sz="843" i="0" u="none" strike="noStrike" cap="none" dirty="0">
                <a:solidFill>
                  <a:srgbClr val="7F7F7F"/>
                </a:solidFill>
                <a:latin typeface="Trebuchet MS"/>
                <a:ea typeface="Trebuchet MS"/>
                <a:cs typeface="Trebuchet MS"/>
                <a:sym typeface="Trebuchet MS"/>
              </a:rPr>
            </a:br>
            <a:br>
              <a:rPr lang="en-MT" sz="1350" b="0" i="0" u="none" strike="noStrike" cap="none" dirty="0">
                <a:solidFill>
                  <a:srgbClr val="7F7F7F"/>
                </a:solidFill>
                <a:latin typeface="Trebuchet MS"/>
                <a:ea typeface="Trebuchet MS"/>
                <a:cs typeface="Trebuchet MS"/>
                <a:sym typeface="Trebuchet MS"/>
              </a:rPr>
            </a:br>
            <a:endParaRPr sz="1350" b="0" i="0" u="none" strike="noStrike" cap="none" dirty="0">
              <a:solidFill>
                <a:srgbClr val="7F7F7F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sp>
        <p:nvSpPr>
          <p:cNvPr id="194" name="Google Shape;194;p9"/>
          <p:cNvSpPr/>
          <p:nvPr/>
        </p:nvSpPr>
        <p:spPr>
          <a:xfrm>
            <a:off x="6998806" y="2452875"/>
            <a:ext cx="1490469" cy="541803"/>
          </a:xfrm>
          <a:prstGeom prst="rect">
            <a:avLst/>
          </a:prstGeom>
          <a:noFill/>
          <a:ln w="57150" cap="flat" cmpd="sng">
            <a:solidFill>
              <a:srgbClr val="FF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68550" tIns="34275" rIns="68550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25"/>
              <a:buFont typeface="Arial"/>
              <a:buNone/>
            </a:pPr>
            <a:endParaRPr sz="1125" b="0" i="0" u="none" strike="noStrike" cap="none">
              <a:solidFill>
                <a:srgbClr val="FFFFFF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00">
          <a:extLst>
            <a:ext uri="{FF2B5EF4-FFF2-40B4-BE49-F238E27FC236}">
              <a16:creationId xmlns:a16="http://schemas.microsoft.com/office/drawing/2014/main" id="{121DA68C-C067-6570-6A32-7D95F61EF23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01" name="Google Shape;201;p10">
            <a:extLst>
              <a:ext uri="{FF2B5EF4-FFF2-40B4-BE49-F238E27FC236}">
                <a16:creationId xmlns:a16="http://schemas.microsoft.com/office/drawing/2014/main" id="{950F191A-095F-4A28-5A1E-9568BA20EE49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728470412"/>
              </p:ext>
            </p:extLst>
          </p:nvPr>
        </p:nvGraphicFramePr>
        <p:xfrm>
          <a:off x="691400" y="1302395"/>
          <a:ext cx="4074939" cy="3650205"/>
        </p:xfrm>
        <a:graphic>
          <a:graphicData uri="http://schemas.openxmlformats.org/drawingml/2006/table">
            <a:tbl>
              <a:tblPr>
                <a:noFill/>
                <a:tableStyleId>{36E50907-AF9A-4ACE-AC51-CDD586CB403A}</a:tableStyleId>
              </a:tblPr>
              <a:tblGrid>
                <a:gridCol w="149896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57597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279700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144194"/>
                        </a:buClr>
                        <a:buSzPts val="1100"/>
                        <a:buFont typeface="Calibri"/>
                        <a:buNone/>
                      </a:pPr>
                      <a:r>
                        <a:rPr lang="cs-CZ" sz="1100" b="1" u="none" strike="noStrike" cap="none" dirty="0">
                          <a:solidFill>
                            <a:srgbClr val="7F7F7F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KRITÉRIUM</a:t>
                      </a:r>
                      <a:endParaRPr sz="1400" b="1" u="none" strike="noStrike" cap="none" dirty="0">
                        <a:solidFill>
                          <a:srgbClr val="7F7F7F"/>
                        </a:solidFill>
                        <a:latin typeface="Trebuchet MS"/>
                        <a:ea typeface="Trebuchet MS"/>
                        <a:cs typeface="Trebuchet MS"/>
                        <a:sym typeface="Trebuchet MS"/>
                      </a:endParaRPr>
                    </a:p>
                  </a:txBody>
                  <a:tcPr marL="51425" marR="51425" marT="25725" marB="25725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144194"/>
                        </a:buClr>
                        <a:buSzPts val="1100"/>
                        <a:buFont typeface="Calibri"/>
                        <a:buNone/>
                      </a:pPr>
                      <a:r>
                        <a:rPr lang="cs-CZ" sz="1100" b="1" u="none" strike="noStrike" cap="none" dirty="0">
                          <a:solidFill>
                            <a:srgbClr val="7F7F7F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INDIKÁTOR</a:t>
                      </a:r>
                      <a:endParaRPr sz="1400" b="1" u="none" strike="noStrike" cap="none" dirty="0">
                        <a:solidFill>
                          <a:srgbClr val="7F7F7F"/>
                        </a:solidFill>
                        <a:latin typeface="Trebuchet MS"/>
                        <a:ea typeface="Trebuchet MS"/>
                        <a:cs typeface="Trebuchet MS"/>
                        <a:sym typeface="Trebuchet MS"/>
                      </a:endParaRPr>
                    </a:p>
                  </a:txBody>
                  <a:tcPr marL="51425" marR="51425" marT="25725" marB="25725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66950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Trebuchet MS"/>
                        <a:buNone/>
                      </a:pPr>
                      <a:r>
                        <a:rPr lang="cs-CZ" sz="1100" u="none" strike="noStrike" cap="none" dirty="0">
                          <a:solidFill>
                            <a:srgbClr val="7F7F7F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Schopnost zpevněných povrchů odrážet sluneční záření</a:t>
                      </a:r>
                      <a:endParaRPr sz="1400" u="none" strike="noStrike" cap="none" dirty="0">
                        <a:solidFill>
                          <a:srgbClr val="7F7F7F"/>
                        </a:solidFill>
                        <a:latin typeface="Trebuchet MS"/>
                        <a:ea typeface="Trebuchet MS"/>
                        <a:cs typeface="Trebuchet MS"/>
                        <a:sym typeface="Trebuchet MS"/>
                      </a:endParaRPr>
                    </a:p>
                  </a:txBody>
                  <a:tcPr marL="51425" marR="51425" marT="25725" marB="25725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144194"/>
                        </a:buClr>
                        <a:buSzPts val="1100"/>
                        <a:buFont typeface="Calibri"/>
                        <a:buNone/>
                      </a:pPr>
                      <a:r>
                        <a:rPr lang="cs-CZ" sz="1100" u="none" strike="noStrike" cap="none" dirty="0">
                          <a:solidFill>
                            <a:srgbClr val="7F7F7F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Index odrazivosti slunce</a:t>
                      </a:r>
                      <a:endParaRPr sz="1400" u="none" strike="noStrike" cap="none" dirty="0">
                        <a:solidFill>
                          <a:srgbClr val="7F7F7F"/>
                        </a:solidFill>
                        <a:latin typeface="Trebuchet MS"/>
                        <a:ea typeface="Trebuchet MS"/>
                        <a:cs typeface="Trebuchet MS"/>
                        <a:sym typeface="Trebuchet MS"/>
                      </a:endParaRPr>
                    </a:p>
                  </a:txBody>
                  <a:tcPr marL="51425" marR="51425" marT="25725" marB="25725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66950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Trebuchet MS"/>
                        <a:buNone/>
                      </a:pPr>
                      <a:r>
                        <a:rPr lang="cs-CZ" sz="1100" u="none" strike="noStrike" cap="none" dirty="0">
                          <a:solidFill>
                            <a:srgbClr val="7F7F7F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Schopnost střech odrážet sluneční záření</a:t>
                      </a:r>
                      <a:endParaRPr sz="1400" u="none" strike="noStrike" cap="none" dirty="0">
                        <a:solidFill>
                          <a:srgbClr val="7F7F7F"/>
                        </a:solidFill>
                        <a:latin typeface="Trebuchet MS"/>
                        <a:ea typeface="Trebuchet MS"/>
                        <a:cs typeface="Trebuchet MS"/>
                        <a:sym typeface="Trebuchet MS"/>
                      </a:endParaRPr>
                    </a:p>
                  </a:txBody>
                  <a:tcPr marL="51425" marR="51425" marT="25725" marB="25725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Trebuchet MS"/>
                        <a:buNone/>
                      </a:pPr>
                      <a:r>
                        <a:rPr lang="cs-CZ" sz="1100" u="none" strike="noStrike" cap="none" dirty="0">
                          <a:solidFill>
                            <a:srgbClr val="7F7F7F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Index odrazivosti slunce</a:t>
                      </a:r>
                      <a:endParaRPr sz="1400" u="none" strike="noStrike" cap="none" dirty="0">
                        <a:solidFill>
                          <a:srgbClr val="7F7F7F"/>
                        </a:solidFill>
                        <a:latin typeface="Trebuchet MS"/>
                        <a:ea typeface="Trebuchet MS"/>
                        <a:cs typeface="Trebuchet MS"/>
                        <a:sym typeface="Trebuchet MS"/>
                      </a:endParaRPr>
                    </a:p>
                  </a:txBody>
                  <a:tcPr marL="51425" marR="51425" marT="25725" marB="25725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66175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Trebuchet MS"/>
                        <a:buNone/>
                      </a:pPr>
                      <a:r>
                        <a:rPr lang="cs-CZ" sz="1100" u="none" strike="noStrike" cap="none" dirty="0">
                          <a:solidFill>
                            <a:srgbClr val="7F7F7F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Reflexivita městských oblastí</a:t>
                      </a:r>
                      <a:endParaRPr sz="1400" u="none" strike="noStrike" cap="none" dirty="0">
                        <a:solidFill>
                          <a:srgbClr val="7F7F7F"/>
                        </a:solidFill>
                        <a:latin typeface="Trebuchet MS"/>
                        <a:ea typeface="Trebuchet MS"/>
                        <a:cs typeface="Trebuchet MS"/>
                        <a:sym typeface="Trebuchet MS"/>
                      </a:endParaRPr>
                    </a:p>
                  </a:txBody>
                  <a:tcPr marL="51425" marR="51425" marT="25725" marB="25725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144194"/>
                        </a:buClr>
                        <a:buSzPts val="1100"/>
                        <a:buFont typeface="Calibri"/>
                        <a:buNone/>
                      </a:pPr>
                      <a:r>
                        <a:rPr lang="cs-CZ" sz="1100" u="none" strike="noStrike" cap="none" dirty="0">
                          <a:solidFill>
                            <a:srgbClr val="7F7F7F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Průměrné albedo v urbanizované oblasti</a:t>
                      </a:r>
                      <a:endParaRPr sz="1400" u="none" strike="noStrike" cap="none" dirty="0">
                        <a:solidFill>
                          <a:srgbClr val="7F7F7F"/>
                        </a:solidFill>
                        <a:latin typeface="Trebuchet MS"/>
                        <a:ea typeface="Trebuchet MS"/>
                        <a:cs typeface="Trebuchet MS"/>
                        <a:sym typeface="Trebuchet MS"/>
                      </a:endParaRPr>
                    </a:p>
                  </a:txBody>
                  <a:tcPr marL="51425" marR="51425" marT="25725" marB="25725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66175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Trebuchet MS"/>
                        <a:buNone/>
                      </a:pPr>
                      <a:r>
                        <a:rPr lang="cs-CZ" sz="1100" u="none" strike="noStrike" cap="none" dirty="0">
                          <a:solidFill>
                            <a:srgbClr val="7F7F7F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Dostupnost zelených ploch</a:t>
                      </a:r>
                      <a:endParaRPr sz="1400" u="none" strike="noStrike" cap="none" dirty="0">
                        <a:solidFill>
                          <a:srgbClr val="7F7F7F"/>
                        </a:solidFill>
                        <a:latin typeface="Trebuchet MS"/>
                        <a:ea typeface="Trebuchet MS"/>
                        <a:cs typeface="Trebuchet MS"/>
                        <a:sym typeface="Trebuchet MS"/>
                      </a:endParaRPr>
                    </a:p>
                  </a:txBody>
                  <a:tcPr marL="51425" marR="51425" marT="25725" marB="25725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144194"/>
                        </a:buClr>
                        <a:buSzPts val="1100"/>
                        <a:buFont typeface="Calibri"/>
                        <a:buNone/>
                      </a:pPr>
                      <a:r>
                        <a:rPr lang="cs-CZ" sz="1100" u="none" strike="noStrike" cap="none" dirty="0">
                          <a:solidFill>
                            <a:srgbClr val="7F7F7F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% zelených ploch na povrchu urbanizované oblasti</a:t>
                      </a:r>
                      <a:endParaRPr sz="1100" u="none" strike="noStrike" cap="none" dirty="0">
                        <a:solidFill>
                          <a:srgbClr val="7F7F7F"/>
                        </a:solidFill>
                        <a:latin typeface="Trebuchet MS"/>
                        <a:ea typeface="Trebuchet MS"/>
                        <a:cs typeface="Trebuchet MS"/>
                        <a:sym typeface="Trebuchet MS"/>
                      </a:endParaRPr>
                    </a:p>
                  </a:txBody>
                  <a:tcPr marL="51425" marR="51425" marT="25725" marB="25725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512825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Trebuchet MS"/>
                        <a:buNone/>
                      </a:pPr>
                      <a:r>
                        <a:rPr lang="cs-CZ" sz="1100" u="none" strike="noStrike" cap="none" dirty="0">
                          <a:solidFill>
                            <a:srgbClr val="7F7F7F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Stínění zpevněných povrchů</a:t>
                      </a:r>
                      <a:endParaRPr sz="1400" u="none" strike="noStrike" cap="none" dirty="0">
                        <a:solidFill>
                          <a:srgbClr val="7F7F7F"/>
                        </a:solidFill>
                        <a:latin typeface="Trebuchet MS"/>
                        <a:ea typeface="Trebuchet MS"/>
                        <a:cs typeface="Trebuchet MS"/>
                        <a:sym typeface="Trebuchet MS"/>
                      </a:endParaRPr>
                    </a:p>
                  </a:txBody>
                  <a:tcPr marL="51425" marR="51425" marT="25725" marB="25725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144194"/>
                        </a:buClr>
                        <a:buSzPts val="1100"/>
                        <a:buFont typeface="Calibri"/>
                        <a:buNone/>
                      </a:pPr>
                      <a:r>
                        <a:rPr lang="cs-CZ" sz="1100" u="none" strike="noStrike" cap="none" dirty="0">
                          <a:solidFill>
                            <a:srgbClr val="7F7F7F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% stíněných zpevněných ploch na povrchu urbanizované oblasti (21. června – 12:00)</a:t>
                      </a:r>
                      <a:endParaRPr sz="1100" u="none" strike="noStrike" cap="none" dirty="0">
                        <a:solidFill>
                          <a:srgbClr val="7F7F7F"/>
                        </a:solidFill>
                        <a:latin typeface="Trebuchet MS"/>
                        <a:ea typeface="Trebuchet MS"/>
                        <a:cs typeface="Trebuchet MS"/>
                        <a:sym typeface="Trebuchet MS"/>
                      </a:endParaRPr>
                    </a:p>
                  </a:txBody>
                  <a:tcPr marL="51425" marR="51425" marT="25725" marB="25725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494825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Trebuchet MS"/>
                        <a:buNone/>
                      </a:pPr>
                      <a:r>
                        <a:rPr lang="cs-CZ" sz="1100" u="none" strike="noStrike" cap="none" dirty="0">
                          <a:solidFill>
                            <a:srgbClr val="7F7F7F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Viditelnost oblohy</a:t>
                      </a:r>
                      <a:endParaRPr sz="1100" u="none" strike="noStrike" cap="none" dirty="0">
                        <a:solidFill>
                          <a:srgbClr val="7F7F7F"/>
                        </a:solidFill>
                        <a:latin typeface="Trebuchet MS"/>
                        <a:ea typeface="Trebuchet MS"/>
                        <a:cs typeface="Trebuchet MS"/>
                        <a:sym typeface="Trebuchet MS"/>
                      </a:endParaRPr>
                    </a:p>
                  </a:txBody>
                  <a:tcPr marL="51425" marR="51425" marT="25725" marB="25725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144194"/>
                        </a:buClr>
                        <a:buSzPts val="1100"/>
                        <a:buFont typeface="Calibri"/>
                        <a:buNone/>
                      </a:pPr>
                      <a:r>
                        <a:rPr lang="pl-PL" sz="1100" u="none" strike="noStrike" cap="none" dirty="0">
                          <a:solidFill>
                            <a:srgbClr val="7F7F7F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Průměrný faktor výhledu na oblohu</a:t>
                      </a:r>
                      <a:endParaRPr sz="1100" u="none" strike="noStrike" cap="none" dirty="0">
                        <a:solidFill>
                          <a:srgbClr val="7F7F7F"/>
                        </a:solidFill>
                        <a:latin typeface="Trebuchet MS"/>
                        <a:ea typeface="Trebuchet MS"/>
                        <a:cs typeface="Trebuchet MS"/>
                        <a:sym typeface="Trebuchet MS"/>
                      </a:endParaRPr>
                    </a:p>
                  </a:txBody>
                  <a:tcPr marL="51425" marR="51425" marT="25725" marB="25725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  <p:sp>
        <p:nvSpPr>
          <p:cNvPr id="2" name="Google Shape;186;g38ded15603a_0_0">
            <a:extLst>
              <a:ext uri="{FF2B5EF4-FFF2-40B4-BE49-F238E27FC236}">
                <a16:creationId xmlns:a16="http://schemas.microsoft.com/office/drawing/2014/main" id="{E522FFF9-62CF-AF01-608F-DE4B9504CAEC}"/>
              </a:ext>
            </a:extLst>
          </p:cNvPr>
          <p:cNvSpPr txBox="1">
            <a:spLocks/>
          </p:cNvSpPr>
          <p:nvPr/>
        </p:nvSpPr>
        <p:spPr>
          <a:xfrm>
            <a:off x="691400" y="144650"/>
            <a:ext cx="8086500" cy="675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50" tIns="34275" rIns="68550" bIns="34275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144194"/>
              </a:buClr>
              <a:buSzPts val="1800"/>
              <a:buFont typeface="Trebuchet MS"/>
              <a:buNone/>
              <a:defRPr sz="2800" b="1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algn="l">
              <a:buSzPts val="1875"/>
            </a:pPr>
            <a:r>
              <a:rPr lang="cs-CZ" sz="2200" dirty="0">
                <a:solidFill>
                  <a:srgbClr val="70AD47"/>
                </a:solidFill>
              </a:rPr>
              <a:t>HODNOCENÍ ZRANITELNOSTI</a:t>
            </a:r>
          </a:p>
        </p:txBody>
      </p:sp>
      <p:grpSp>
        <p:nvGrpSpPr>
          <p:cNvPr id="5" name="Skupina 4">
            <a:extLst>
              <a:ext uri="{FF2B5EF4-FFF2-40B4-BE49-F238E27FC236}">
                <a16:creationId xmlns:a16="http://schemas.microsoft.com/office/drawing/2014/main" id="{5BFFB9D5-37B5-F3FD-3D7B-1D8FD5E2912B}"/>
              </a:ext>
            </a:extLst>
          </p:cNvPr>
          <p:cNvGrpSpPr/>
          <p:nvPr/>
        </p:nvGrpSpPr>
        <p:grpSpPr>
          <a:xfrm>
            <a:off x="4631266" y="510242"/>
            <a:ext cx="4616850" cy="4123015"/>
            <a:chOff x="3856476" y="422369"/>
            <a:chExt cx="4616850" cy="4123015"/>
          </a:xfrm>
        </p:grpSpPr>
        <p:sp>
          <p:nvSpPr>
            <p:cNvPr id="6" name="Google Shape;176;p7">
              <a:extLst>
                <a:ext uri="{FF2B5EF4-FFF2-40B4-BE49-F238E27FC236}">
                  <a16:creationId xmlns:a16="http://schemas.microsoft.com/office/drawing/2014/main" id="{0ACE879E-CB9D-3A1B-8E4D-CCC2D1A28F42}"/>
                </a:ext>
              </a:extLst>
            </p:cNvPr>
            <p:cNvSpPr/>
            <p:nvPr/>
          </p:nvSpPr>
          <p:spPr>
            <a:xfrm>
              <a:off x="5763833" y="422369"/>
              <a:ext cx="102373" cy="43261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  <a:sym typeface="Trebuchet MS"/>
              </a:endParaRPr>
            </a:p>
          </p:txBody>
        </p:sp>
        <p:sp>
          <p:nvSpPr>
            <p:cNvPr id="7" name="Google Shape;177;p7">
              <a:extLst>
                <a:ext uri="{FF2B5EF4-FFF2-40B4-BE49-F238E27FC236}">
                  <a16:creationId xmlns:a16="http://schemas.microsoft.com/office/drawing/2014/main" id="{85D5036E-6BDD-3ABC-5718-08C5797BEB18}"/>
                </a:ext>
              </a:extLst>
            </p:cNvPr>
            <p:cNvSpPr/>
            <p:nvPr/>
          </p:nvSpPr>
          <p:spPr>
            <a:xfrm>
              <a:off x="5210197" y="724480"/>
              <a:ext cx="45903" cy="43261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  <a:sym typeface="Trebuchet MS"/>
              </a:endParaRPr>
            </a:p>
          </p:txBody>
        </p:sp>
        <p:sp>
          <p:nvSpPr>
            <p:cNvPr id="8" name="Google Shape;178;p7">
              <a:extLst>
                <a:ext uri="{FF2B5EF4-FFF2-40B4-BE49-F238E27FC236}">
                  <a16:creationId xmlns:a16="http://schemas.microsoft.com/office/drawing/2014/main" id="{89DAADEF-0744-56AF-6F01-8CF5E3D68A91}"/>
                </a:ext>
              </a:extLst>
            </p:cNvPr>
            <p:cNvSpPr/>
            <p:nvPr/>
          </p:nvSpPr>
          <p:spPr>
            <a:xfrm>
              <a:off x="7293985" y="2328220"/>
              <a:ext cx="366893" cy="500969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  <a:sym typeface="Trebuchet MS"/>
              </a:endParaRPr>
            </a:p>
          </p:txBody>
        </p:sp>
        <p:sp>
          <p:nvSpPr>
            <p:cNvPr id="9" name="Google Shape;180;p7">
              <a:extLst>
                <a:ext uri="{FF2B5EF4-FFF2-40B4-BE49-F238E27FC236}">
                  <a16:creationId xmlns:a16="http://schemas.microsoft.com/office/drawing/2014/main" id="{70D17A8D-C262-0231-BE69-8717E13803D9}"/>
                </a:ext>
              </a:extLst>
            </p:cNvPr>
            <p:cNvSpPr/>
            <p:nvPr/>
          </p:nvSpPr>
          <p:spPr>
            <a:xfrm>
              <a:off x="4741317" y="1212139"/>
              <a:ext cx="1402184" cy="377343"/>
            </a:xfrm>
            <a:prstGeom prst="rect">
              <a:avLst/>
            </a:pr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cs-CZ" sz="1050" b="1" dirty="0">
                  <a:solidFill>
                    <a:schemeClr val="lt1"/>
                  </a:solidFill>
                  <a:latin typeface="Trebuchet MS" panose="020B0603020202020204" pitchFamily="34" charset="0"/>
                </a:rPr>
                <a:t>EXTRÉMNÍ TEPLOTY</a:t>
              </a:r>
              <a:endParaRPr lang="cs-CZ" sz="1050" b="1" i="0" strike="noStrike" cap="none" noProof="0" dirty="0">
                <a:solidFill>
                  <a:schemeClr val="lt1"/>
                </a:solidFill>
                <a:latin typeface="Trebuchet MS" panose="020B0603020202020204" pitchFamily="34" charset="0"/>
                <a:sym typeface="Arial"/>
              </a:endParaRPr>
            </a:p>
          </p:txBody>
        </p:sp>
        <p:sp>
          <p:nvSpPr>
            <p:cNvPr id="10" name="Google Shape;181;p7">
              <a:extLst>
                <a:ext uri="{FF2B5EF4-FFF2-40B4-BE49-F238E27FC236}">
                  <a16:creationId xmlns:a16="http://schemas.microsoft.com/office/drawing/2014/main" id="{AD146167-5C36-473E-8003-3F95894F6185}"/>
                </a:ext>
              </a:extLst>
            </p:cNvPr>
            <p:cNvSpPr/>
            <p:nvPr/>
          </p:nvSpPr>
          <p:spPr>
            <a:xfrm>
              <a:off x="4741317" y="1923847"/>
              <a:ext cx="1402184" cy="377343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lvl="0" algn="ctr"/>
              <a:r>
                <a:rPr lang="cs-CZ" sz="1050" b="1" dirty="0">
                  <a:solidFill>
                    <a:schemeClr val="lt1"/>
                  </a:solidFill>
                  <a:latin typeface="Trebuchet MS"/>
                  <a:ea typeface="Trebuchet MS"/>
                  <a:cs typeface="Trebuchet MS"/>
                  <a:sym typeface="Trebuchet MS"/>
                </a:rPr>
                <a:t>ZDRAVOTNÍ RIZIKA PRO POPULACI</a:t>
              </a:r>
              <a:endParaRPr lang="cs-CZ" sz="1050" b="1" i="0" strike="noStrike" cap="none" noProof="0" dirty="0">
                <a:solidFill>
                  <a:schemeClr val="lt1"/>
                </a:solidFill>
                <a:latin typeface="Trebuchet MS" panose="020B0603020202020204" pitchFamily="34" charset="0"/>
                <a:sym typeface="Arial"/>
              </a:endParaRPr>
            </a:p>
          </p:txBody>
        </p:sp>
        <p:sp>
          <p:nvSpPr>
            <p:cNvPr id="11" name="Google Shape;182;p7">
              <a:extLst>
                <a:ext uri="{FF2B5EF4-FFF2-40B4-BE49-F238E27FC236}">
                  <a16:creationId xmlns:a16="http://schemas.microsoft.com/office/drawing/2014/main" id="{77D84FC5-A98B-D3AF-2BA3-79C82F9F4FD8}"/>
                </a:ext>
              </a:extLst>
            </p:cNvPr>
            <p:cNvSpPr/>
            <p:nvPr/>
          </p:nvSpPr>
          <p:spPr>
            <a:xfrm>
              <a:off x="4071327" y="2395851"/>
              <a:ext cx="903219" cy="497202"/>
            </a:xfrm>
            <a:prstGeom prst="rect">
              <a:avLst/>
            </a:prstGeom>
            <a:solidFill>
              <a:srgbClr val="FFFF00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cs-CZ" sz="1050" b="1" i="0" strike="noStrike" cap="none" noProof="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Trebuchet MS" panose="020B0603020202020204" pitchFamily="34" charset="0"/>
                  <a:sym typeface="Arial"/>
                </a:rPr>
                <a:t>POPULACE</a:t>
              </a:r>
            </a:p>
          </p:txBody>
        </p:sp>
        <p:sp>
          <p:nvSpPr>
            <p:cNvPr id="12" name="Google Shape;183;p7">
              <a:extLst>
                <a:ext uri="{FF2B5EF4-FFF2-40B4-BE49-F238E27FC236}">
                  <a16:creationId xmlns:a16="http://schemas.microsoft.com/office/drawing/2014/main" id="{C469E629-CE58-3C2F-1621-3D32D9A14237}"/>
                </a:ext>
              </a:extLst>
            </p:cNvPr>
            <p:cNvSpPr/>
            <p:nvPr/>
          </p:nvSpPr>
          <p:spPr>
            <a:xfrm>
              <a:off x="6276705" y="2455780"/>
              <a:ext cx="1343319" cy="377343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cs-CZ" sz="1050" b="1" noProof="0" dirty="0">
                  <a:solidFill>
                    <a:schemeClr val="lt1"/>
                  </a:solidFill>
                  <a:latin typeface="Trebuchet MS" panose="020B0603020202020204" pitchFamily="34" charset="0"/>
                </a:rPr>
                <a:t>ZRANITELNOST</a:t>
              </a:r>
              <a:endParaRPr lang="cs-CZ" sz="1050" b="1" i="0" strike="noStrike" cap="none" noProof="0" dirty="0">
                <a:solidFill>
                  <a:schemeClr val="lt1"/>
                </a:solidFill>
                <a:latin typeface="Trebuchet MS" panose="020B0603020202020204" pitchFamily="34" charset="0"/>
                <a:sym typeface="Arial"/>
              </a:endParaRPr>
            </a:p>
          </p:txBody>
        </p:sp>
        <p:sp>
          <p:nvSpPr>
            <p:cNvPr id="13" name="Google Shape;184;p7">
              <a:extLst>
                <a:ext uri="{FF2B5EF4-FFF2-40B4-BE49-F238E27FC236}">
                  <a16:creationId xmlns:a16="http://schemas.microsoft.com/office/drawing/2014/main" id="{ED696806-CD8A-CA80-C718-B275F1483B9C}"/>
                </a:ext>
              </a:extLst>
            </p:cNvPr>
            <p:cNvSpPr/>
            <p:nvPr/>
          </p:nvSpPr>
          <p:spPr>
            <a:xfrm>
              <a:off x="5937068" y="3371359"/>
              <a:ext cx="976677" cy="377343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cs-CZ" sz="1050" b="1" i="0" strike="noStrike" cap="none" noProof="0" dirty="0">
                  <a:solidFill>
                    <a:schemeClr val="lt1"/>
                  </a:solidFill>
                  <a:latin typeface="Trebuchet MS" panose="020B0603020202020204" pitchFamily="34" charset="0"/>
                  <a:sym typeface="Arial"/>
                </a:rPr>
                <a:t>CITLIVOST</a:t>
              </a:r>
            </a:p>
          </p:txBody>
        </p:sp>
        <p:sp>
          <p:nvSpPr>
            <p:cNvPr id="14" name="Google Shape;185;p7">
              <a:extLst>
                <a:ext uri="{FF2B5EF4-FFF2-40B4-BE49-F238E27FC236}">
                  <a16:creationId xmlns:a16="http://schemas.microsoft.com/office/drawing/2014/main" id="{2433692C-28D5-17AC-4DD5-B56ACDCCE01F}"/>
                </a:ext>
              </a:extLst>
            </p:cNvPr>
            <p:cNvSpPr/>
            <p:nvPr/>
          </p:nvSpPr>
          <p:spPr>
            <a:xfrm>
              <a:off x="7017478" y="3371359"/>
              <a:ext cx="976677" cy="377343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cs-CZ" sz="1050" b="1" i="0" strike="noStrike" cap="none" noProof="0" dirty="0">
                  <a:solidFill>
                    <a:schemeClr val="lt1"/>
                  </a:solidFill>
                  <a:latin typeface="Trebuchet MS" panose="020B0603020202020204" pitchFamily="34" charset="0"/>
                  <a:sym typeface="Arial"/>
                </a:rPr>
                <a:t>ÚROVEŇ ADAPTACE</a:t>
              </a:r>
            </a:p>
          </p:txBody>
        </p:sp>
        <p:sp>
          <p:nvSpPr>
            <p:cNvPr id="15" name="Google Shape;186;p7">
              <a:extLst>
                <a:ext uri="{FF2B5EF4-FFF2-40B4-BE49-F238E27FC236}">
                  <a16:creationId xmlns:a16="http://schemas.microsoft.com/office/drawing/2014/main" id="{6E822A99-F62C-C9E3-D5BD-72EBF841E08F}"/>
                </a:ext>
              </a:extLst>
            </p:cNvPr>
            <p:cNvSpPr/>
            <p:nvPr/>
          </p:nvSpPr>
          <p:spPr>
            <a:xfrm>
              <a:off x="5049079" y="3380771"/>
              <a:ext cx="786660" cy="377343"/>
            </a:xfrm>
            <a:prstGeom prst="rect">
              <a:avLst/>
            </a:prstGeom>
            <a:solidFill>
              <a:srgbClr val="FF0000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cs-CZ" sz="1050" b="1" i="0" strike="noStrike" cap="none" noProof="0" dirty="0">
                  <a:solidFill>
                    <a:schemeClr val="lt1"/>
                  </a:solidFill>
                  <a:latin typeface="Trebuchet MS" panose="020B0603020202020204" pitchFamily="34" charset="0"/>
                  <a:sym typeface="Arial"/>
                </a:rPr>
                <a:t>ÚROVEŇ RIZIKA</a:t>
              </a:r>
            </a:p>
          </p:txBody>
        </p:sp>
        <p:sp>
          <p:nvSpPr>
            <p:cNvPr id="16" name="Google Shape;187;p7">
              <a:extLst>
                <a:ext uri="{FF2B5EF4-FFF2-40B4-BE49-F238E27FC236}">
                  <a16:creationId xmlns:a16="http://schemas.microsoft.com/office/drawing/2014/main" id="{3A30F367-1FC9-B0D1-F629-3FEE9F791698}"/>
                </a:ext>
              </a:extLst>
            </p:cNvPr>
            <p:cNvSpPr/>
            <p:nvPr/>
          </p:nvSpPr>
          <p:spPr>
            <a:xfrm rot="10800000">
              <a:off x="6363194" y="1293896"/>
              <a:ext cx="292711" cy="213827"/>
            </a:xfrm>
            <a:prstGeom prst="rightArrow">
              <a:avLst>
                <a:gd name="adj1" fmla="val 50000"/>
                <a:gd name="adj2" fmla="val 50000"/>
              </a:avLst>
            </a:pr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lang="cs-CZ" sz="1050" b="0" i="0" strike="noStrike" cap="none" noProof="0" dirty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7" name="Google Shape;188;p7">
              <a:extLst>
                <a:ext uri="{FF2B5EF4-FFF2-40B4-BE49-F238E27FC236}">
                  <a16:creationId xmlns:a16="http://schemas.microsoft.com/office/drawing/2014/main" id="{67BBB5FE-A508-D951-C4BF-181599B7AE26}"/>
                </a:ext>
              </a:extLst>
            </p:cNvPr>
            <p:cNvSpPr/>
            <p:nvPr/>
          </p:nvSpPr>
          <p:spPr>
            <a:xfrm rot="10800000">
              <a:off x="6360349" y="1988588"/>
              <a:ext cx="292711" cy="213827"/>
            </a:xfrm>
            <a:prstGeom prst="rightArrow">
              <a:avLst>
                <a:gd name="adj1" fmla="val 50000"/>
                <a:gd name="adj2" fmla="val 50000"/>
              </a:avLst>
            </a:pr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lang="cs-CZ" sz="1050" b="0" i="0" strike="noStrike" cap="none" noProof="0" dirty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8" name="Google Shape;189;p7">
              <a:extLst>
                <a:ext uri="{FF2B5EF4-FFF2-40B4-BE49-F238E27FC236}">
                  <a16:creationId xmlns:a16="http://schemas.microsoft.com/office/drawing/2014/main" id="{29114F2C-C938-3A8C-09B9-211D30F93CB2}"/>
                </a:ext>
              </a:extLst>
            </p:cNvPr>
            <p:cNvSpPr/>
            <p:nvPr/>
          </p:nvSpPr>
          <p:spPr>
            <a:xfrm rot="10800000">
              <a:off x="7692277" y="2537538"/>
              <a:ext cx="292711" cy="213827"/>
            </a:xfrm>
            <a:prstGeom prst="rightArrow">
              <a:avLst>
                <a:gd name="adj1" fmla="val 50000"/>
                <a:gd name="adj2" fmla="val 50000"/>
              </a:avLst>
            </a:pr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lang="cs-CZ" sz="1050" b="0" i="0" strike="noStrike" cap="none" noProof="0" dirty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9" name="Google Shape;190;p7">
              <a:extLst>
                <a:ext uri="{FF2B5EF4-FFF2-40B4-BE49-F238E27FC236}">
                  <a16:creationId xmlns:a16="http://schemas.microsoft.com/office/drawing/2014/main" id="{C3D851F0-C732-A555-DA20-CF290AD31803}"/>
                </a:ext>
              </a:extLst>
            </p:cNvPr>
            <p:cNvSpPr/>
            <p:nvPr/>
          </p:nvSpPr>
          <p:spPr>
            <a:xfrm rot="16199998">
              <a:off x="7306654" y="3886422"/>
              <a:ext cx="301874" cy="207337"/>
            </a:xfrm>
            <a:prstGeom prst="rightArrow">
              <a:avLst>
                <a:gd name="adj1" fmla="val 50000"/>
                <a:gd name="adj2" fmla="val 50000"/>
              </a:avLst>
            </a:pr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lang="cs-CZ" sz="1050" b="0" i="0" strike="noStrike" cap="none" noProof="0" dirty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0" name="Google Shape;191;p7">
              <a:extLst>
                <a:ext uri="{FF2B5EF4-FFF2-40B4-BE49-F238E27FC236}">
                  <a16:creationId xmlns:a16="http://schemas.microsoft.com/office/drawing/2014/main" id="{50A82169-20DB-E47E-1832-3C29FD1AF97F}"/>
                </a:ext>
              </a:extLst>
            </p:cNvPr>
            <p:cNvSpPr/>
            <p:nvPr/>
          </p:nvSpPr>
          <p:spPr>
            <a:xfrm rot="16199998">
              <a:off x="6356361" y="3886422"/>
              <a:ext cx="301874" cy="207337"/>
            </a:xfrm>
            <a:prstGeom prst="rightArrow">
              <a:avLst>
                <a:gd name="adj1" fmla="val 50000"/>
                <a:gd name="adj2" fmla="val 50000"/>
              </a:avLst>
            </a:pr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lang="cs-CZ" sz="1050" b="0" i="0" strike="noStrike" cap="none" noProof="0" dirty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cxnSp>
          <p:nvCxnSpPr>
            <p:cNvPr id="21" name="Google Shape;192;p7">
              <a:extLst>
                <a:ext uri="{FF2B5EF4-FFF2-40B4-BE49-F238E27FC236}">
                  <a16:creationId xmlns:a16="http://schemas.microsoft.com/office/drawing/2014/main" id="{B79095E7-F59D-E488-A74D-AC247F5BA0B3}"/>
                </a:ext>
              </a:extLst>
            </p:cNvPr>
            <p:cNvCxnSpPr>
              <a:cxnSpLocks/>
              <a:stCxn id="9" idx="2"/>
              <a:endCxn id="10" idx="0"/>
            </p:cNvCxnSpPr>
            <p:nvPr/>
          </p:nvCxnSpPr>
          <p:spPr>
            <a:xfrm>
              <a:off x="5442409" y="1589482"/>
              <a:ext cx="0" cy="334365"/>
            </a:xfrm>
            <a:prstGeom prst="straightConnector1">
              <a:avLst/>
            </a:prstGeom>
            <a:noFill/>
            <a:ln w="19050" cap="flat" cmpd="sng">
              <a:solidFill>
                <a:srgbClr val="535353"/>
              </a:solidFill>
              <a:prstDash val="solid"/>
              <a:round/>
              <a:headEnd type="none" w="sm" len="sm"/>
              <a:tailEnd type="triangle" w="med" len="med"/>
            </a:ln>
          </p:spPr>
        </p:cxnSp>
        <p:cxnSp>
          <p:nvCxnSpPr>
            <p:cNvPr id="22" name="Google Shape;193;p7">
              <a:extLst>
                <a:ext uri="{FF2B5EF4-FFF2-40B4-BE49-F238E27FC236}">
                  <a16:creationId xmlns:a16="http://schemas.microsoft.com/office/drawing/2014/main" id="{04F06B88-DDBA-E797-DB93-CC61B4FCEB4B}"/>
                </a:ext>
              </a:extLst>
            </p:cNvPr>
            <p:cNvCxnSpPr>
              <a:cxnSpLocks/>
              <a:stCxn id="10" idx="2"/>
              <a:endCxn id="15" idx="0"/>
            </p:cNvCxnSpPr>
            <p:nvPr/>
          </p:nvCxnSpPr>
          <p:spPr>
            <a:xfrm>
              <a:off x="5442409" y="2301190"/>
              <a:ext cx="0" cy="1079581"/>
            </a:xfrm>
            <a:prstGeom prst="straightConnector1">
              <a:avLst/>
            </a:prstGeom>
            <a:noFill/>
            <a:ln w="19050" cap="flat" cmpd="sng">
              <a:solidFill>
                <a:srgbClr val="535353"/>
              </a:solidFill>
              <a:prstDash val="solid"/>
              <a:round/>
              <a:headEnd type="none" w="sm" len="sm"/>
              <a:tailEnd type="triangle" w="med" len="med"/>
            </a:ln>
          </p:spPr>
        </p:cxnSp>
        <p:cxnSp>
          <p:nvCxnSpPr>
            <p:cNvPr id="23" name="Google Shape;194;p7">
              <a:extLst>
                <a:ext uri="{FF2B5EF4-FFF2-40B4-BE49-F238E27FC236}">
                  <a16:creationId xmlns:a16="http://schemas.microsoft.com/office/drawing/2014/main" id="{FE027D8D-4855-4976-A89F-98535CEBBCE7}"/>
                </a:ext>
              </a:extLst>
            </p:cNvPr>
            <p:cNvCxnSpPr>
              <a:cxnSpLocks/>
              <a:stCxn id="11" idx="3"/>
            </p:cNvCxnSpPr>
            <p:nvPr/>
          </p:nvCxnSpPr>
          <p:spPr>
            <a:xfrm>
              <a:off x="4974546" y="2644452"/>
              <a:ext cx="392962" cy="0"/>
            </a:xfrm>
            <a:prstGeom prst="straightConnector1">
              <a:avLst/>
            </a:prstGeom>
            <a:noFill/>
            <a:ln w="19050" cap="flat" cmpd="sng">
              <a:solidFill>
                <a:srgbClr val="535353"/>
              </a:solidFill>
              <a:prstDash val="solid"/>
              <a:round/>
              <a:headEnd type="none" w="sm" len="sm"/>
              <a:tailEnd type="triangle" w="med" len="med"/>
            </a:ln>
          </p:spPr>
        </p:cxnSp>
        <p:cxnSp>
          <p:nvCxnSpPr>
            <p:cNvPr id="24" name="Google Shape;195;p7">
              <a:extLst>
                <a:ext uri="{FF2B5EF4-FFF2-40B4-BE49-F238E27FC236}">
                  <a16:creationId xmlns:a16="http://schemas.microsoft.com/office/drawing/2014/main" id="{E7B86417-0219-51F8-DDB7-0D1E713092F3}"/>
                </a:ext>
              </a:extLst>
            </p:cNvPr>
            <p:cNvCxnSpPr>
              <a:cxnSpLocks/>
              <a:stCxn id="12" idx="1"/>
            </p:cNvCxnSpPr>
            <p:nvPr/>
          </p:nvCxnSpPr>
          <p:spPr>
            <a:xfrm flipH="1" flipV="1">
              <a:off x="5505252" y="2635555"/>
              <a:ext cx="771453" cy="8897"/>
            </a:xfrm>
            <a:prstGeom prst="straightConnector1">
              <a:avLst/>
            </a:prstGeom>
            <a:noFill/>
            <a:ln w="19050" cap="flat" cmpd="sng">
              <a:solidFill>
                <a:srgbClr val="535353"/>
              </a:solidFill>
              <a:prstDash val="solid"/>
              <a:round/>
              <a:headEnd type="none" w="sm" len="sm"/>
              <a:tailEnd type="triangle" w="med" len="med"/>
            </a:ln>
          </p:spPr>
        </p:cxnSp>
        <p:cxnSp>
          <p:nvCxnSpPr>
            <p:cNvPr id="25" name="Google Shape;196;p7">
              <a:extLst>
                <a:ext uri="{FF2B5EF4-FFF2-40B4-BE49-F238E27FC236}">
                  <a16:creationId xmlns:a16="http://schemas.microsoft.com/office/drawing/2014/main" id="{1D439EA6-F26A-FC7F-4568-365405008280}"/>
                </a:ext>
              </a:extLst>
            </p:cNvPr>
            <p:cNvCxnSpPr>
              <a:cxnSpLocks/>
              <a:stCxn id="12" idx="2"/>
              <a:endCxn id="13" idx="0"/>
            </p:cNvCxnSpPr>
            <p:nvPr/>
          </p:nvCxnSpPr>
          <p:spPr>
            <a:xfrm flipH="1">
              <a:off x="6425407" y="2833123"/>
              <a:ext cx="522958" cy="538236"/>
            </a:xfrm>
            <a:prstGeom prst="straightConnector1">
              <a:avLst/>
            </a:prstGeom>
            <a:noFill/>
            <a:ln w="19050" cap="flat" cmpd="sng">
              <a:solidFill>
                <a:srgbClr val="535353"/>
              </a:solidFill>
              <a:prstDash val="solid"/>
              <a:round/>
              <a:headEnd type="none" w="sm" len="sm"/>
              <a:tailEnd type="triangle" w="med" len="med"/>
            </a:ln>
          </p:spPr>
        </p:cxnSp>
        <p:cxnSp>
          <p:nvCxnSpPr>
            <p:cNvPr id="26" name="Google Shape;197;p7">
              <a:extLst>
                <a:ext uri="{FF2B5EF4-FFF2-40B4-BE49-F238E27FC236}">
                  <a16:creationId xmlns:a16="http://schemas.microsoft.com/office/drawing/2014/main" id="{5340C1FF-AE49-9C61-03F3-897DF32670A5}"/>
                </a:ext>
              </a:extLst>
            </p:cNvPr>
            <p:cNvCxnSpPr>
              <a:cxnSpLocks/>
              <a:stCxn id="12" idx="2"/>
              <a:endCxn id="14" idx="0"/>
            </p:cNvCxnSpPr>
            <p:nvPr/>
          </p:nvCxnSpPr>
          <p:spPr>
            <a:xfrm>
              <a:off x="6948365" y="2833123"/>
              <a:ext cx="557452" cy="538236"/>
            </a:xfrm>
            <a:prstGeom prst="straightConnector1">
              <a:avLst/>
            </a:prstGeom>
            <a:noFill/>
            <a:ln w="19050" cap="flat" cmpd="sng">
              <a:solidFill>
                <a:srgbClr val="535353"/>
              </a:solidFill>
              <a:prstDash val="solid"/>
              <a:round/>
              <a:headEnd type="none" w="sm" len="sm"/>
              <a:tailEnd type="triangle" w="med" len="med"/>
            </a:ln>
          </p:spPr>
        </p:cxnSp>
        <p:sp>
          <p:nvSpPr>
            <p:cNvPr id="27" name="Google Shape;205;p7">
              <a:extLst>
                <a:ext uri="{FF2B5EF4-FFF2-40B4-BE49-F238E27FC236}">
                  <a16:creationId xmlns:a16="http://schemas.microsoft.com/office/drawing/2014/main" id="{30805266-EAF7-11CE-2D71-C26A1899F22E}"/>
                </a:ext>
              </a:extLst>
            </p:cNvPr>
            <p:cNvSpPr txBox="1"/>
            <p:nvPr/>
          </p:nvSpPr>
          <p:spPr>
            <a:xfrm>
              <a:off x="5992575" y="4192447"/>
              <a:ext cx="976676" cy="230792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cs-CZ" sz="900" b="1" i="0" strike="noStrike" cap="none" noProof="0" dirty="0">
                  <a:solidFill>
                    <a:srgbClr val="535353"/>
                  </a:solidFill>
                  <a:latin typeface="Trebuchet MS"/>
                  <a:ea typeface="Trebuchet MS"/>
                  <a:cs typeface="Trebuchet MS"/>
                  <a:sym typeface="Trebuchet MS"/>
                </a:rPr>
                <a:t>IND</a:t>
              </a:r>
              <a:r>
                <a:rPr lang="cs-CZ" sz="900" b="1" noProof="0" dirty="0">
                  <a:solidFill>
                    <a:srgbClr val="535353"/>
                  </a:solidFill>
                  <a:latin typeface="Trebuchet MS"/>
                  <a:ea typeface="Trebuchet MS"/>
                  <a:cs typeface="Trebuchet MS"/>
                  <a:sym typeface="Trebuchet MS"/>
                </a:rPr>
                <a:t>IKÁTOR</a:t>
              </a:r>
              <a:endParaRPr lang="cs-CZ" sz="900" b="0" i="0" strike="noStrike" cap="none" noProof="0" dirty="0">
                <a:solidFill>
                  <a:srgbClr val="535353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8" name="Google Shape;206;p7">
              <a:extLst>
                <a:ext uri="{FF2B5EF4-FFF2-40B4-BE49-F238E27FC236}">
                  <a16:creationId xmlns:a16="http://schemas.microsoft.com/office/drawing/2014/main" id="{75C6FD60-2698-1691-4D34-B6FC0316743B}"/>
                </a:ext>
              </a:extLst>
            </p:cNvPr>
            <p:cNvSpPr txBox="1"/>
            <p:nvPr/>
          </p:nvSpPr>
          <p:spPr>
            <a:xfrm>
              <a:off x="6969251" y="4176093"/>
              <a:ext cx="1068234" cy="369291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cs-CZ" sz="900" b="1" noProof="0" dirty="0">
                  <a:solidFill>
                    <a:srgbClr val="535353"/>
                  </a:solidFill>
                  <a:latin typeface="Trebuchet MS"/>
                  <a:ea typeface="Trebuchet MS"/>
                  <a:cs typeface="Trebuchet MS"/>
                  <a:sym typeface="Trebuchet MS"/>
                </a:rPr>
                <a:t>HODNOTA</a:t>
              </a:r>
              <a:r>
                <a:rPr lang="cs-CZ" sz="900" b="1" i="0" strike="noStrike" cap="none" noProof="0" dirty="0">
                  <a:solidFill>
                    <a:srgbClr val="535353"/>
                  </a:solidFill>
                  <a:latin typeface="Trebuchet MS"/>
                  <a:ea typeface="Trebuchet MS"/>
                  <a:cs typeface="Trebuchet MS"/>
                  <a:sym typeface="Trebuchet MS"/>
                </a:rPr>
                <a:t> INDI</a:t>
              </a:r>
              <a:r>
                <a:rPr lang="cs-CZ" sz="900" b="1" noProof="0" dirty="0">
                  <a:solidFill>
                    <a:srgbClr val="535353"/>
                  </a:solidFill>
                  <a:latin typeface="Trebuchet MS"/>
                  <a:ea typeface="Trebuchet MS"/>
                  <a:cs typeface="Trebuchet MS"/>
                  <a:sym typeface="Trebuchet MS"/>
                </a:rPr>
                <a:t>KÁTORU</a:t>
              </a:r>
              <a:endParaRPr lang="cs-CZ" sz="900" b="0" i="0" strike="noStrike" cap="none" noProof="0" dirty="0">
                <a:solidFill>
                  <a:srgbClr val="535353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9" name="Google Shape;207;p7">
              <a:extLst>
                <a:ext uri="{FF2B5EF4-FFF2-40B4-BE49-F238E27FC236}">
                  <a16:creationId xmlns:a16="http://schemas.microsoft.com/office/drawing/2014/main" id="{8718831B-3C35-583E-D040-0A70D5A00C18}"/>
                </a:ext>
              </a:extLst>
            </p:cNvPr>
            <p:cNvSpPr txBox="1"/>
            <p:nvPr/>
          </p:nvSpPr>
          <p:spPr>
            <a:xfrm>
              <a:off x="7496649" y="2734268"/>
              <a:ext cx="976677" cy="230792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cs-CZ" sz="900" b="1" noProof="0" dirty="0">
                  <a:solidFill>
                    <a:srgbClr val="535353"/>
                  </a:solidFill>
                  <a:latin typeface="Trebuchet MS"/>
                  <a:ea typeface="Trebuchet MS"/>
                  <a:cs typeface="Trebuchet MS"/>
                  <a:sym typeface="Trebuchet MS"/>
                </a:rPr>
                <a:t>KRITÉRIUM</a:t>
              </a:r>
              <a:endParaRPr lang="cs-CZ" sz="900" b="0" i="0" strike="noStrike" cap="none" noProof="0" dirty="0">
                <a:solidFill>
                  <a:srgbClr val="535353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0" name="Google Shape;208;p7">
              <a:extLst>
                <a:ext uri="{FF2B5EF4-FFF2-40B4-BE49-F238E27FC236}">
                  <a16:creationId xmlns:a16="http://schemas.microsoft.com/office/drawing/2014/main" id="{091F67E5-DC10-3502-294E-8FB168FB544E}"/>
                </a:ext>
              </a:extLst>
            </p:cNvPr>
            <p:cNvSpPr txBox="1"/>
            <p:nvPr/>
          </p:nvSpPr>
          <p:spPr>
            <a:xfrm>
              <a:off x="6657613" y="1274946"/>
              <a:ext cx="973529" cy="230792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cs-CZ" sz="900" b="1" noProof="0" dirty="0">
                  <a:solidFill>
                    <a:srgbClr val="535353"/>
                  </a:solidFill>
                  <a:latin typeface="Trebuchet MS"/>
                  <a:ea typeface="Trebuchet MS"/>
                  <a:cs typeface="Trebuchet MS"/>
                  <a:sym typeface="Trebuchet MS"/>
                </a:rPr>
                <a:t>HAZARD</a:t>
              </a:r>
              <a:endParaRPr lang="cs-CZ" sz="900" b="0" i="0" strike="noStrike" cap="none" noProof="0" dirty="0">
                <a:solidFill>
                  <a:srgbClr val="535353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1" name="Google Shape;209;p7">
              <a:extLst>
                <a:ext uri="{FF2B5EF4-FFF2-40B4-BE49-F238E27FC236}">
                  <a16:creationId xmlns:a16="http://schemas.microsoft.com/office/drawing/2014/main" id="{3C7E0A7B-356C-E009-A12D-084BFDF60D30}"/>
                </a:ext>
              </a:extLst>
            </p:cNvPr>
            <p:cNvSpPr txBox="1"/>
            <p:nvPr/>
          </p:nvSpPr>
          <p:spPr>
            <a:xfrm>
              <a:off x="6655400" y="1964689"/>
              <a:ext cx="973529" cy="230792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cs-CZ" sz="900" b="1" noProof="0" dirty="0">
                  <a:solidFill>
                    <a:srgbClr val="535353"/>
                  </a:solidFill>
                  <a:latin typeface="Trebuchet MS"/>
                  <a:ea typeface="Trebuchet MS"/>
                  <a:cs typeface="Trebuchet MS"/>
                  <a:sym typeface="Trebuchet MS"/>
                </a:rPr>
                <a:t>KATEGORIE</a:t>
              </a:r>
              <a:endParaRPr lang="cs-CZ" sz="900" b="0" i="0" strike="noStrike" cap="none" noProof="0" dirty="0">
                <a:solidFill>
                  <a:srgbClr val="535353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2" name="Google Shape;252;p11">
              <a:extLst>
                <a:ext uri="{FF2B5EF4-FFF2-40B4-BE49-F238E27FC236}">
                  <a16:creationId xmlns:a16="http://schemas.microsoft.com/office/drawing/2014/main" id="{D9E03A0C-3682-AF7B-15D4-78CA34CECBBE}"/>
                </a:ext>
              </a:extLst>
            </p:cNvPr>
            <p:cNvSpPr txBox="1"/>
            <p:nvPr/>
          </p:nvSpPr>
          <p:spPr>
            <a:xfrm>
              <a:off x="3856476" y="2843040"/>
              <a:ext cx="1374554" cy="369291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cs-CZ" sz="900" b="1" i="0" strike="noStrike" cap="none" noProof="0" dirty="0">
                  <a:solidFill>
                    <a:srgbClr val="535353"/>
                  </a:solidFill>
                  <a:latin typeface="Trebuchet MS"/>
                  <a:ea typeface="Trebuchet MS"/>
                  <a:cs typeface="Trebuchet MS"/>
                  <a:sym typeface="Trebuchet MS"/>
                </a:rPr>
                <a:t>PRVEK VYSTAVENÝ RIZIKU</a:t>
              </a:r>
              <a:endParaRPr lang="cs-CZ" sz="900" b="0" i="0" strike="noStrike" cap="none" noProof="0" dirty="0">
                <a:solidFill>
                  <a:srgbClr val="535353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33" name="Google Shape;194;p9">
            <a:extLst>
              <a:ext uri="{FF2B5EF4-FFF2-40B4-BE49-F238E27FC236}">
                <a16:creationId xmlns:a16="http://schemas.microsoft.com/office/drawing/2014/main" id="{B1151275-75BD-56DA-347E-EDFE35F1977F}"/>
              </a:ext>
            </a:extLst>
          </p:cNvPr>
          <p:cNvSpPr/>
          <p:nvPr/>
        </p:nvSpPr>
        <p:spPr>
          <a:xfrm>
            <a:off x="6649734" y="3377002"/>
            <a:ext cx="1100923" cy="541803"/>
          </a:xfrm>
          <a:prstGeom prst="rect">
            <a:avLst/>
          </a:prstGeom>
          <a:noFill/>
          <a:ln w="57150" cap="flat" cmpd="sng">
            <a:solidFill>
              <a:srgbClr val="FF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68550" tIns="34275" rIns="68550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25"/>
              <a:buFont typeface="Arial"/>
              <a:buNone/>
            </a:pPr>
            <a:endParaRPr sz="1125" b="0" i="0" u="none" strike="noStrike" cap="none">
              <a:solidFill>
                <a:srgbClr val="FFFFFF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</p:spTree>
    <p:extLst>
      <p:ext uri="{BB962C8B-B14F-4D97-AF65-F5344CB8AC3E}">
        <p14:creationId xmlns:p14="http://schemas.microsoft.com/office/powerpoint/2010/main" val="405476622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09">
          <a:extLst>
            <a:ext uri="{FF2B5EF4-FFF2-40B4-BE49-F238E27FC236}">
              <a16:creationId xmlns:a16="http://schemas.microsoft.com/office/drawing/2014/main" id="{B42833CF-8C1C-C9E8-1CBB-1F73B257895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0" name="Google Shape;210;p11">
            <a:extLst>
              <a:ext uri="{FF2B5EF4-FFF2-40B4-BE49-F238E27FC236}">
                <a16:creationId xmlns:a16="http://schemas.microsoft.com/office/drawing/2014/main" id="{5A4F4092-1DA9-B9CF-27BB-D3FEB126612D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 l="2455" t="1367" r="2720" b="3561"/>
          <a:stretch/>
        </p:blipFill>
        <p:spPr>
          <a:xfrm>
            <a:off x="4571999" y="113385"/>
            <a:ext cx="3467200" cy="4916726"/>
          </a:xfrm>
          <a:prstGeom prst="rect">
            <a:avLst/>
          </a:prstGeom>
          <a:noFill/>
          <a:ln>
            <a:noFill/>
          </a:ln>
        </p:spPr>
      </p:pic>
      <p:sp>
        <p:nvSpPr>
          <p:cNvPr id="211" name="Google Shape;211;p11">
            <a:extLst>
              <a:ext uri="{FF2B5EF4-FFF2-40B4-BE49-F238E27FC236}">
                <a16:creationId xmlns:a16="http://schemas.microsoft.com/office/drawing/2014/main" id="{25816338-2C41-9704-DF38-AAE205C96B20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691401" y="144644"/>
            <a:ext cx="3781539" cy="160033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50" tIns="34275" rIns="68550" bIns="34275" anchor="ctr" anchorCtr="0">
            <a:normAutofit/>
          </a:bodyPr>
          <a:lstStyle/>
          <a:p>
            <a:pPr lvl="0" algn="l"/>
            <a:r>
              <a:rPr lang="cs-CZ" sz="2200" dirty="0">
                <a:solidFill>
                  <a:srgbClr val="70AD47"/>
                </a:solidFill>
              </a:rPr>
              <a:t>Příklad: </a:t>
            </a:r>
            <a:br>
              <a:rPr lang="cs-CZ" sz="2200" dirty="0">
                <a:solidFill>
                  <a:srgbClr val="70AD47"/>
                </a:solidFill>
              </a:rPr>
            </a:br>
            <a:r>
              <a:rPr lang="cs-CZ" sz="2200" dirty="0">
                <a:solidFill>
                  <a:srgbClr val="70AD47"/>
                </a:solidFill>
              </a:rPr>
              <a:t>
MĚSTSKÁ OBLAST S VYŠŠÍM RIZIKEM</a:t>
            </a:r>
            <a:endParaRPr sz="2200" dirty="0">
              <a:solidFill>
                <a:srgbClr val="70AD47"/>
              </a:solidFill>
            </a:endParaRPr>
          </a:p>
        </p:txBody>
      </p:sp>
      <p:sp>
        <p:nvSpPr>
          <p:cNvPr id="212" name="Google Shape;212;p11">
            <a:extLst>
              <a:ext uri="{FF2B5EF4-FFF2-40B4-BE49-F238E27FC236}">
                <a16:creationId xmlns:a16="http://schemas.microsoft.com/office/drawing/2014/main" id="{90024426-E5A1-2B42-5876-AB361B8CD7CA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691401" y="2164919"/>
            <a:ext cx="6858000" cy="675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50" tIns="34275" rIns="68550" bIns="34275" anchor="ctr" anchorCtr="0">
            <a:normAutofit/>
          </a:bodyPr>
          <a:lstStyle/>
          <a:p>
            <a:pPr lvl="0" algn="l"/>
            <a:r>
              <a:rPr lang="cs-CZ" sz="1800" dirty="0" err="1">
                <a:solidFill>
                  <a:srgbClr val="70AD47"/>
                </a:solidFill>
              </a:rPr>
              <a:t>Chivasso</a:t>
            </a:r>
            <a:r>
              <a:rPr lang="cs-CZ" sz="1800" dirty="0">
                <a:solidFill>
                  <a:srgbClr val="70AD47"/>
                </a:solidFill>
              </a:rPr>
              <a:t>, Itálie</a:t>
            </a:r>
            <a:endParaRPr sz="2100" dirty="0">
              <a:solidFill>
                <a:srgbClr val="70AD47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4654056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16">
          <a:extLst>
            <a:ext uri="{FF2B5EF4-FFF2-40B4-BE49-F238E27FC236}">
              <a16:creationId xmlns:a16="http://schemas.microsoft.com/office/drawing/2014/main" id="{C7864B4F-AE08-C2C8-B498-A702B68B270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7" name="Google Shape;217;p12">
            <a:extLst>
              <a:ext uri="{FF2B5EF4-FFF2-40B4-BE49-F238E27FC236}">
                <a16:creationId xmlns:a16="http://schemas.microsoft.com/office/drawing/2014/main" id="{17A4D3DF-F54C-D222-A512-12A97FD91FDB}"/>
              </a:ext>
            </a:extLst>
          </p:cNvPr>
          <p:cNvSpPr txBox="1"/>
          <p:nvPr/>
        </p:nvSpPr>
        <p:spPr>
          <a:xfrm>
            <a:off x="620450" y="1210733"/>
            <a:ext cx="4491300" cy="366833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50" tIns="34275" rIns="68550" bIns="34275" anchor="t" anchorCtr="0">
            <a:normAutofit fontScale="85000" lnSpcReduction="10000"/>
          </a:bodyPr>
          <a:lstStyle/>
          <a:p>
            <a:pPr lvl="0">
              <a:lnSpc>
                <a:spcPct val="124000"/>
              </a:lnSpc>
              <a:spcBef>
                <a:spcPts val="563"/>
              </a:spcBef>
              <a:buSzPts val="1500"/>
            </a:pPr>
            <a:r>
              <a:rPr lang="cs-CZ" sz="1500" b="1" dirty="0">
                <a:solidFill>
                  <a:srgbClr val="7F7F7F"/>
                </a:solidFill>
                <a:latin typeface="Trebuchet MS"/>
                <a:ea typeface="Trebuchet MS"/>
                <a:cs typeface="Trebuchet MS"/>
                <a:sym typeface="Trebuchet MS"/>
              </a:rPr>
              <a:t>Popis</a:t>
            </a:r>
            <a:r>
              <a:rPr lang="en-MT" sz="1500" b="1" i="0" u="none" strike="noStrike" cap="none" dirty="0">
                <a:solidFill>
                  <a:srgbClr val="7F7F7F"/>
                </a:solidFill>
                <a:latin typeface="Trebuchet MS"/>
                <a:ea typeface="Trebuchet MS"/>
                <a:cs typeface="Trebuchet MS"/>
                <a:sym typeface="Trebuchet MS"/>
              </a:rPr>
              <a:t>:</a:t>
            </a:r>
            <a:endParaRPr sz="1500" b="1" i="0" u="none" strike="noStrike" cap="none" dirty="0">
              <a:solidFill>
                <a:srgbClr val="7F7F7F"/>
              </a:solidFill>
              <a:latin typeface="Trebuchet MS"/>
              <a:ea typeface="Trebuchet MS"/>
              <a:cs typeface="Trebuchet MS"/>
              <a:sym typeface="Trebuchet MS"/>
            </a:endParaRPr>
          </a:p>
          <a:p>
            <a:pPr lvl="0">
              <a:lnSpc>
                <a:spcPct val="124000"/>
              </a:lnSpc>
              <a:spcBef>
                <a:spcPts val="563"/>
              </a:spcBef>
              <a:buSzPts val="1200"/>
            </a:pPr>
            <a:r>
              <a:rPr lang="cs-CZ" sz="1200" dirty="0">
                <a:solidFill>
                  <a:srgbClr val="7F7F7F"/>
                </a:solidFill>
                <a:latin typeface="Trebuchet MS"/>
                <a:ea typeface="Trebuchet MS"/>
                <a:cs typeface="Trebuchet MS"/>
                <a:sym typeface="Trebuchet MS"/>
              </a:rPr>
              <a:t>Toto kritérium využívá průměrnou hodnotu indexu odrazivosti slunce (SRI) vypočítanou pro všechny horizontální zpevněné povrchy ve městské oblasti k odhadu celkové účinnosti při snižování hromadění tepla.</a:t>
            </a:r>
          </a:p>
          <a:p>
            <a:pPr lvl="0">
              <a:lnSpc>
                <a:spcPct val="124000"/>
              </a:lnSpc>
              <a:spcBef>
                <a:spcPts val="563"/>
              </a:spcBef>
              <a:buSzPts val="1200"/>
            </a:pPr>
            <a:endParaRPr sz="975" b="0" i="0" u="none" strike="noStrike" cap="none" dirty="0">
              <a:solidFill>
                <a:srgbClr val="7F7F7F"/>
              </a:solidFill>
              <a:latin typeface="Trebuchet MS"/>
              <a:ea typeface="Trebuchet MS"/>
              <a:cs typeface="Trebuchet MS"/>
              <a:sym typeface="Trebuchet MS"/>
            </a:endParaRPr>
          </a:p>
          <a:p>
            <a:pPr marL="0" marR="0" lvl="0" indent="0" algn="l" rtl="0">
              <a:lnSpc>
                <a:spcPct val="124000"/>
              </a:lnSpc>
              <a:spcBef>
                <a:spcPts val="563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</a:pPr>
            <a:r>
              <a:rPr lang="cs-CZ" sz="1500" b="1" i="0" u="none" strike="noStrike" cap="none" dirty="0">
                <a:solidFill>
                  <a:srgbClr val="7F7F7F"/>
                </a:solidFill>
                <a:latin typeface="Trebuchet MS"/>
                <a:ea typeface="Trebuchet MS"/>
                <a:cs typeface="Trebuchet MS"/>
                <a:sym typeface="Trebuchet MS"/>
              </a:rPr>
              <a:t>Cíl</a:t>
            </a:r>
            <a:r>
              <a:rPr lang="en-MT" sz="1500" b="1" i="0" u="none" strike="noStrike" cap="none" dirty="0">
                <a:solidFill>
                  <a:srgbClr val="7F7F7F"/>
                </a:solidFill>
                <a:latin typeface="Trebuchet MS"/>
                <a:ea typeface="Trebuchet MS"/>
                <a:cs typeface="Trebuchet MS"/>
                <a:sym typeface="Trebuchet MS"/>
              </a:rPr>
              <a:t>:</a:t>
            </a:r>
            <a:endParaRPr sz="975" b="1" i="0" u="none" strike="noStrike" cap="none" dirty="0">
              <a:solidFill>
                <a:srgbClr val="7F7F7F"/>
              </a:solidFill>
              <a:latin typeface="Trebuchet MS"/>
              <a:ea typeface="Trebuchet MS"/>
              <a:cs typeface="Trebuchet MS"/>
              <a:sym typeface="Trebuchet MS"/>
            </a:endParaRPr>
          </a:p>
          <a:p>
            <a:pPr lvl="0">
              <a:lnSpc>
                <a:spcPct val="124000"/>
              </a:lnSpc>
              <a:spcBef>
                <a:spcPts val="563"/>
              </a:spcBef>
              <a:buSzPts val="1200"/>
            </a:pPr>
            <a:r>
              <a:rPr lang="cs-CZ" sz="1200" dirty="0">
                <a:solidFill>
                  <a:srgbClr val="7F7F7F"/>
                </a:solidFill>
                <a:latin typeface="Trebuchet MS"/>
                <a:ea typeface="Trebuchet MS"/>
                <a:cs typeface="Trebuchet MS"/>
                <a:sym typeface="Trebuchet MS"/>
              </a:rPr>
              <a:t>Zhodnotit schopnost urbanizované oblasti odrážet sluneční záření a rozptylovat nahromaděné teplo, čímž se zmírňuje efekt městského tepelného ostrova. Čím vyšší je průměrná hodnota indexu odrazivosti slunce (SRI), tím efektivnější bude městská oblast při správě solární energie</a:t>
            </a:r>
            <a:r>
              <a:rPr lang="en-MT" sz="1200" b="0" i="0" u="none" strike="noStrike" cap="none" dirty="0">
                <a:solidFill>
                  <a:srgbClr val="7F7F7F"/>
                </a:solidFill>
                <a:latin typeface="Trebuchet MS"/>
                <a:ea typeface="Trebuchet MS"/>
                <a:cs typeface="Trebuchet MS"/>
                <a:sym typeface="Trebuchet MS"/>
              </a:rPr>
              <a:t>.</a:t>
            </a:r>
            <a:endParaRPr sz="1200" b="0" i="0" u="none" strike="noStrike" cap="none" dirty="0">
              <a:solidFill>
                <a:srgbClr val="7F7F7F"/>
              </a:solidFill>
              <a:latin typeface="Trebuchet MS"/>
              <a:ea typeface="Trebuchet MS"/>
              <a:cs typeface="Trebuchet MS"/>
              <a:sym typeface="Trebuchet MS"/>
            </a:endParaRPr>
          </a:p>
          <a:p>
            <a:pPr marL="0" marR="0" lvl="0" indent="0" algn="l" rtl="0">
              <a:lnSpc>
                <a:spcPct val="124000"/>
              </a:lnSpc>
              <a:spcBef>
                <a:spcPts val="563"/>
              </a:spcBef>
              <a:spcAft>
                <a:spcPts val="0"/>
              </a:spcAft>
              <a:buClr>
                <a:srgbClr val="000000"/>
              </a:buClr>
              <a:buSzPts val="975"/>
              <a:buFont typeface="Arial"/>
              <a:buNone/>
            </a:pPr>
            <a:endParaRPr sz="975" b="0" i="0" u="none" strike="noStrike" cap="none" dirty="0">
              <a:solidFill>
                <a:srgbClr val="7F7F7F"/>
              </a:solidFill>
              <a:latin typeface="Trebuchet MS"/>
              <a:ea typeface="Trebuchet MS"/>
              <a:cs typeface="Trebuchet MS"/>
              <a:sym typeface="Trebuchet MS"/>
            </a:endParaRPr>
          </a:p>
          <a:p>
            <a:pPr lvl="0">
              <a:lnSpc>
                <a:spcPct val="124000"/>
              </a:lnSpc>
              <a:spcBef>
                <a:spcPts val="563"/>
              </a:spcBef>
              <a:buSzPts val="1500"/>
            </a:pPr>
            <a:r>
              <a:rPr lang="cs-CZ" sz="1500" b="1" dirty="0">
                <a:solidFill>
                  <a:srgbClr val="7F7F7F"/>
                </a:solidFill>
                <a:latin typeface="Trebuchet MS"/>
                <a:ea typeface="Trebuchet MS"/>
                <a:cs typeface="Trebuchet MS"/>
                <a:sym typeface="Trebuchet MS"/>
              </a:rPr>
              <a:t>Význam</a:t>
            </a:r>
            <a:r>
              <a:rPr lang="en-MT" sz="1500" b="1" i="0" u="none" strike="noStrike" cap="none" dirty="0">
                <a:solidFill>
                  <a:srgbClr val="7F7F7F"/>
                </a:solidFill>
                <a:latin typeface="Trebuchet MS"/>
                <a:ea typeface="Trebuchet MS"/>
                <a:cs typeface="Trebuchet MS"/>
                <a:sym typeface="Trebuchet MS"/>
              </a:rPr>
              <a:t>:</a:t>
            </a:r>
            <a:endParaRPr sz="1500" b="1" i="0" u="none" strike="noStrike" cap="none" dirty="0">
              <a:solidFill>
                <a:srgbClr val="7F7F7F"/>
              </a:solidFill>
              <a:latin typeface="Trebuchet MS"/>
              <a:ea typeface="Trebuchet MS"/>
              <a:cs typeface="Trebuchet MS"/>
              <a:sym typeface="Trebuchet MS"/>
            </a:endParaRPr>
          </a:p>
          <a:p>
            <a:pPr lvl="0">
              <a:lnSpc>
                <a:spcPct val="124000"/>
              </a:lnSpc>
              <a:spcBef>
                <a:spcPts val="563"/>
              </a:spcBef>
              <a:buSzPts val="1200"/>
            </a:pPr>
            <a:r>
              <a:rPr lang="cs-CZ" sz="1200" dirty="0">
                <a:solidFill>
                  <a:srgbClr val="7F7F7F"/>
                </a:solidFill>
                <a:latin typeface="Trebuchet MS"/>
                <a:ea typeface="Trebuchet MS"/>
                <a:cs typeface="Trebuchet MS"/>
                <a:sym typeface="Trebuchet MS"/>
              </a:rPr>
              <a:t>Zlepšit obyvatelnost urbanizovaných území a pomoci ke snížení environmentálních dopadů spojených s hromaděním tepla na úrovni zemského povrchu</a:t>
            </a:r>
            <a:r>
              <a:rPr lang="en-MT" sz="1200" b="1" i="0" u="none" strike="noStrike" cap="none" dirty="0">
                <a:solidFill>
                  <a:srgbClr val="7F7F7F"/>
                </a:solidFill>
                <a:latin typeface="Trebuchet MS"/>
                <a:ea typeface="Trebuchet MS"/>
                <a:cs typeface="Trebuchet MS"/>
                <a:sym typeface="Trebuchet MS"/>
              </a:rPr>
              <a:t>.</a:t>
            </a:r>
            <a:endParaRPr sz="1200" b="1" i="0" u="none" strike="noStrike" cap="none" dirty="0">
              <a:solidFill>
                <a:srgbClr val="7F7F7F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pic>
        <p:nvPicPr>
          <p:cNvPr id="218" name="Google Shape;218;p12">
            <a:extLst>
              <a:ext uri="{FF2B5EF4-FFF2-40B4-BE49-F238E27FC236}">
                <a16:creationId xmlns:a16="http://schemas.microsoft.com/office/drawing/2014/main" id="{B51E9E7A-52B3-380D-FCF5-4FF20F685004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5213350" y="1664176"/>
            <a:ext cx="3486150" cy="2564606"/>
          </a:xfrm>
          <a:prstGeom prst="rect">
            <a:avLst/>
          </a:prstGeom>
          <a:noFill/>
          <a:ln>
            <a:noFill/>
          </a:ln>
        </p:spPr>
      </p:pic>
      <p:sp>
        <p:nvSpPr>
          <p:cNvPr id="219" name="Google Shape;219;p12">
            <a:extLst>
              <a:ext uri="{FF2B5EF4-FFF2-40B4-BE49-F238E27FC236}">
                <a16:creationId xmlns:a16="http://schemas.microsoft.com/office/drawing/2014/main" id="{505A573B-BB90-FC3B-573E-76D4FA1C1B14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691400" y="144650"/>
            <a:ext cx="8086500" cy="675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50" tIns="34275" rIns="68550" bIns="34275" anchor="ctr" anchorCtr="0">
            <a:noAutofit/>
          </a:bodyPr>
          <a:lstStyle/>
          <a:p>
            <a:pPr lvl="0" algn="l">
              <a:lnSpc>
                <a:spcPct val="100000"/>
              </a:lnSpc>
              <a:buSzPts val="1725"/>
            </a:pPr>
            <a:r>
              <a:rPr lang="cs-CZ" sz="1800" dirty="0">
                <a:solidFill>
                  <a:srgbClr val="70AD47"/>
                </a:solidFill>
              </a:rPr>
              <a:t>C8.1.1 SCHOPNOST ZPEVNĚNÝCH POVRCHŮ ODRÁŽET SLUNEČNÍ ZÁŘENÍ</a:t>
            </a:r>
            <a:endParaRPr sz="1800" dirty="0">
              <a:solidFill>
                <a:srgbClr val="70AD47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5768175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23">
          <a:extLst>
            <a:ext uri="{FF2B5EF4-FFF2-40B4-BE49-F238E27FC236}">
              <a16:creationId xmlns:a16="http://schemas.microsoft.com/office/drawing/2014/main" id="{6C425E00-0697-E3E9-6D0C-EF923759147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6" name="Google Shape;226;p13">
            <a:extLst>
              <a:ext uri="{FF2B5EF4-FFF2-40B4-BE49-F238E27FC236}">
                <a16:creationId xmlns:a16="http://schemas.microsoft.com/office/drawing/2014/main" id="{0A335A77-ED56-332B-EA4C-7D797EE16FC8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 l="2053" t="1153" r="1986" b="8649"/>
          <a:stretch/>
        </p:blipFill>
        <p:spPr>
          <a:xfrm>
            <a:off x="5191725" y="1040475"/>
            <a:ext cx="2742805" cy="3645844"/>
          </a:xfrm>
          <a:prstGeom prst="rect">
            <a:avLst/>
          </a:prstGeom>
          <a:noFill/>
          <a:ln>
            <a:noFill/>
          </a:ln>
        </p:spPr>
      </p:pic>
      <p:sp>
        <p:nvSpPr>
          <p:cNvPr id="227" name="Google Shape;227;p13">
            <a:extLst>
              <a:ext uri="{FF2B5EF4-FFF2-40B4-BE49-F238E27FC236}">
                <a16:creationId xmlns:a16="http://schemas.microsoft.com/office/drawing/2014/main" id="{979F8612-AC5B-7FBC-5EB2-CEB69D603B03}"/>
              </a:ext>
            </a:extLst>
          </p:cNvPr>
          <p:cNvSpPr txBox="1"/>
          <p:nvPr/>
        </p:nvSpPr>
        <p:spPr>
          <a:xfrm>
            <a:off x="829476" y="1336700"/>
            <a:ext cx="4024464" cy="245255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1400" tIns="25700" rIns="51400" bIns="25700" anchor="t" anchorCtr="0">
            <a:spAutoFit/>
          </a:bodyPr>
          <a:lstStyle/>
          <a:p>
            <a:pPr lvl="0">
              <a:buSzPts val="1500"/>
            </a:pPr>
            <a:r>
              <a:rPr lang="cs-CZ" sz="1200" b="1" dirty="0">
                <a:solidFill>
                  <a:srgbClr val="7F7F7F"/>
                </a:solidFill>
                <a:latin typeface="Trebuchet MS"/>
                <a:ea typeface="Trebuchet MS"/>
                <a:cs typeface="Trebuchet MS"/>
                <a:sym typeface="Trebuchet MS"/>
              </a:rPr>
              <a:t>INDIKÁTOR</a:t>
            </a:r>
            <a:endParaRPr sz="1200" b="1" i="0" u="none" strike="noStrike" cap="none" dirty="0">
              <a:solidFill>
                <a:srgbClr val="7F7F7F"/>
              </a:solidFill>
              <a:latin typeface="Trebuchet MS"/>
              <a:ea typeface="Trebuchet MS"/>
              <a:cs typeface="Trebuchet MS"/>
              <a:sym typeface="Trebuchet MS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</a:pPr>
            <a:endParaRPr sz="1200" b="1" i="0" u="none" strike="noStrike" cap="none" dirty="0">
              <a:solidFill>
                <a:srgbClr val="7F7F7F"/>
              </a:solidFill>
              <a:latin typeface="Trebuchet MS"/>
              <a:ea typeface="Trebuchet MS"/>
              <a:cs typeface="Trebuchet MS"/>
              <a:sym typeface="Trebuchet MS"/>
            </a:endParaRPr>
          </a:p>
          <a:p>
            <a:pPr lvl="0">
              <a:buSzPts val="1500"/>
            </a:pPr>
            <a:r>
              <a:rPr lang="cs-CZ" sz="1200" dirty="0">
                <a:solidFill>
                  <a:srgbClr val="7F7F7F"/>
                </a:solidFill>
                <a:latin typeface="Trebuchet MS"/>
                <a:ea typeface="Trebuchet MS"/>
                <a:cs typeface="Trebuchet MS"/>
                <a:sym typeface="Trebuchet MS"/>
              </a:rPr>
              <a:t>Průměrný index sluneční odrazivosti</a:t>
            </a:r>
            <a:r>
              <a:rPr lang="en-MT" sz="1200" b="0" i="0" u="none" strike="noStrike" cap="none" dirty="0">
                <a:solidFill>
                  <a:srgbClr val="7F7F7F"/>
                </a:solidFill>
                <a:latin typeface="Trebuchet MS"/>
                <a:ea typeface="Trebuchet MS"/>
                <a:cs typeface="Trebuchet MS"/>
                <a:sym typeface="Trebuchet MS"/>
              </a:rPr>
              <a:t>(SRI): </a:t>
            </a:r>
            <a:r>
              <a:rPr lang="en-MT" sz="1200" b="1" i="0" u="none" strike="noStrike" cap="none" dirty="0">
                <a:solidFill>
                  <a:srgbClr val="7F7F7F"/>
                </a:solidFill>
                <a:latin typeface="Trebuchet MS"/>
                <a:ea typeface="Trebuchet MS"/>
                <a:cs typeface="Trebuchet MS"/>
                <a:sym typeface="Trebuchet MS"/>
              </a:rPr>
              <a:t>16</a:t>
            </a:r>
            <a:endParaRPr sz="1200" b="1" i="0" u="none" strike="noStrike" cap="none" dirty="0">
              <a:solidFill>
                <a:srgbClr val="7F7F7F"/>
              </a:solidFill>
              <a:latin typeface="Trebuchet MS"/>
              <a:ea typeface="Trebuchet MS"/>
              <a:cs typeface="Trebuchet MS"/>
              <a:sym typeface="Trebuchet MS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</a:pPr>
            <a:endParaRPr sz="1200" b="0" i="0" u="none" strike="noStrike" cap="none" dirty="0">
              <a:solidFill>
                <a:srgbClr val="7F7F7F"/>
              </a:solidFill>
              <a:latin typeface="Trebuchet MS"/>
              <a:ea typeface="Trebuchet MS"/>
              <a:cs typeface="Trebuchet MS"/>
              <a:sym typeface="Trebuchet MS"/>
            </a:endParaRPr>
          </a:p>
          <a:p>
            <a:pPr lvl="0">
              <a:buSzPts val="1500"/>
            </a:pPr>
            <a:r>
              <a:rPr lang="cs-CZ" sz="1200" dirty="0">
                <a:solidFill>
                  <a:srgbClr val="7F7F7F"/>
                </a:solidFill>
                <a:latin typeface="Trebuchet MS"/>
                <a:ea typeface="Trebuchet MS"/>
                <a:cs typeface="Trebuchet MS"/>
                <a:sym typeface="Trebuchet MS"/>
              </a:rPr>
              <a:t>Kritická hodnota</a:t>
            </a:r>
            <a:r>
              <a:rPr lang="en-MT" sz="1200" b="0" i="0" u="none" strike="noStrike" cap="none" dirty="0">
                <a:solidFill>
                  <a:srgbClr val="7F7F7F"/>
                </a:solidFill>
                <a:latin typeface="Trebuchet MS"/>
                <a:ea typeface="Trebuchet MS"/>
                <a:cs typeface="Trebuchet MS"/>
                <a:sym typeface="Trebuchet MS"/>
              </a:rPr>
              <a:t>(1) = 0</a:t>
            </a:r>
            <a:endParaRPr sz="1200" b="0" i="0" u="none" strike="noStrike" cap="none" dirty="0">
              <a:solidFill>
                <a:srgbClr val="7F7F7F"/>
              </a:solidFill>
              <a:latin typeface="Trebuchet MS"/>
              <a:ea typeface="Trebuchet MS"/>
              <a:cs typeface="Trebuchet MS"/>
              <a:sym typeface="Trebuchet MS"/>
            </a:endParaRPr>
          </a:p>
          <a:p>
            <a:pPr lvl="0">
              <a:buSzPts val="1500"/>
            </a:pPr>
            <a:r>
              <a:rPr lang="cs-CZ" sz="1200" dirty="0">
                <a:solidFill>
                  <a:srgbClr val="7F7F7F"/>
                </a:solidFill>
                <a:latin typeface="Trebuchet MS"/>
                <a:ea typeface="Trebuchet MS"/>
                <a:cs typeface="Trebuchet MS"/>
                <a:sym typeface="Trebuchet MS"/>
              </a:rPr>
              <a:t>Neutrální hodnota</a:t>
            </a:r>
            <a:r>
              <a:rPr lang="en-MT" sz="1200" b="0" i="0" u="none" strike="noStrike" cap="none" dirty="0">
                <a:solidFill>
                  <a:srgbClr val="7F7F7F"/>
                </a:solidFill>
                <a:latin typeface="Trebuchet MS"/>
                <a:ea typeface="Trebuchet MS"/>
                <a:cs typeface="Trebuchet MS"/>
                <a:sym typeface="Trebuchet MS"/>
              </a:rPr>
              <a:t>(0,5) = 29</a:t>
            </a:r>
            <a:endParaRPr sz="1200" b="0" i="0" u="none" strike="noStrike" cap="none" dirty="0">
              <a:solidFill>
                <a:srgbClr val="7F7F7F"/>
              </a:solidFill>
              <a:latin typeface="Trebuchet MS"/>
              <a:ea typeface="Trebuchet MS"/>
              <a:cs typeface="Trebuchet MS"/>
              <a:sym typeface="Trebuchet MS"/>
            </a:endParaRPr>
          </a:p>
          <a:p>
            <a:pPr lvl="0">
              <a:buSzPts val="1500"/>
            </a:pPr>
            <a:r>
              <a:rPr lang="cs-CZ" sz="1200" dirty="0">
                <a:solidFill>
                  <a:srgbClr val="7F7F7F"/>
                </a:solidFill>
                <a:latin typeface="Trebuchet MS"/>
                <a:ea typeface="Trebuchet MS"/>
                <a:cs typeface="Trebuchet MS"/>
                <a:sym typeface="Trebuchet MS"/>
              </a:rPr>
              <a:t>Optimální hodnota</a:t>
            </a:r>
            <a:r>
              <a:rPr lang="en-MT" sz="1200" b="0" i="0" u="none" strike="noStrike" cap="none" dirty="0">
                <a:solidFill>
                  <a:srgbClr val="7F7F7F"/>
                </a:solidFill>
                <a:latin typeface="Trebuchet MS"/>
                <a:ea typeface="Trebuchet MS"/>
                <a:cs typeface="Trebuchet MS"/>
                <a:sym typeface="Trebuchet MS"/>
              </a:rPr>
              <a:t>(0) = 58</a:t>
            </a:r>
            <a:endParaRPr sz="1200" b="0" i="0" u="none" strike="noStrike" cap="none" dirty="0">
              <a:solidFill>
                <a:srgbClr val="7F7F7F"/>
              </a:solidFill>
              <a:latin typeface="Trebuchet MS"/>
              <a:ea typeface="Trebuchet MS"/>
              <a:cs typeface="Trebuchet MS"/>
              <a:sym typeface="Trebuchet MS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</a:pPr>
            <a:endParaRPr sz="1200" b="0" i="0" u="none" strike="noStrike" cap="none" dirty="0">
              <a:solidFill>
                <a:srgbClr val="7F7F7F"/>
              </a:solidFill>
              <a:latin typeface="Trebuchet MS"/>
              <a:ea typeface="Trebuchet MS"/>
              <a:cs typeface="Trebuchet MS"/>
              <a:sym typeface="Trebuchet MS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</a:pPr>
            <a:endParaRPr sz="1200" b="0" i="0" u="none" strike="noStrike" cap="none" dirty="0">
              <a:solidFill>
                <a:srgbClr val="7F7F7F"/>
              </a:solidFill>
              <a:latin typeface="Trebuchet MS"/>
              <a:ea typeface="Trebuchet MS"/>
              <a:cs typeface="Trebuchet MS"/>
              <a:sym typeface="Trebuchet MS"/>
            </a:endParaRPr>
          </a:p>
          <a:p>
            <a:pPr lvl="0">
              <a:buSzPts val="1500"/>
            </a:pPr>
            <a:r>
              <a:rPr lang="cs-CZ" sz="1200" dirty="0">
                <a:solidFill>
                  <a:srgbClr val="7F7F7F"/>
                </a:solidFill>
                <a:latin typeface="Trebuchet MS"/>
                <a:ea typeface="Trebuchet MS"/>
                <a:cs typeface="Trebuchet MS"/>
                <a:sym typeface="Trebuchet MS"/>
              </a:rPr>
              <a:t>Normalizovaná hodnota</a:t>
            </a:r>
            <a:r>
              <a:rPr lang="en-MT" sz="1200" b="0" i="0" u="none" strike="noStrike" cap="none" dirty="0">
                <a:solidFill>
                  <a:srgbClr val="7F7F7F"/>
                </a:solidFill>
                <a:latin typeface="Trebuchet MS"/>
                <a:ea typeface="Trebuchet MS"/>
                <a:cs typeface="Trebuchet MS"/>
                <a:sym typeface="Trebuchet MS"/>
              </a:rPr>
              <a:t>: </a:t>
            </a:r>
            <a:r>
              <a:rPr lang="en-MT" sz="1200" b="1" i="0" u="none" strike="noStrike" cap="none" dirty="0">
                <a:solidFill>
                  <a:srgbClr val="7F7F7F"/>
                </a:solidFill>
                <a:latin typeface="Trebuchet MS"/>
                <a:ea typeface="Trebuchet MS"/>
                <a:cs typeface="Trebuchet MS"/>
                <a:sym typeface="Trebuchet MS"/>
              </a:rPr>
              <a:t>0.72</a:t>
            </a:r>
            <a:endParaRPr sz="1200" b="1" i="0" u="none" strike="noStrike" cap="none" dirty="0">
              <a:solidFill>
                <a:srgbClr val="7F7F7F"/>
              </a:solidFill>
              <a:latin typeface="Trebuchet MS"/>
              <a:ea typeface="Trebuchet MS"/>
              <a:cs typeface="Trebuchet MS"/>
              <a:sym typeface="Trebuchet MS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</a:pPr>
            <a:endParaRPr sz="1200" b="1" i="0" u="none" strike="noStrike" cap="none" dirty="0">
              <a:solidFill>
                <a:srgbClr val="7F7F7F"/>
              </a:solidFill>
              <a:latin typeface="Trebuchet MS"/>
              <a:ea typeface="Trebuchet MS"/>
              <a:cs typeface="Trebuchet MS"/>
              <a:sym typeface="Trebuchet MS"/>
            </a:endParaRPr>
          </a:p>
          <a:p>
            <a:pPr lvl="0">
              <a:buSzPts val="1500"/>
            </a:pPr>
            <a:r>
              <a:rPr lang="cs-CZ" sz="1200" dirty="0">
                <a:solidFill>
                  <a:srgbClr val="7F7F7F"/>
                </a:solidFill>
                <a:latin typeface="Trebuchet MS"/>
                <a:ea typeface="Trebuchet MS"/>
                <a:cs typeface="Trebuchet MS"/>
                <a:sym typeface="Trebuchet MS"/>
              </a:rPr>
              <a:t>Úroveň zranitelnosti</a:t>
            </a:r>
            <a:r>
              <a:rPr lang="en-MT" sz="1200" b="0" i="0" u="none" strike="noStrike" cap="none" dirty="0">
                <a:solidFill>
                  <a:srgbClr val="7F7F7F"/>
                </a:solidFill>
                <a:latin typeface="Trebuchet MS"/>
                <a:ea typeface="Trebuchet MS"/>
                <a:cs typeface="Trebuchet MS"/>
                <a:sym typeface="Trebuchet MS"/>
              </a:rPr>
              <a:t>:</a:t>
            </a:r>
            <a:r>
              <a:rPr lang="en-MT" sz="1200" b="1" i="0" u="none" strike="noStrike" cap="none" dirty="0">
                <a:solidFill>
                  <a:srgbClr val="7F7F7F"/>
                </a:solidFill>
                <a:latin typeface="Trebuchet MS"/>
                <a:ea typeface="Trebuchet MS"/>
                <a:cs typeface="Trebuchet MS"/>
                <a:sym typeface="Trebuchet MS"/>
              </a:rPr>
              <a:t> </a:t>
            </a:r>
            <a:r>
              <a:rPr lang="cs-CZ" sz="1200" b="1" dirty="0">
                <a:solidFill>
                  <a:srgbClr val="7F7F7F"/>
                </a:solidFill>
                <a:latin typeface="Trebuchet MS"/>
                <a:ea typeface="Trebuchet MS"/>
                <a:cs typeface="Trebuchet MS"/>
                <a:sym typeface="Trebuchet MS"/>
              </a:rPr>
              <a:t>SPÍŠ NEGATIVNÍ</a:t>
            </a:r>
            <a:endParaRPr sz="1200" b="0" i="0" u="none" strike="noStrike" cap="none" dirty="0">
              <a:solidFill>
                <a:srgbClr val="7F7F7F"/>
              </a:solidFill>
              <a:latin typeface="Trebuchet MS"/>
              <a:ea typeface="Trebuchet MS"/>
              <a:cs typeface="Trebuchet MS"/>
              <a:sym typeface="Trebuchet MS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</a:pPr>
            <a:endParaRPr sz="1200" b="0" i="0" u="none" strike="noStrike" cap="none" dirty="0">
              <a:solidFill>
                <a:srgbClr val="7F7F7F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sp>
        <p:nvSpPr>
          <p:cNvPr id="228" name="Google Shape;228;p13">
            <a:extLst>
              <a:ext uri="{FF2B5EF4-FFF2-40B4-BE49-F238E27FC236}">
                <a16:creationId xmlns:a16="http://schemas.microsoft.com/office/drawing/2014/main" id="{A2318402-C0D4-2ADA-B291-4D515BE1BE2C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691400" y="144650"/>
            <a:ext cx="8086500" cy="675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50" tIns="34275" rIns="68550" bIns="34275" anchor="ctr" anchorCtr="0">
            <a:normAutofit/>
          </a:bodyPr>
          <a:lstStyle/>
          <a:p>
            <a:pPr lvl="0" algn="l">
              <a:lnSpc>
                <a:spcPct val="100000"/>
              </a:lnSpc>
              <a:buSzPts val="1725"/>
            </a:pPr>
            <a:r>
              <a:rPr lang="cs-CZ" sz="1800" dirty="0">
                <a:solidFill>
                  <a:srgbClr val="70AD47"/>
                </a:solidFill>
              </a:rPr>
              <a:t>C8.1.1 SCHOPNOST ZPEVNĚNÝCH POVRCHŮ ODRÁŽET SLUNEČNÍ ZÁŘENÍ</a:t>
            </a:r>
            <a:endParaRPr sz="1800" dirty="0">
              <a:solidFill>
                <a:srgbClr val="70AD47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7836831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2" name="Google Shape;392;p19"/>
          <p:cNvSpPr txBox="1"/>
          <p:nvPr/>
        </p:nvSpPr>
        <p:spPr>
          <a:xfrm>
            <a:off x="413299" y="1154831"/>
            <a:ext cx="4523325" cy="3500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50" tIns="34275" rIns="68550" bIns="34275" anchor="t" anchorCtr="0">
            <a:normAutofit/>
          </a:bodyPr>
          <a:lstStyle/>
          <a:p>
            <a:pPr lvl="0">
              <a:lnSpc>
                <a:spcPct val="114000"/>
              </a:lnSpc>
              <a:spcBef>
                <a:spcPts val="563"/>
              </a:spcBef>
              <a:buSzPts val="1500"/>
            </a:pPr>
            <a:r>
              <a:rPr lang="cs-CZ" sz="1500" b="1" dirty="0">
                <a:solidFill>
                  <a:srgbClr val="7F7F7F"/>
                </a:solidFill>
                <a:latin typeface="Trebuchet MS"/>
                <a:ea typeface="Trebuchet MS"/>
                <a:cs typeface="Trebuchet MS"/>
                <a:sym typeface="Trebuchet MS"/>
              </a:rPr>
              <a:t>Popis</a:t>
            </a:r>
            <a:r>
              <a:rPr lang="en-MT" sz="1500" b="1" i="0" u="none" strike="noStrike" cap="none" dirty="0">
                <a:solidFill>
                  <a:srgbClr val="7F7F7F"/>
                </a:solidFill>
                <a:latin typeface="Trebuchet MS"/>
                <a:ea typeface="Trebuchet MS"/>
                <a:cs typeface="Trebuchet MS"/>
                <a:sym typeface="Trebuchet MS"/>
              </a:rPr>
              <a:t>:</a:t>
            </a:r>
            <a:endParaRPr sz="1500" b="1" i="0" u="none" strike="noStrike" cap="none" dirty="0">
              <a:solidFill>
                <a:srgbClr val="7F7F7F"/>
              </a:solidFill>
              <a:latin typeface="Trebuchet MS"/>
              <a:ea typeface="Trebuchet MS"/>
              <a:cs typeface="Trebuchet MS"/>
              <a:sym typeface="Trebuchet MS"/>
            </a:endParaRPr>
          </a:p>
          <a:p>
            <a:pPr lvl="0">
              <a:lnSpc>
                <a:spcPct val="114000"/>
              </a:lnSpc>
              <a:spcBef>
                <a:spcPts val="563"/>
              </a:spcBef>
              <a:buSzPts val="1125"/>
            </a:pPr>
            <a:r>
              <a:rPr lang="cs-CZ" sz="1100" dirty="0">
                <a:solidFill>
                  <a:srgbClr val="7F7F7F"/>
                </a:solidFill>
                <a:latin typeface="Trebuchet MS"/>
                <a:ea typeface="Trebuchet MS"/>
                <a:cs typeface="Trebuchet MS"/>
                <a:sym typeface="Trebuchet MS"/>
              </a:rPr>
              <a:t>Toto kritérium využívá průměrnou hodnotu indexu solární odrazivosti (SRI) vypočítanou pro všechny střechy v městské oblasti k odhadu celkové účinnosti při snižování hromadění tepla.</a:t>
            </a:r>
            <a:endParaRPr sz="1100" b="0" i="0" u="none" strike="noStrike" cap="none" dirty="0">
              <a:solidFill>
                <a:srgbClr val="7F7F7F"/>
              </a:solidFill>
              <a:latin typeface="Trebuchet MS"/>
              <a:ea typeface="Trebuchet MS"/>
              <a:cs typeface="Trebuchet MS"/>
              <a:sym typeface="Trebuchet MS"/>
            </a:endParaRPr>
          </a:p>
          <a:p>
            <a:pPr marL="0" marR="0" lvl="0" indent="0" algn="l" rtl="0">
              <a:lnSpc>
                <a:spcPct val="114000"/>
              </a:lnSpc>
              <a:spcBef>
                <a:spcPts val="563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</a:pPr>
            <a:r>
              <a:rPr lang="cs-CZ" sz="1500" b="1" i="0" u="none" strike="noStrike" cap="none" dirty="0">
                <a:solidFill>
                  <a:srgbClr val="7F7F7F"/>
                </a:solidFill>
                <a:latin typeface="Trebuchet MS"/>
                <a:ea typeface="Trebuchet MS"/>
                <a:cs typeface="Trebuchet MS"/>
                <a:sym typeface="Trebuchet MS"/>
              </a:rPr>
              <a:t>Cíl</a:t>
            </a:r>
            <a:r>
              <a:rPr lang="en-MT" sz="1500" b="1" i="0" u="none" strike="noStrike" cap="none" dirty="0">
                <a:solidFill>
                  <a:srgbClr val="7F7F7F"/>
                </a:solidFill>
                <a:latin typeface="Trebuchet MS"/>
                <a:ea typeface="Trebuchet MS"/>
                <a:cs typeface="Trebuchet MS"/>
                <a:sym typeface="Trebuchet MS"/>
              </a:rPr>
              <a:t>:</a:t>
            </a:r>
            <a:endParaRPr sz="975" b="1" i="0" u="none" strike="noStrike" cap="none" dirty="0">
              <a:solidFill>
                <a:srgbClr val="7F7F7F"/>
              </a:solidFill>
              <a:latin typeface="Trebuchet MS"/>
              <a:ea typeface="Trebuchet MS"/>
              <a:cs typeface="Trebuchet MS"/>
              <a:sym typeface="Trebuchet MS"/>
            </a:endParaRPr>
          </a:p>
          <a:p>
            <a:pPr lvl="0">
              <a:lnSpc>
                <a:spcPct val="114000"/>
              </a:lnSpc>
              <a:spcBef>
                <a:spcPts val="563"/>
              </a:spcBef>
              <a:buSzPts val="1200"/>
            </a:pPr>
            <a:r>
              <a:rPr lang="cs-CZ" sz="1100" dirty="0">
                <a:solidFill>
                  <a:srgbClr val="7F7F7F"/>
                </a:solidFill>
                <a:latin typeface="Trebuchet MS"/>
                <a:ea typeface="Trebuchet MS"/>
                <a:cs typeface="Trebuchet MS"/>
                <a:sym typeface="Trebuchet MS"/>
              </a:rPr>
              <a:t>Zhodnotit schopnost městské oblasti odrážet sluneční záření a rozptylovat nahromaděné teplo, čímž se zmírňuje efekt městského tepelného ostrova. Čím vyšší je průměrná hodnota SRI, tím efektivnější bude městská oblast při správě solární energie</a:t>
            </a:r>
            <a:r>
              <a:rPr lang="en-MT" sz="1100" b="0" i="0" u="none" strike="noStrike" cap="none" dirty="0">
                <a:solidFill>
                  <a:srgbClr val="7F7F7F"/>
                </a:solidFill>
                <a:latin typeface="Trebuchet MS"/>
                <a:ea typeface="Trebuchet MS"/>
                <a:cs typeface="Trebuchet MS"/>
                <a:sym typeface="Trebuchet MS"/>
              </a:rPr>
              <a:t>.</a:t>
            </a:r>
            <a:endParaRPr sz="1100" b="0" i="0" u="none" strike="noStrike" cap="none" dirty="0">
              <a:solidFill>
                <a:srgbClr val="7F7F7F"/>
              </a:solidFill>
              <a:latin typeface="Trebuchet MS"/>
              <a:ea typeface="Trebuchet MS"/>
              <a:cs typeface="Trebuchet MS"/>
              <a:sym typeface="Trebuchet MS"/>
            </a:endParaRPr>
          </a:p>
          <a:p>
            <a:pPr lvl="0">
              <a:lnSpc>
                <a:spcPct val="114000"/>
              </a:lnSpc>
              <a:spcBef>
                <a:spcPts val="563"/>
              </a:spcBef>
              <a:buSzPts val="1500"/>
            </a:pPr>
            <a:r>
              <a:rPr lang="cs-CZ" sz="1500" b="1" dirty="0">
                <a:solidFill>
                  <a:srgbClr val="7F7F7F"/>
                </a:solidFill>
                <a:latin typeface="Trebuchet MS"/>
                <a:ea typeface="Trebuchet MS"/>
                <a:cs typeface="Trebuchet MS"/>
                <a:sym typeface="Trebuchet MS"/>
              </a:rPr>
              <a:t>Význam</a:t>
            </a:r>
            <a:r>
              <a:rPr lang="en-MT" sz="1500" b="1" i="0" u="none" strike="noStrike" cap="none" dirty="0">
                <a:solidFill>
                  <a:srgbClr val="7F7F7F"/>
                </a:solidFill>
                <a:latin typeface="Trebuchet MS"/>
                <a:ea typeface="Trebuchet MS"/>
                <a:cs typeface="Trebuchet MS"/>
                <a:sym typeface="Trebuchet MS"/>
              </a:rPr>
              <a:t>:</a:t>
            </a:r>
            <a:endParaRPr sz="1500" b="1" i="0" u="none" strike="noStrike" cap="none" dirty="0">
              <a:solidFill>
                <a:srgbClr val="7F7F7F"/>
              </a:solidFill>
              <a:latin typeface="Trebuchet MS"/>
              <a:ea typeface="Trebuchet MS"/>
              <a:cs typeface="Trebuchet MS"/>
              <a:sym typeface="Trebuchet MS"/>
            </a:endParaRPr>
          </a:p>
          <a:p>
            <a:pPr lvl="0">
              <a:lnSpc>
                <a:spcPct val="114000"/>
              </a:lnSpc>
              <a:spcBef>
                <a:spcPts val="563"/>
              </a:spcBef>
              <a:buSzPts val="1200"/>
            </a:pPr>
            <a:r>
              <a:rPr lang="cs-CZ" sz="1100" dirty="0">
                <a:solidFill>
                  <a:srgbClr val="7F7F7F"/>
                </a:solidFill>
                <a:latin typeface="Trebuchet MS"/>
                <a:ea typeface="Trebuchet MS"/>
                <a:cs typeface="Trebuchet MS"/>
                <a:sym typeface="Trebuchet MS"/>
              </a:rPr>
              <a:t>Zlepšit obyvatelnost městských prostor a pomoci snížit environmentální dopady spojené s hromaděním tepla na střechách</a:t>
            </a:r>
            <a:r>
              <a:rPr lang="en-MT" sz="1100" b="1" i="0" u="none" strike="noStrike" cap="none" dirty="0">
                <a:solidFill>
                  <a:srgbClr val="7F7F7F"/>
                </a:solidFill>
                <a:latin typeface="Trebuchet MS"/>
                <a:ea typeface="Trebuchet MS"/>
                <a:cs typeface="Trebuchet MS"/>
                <a:sym typeface="Trebuchet MS"/>
              </a:rPr>
              <a:t>.</a:t>
            </a:r>
            <a:endParaRPr sz="1100" b="0" i="0" u="none" strike="noStrike" cap="none" dirty="0">
              <a:solidFill>
                <a:srgbClr val="7F7F7F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pic>
        <p:nvPicPr>
          <p:cNvPr id="393" name="Google Shape;393;p19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4936625" y="1604913"/>
            <a:ext cx="3643726" cy="2459221"/>
          </a:xfrm>
          <a:prstGeom prst="rect">
            <a:avLst/>
          </a:prstGeom>
          <a:noFill/>
          <a:ln>
            <a:noFill/>
          </a:ln>
        </p:spPr>
      </p:pic>
      <p:sp>
        <p:nvSpPr>
          <p:cNvPr id="394" name="Google Shape;394;p19"/>
          <p:cNvSpPr txBox="1">
            <a:spLocks noGrp="1"/>
          </p:cNvSpPr>
          <p:nvPr>
            <p:ph type="title"/>
          </p:nvPr>
        </p:nvSpPr>
        <p:spPr>
          <a:xfrm>
            <a:off x="691400" y="144650"/>
            <a:ext cx="8086500" cy="675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50" tIns="34275" rIns="68550" bIns="34275" anchor="ctr" anchorCtr="0">
            <a:normAutofit/>
          </a:bodyPr>
          <a:lstStyle/>
          <a:p>
            <a:pPr lvl="0" algn="l">
              <a:lnSpc>
                <a:spcPct val="100000"/>
              </a:lnSpc>
              <a:buSzPts val="1875"/>
            </a:pPr>
            <a:r>
              <a:rPr lang="cs-CZ" sz="1800" dirty="0">
                <a:solidFill>
                  <a:srgbClr val="70AD47"/>
                </a:solidFill>
              </a:rPr>
              <a:t>C8.1.2 SCHOPNOST STŘECH ODRÁŽET SLUNEČNÍ ZÁŘENÍ</a:t>
            </a:r>
            <a:endParaRPr sz="1800" dirty="0">
              <a:solidFill>
                <a:srgbClr val="70AD47"/>
              </a:solidFill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98">
          <a:extLst>
            <a:ext uri="{FF2B5EF4-FFF2-40B4-BE49-F238E27FC236}">
              <a16:creationId xmlns:a16="http://schemas.microsoft.com/office/drawing/2014/main" id="{A25D3223-4557-E232-0FE8-01F572D4CB7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1" name="Google Shape;401;p20">
            <a:extLst>
              <a:ext uri="{FF2B5EF4-FFF2-40B4-BE49-F238E27FC236}">
                <a16:creationId xmlns:a16="http://schemas.microsoft.com/office/drawing/2014/main" id="{6D68E7E3-1328-17B6-E74B-889617414AC0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 l="1575" t="953" r="2152" b="9053"/>
          <a:stretch/>
        </p:blipFill>
        <p:spPr>
          <a:xfrm>
            <a:off x="4967040" y="753514"/>
            <a:ext cx="2709396" cy="4064051"/>
          </a:xfrm>
          <a:prstGeom prst="rect">
            <a:avLst/>
          </a:prstGeom>
          <a:noFill/>
          <a:ln>
            <a:noFill/>
          </a:ln>
        </p:spPr>
      </p:pic>
      <p:sp>
        <p:nvSpPr>
          <p:cNvPr id="402" name="Google Shape;402;p20">
            <a:extLst>
              <a:ext uri="{FF2B5EF4-FFF2-40B4-BE49-F238E27FC236}">
                <a16:creationId xmlns:a16="http://schemas.microsoft.com/office/drawing/2014/main" id="{07E8F49B-18F5-D858-5A89-91E5093AAB22}"/>
              </a:ext>
            </a:extLst>
          </p:cNvPr>
          <p:cNvSpPr txBox="1"/>
          <p:nvPr/>
        </p:nvSpPr>
        <p:spPr>
          <a:xfrm>
            <a:off x="385048" y="788450"/>
            <a:ext cx="4004071" cy="398157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50" tIns="34275" rIns="68550" bIns="34275" anchor="t" anchorCtr="0">
            <a:spAutoFit/>
          </a:bodyPr>
          <a:lstStyle/>
          <a:p>
            <a:pPr marL="0" marR="0" lvl="0" indent="0" algn="l" rtl="0">
              <a:lnSpc>
                <a:spcPct val="114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</a:pPr>
            <a:endParaRPr sz="1500" b="0" i="0" u="none" strike="noStrike" cap="none" dirty="0">
              <a:solidFill>
                <a:srgbClr val="7F7F7F"/>
              </a:solidFill>
              <a:latin typeface="Trebuchet MS"/>
              <a:ea typeface="Trebuchet MS"/>
              <a:cs typeface="Trebuchet MS"/>
              <a:sym typeface="Trebuchet MS"/>
            </a:endParaRPr>
          </a:p>
          <a:p>
            <a:pPr lvl="0">
              <a:lnSpc>
                <a:spcPct val="114000"/>
              </a:lnSpc>
              <a:buSzPts val="1500"/>
            </a:pPr>
            <a:r>
              <a:rPr lang="cs-CZ" sz="1500" b="1" dirty="0">
                <a:solidFill>
                  <a:srgbClr val="7F7F7F"/>
                </a:solidFill>
                <a:latin typeface="Trebuchet MS"/>
                <a:ea typeface="Trebuchet MS"/>
                <a:cs typeface="Trebuchet MS"/>
                <a:sym typeface="Trebuchet MS"/>
              </a:rPr>
              <a:t>PLOCHÉ STŘECHY</a:t>
            </a:r>
          </a:p>
          <a:p>
            <a:pPr lvl="0">
              <a:lnSpc>
                <a:spcPct val="114000"/>
              </a:lnSpc>
              <a:buSzPts val="1500"/>
            </a:pPr>
            <a:r>
              <a:rPr lang="en-MT" sz="1100" b="0" i="0" u="none" strike="noStrike" cap="none" dirty="0">
                <a:solidFill>
                  <a:srgbClr val="7F7F7F"/>
                </a:solidFill>
                <a:latin typeface="Trebuchet MS"/>
                <a:ea typeface="Trebuchet MS"/>
                <a:cs typeface="Trebuchet MS"/>
                <a:sym typeface="Trebuchet MS"/>
              </a:rPr>
              <a:t>(</a:t>
            </a:r>
            <a:r>
              <a:rPr lang="cs-CZ" sz="1100" dirty="0">
                <a:solidFill>
                  <a:srgbClr val="7F7F7F"/>
                </a:solidFill>
                <a:latin typeface="Trebuchet MS"/>
                <a:ea typeface="Trebuchet MS"/>
                <a:cs typeface="Trebuchet MS"/>
                <a:sym typeface="Trebuchet MS"/>
              </a:rPr>
              <a:t>Sklon roven nebo menší než 15</a:t>
            </a:r>
            <a:r>
              <a:rPr lang="en-MT" sz="1100" b="0" i="0" u="none" strike="noStrike" cap="none" dirty="0">
                <a:solidFill>
                  <a:srgbClr val="7F7F7F"/>
                </a:solidFill>
                <a:latin typeface="Trebuchet MS"/>
                <a:ea typeface="Trebuchet MS"/>
                <a:cs typeface="Trebuchet MS"/>
                <a:sym typeface="Trebuchet MS"/>
              </a:rPr>
              <a:t>°)</a:t>
            </a:r>
            <a:endParaRPr sz="1100" b="0" i="0" u="none" strike="noStrike" cap="none" dirty="0">
              <a:solidFill>
                <a:srgbClr val="7F7F7F"/>
              </a:solidFill>
              <a:latin typeface="Trebuchet MS"/>
              <a:ea typeface="Trebuchet MS"/>
              <a:cs typeface="Trebuchet MS"/>
              <a:sym typeface="Trebuchet MS"/>
            </a:endParaRPr>
          </a:p>
          <a:p>
            <a:pPr marL="0" marR="0" lvl="0" indent="0" algn="l" rtl="0">
              <a:lnSpc>
                <a:spcPct val="114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</a:pPr>
            <a:endParaRPr sz="1500" b="1" i="0" u="none" strike="noStrike" cap="none" dirty="0">
              <a:solidFill>
                <a:srgbClr val="7F7F7F"/>
              </a:solidFill>
              <a:latin typeface="Trebuchet MS"/>
              <a:ea typeface="Trebuchet MS"/>
              <a:cs typeface="Trebuchet MS"/>
              <a:sym typeface="Trebuchet MS"/>
            </a:endParaRPr>
          </a:p>
          <a:p>
            <a:pPr lvl="0">
              <a:lnSpc>
                <a:spcPct val="114000"/>
              </a:lnSpc>
              <a:buSzPts val="1500"/>
            </a:pPr>
            <a:r>
              <a:rPr lang="cs-CZ" sz="1500" b="1" dirty="0">
                <a:solidFill>
                  <a:srgbClr val="7F7F7F"/>
                </a:solidFill>
                <a:latin typeface="Trebuchet MS"/>
                <a:ea typeface="Trebuchet MS"/>
                <a:cs typeface="Trebuchet MS"/>
                <a:sym typeface="Trebuchet MS"/>
              </a:rPr>
              <a:t>Indikátor</a:t>
            </a:r>
            <a:r>
              <a:rPr lang="en-MT" sz="1500" b="0" i="0" u="none" strike="noStrike" cap="none" dirty="0">
                <a:solidFill>
                  <a:srgbClr val="7F7F7F"/>
                </a:solidFill>
                <a:latin typeface="Trebuchet MS"/>
                <a:ea typeface="Trebuchet MS"/>
                <a:cs typeface="Trebuchet MS"/>
                <a:sym typeface="Trebuchet MS"/>
              </a:rPr>
              <a:t> </a:t>
            </a:r>
            <a:endParaRPr sz="1500" b="0" i="0" u="none" strike="noStrike" cap="none" dirty="0">
              <a:solidFill>
                <a:srgbClr val="7F7F7F"/>
              </a:solidFill>
              <a:latin typeface="Trebuchet MS"/>
              <a:ea typeface="Trebuchet MS"/>
              <a:cs typeface="Trebuchet MS"/>
              <a:sym typeface="Trebuchet MS"/>
            </a:endParaRPr>
          </a:p>
          <a:p>
            <a:pPr lvl="0">
              <a:lnSpc>
                <a:spcPct val="114000"/>
              </a:lnSpc>
              <a:buSzPts val="1500"/>
            </a:pPr>
            <a:r>
              <a:rPr lang="cs-CZ" sz="1100" dirty="0">
                <a:solidFill>
                  <a:srgbClr val="7F7F7F"/>
                </a:solidFill>
                <a:latin typeface="Trebuchet MS"/>
                <a:ea typeface="Trebuchet MS"/>
                <a:cs typeface="Trebuchet MS"/>
                <a:sym typeface="Trebuchet MS"/>
              </a:rPr>
              <a:t>Průměrný index odrazivosti slunce: 1  
Normalizovaná hodnota: 1 
Úroveň zranitelnosti: KRITICKÁ</a:t>
            </a:r>
            <a:r>
              <a:rPr lang="en-MT" sz="1100" b="1" i="0" u="none" strike="noStrike" cap="none" dirty="0">
                <a:solidFill>
                  <a:srgbClr val="7F7F7F"/>
                </a:solidFill>
                <a:latin typeface="Trebuchet MS"/>
                <a:ea typeface="Trebuchet MS"/>
                <a:cs typeface="Trebuchet MS"/>
                <a:sym typeface="Trebuchet MS"/>
              </a:rPr>
              <a:t>  </a:t>
            </a:r>
            <a:endParaRPr sz="1100" b="0" i="0" u="none" strike="noStrike" cap="none" dirty="0">
              <a:solidFill>
                <a:srgbClr val="7F7F7F"/>
              </a:solidFill>
              <a:latin typeface="Trebuchet MS"/>
              <a:ea typeface="Trebuchet MS"/>
              <a:cs typeface="Trebuchet MS"/>
              <a:sym typeface="Trebuchet MS"/>
            </a:endParaRPr>
          </a:p>
          <a:p>
            <a:pPr marL="0" marR="0" lvl="0" indent="0" algn="l" rtl="0">
              <a:lnSpc>
                <a:spcPct val="114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</a:pPr>
            <a:endParaRPr lang="cs-CZ" sz="1500" b="0" i="0" u="none" strike="noStrike" cap="none" dirty="0">
              <a:solidFill>
                <a:srgbClr val="7F7F7F"/>
              </a:solidFill>
              <a:latin typeface="Trebuchet MS"/>
              <a:ea typeface="Trebuchet MS"/>
              <a:cs typeface="Trebuchet MS"/>
              <a:sym typeface="Trebuchet MS"/>
            </a:endParaRPr>
          </a:p>
          <a:p>
            <a:pPr marL="0" marR="0" lvl="0" indent="0" algn="l" rtl="0">
              <a:lnSpc>
                <a:spcPct val="114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</a:pPr>
            <a:endParaRPr sz="1500" b="0" i="0" u="none" strike="noStrike" cap="none" dirty="0">
              <a:solidFill>
                <a:srgbClr val="7F7F7F"/>
              </a:solidFill>
              <a:latin typeface="Trebuchet MS"/>
              <a:ea typeface="Trebuchet MS"/>
              <a:cs typeface="Trebuchet MS"/>
              <a:sym typeface="Trebuchet MS"/>
            </a:endParaRPr>
          </a:p>
          <a:p>
            <a:pPr lvl="0">
              <a:lnSpc>
                <a:spcPct val="114000"/>
              </a:lnSpc>
              <a:buSzPts val="1500"/>
            </a:pPr>
            <a:r>
              <a:rPr lang="cs-CZ" sz="1500" b="1" dirty="0">
                <a:solidFill>
                  <a:srgbClr val="7F7F7F"/>
                </a:solidFill>
                <a:latin typeface="Trebuchet MS"/>
                <a:ea typeface="Trebuchet MS"/>
                <a:cs typeface="Trebuchet MS"/>
                <a:sym typeface="Trebuchet MS"/>
              </a:rPr>
              <a:t>ŠIKMÉ STŘECHY</a:t>
            </a:r>
          </a:p>
          <a:p>
            <a:pPr lvl="0">
              <a:lnSpc>
                <a:spcPct val="114000"/>
              </a:lnSpc>
              <a:buSzPts val="1500"/>
            </a:pPr>
            <a:r>
              <a:rPr lang="en-MT" sz="1100" b="0" i="0" u="none" strike="noStrike" cap="none" dirty="0">
                <a:solidFill>
                  <a:srgbClr val="7F7F7F"/>
                </a:solidFill>
                <a:latin typeface="Trebuchet MS"/>
                <a:ea typeface="Trebuchet MS"/>
                <a:cs typeface="Trebuchet MS"/>
                <a:sym typeface="Trebuchet MS"/>
              </a:rPr>
              <a:t>(</a:t>
            </a:r>
            <a:r>
              <a:rPr lang="cs-CZ" sz="1100" dirty="0">
                <a:solidFill>
                  <a:srgbClr val="7F7F7F"/>
                </a:solidFill>
                <a:latin typeface="Trebuchet MS"/>
                <a:ea typeface="Trebuchet MS"/>
                <a:cs typeface="Trebuchet MS"/>
                <a:sym typeface="Trebuchet MS"/>
              </a:rPr>
              <a:t>Sklon větší než </a:t>
            </a:r>
            <a:r>
              <a:rPr lang="en-MT" sz="1100" b="0" i="0" u="none" strike="noStrike" cap="none" dirty="0">
                <a:solidFill>
                  <a:srgbClr val="7F7F7F"/>
                </a:solidFill>
                <a:latin typeface="Trebuchet MS"/>
                <a:ea typeface="Trebuchet MS"/>
                <a:cs typeface="Trebuchet MS"/>
                <a:sym typeface="Trebuchet MS"/>
              </a:rPr>
              <a:t>15°)  </a:t>
            </a:r>
            <a:endParaRPr sz="1100" b="0" i="0" u="none" strike="noStrike" cap="none" dirty="0">
              <a:solidFill>
                <a:srgbClr val="7F7F7F"/>
              </a:solidFill>
              <a:latin typeface="Trebuchet MS"/>
              <a:ea typeface="Trebuchet MS"/>
              <a:cs typeface="Trebuchet MS"/>
              <a:sym typeface="Trebuchet MS"/>
            </a:endParaRPr>
          </a:p>
          <a:p>
            <a:pPr marL="0" marR="0" lvl="0" indent="0" algn="l" rtl="0">
              <a:lnSpc>
                <a:spcPct val="114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</a:pPr>
            <a:endParaRPr sz="1500" b="1" i="0" u="none" strike="noStrike" cap="none" dirty="0">
              <a:solidFill>
                <a:srgbClr val="7F7F7F"/>
              </a:solidFill>
              <a:latin typeface="Trebuchet MS"/>
              <a:ea typeface="Trebuchet MS"/>
              <a:cs typeface="Trebuchet MS"/>
              <a:sym typeface="Trebuchet MS"/>
            </a:endParaRPr>
          </a:p>
          <a:p>
            <a:pPr lvl="0">
              <a:lnSpc>
                <a:spcPct val="114000"/>
              </a:lnSpc>
              <a:buSzPts val="1500"/>
            </a:pPr>
            <a:r>
              <a:rPr lang="cs-CZ" sz="1500" b="1" dirty="0">
                <a:solidFill>
                  <a:srgbClr val="7F7F7F"/>
                </a:solidFill>
                <a:latin typeface="Trebuchet MS"/>
                <a:ea typeface="Trebuchet MS"/>
                <a:cs typeface="Trebuchet MS"/>
                <a:sym typeface="Trebuchet MS"/>
              </a:rPr>
              <a:t>Indikátor</a:t>
            </a:r>
            <a:endParaRPr sz="1500" b="1" i="0" u="none" strike="noStrike" cap="none" dirty="0">
              <a:solidFill>
                <a:srgbClr val="7F7F7F"/>
              </a:solidFill>
              <a:latin typeface="Trebuchet MS"/>
              <a:ea typeface="Trebuchet MS"/>
              <a:cs typeface="Trebuchet MS"/>
              <a:sym typeface="Trebuchet MS"/>
            </a:endParaRPr>
          </a:p>
          <a:p>
            <a:pPr lvl="0">
              <a:lnSpc>
                <a:spcPct val="114000"/>
              </a:lnSpc>
              <a:buSzPts val="1500"/>
            </a:pPr>
            <a:r>
              <a:rPr lang="cs-CZ" sz="1100" dirty="0">
                <a:solidFill>
                  <a:srgbClr val="7F7F7F"/>
                </a:solidFill>
                <a:latin typeface="Trebuchet MS"/>
                <a:ea typeface="Trebuchet MS"/>
                <a:cs typeface="Trebuchet MS"/>
                <a:sym typeface="Trebuchet MS"/>
              </a:rPr>
              <a:t>Průměrný index odrazivosti slunce: 37  
Normalizovaná hodnota: 0,36  
Úroveň zranitelnosti: SPÍŠ POZITIVNÍ</a:t>
            </a:r>
            <a:endParaRPr sz="1100" b="0" i="0" u="none" strike="noStrike" cap="none" dirty="0">
              <a:solidFill>
                <a:srgbClr val="7F7F7F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sp>
        <p:nvSpPr>
          <p:cNvPr id="403" name="Google Shape;403;p20">
            <a:extLst>
              <a:ext uri="{FF2B5EF4-FFF2-40B4-BE49-F238E27FC236}">
                <a16:creationId xmlns:a16="http://schemas.microsoft.com/office/drawing/2014/main" id="{99699CAB-53F6-BF80-E9FB-3770516C8910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691400" y="144650"/>
            <a:ext cx="8086500" cy="675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50" tIns="34275" rIns="68550" bIns="34275" anchor="ctr" anchorCtr="0">
            <a:normAutofit/>
          </a:bodyPr>
          <a:lstStyle/>
          <a:p>
            <a:pPr lvl="0" algn="l">
              <a:lnSpc>
                <a:spcPct val="100000"/>
              </a:lnSpc>
              <a:buSzPts val="1875"/>
            </a:pPr>
            <a:r>
              <a:rPr lang="cs-CZ" sz="1800" dirty="0">
                <a:solidFill>
                  <a:srgbClr val="70AD47"/>
                </a:solidFill>
              </a:rPr>
              <a:t>C8.1.2 SCHOPNOST STŘECH ODRÁŽET SLUNEČNÍ ZÁŘENÍ</a:t>
            </a:r>
            <a:endParaRPr sz="1800" dirty="0">
              <a:solidFill>
                <a:srgbClr val="70AD47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29265448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55">
          <a:extLst>
            <a:ext uri="{FF2B5EF4-FFF2-40B4-BE49-F238E27FC236}">
              <a16:creationId xmlns:a16="http://schemas.microsoft.com/office/drawing/2014/main" id="{48A39D62-4DB5-4FAF-D140-E85D85BA002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6" name="Google Shape;456;p21">
            <a:extLst>
              <a:ext uri="{FF2B5EF4-FFF2-40B4-BE49-F238E27FC236}">
                <a16:creationId xmlns:a16="http://schemas.microsoft.com/office/drawing/2014/main" id="{E99E0499-387E-433C-105B-8DF97F83C5E8}"/>
              </a:ext>
            </a:extLst>
          </p:cNvPr>
          <p:cNvSpPr txBox="1"/>
          <p:nvPr/>
        </p:nvSpPr>
        <p:spPr>
          <a:xfrm>
            <a:off x="395025" y="1255331"/>
            <a:ext cx="3908400" cy="3500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50" tIns="34275" rIns="68550" bIns="34275" anchor="t" anchorCtr="0">
            <a:normAutofit fontScale="92500"/>
          </a:bodyPr>
          <a:lstStyle/>
          <a:p>
            <a:pPr lvl="0">
              <a:lnSpc>
                <a:spcPct val="114000"/>
              </a:lnSpc>
              <a:spcBef>
                <a:spcPts val="563"/>
              </a:spcBef>
              <a:buSzPts val="1575"/>
            </a:pPr>
            <a:r>
              <a:rPr lang="cs-CZ" sz="1575" b="1" dirty="0">
                <a:solidFill>
                  <a:srgbClr val="708792"/>
                </a:solidFill>
                <a:latin typeface="Trebuchet MS"/>
                <a:ea typeface="Trebuchet MS"/>
                <a:cs typeface="Trebuchet MS"/>
                <a:sym typeface="Trebuchet MS"/>
              </a:rPr>
              <a:t>Popis</a:t>
            </a:r>
            <a:r>
              <a:rPr lang="en-MT" sz="1575" b="1" i="0" u="none" strike="noStrike" cap="none" dirty="0">
                <a:solidFill>
                  <a:srgbClr val="708792"/>
                </a:solidFill>
                <a:latin typeface="Trebuchet MS"/>
                <a:ea typeface="Trebuchet MS"/>
                <a:cs typeface="Trebuchet MS"/>
                <a:sym typeface="Trebuchet MS"/>
              </a:rPr>
              <a:t>:</a:t>
            </a:r>
            <a:endParaRPr sz="1575" b="1" i="0" u="none" strike="noStrike" cap="none" dirty="0">
              <a:solidFill>
                <a:srgbClr val="708792"/>
              </a:solidFill>
              <a:latin typeface="Trebuchet MS"/>
              <a:ea typeface="Trebuchet MS"/>
              <a:cs typeface="Trebuchet MS"/>
              <a:sym typeface="Trebuchet MS"/>
            </a:endParaRPr>
          </a:p>
          <a:p>
            <a:pPr lvl="0">
              <a:lnSpc>
                <a:spcPct val="114000"/>
              </a:lnSpc>
              <a:spcBef>
                <a:spcPts val="563"/>
              </a:spcBef>
              <a:buSzPts val="1050"/>
            </a:pPr>
            <a:r>
              <a:rPr lang="cs-CZ" sz="1200" dirty="0">
                <a:solidFill>
                  <a:srgbClr val="708792"/>
                </a:solidFill>
                <a:latin typeface="Trebuchet MS"/>
                <a:ea typeface="Trebuchet MS"/>
                <a:cs typeface="Trebuchet MS"/>
                <a:sym typeface="Trebuchet MS"/>
              </a:rPr>
              <a:t>Odrazivost městské oblasti se měří pomocí albeda. Albedo je míra odrazivosti povrchu, konkrétně poměr odraženého slunečního záření k záření dopadajícímu. Proto při zvažování rozdílů mezi různými materiály lze pozorovat, že čím více je povrch odrazivý, tím vyšší je jeho hodnota albeda.</a:t>
            </a:r>
            <a:endParaRPr sz="1200" b="0" i="0" u="none" strike="noStrike" cap="none" dirty="0">
              <a:solidFill>
                <a:srgbClr val="708792"/>
              </a:solidFill>
              <a:latin typeface="Trebuchet MS"/>
              <a:ea typeface="Trebuchet MS"/>
              <a:cs typeface="Trebuchet MS"/>
              <a:sym typeface="Trebuchet MS"/>
            </a:endParaRPr>
          </a:p>
          <a:p>
            <a:pPr marL="0" marR="0" lvl="0" indent="0" algn="l" rtl="0">
              <a:lnSpc>
                <a:spcPct val="114000"/>
              </a:lnSpc>
              <a:spcBef>
                <a:spcPts val="563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Arial"/>
              <a:buNone/>
            </a:pPr>
            <a:r>
              <a:rPr lang="cs-CZ" sz="1575" b="1" i="0" u="none" strike="noStrike" cap="none" dirty="0">
                <a:solidFill>
                  <a:srgbClr val="708792"/>
                </a:solidFill>
                <a:latin typeface="Trebuchet MS"/>
                <a:ea typeface="Trebuchet MS"/>
                <a:cs typeface="Trebuchet MS"/>
                <a:sym typeface="Trebuchet MS"/>
              </a:rPr>
              <a:t>Cíl</a:t>
            </a:r>
            <a:r>
              <a:rPr lang="en-MT" sz="1575" b="1" i="0" u="none" strike="noStrike" cap="none" dirty="0">
                <a:solidFill>
                  <a:srgbClr val="708792"/>
                </a:solidFill>
                <a:latin typeface="Trebuchet MS"/>
                <a:ea typeface="Trebuchet MS"/>
                <a:cs typeface="Trebuchet MS"/>
                <a:sym typeface="Trebuchet MS"/>
              </a:rPr>
              <a:t>:</a:t>
            </a:r>
            <a:endParaRPr sz="1575" b="1" i="0" u="none" strike="noStrike" cap="none" dirty="0">
              <a:solidFill>
                <a:srgbClr val="708792"/>
              </a:solidFill>
              <a:latin typeface="Trebuchet MS"/>
              <a:ea typeface="Trebuchet MS"/>
              <a:cs typeface="Trebuchet MS"/>
              <a:sym typeface="Trebuchet MS"/>
            </a:endParaRPr>
          </a:p>
          <a:p>
            <a:pPr lvl="0">
              <a:lnSpc>
                <a:spcPct val="114000"/>
              </a:lnSpc>
              <a:spcBef>
                <a:spcPts val="563"/>
              </a:spcBef>
              <a:buSzPts val="1050"/>
            </a:pPr>
            <a:r>
              <a:rPr lang="cs-CZ" sz="1200" dirty="0">
                <a:solidFill>
                  <a:srgbClr val="708792"/>
                </a:solidFill>
                <a:latin typeface="Trebuchet MS"/>
                <a:ea typeface="Trebuchet MS"/>
                <a:cs typeface="Trebuchet MS"/>
                <a:sym typeface="Trebuchet MS"/>
              </a:rPr>
              <a:t>Maximalizovat odraz slunečního záření, aby se zabránilo vzniku městských tepelných ostrovů mezi budovami.</a:t>
            </a:r>
            <a:endParaRPr sz="1200" b="0" i="0" u="none" strike="noStrike" cap="none" dirty="0">
              <a:solidFill>
                <a:srgbClr val="708792"/>
              </a:solidFill>
              <a:latin typeface="Trebuchet MS"/>
              <a:ea typeface="Trebuchet MS"/>
              <a:cs typeface="Trebuchet MS"/>
              <a:sym typeface="Trebuchet MS"/>
            </a:endParaRPr>
          </a:p>
          <a:p>
            <a:pPr lvl="0">
              <a:lnSpc>
                <a:spcPct val="114000"/>
              </a:lnSpc>
              <a:spcBef>
                <a:spcPts val="563"/>
              </a:spcBef>
              <a:buSzPts val="1575"/>
            </a:pPr>
            <a:r>
              <a:rPr lang="cs-CZ" sz="1575" b="1" dirty="0">
                <a:solidFill>
                  <a:srgbClr val="708792"/>
                </a:solidFill>
                <a:latin typeface="Trebuchet MS"/>
                <a:ea typeface="Trebuchet MS"/>
                <a:cs typeface="Trebuchet MS"/>
                <a:sym typeface="Trebuchet MS"/>
              </a:rPr>
              <a:t>Význam</a:t>
            </a:r>
            <a:r>
              <a:rPr lang="en-MT" sz="1575" b="1" i="0" u="none" strike="noStrike" cap="none" dirty="0">
                <a:solidFill>
                  <a:srgbClr val="708792"/>
                </a:solidFill>
                <a:latin typeface="Trebuchet MS"/>
                <a:ea typeface="Trebuchet MS"/>
                <a:cs typeface="Trebuchet MS"/>
                <a:sym typeface="Trebuchet MS"/>
              </a:rPr>
              <a:t>:</a:t>
            </a:r>
            <a:endParaRPr sz="1575" b="1" i="0" u="none" strike="noStrike" cap="none" dirty="0">
              <a:solidFill>
                <a:srgbClr val="708792"/>
              </a:solidFill>
              <a:latin typeface="Trebuchet MS"/>
              <a:ea typeface="Trebuchet MS"/>
              <a:cs typeface="Trebuchet MS"/>
              <a:sym typeface="Trebuchet MS"/>
            </a:endParaRPr>
          </a:p>
          <a:p>
            <a:pPr lvl="0">
              <a:lnSpc>
                <a:spcPct val="114000"/>
              </a:lnSpc>
              <a:spcBef>
                <a:spcPts val="563"/>
              </a:spcBef>
              <a:buSzPts val="1050"/>
            </a:pPr>
            <a:r>
              <a:rPr lang="cs-CZ" sz="1200" dirty="0">
                <a:solidFill>
                  <a:srgbClr val="708792"/>
                </a:solidFill>
                <a:latin typeface="Trebuchet MS"/>
                <a:ea typeface="Trebuchet MS"/>
                <a:cs typeface="Trebuchet MS"/>
                <a:sym typeface="Trebuchet MS"/>
              </a:rPr>
              <a:t>Jedná se o praktický nástroj pro formování zdravějších, energeticky úspornějších a klimaticky odolných měst</a:t>
            </a:r>
            <a:r>
              <a:rPr lang="en-MT" sz="1200" b="0" i="0" u="none" strike="noStrike" cap="none" dirty="0">
                <a:solidFill>
                  <a:srgbClr val="708792"/>
                </a:solidFill>
                <a:latin typeface="Trebuchet MS"/>
                <a:ea typeface="Trebuchet MS"/>
                <a:cs typeface="Trebuchet MS"/>
                <a:sym typeface="Trebuchet MS"/>
              </a:rPr>
              <a:t>.</a:t>
            </a:r>
            <a:endParaRPr sz="1200" b="0" i="0" u="none" strike="noStrike" cap="none" dirty="0">
              <a:solidFill>
                <a:srgbClr val="708792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pic>
        <p:nvPicPr>
          <p:cNvPr id="457" name="Google Shape;457;p21">
            <a:extLst>
              <a:ext uri="{FF2B5EF4-FFF2-40B4-BE49-F238E27FC236}">
                <a16:creationId xmlns:a16="http://schemas.microsoft.com/office/drawing/2014/main" id="{BC292C06-D8C9-9B2A-4391-1270158A5E74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4860501" y="1729789"/>
            <a:ext cx="3635999" cy="2035071"/>
          </a:xfrm>
          <a:prstGeom prst="rect">
            <a:avLst/>
          </a:prstGeom>
          <a:noFill/>
          <a:ln>
            <a:noFill/>
          </a:ln>
        </p:spPr>
      </p:pic>
      <p:sp>
        <p:nvSpPr>
          <p:cNvPr id="458" name="Google Shape;458;p21">
            <a:extLst>
              <a:ext uri="{FF2B5EF4-FFF2-40B4-BE49-F238E27FC236}">
                <a16:creationId xmlns:a16="http://schemas.microsoft.com/office/drawing/2014/main" id="{5E879D8E-615A-E49F-6D44-B0D4F3BD6B1D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691400" y="144650"/>
            <a:ext cx="8086500" cy="675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50" tIns="34275" rIns="68550" bIns="34275" anchor="ctr" anchorCtr="0">
            <a:normAutofit/>
          </a:bodyPr>
          <a:lstStyle/>
          <a:p>
            <a:pPr lvl="0" algn="l">
              <a:lnSpc>
                <a:spcPct val="100000"/>
              </a:lnSpc>
              <a:buSzPts val="2040"/>
            </a:pPr>
            <a:r>
              <a:rPr lang="cs-CZ" sz="1800" dirty="0">
                <a:solidFill>
                  <a:srgbClr val="70AD47"/>
                </a:solidFill>
              </a:rPr>
              <a:t>C8.1.3 ODRAZIVOST MĚSTSKÉ OBLASTI: ALBEDO</a:t>
            </a:r>
            <a:endParaRPr sz="1800" dirty="0">
              <a:solidFill>
                <a:srgbClr val="70AD47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66879870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62">
          <a:extLst>
            <a:ext uri="{FF2B5EF4-FFF2-40B4-BE49-F238E27FC236}">
              <a16:creationId xmlns:a16="http://schemas.microsoft.com/office/drawing/2014/main" id="{97BC13BD-1BEE-51CE-A45F-EA50293A9EA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65" name="Google Shape;465;p22">
            <a:extLst>
              <a:ext uri="{FF2B5EF4-FFF2-40B4-BE49-F238E27FC236}">
                <a16:creationId xmlns:a16="http://schemas.microsoft.com/office/drawing/2014/main" id="{C97095D4-1D2F-D8D5-CD03-B9A875A1B138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 l="9342" r="4554" b="4214"/>
          <a:stretch/>
        </p:blipFill>
        <p:spPr>
          <a:xfrm>
            <a:off x="4837884" y="1251495"/>
            <a:ext cx="3584249" cy="3633000"/>
          </a:xfrm>
          <a:prstGeom prst="rect">
            <a:avLst/>
          </a:prstGeom>
          <a:noFill/>
          <a:ln>
            <a:noFill/>
          </a:ln>
        </p:spPr>
      </p:pic>
      <p:sp>
        <p:nvSpPr>
          <p:cNvPr id="466" name="Google Shape;466;p22">
            <a:extLst>
              <a:ext uri="{FF2B5EF4-FFF2-40B4-BE49-F238E27FC236}">
                <a16:creationId xmlns:a16="http://schemas.microsoft.com/office/drawing/2014/main" id="{27922C19-1B26-00C4-FF55-865B1F9E35E5}"/>
              </a:ext>
            </a:extLst>
          </p:cNvPr>
          <p:cNvSpPr txBox="1"/>
          <p:nvPr/>
        </p:nvSpPr>
        <p:spPr>
          <a:xfrm>
            <a:off x="665426" y="1189650"/>
            <a:ext cx="3982774" cy="304695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1400" tIns="25700" rIns="51400" bIns="25700" anchor="t" anchorCtr="0">
            <a:spAutoFit/>
          </a:bodyPr>
          <a:lstStyle/>
          <a:p>
            <a:pPr lvl="0">
              <a:lnSpc>
                <a:spcPct val="114000"/>
              </a:lnSpc>
              <a:buSzPts val="1500"/>
            </a:pPr>
            <a:r>
              <a:rPr lang="cs-CZ" sz="1500" b="1" dirty="0">
                <a:solidFill>
                  <a:srgbClr val="708792"/>
                </a:solidFill>
                <a:latin typeface="Trebuchet MS"/>
                <a:ea typeface="Trebuchet MS"/>
                <a:cs typeface="Trebuchet MS"/>
                <a:sym typeface="Trebuchet MS"/>
              </a:rPr>
              <a:t>INDIKÁTOR</a:t>
            </a:r>
            <a:endParaRPr sz="1500" b="0" i="0" u="none" strike="noStrike" cap="none" dirty="0">
              <a:solidFill>
                <a:srgbClr val="708792"/>
              </a:solidFill>
              <a:latin typeface="Trebuchet MS"/>
              <a:ea typeface="Trebuchet MS"/>
              <a:cs typeface="Trebuchet MS"/>
              <a:sym typeface="Trebuchet MS"/>
            </a:endParaRPr>
          </a:p>
          <a:p>
            <a:pPr marL="0" marR="0" lvl="0" indent="0" algn="l" rtl="0">
              <a:lnSpc>
                <a:spcPct val="114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25"/>
              <a:buFont typeface="Arial"/>
              <a:buNone/>
            </a:pPr>
            <a:endParaRPr sz="1125" b="1" i="0" u="none" strike="noStrike" cap="none" dirty="0">
              <a:solidFill>
                <a:srgbClr val="708792"/>
              </a:solidFill>
              <a:latin typeface="Trebuchet MS"/>
              <a:ea typeface="Trebuchet MS"/>
              <a:cs typeface="Trebuchet MS"/>
              <a:sym typeface="Trebuchet MS"/>
            </a:endParaRPr>
          </a:p>
          <a:p>
            <a:pPr lvl="0">
              <a:lnSpc>
                <a:spcPct val="114000"/>
              </a:lnSpc>
              <a:buSzPts val="1500"/>
            </a:pPr>
            <a:r>
              <a:rPr lang="cs-CZ" sz="1500" dirty="0">
                <a:solidFill>
                  <a:srgbClr val="708792"/>
                </a:solidFill>
                <a:latin typeface="Trebuchet MS"/>
                <a:ea typeface="Trebuchet MS"/>
                <a:cs typeface="Trebuchet MS"/>
                <a:sym typeface="Trebuchet MS"/>
              </a:rPr>
              <a:t>Průměrné albedo městské oblasti: 0,27</a:t>
            </a:r>
          </a:p>
          <a:p>
            <a:pPr lvl="0">
              <a:lnSpc>
                <a:spcPct val="114000"/>
              </a:lnSpc>
              <a:buSzPts val="1500"/>
            </a:pPr>
            <a:endParaRPr sz="1500" b="0" i="0" u="none" strike="noStrike" cap="none" dirty="0">
              <a:solidFill>
                <a:srgbClr val="708792"/>
              </a:solidFill>
              <a:latin typeface="Trebuchet MS"/>
              <a:ea typeface="Trebuchet MS"/>
              <a:cs typeface="Trebuchet MS"/>
              <a:sym typeface="Trebuchet MS"/>
            </a:endParaRPr>
          </a:p>
          <a:p>
            <a:pPr lvl="0">
              <a:lnSpc>
                <a:spcPct val="114000"/>
              </a:lnSpc>
              <a:buSzPts val="1500"/>
            </a:pPr>
            <a:r>
              <a:rPr lang="cs-CZ" sz="1500" dirty="0">
                <a:solidFill>
                  <a:srgbClr val="708792"/>
                </a:solidFill>
                <a:latin typeface="Trebuchet MS"/>
                <a:ea typeface="Trebuchet MS"/>
                <a:cs typeface="Trebuchet MS"/>
                <a:sym typeface="Trebuchet MS"/>
              </a:rPr>
              <a:t>Kritická hodnota (1) = 0,1
Optimální hodnota (0) = 0,6
</a:t>
            </a:r>
          </a:p>
          <a:p>
            <a:pPr lvl="0">
              <a:lnSpc>
                <a:spcPct val="114000"/>
              </a:lnSpc>
              <a:buSzPts val="1500"/>
            </a:pPr>
            <a:r>
              <a:rPr lang="cs-CZ" sz="1500" dirty="0">
                <a:solidFill>
                  <a:srgbClr val="708792"/>
                </a:solidFill>
                <a:latin typeface="Trebuchet MS"/>
                <a:ea typeface="Trebuchet MS"/>
                <a:cs typeface="Trebuchet MS"/>
                <a:sym typeface="Trebuchet MS"/>
              </a:rPr>
              <a:t>Normalizovaná hodnota: 0,66</a:t>
            </a:r>
          </a:p>
          <a:p>
            <a:pPr lvl="0">
              <a:lnSpc>
                <a:spcPct val="114000"/>
              </a:lnSpc>
              <a:buSzPts val="1500"/>
            </a:pPr>
            <a:r>
              <a:rPr lang="cs-CZ" sz="1500" dirty="0">
                <a:solidFill>
                  <a:srgbClr val="708792"/>
                </a:solidFill>
                <a:latin typeface="Calibri"/>
                <a:ea typeface="Calibri"/>
                <a:cs typeface="Calibri"/>
                <a:sym typeface="Calibri"/>
              </a:rPr>
              <a:t>Úroveň zranitelnosti:</a:t>
            </a:r>
            <a:r>
              <a:rPr lang="cs-CZ" sz="1500" dirty="0">
                <a:solidFill>
                  <a:srgbClr val="708792"/>
                </a:solidFill>
                <a:latin typeface="Trebuchet MS"/>
                <a:ea typeface="Trebuchet MS"/>
                <a:cs typeface="Trebuchet MS"/>
                <a:sym typeface="Trebuchet MS"/>
              </a:rPr>
              <a:t> SPÍŠE NEGATIVNÍ</a:t>
            </a:r>
          </a:p>
          <a:p>
            <a:pPr lvl="0">
              <a:buSzPts val="1500"/>
            </a:pPr>
            <a:endParaRPr lang="cs-CZ" sz="1500" dirty="0">
              <a:solidFill>
                <a:srgbClr val="708792"/>
              </a:solidFill>
              <a:latin typeface="Trebuchet MS"/>
              <a:ea typeface="Trebuchet MS"/>
              <a:cs typeface="Trebuchet MS"/>
              <a:sym typeface="Trebuchet MS"/>
            </a:endParaRPr>
          </a:p>
          <a:p>
            <a:pPr lvl="0">
              <a:buSzPts val="1500"/>
            </a:pPr>
            <a:endParaRPr lang="cs-CZ" sz="1500" b="0" i="0" u="none" strike="noStrike" cap="none" dirty="0">
              <a:solidFill>
                <a:srgbClr val="708792"/>
              </a:solidFill>
              <a:latin typeface="Trebuchet MS"/>
              <a:ea typeface="Trebuchet MS"/>
              <a:cs typeface="Trebuchet MS"/>
              <a:sym typeface="Trebuchet MS"/>
            </a:endParaRPr>
          </a:p>
          <a:p>
            <a:pPr lvl="0">
              <a:buSzPts val="1500"/>
            </a:pPr>
            <a:endParaRPr lang="cs-CZ" sz="1500" dirty="0">
              <a:solidFill>
                <a:srgbClr val="708792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sp>
        <p:nvSpPr>
          <p:cNvPr id="467" name="Google Shape;467;p22">
            <a:extLst>
              <a:ext uri="{FF2B5EF4-FFF2-40B4-BE49-F238E27FC236}">
                <a16:creationId xmlns:a16="http://schemas.microsoft.com/office/drawing/2014/main" id="{9CE699D2-74FE-2282-AAAB-D13C193F581E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691400" y="144650"/>
            <a:ext cx="8086500" cy="675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50" tIns="34275" rIns="68550" bIns="34275" anchor="ctr" anchorCtr="0">
            <a:normAutofit/>
          </a:bodyPr>
          <a:lstStyle/>
          <a:p>
            <a:pPr lvl="0" algn="l">
              <a:lnSpc>
                <a:spcPct val="100000"/>
              </a:lnSpc>
              <a:buSzPts val="2040"/>
            </a:pPr>
            <a:r>
              <a:rPr lang="cs-CZ" sz="1800" dirty="0">
                <a:solidFill>
                  <a:srgbClr val="70AD47"/>
                </a:solidFill>
              </a:rPr>
              <a:t>C8.1.3 ODRAZIVOST MĚSTSKÉ OBLASTI: ALBEDO</a:t>
            </a:r>
            <a:endParaRPr sz="1800" dirty="0">
              <a:solidFill>
                <a:srgbClr val="70AD47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77208110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22">
          <a:extLst>
            <a:ext uri="{FF2B5EF4-FFF2-40B4-BE49-F238E27FC236}">
              <a16:creationId xmlns:a16="http://schemas.microsoft.com/office/drawing/2014/main" id="{10594607-16AD-F2E1-887A-526DAA3BADC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3" name="Google Shape;523;p29">
            <a:extLst>
              <a:ext uri="{FF2B5EF4-FFF2-40B4-BE49-F238E27FC236}">
                <a16:creationId xmlns:a16="http://schemas.microsoft.com/office/drawing/2014/main" id="{B0C73C1B-E318-FB76-7DDD-8F03F2080639}"/>
              </a:ext>
            </a:extLst>
          </p:cNvPr>
          <p:cNvSpPr txBox="1"/>
          <p:nvPr/>
        </p:nvSpPr>
        <p:spPr>
          <a:xfrm>
            <a:off x="451675" y="1149131"/>
            <a:ext cx="4433592" cy="3500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50" tIns="34275" rIns="68550" bIns="34275" anchor="t" anchorCtr="0">
            <a:normAutofit/>
          </a:bodyPr>
          <a:lstStyle/>
          <a:p>
            <a:pPr lvl="0">
              <a:lnSpc>
                <a:spcPct val="114000"/>
              </a:lnSpc>
              <a:spcBef>
                <a:spcPts val="563"/>
              </a:spcBef>
              <a:buSzPts val="1575"/>
            </a:pPr>
            <a:r>
              <a:rPr lang="cs-CZ" sz="1575" b="1" dirty="0">
                <a:solidFill>
                  <a:srgbClr val="708792"/>
                </a:solidFill>
                <a:latin typeface="Trebuchet MS"/>
                <a:ea typeface="Trebuchet MS"/>
                <a:cs typeface="Trebuchet MS"/>
                <a:sym typeface="Trebuchet MS"/>
              </a:rPr>
              <a:t>Popis</a:t>
            </a:r>
            <a:r>
              <a:rPr lang="en-MT" sz="1575" b="1" i="0" u="none" strike="noStrike" cap="none" dirty="0">
                <a:solidFill>
                  <a:srgbClr val="708792"/>
                </a:solidFill>
                <a:latin typeface="Trebuchet MS"/>
                <a:ea typeface="Trebuchet MS"/>
                <a:cs typeface="Trebuchet MS"/>
                <a:sym typeface="Trebuchet MS"/>
              </a:rPr>
              <a:t>:</a:t>
            </a:r>
            <a:endParaRPr sz="1575" b="1" i="0" u="none" strike="noStrike" cap="none" dirty="0">
              <a:solidFill>
                <a:srgbClr val="708792"/>
              </a:solidFill>
              <a:latin typeface="Trebuchet MS"/>
              <a:ea typeface="Trebuchet MS"/>
              <a:cs typeface="Trebuchet MS"/>
              <a:sym typeface="Trebuchet MS"/>
            </a:endParaRPr>
          </a:p>
          <a:p>
            <a:pPr lvl="0">
              <a:lnSpc>
                <a:spcPct val="114000"/>
              </a:lnSpc>
              <a:spcBef>
                <a:spcPts val="563"/>
              </a:spcBef>
              <a:buSzPts val="1125"/>
            </a:pPr>
            <a:r>
              <a:rPr lang="cs-CZ" sz="1125" dirty="0">
                <a:solidFill>
                  <a:srgbClr val="708792"/>
                </a:solidFill>
                <a:latin typeface="Trebuchet MS"/>
                <a:ea typeface="Trebuchet MS"/>
                <a:cs typeface="Trebuchet MS"/>
                <a:sym typeface="Trebuchet MS"/>
              </a:rPr>
              <a:t>Toto kritérium hodnotí množství městské plochy pokryté stínem v určitou dobu, konkrétně ve 12:00 dne 21. června (letní slunovrat).</a:t>
            </a:r>
            <a:endParaRPr sz="1125" b="0" i="0" u="none" strike="noStrike" cap="none" dirty="0">
              <a:solidFill>
                <a:srgbClr val="708792"/>
              </a:solidFill>
              <a:latin typeface="Trebuchet MS"/>
              <a:ea typeface="Trebuchet MS"/>
              <a:cs typeface="Trebuchet MS"/>
              <a:sym typeface="Trebuchet MS"/>
            </a:endParaRPr>
          </a:p>
          <a:p>
            <a:pPr marL="0" marR="0" lvl="0" indent="0" algn="l" rtl="0">
              <a:lnSpc>
                <a:spcPct val="114000"/>
              </a:lnSpc>
              <a:spcBef>
                <a:spcPts val="563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Arial"/>
              <a:buNone/>
            </a:pPr>
            <a:r>
              <a:rPr lang="cs-CZ" sz="1575" b="1" i="0" u="none" strike="noStrike" cap="none" dirty="0">
                <a:solidFill>
                  <a:srgbClr val="708792"/>
                </a:solidFill>
                <a:latin typeface="Trebuchet MS"/>
                <a:ea typeface="Trebuchet MS"/>
                <a:cs typeface="Trebuchet MS"/>
                <a:sym typeface="Trebuchet MS"/>
              </a:rPr>
              <a:t>Cíl</a:t>
            </a:r>
            <a:r>
              <a:rPr lang="en-MT" sz="1575" b="1" i="0" u="none" strike="noStrike" cap="none" dirty="0">
                <a:solidFill>
                  <a:srgbClr val="708792"/>
                </a:solidFill>
                <a:latin typeface="Trebuchet MS"/>
                <a:ea typeface="Trebuchet MS"/>
                <a:cs typeface="Trebuchet MS"/>
                <a:sym typeface="Trebuchet MS"/>
              </a:rPr>
              <a:t>:</a:t>
            </a:r>
            <a:endParaRPr sz="1575" b="1" i="0" u="none" strike="noStrike" cap="none" dirty="0">
              <a:solidFill>
                <a:srgbClr val="708792"/>
              </a:solidFill>
              <a:latin typeface="Trebuchet MS"/>
              <a:ea typeface="Trebuchet MS"/>
              <a:cs typeface="Trebuchet MS"/>
              <a:sym typeface="Trebuchet MS"/>
            </a:endParaRPr>
          </a:p>
          <a:p>
            <a:pPr lvl="0">
              <a:lnSpc>
                <a:spcPct val="114000"/>
              </a:lnSpc>
              <a:spcBef>
                <a:spcPts val="563"/>
              </a:spcBef>
              <a:buSzPts val="1125"/>
            </a:pPr>
            <a:r>
              <a:rPr lang="cs-CZ" sz="1125" dirty="0">
                <a:solidFill>
                  <a:srgbClr val="708792"/>
                </a:solidFill>
                <a:latin typeface="Trebuchet MS"/>
                <a:ea typeface="Trebuchet MS"/>
                <a:cs typeface="Trebuchet MS"/>
                <a:sym typeface="Trebuchet MS"/>
              </a:rPr>
              <a:t>Umožnit posouzení účinnosti urbanistického plánování při vytváření přirozeného nebo umělého stínu a snižování nadměrného zahřívání povrchů.</a:t>
            </a:r>
            <a:endParaRPr sz="1125" b="0" i="0" u="none" strike="noStrike" cap="none" dirty="0">
              <a:solidFill>
                <a:srgbClr val="708792"/>
              </a:solidFill>
              <a:latin typeface="Trebuchet MS"/>
              <a:ea typeface="Trebuchet MS"/>
              <a:cs typeface="Trebuchet MS"/>
              <a:sym typeface="Trebuchet MS"/>
            </a:endParaRPr>
          </a:p>
          <a:p>
            <a:pPr lvl="0">
              <a:lnSpc>
                <a:spcPct val="114000"/>
              </a:lnSpc>
              <a:spcBef>
                <a:spcPts val="563"/>
              </a:spcBef>
              <a:buSzPts val="1575"/>
            </a:pPr>
            <a:r>
              <a:rPr lang="cs-CZ" sz="1575" b="1" dirty="0">
                <a:solidFill>
                  <a:srgbClr val="708792"/>
                </a:solidFill>
                <a:latin typeface="Trebuchet MS"/>
                <a:ea typeface="Trebuchet MS"/>
                <a:cs typeface="Trebuchet MS"/>
                <a:sym typeface="Trebuchet MS"/>
              </a:rPr>
              <a:t>Význam</a:t>
            </a:r>
            <a:r>
              <a:rPr lang="en-MT" sz="1575" b="1" i="0" u="none" strike="noStrike" cap="none" dirty="0">
                <a:solidFill>
                  <a:srgbClr val="708792"/>
                </a:solidFill>
                <a:latin typeface="Trebuchet MS"/>
                <a:ea typeface="Trebuchet MS"/>
                <a:cs typeface="Trebuchet MS"/>
                <a:sym typeface="Trebuchet MS"/>
              </a:rPr>
              <a:t>:</a:t>
            </a:r>
            <a:endParaRPr sz="1575" b="0" i="0" u="none" strike="noStrike" cap="none" dirty="0">
              <a:solidFill>
                <a:srgbClr val="708792"/>
              </a:solidFill>
              <a:latin typeface="Trebuchet MS"/>
              <a:ea typeface="Trebuchet MS"/>
              <a:cs typeface="Trebuchet MS"/>
              <a:sym typeface="Trebuchet MS"/>
            </a:endParaRPr>
          </a:p>
          <a:p>
            <a:pPr lvl="0">
              <a:lnSpc>
                <a:spcPct val="114000"/>
              </a:lnSpc>
              <a:spcBef>
                <a:spcPts val="563"/>
              </a:spcBef>
              <a:buSzPts val="1125"/>
            </a:pPr>
            <a:r>
              <a:rPr lang="cs-CZ" sz="1125" dirty="0">
                <a:solidFill>
                  <a:srgbClr val="708792"/>
                </a:solidFill>
                <a:latin typeface="Trebuchet MS"/>
                <a:ea typeface="Trebuchet MS"/>
                <a:cs typeface="Trebuchet MS"/>
                <a:sym typeface="Trebuchet MS"/>
              </a:rPr>
              <a:t>Tato data jsou užitečná pro navrhování politik a zásahů, jako je rozšiřování zelených ploch, výsadba stromů na strategických místech nebo tvorbu stínění v klíčových místech.</a:t>
            </a:r>
            <a:endParaRPr sz="1800" b="1" i="0" u="none" strike="noStrike" cap="none" dirty="0">
              <a:solidFill>
                <a:srgbClr val="708792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pic>
        <p:nvPicPr>
          <p:cNvPr id="524" name="Google Shape;524;p29" title="ChatGPT Image 5 may 2025, 16_20_11.png">
            <a:extLst>
              <a:ext uri="{FF2B5EF4-FFF2-40B4-BE49-F238E27FC236}">
                <a16:creationId xmlns:a16="http://schemas.microsoft.com/office/drawing/2014/main" id="{96DBE8C0-BCA6-2FF2-47B4-274EC7FACD96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5111756" y="1166212"/>
            <a:ext cx="3294205" cy="3294205"/>
          </a:xfrm>
          <a:prstGeom prst="rect">
            <a:avLst/>
          </a:prstGeom>
          <a:noFill/>
          <a:ln>
            <a:noFill/>
          </a:ln>
        </p:spPr>
      </p:pic>
      <p:sp>
        <p:nvSpPr>
          <p:cNvPr id="525" name="Google Shape;525;p29">
            <a:extLst>
              <a:ext uri="{FF2B5EF4-FFF2-40B4-BE49-F238E27FC236}">
                <a16:creationId xmlns:a16="http://schemas.microsoft.com/office/drawing/2014/main" id="{FAD0ECD5-B1FD-251D-D3DB-97C9F9B3DC0D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691400" y="144650"/>
            <a:ext cx="8086500" cy="675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50" tIns="34275" rIns="68550" bIns="34275" anchor="ctr" anchorCtr="0">
            <a:normAutofit/>
          </a:bodyPr>
          <a:lstStyle/>
          <a:p>
            <a:pPr lvl="0" algn="l">
              <a:lnSpc>
                <a:spcPct val="100000"/>
              </a:lnSpc>
              <a:buSzPts val="2175"/>
            </a:pPr>
            <a:r>
              <a:rPr lang="cs-CZ" sz="1800" dirty="0">
                <a:solidFill>
                  <a:srgbClr val="70AD47"/>
                </a:solidFill>
              </a:rPr>
              <a:t>C8.1.4 STÍNĚNÍ ASFALTOVÝCH POVRCHŮ</a:t>
            </a:r>
            <a:endParaRPr sz="1800" dirty="0">
              <a:solidFill>
                <a:srgbClr val="70AD47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65987339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29">
          <a:extLst>
            <a:ext uri="{FF2B5EF4-FFF2-40B4-BE49-F238E27FC236}">
              <a16:creationId xmlns:a16="http://schemas.microsoft.com/office/drawing/2014/main" id="{80B83150-5FA7-6C9A-991B-814ADB356D8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32" name="Google Shape;532;p30" descr="Immagine che contiene Piano, diagramma, Planimetria, mappa&#10;&#10;Descrizione generata automaticamente">
            <a:extLst>
              <a:ext uri="{FF2B5EF4-FFF2-40B4-BE49-F238E27FC236}">
                <a16:creationId xmlns:a16="http://schemas.microsoft.com/office/drawing/2014/main" id="{E5C3C18A-82C0-ED55-41D9-F7507A027C78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4918386" y="799586"/>
            <a:ext cx="2772827" cy="3988988"/>
          </a:xfrm>
          <a:prstGeom prst="rect">
            <a:avLst/>
          </a:prstGeom>
          <a:noFill/>
          <a:ln>
            <a:noFill/>
          </a:ln>
        </p:spPr>
      </p:pic>
      <p:sp>
        <p:nvSpPr>
          <p:cNvPr id="533" name="Google Shape;533;p30">
            <a:extLst>
              <a:ext uri="{FF2B5EF4-FFF2-40B4-BE49-F238E27FC236}">
                <a16:creationId xmlns:a16="http://schemas.microsoft.com/office/drawing/2014/main" id="{E4AF9FA8-8D24-DA74-8574-E7719B85A4C1}"/>
              </a:ext>
            </a:extLst>
          </p:cNvPr>
          <p:cNvSpPr txBox="1"/>
          <p:nvPr/>
        </p:nvSpPr>
        <p:spPr>
          <a:xfrm>
            <a:off x="540563" y="1498227"/>
            <a:ext cx="3921000" cy="236022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1400" tIns="25700" rIns="51400" bIns="25700" anchor="t" anchorCtr="0">
            <a:spAutoFit/>
          </a:bodyPr>
          <a:lstStyle/>
          <a:p>
            <a:pPr lvl="0">
              <a:buSzPts val="1500"/>
            </a:pPr>
            <a:r>
              <a:rPr lang="cs-CZ" sz="1500" b="1" dirty="0">
                <a:solidFill>
                  <a:srgbClr val="708792"/>
                </a:solidFill>
                <a:latin typeface="Calibri"/>
                <a:ea typeface="Calibri"/>
                <a:cs typeface="Calibri"/>
                <a:sym typeface="Calibri"/>
              </a:rPr>
              <a:t>INDIKÁTOR</a:t>
            </a:r>
            <a:endParaRPr sz="1500" b="0" i="0" u="none" strike="noStrike" cap="none" dirty="0">
              <a:solidFill>
                <a:srgbClr val="708792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</a:pPr>
            <a:endParaRPr sz="1500" b="1" i="0" u="none" strike="noStrike" cap="none" dirty="0">
              <a:solidFill>
                <a:srgbClr val="708792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lvl="0">
              <a:buSzPts val="1500"/>
            </a:pPr>
            <a:r>
              <a:rPr lang="cs-CZ" sz="1500" dirty="0">
                <a:solidFill>
                  <a:srgbClr val="708792"/>
                </a:solidFill>
                <a:latin typeface="Calibri"/>
                <a:ea typeface="Calibri"/>
                <a:cs typeface="Calibri"/>
                <a:sym typeface="Calibri"/>
              </a:rPr>
              <a:t>% stíněných zpevněných ploch na povrchu městské oblasti (21. června – 12:00): 18 %</a:t>
            </a:r>
          </a:p>
          <a:p>
            <a:pPr lvl="0">
              <a:buSzPts val="1500"/>
            </a:pPr>
            <a:endParaRPr sz="1500" b="0" i="0" u="none" strike="noStrike" cap="none" dirty="0">
              <a:solidFill>
                <a:srgbClr val="708792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lvl="0">
              <a:buSzPts val="1500"/>
            </a:pPr>
            <a:r>
              <a:rPr lang="cs-CZ" sz="1500" dirty="0">
                <a:solidFill>
                  <a:srgbClr val="708792"/>
                </a:solidFill>
                <a:latin typeface="Calibri"/>
                <a:ea typeface="Calibri"/>
                <a:cs typeface="Calibri"/>
                <a:sym typeface="Calibri"/>
              </a:rPr>
              <a:t>Kritická hodnota (1) – 0 %
Optimální hodnota (0) – 100 %</a:t>
            </a:r>
          </a:p>
          <a:p>
            <a:pPr lvl="0">
              <a:buSzPts val="1500"/>
            </a:pPr>
            <a:endParaRPr sz="1500" b="0" i="0" u="none" strike="noStrike" cap="none" dirty="0">
              <a:solidFill>
                <a:srgbClr val="708792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lvl="0">
              <a:buSzPts val="1500"/>
            </a:pPr>
            <a:r>
              <a:rPr lang="cs-CZ" sz="1500" dirty="0">
                <a:solidFill>
                  <a:srgbClr val="708792"/>
                </a:solidFill>
                <a:latin typeface="Calibri"/>
                <a:ea typeface="Calibri"/>
                <a:cs typeface="Calibri"/>
                <a:sym typeface="Calibri"/>
              </a:rPr>
              <a:t>Normalizovaná hodnota: 0,82
Úroveň zranitelnosti: KRITICKÁ</a:t>
            </a:r>
            <a:endParaRPr sz="1500" b="0" i="0" u="none" strike="noStrike" cap="none" dirty="0">
              <a:solidFill>
                <a:srgbClr val="708792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34" name="Google Shape;534;p30">
            <a:extLst>
              <a:ext uri="{FF2B5EF4-FFF2-40B4-BE49-F238E27FC236}">
                <a16:creationId xmlns:a16="http://schemas.microsoft.com/office/drawing/2014/main" id="{1A540E90-0D3D-F20B-9B49-741ECBEEBFB1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691400" y="144650"/>
            <a:ext cx="8086500" cy="675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50" tIns="34275" rIns="68550" bIns="34275" anchor="ctr" anchorCtr="0">
            <a:normAutofit/>
          </a:bodyPr>
          <a:lstStyle/>
          <a:p>
            <a:pPr lvl="0" algn="l">
              <a:lnSpc>
                <a:spcPct val="100000"/>
              </a:lnSpc>
              <a:buSzPts val="2175"/>
            </a:pPr>
            <a:r>
              <a:rPr lang="cs-CZ" sz="1800" dirty="0">
                <a:solidFill>
                  <a:srgbClr val="70AD47"/>
                </a:solidFill>
              </a:rPr>
              <a:t>C8.1.4 STÍNĚNÍ ASFALTOVÝCH POVRCHŮ</a:t>
            </a:r>
            <a:endParaRPr sz="1800" dirty="0">
              <a:solidFill>
                <a:srgbClr val="70AD47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76137118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06">
          <a:extLst>
            <a:ext uri="{FF2B5EF4-FFF2-40B4-BE49-F238E27FC236}">
              <a16:creationId xmlns:a16="http://schemas.microsoft.com/office/drawing/2014/main" id="{123BBF0D-0B8F-669D-412D-DB0CB16716E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7" name="Google Shape;607;p31">
            <a:extLst>
              <a:ext uri="{FF2B5EF4-FFF2-40B4-BE49-F238E27FC236}">
                <a16:creationId xmlns:a16="http://schemas.microsoft.com/office/drawing/2014/main" id="{896FAAF6-26E0-46E6-1FDF-FC77BC108543}"/>
              </a:ext>
            </a:extLst>
          </p:cNvPr>
          <p:cNvSpPr txBox="1"/>
          <p:nvPr/>
        </p:nvSpPr>
        <p:spPr>
          <a:xfrm>
            <a:off x="299275" y="1091481"/>
            <a:ext cx="4664406" cy="3500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50" tIns="34275" rIns="68550" bIns="34275" anchor="t" anchorCtr="0">
            <a:normAutofit/>
          </a:bodyPr>
          <a:lstStyle/>
          <a:p>
            <a:pPr lvl="0">
              <a:lnSpc>
                <a:spcPct val="114000"/>
              </a:lnSpc>
              <a:spcBef>
                <a:spcPts val="563"/>
              </a:spcBef>
              <a:buSzPts val="1500"/>
            </a:pPr>
            <a:r>
              <a:rPr lang="cs-CZ" sz="1500" b="1" dirty="0">
                <a:solidFill>
                  <a:srgbClr val="708792"/>
                </a:solidFill>
                <a:latin typeface="Trebuchet MS"/>
                <a:ea typeface="Trebuchet MS"/>
                <a:cs typeface="Trebuchet MS"/>
                <a:sym typeface="Trebuchet MS"/>
              </a:rPr>
              <a:t>Popis</a:t>
            </a:r>
            <a:r>
              <a:rPr lang="en-MT" sz="1500" b="1" i="0" u="none" strike="noStrike" cap="none" dirty="0">
                <a:solidFill>
                  <a:srgbClr val="708792"/>
                </a:solidFill>
                <a:latin typeface="Trebuchet MS"/>
                <a:ea typeface="Trebuchet MS"/>
                <a:cs typeface="Trebuchet MS"/>
                <a:sym typeface="Trebuchet MS"/>
              </a:rPr>
              <a:t>:</a:t>
            </a:r>
            <a:endParaRPr sz="1500" b="1" i="0" u="none" strike="noStrike" cap="none" dirty="0">
              <a:solidFill>
                <a:srgbClr val="708792"/>
              </a:solidFill>
              <a:latin typeface="Trebuchet MS"/>
              <a:ea typeface="Trebuchet MS"/>
              <a:cs typeface="Trebuchet MS"/>
              <a:sym typeface="Trebuchet MS"/>
            </a:endParaRPr>
          </a:p>
          <a:p>
            <a:pPr lvl="0">
              <a:lnSpc>
                <a:spcPct val="114000"/>
              </a:lnSpc>
              <a:spcBef>
                <a:spcPts val="563"/>
              </a:spcBef>
              <a:buSzPts val="1200"/>
            </a:pPr>
            <a:r>
              <a:rPr lang="cs-CZ" sz="1200" i="1" dirty="0" err="1">
                <a:solidFill>
                  <a:srgbClr val="708792"/>
                </a:solidFill>
                <a:latin typeface="Trebuchet MS"/>
                <a:ea typeface="Trebuchet MS"/>
                <a:cs typeface="Trebuchet MS"/>
                <a:sym typeface="Trebuchet MS"/>
              </a:rPr>
              <a:t>Sky</a:t>
            </a:r>
            <a:r>
              <a:rPr lang="cs-CZ" sz="1200" i="1" dirty="0">
                <a:solidFill>
                  <a:srgbClr val="708792"/>
                </a:solidFill>
                <a:latin typeface="Trebuchet MS"/>
                <a:ea typeface="Trebuchet MS"/>
                <a:cs typeface="Trebuchet MS"/>
                <a:sym typeface="Trebuchet MS"/>
              </a:rPr>
              <a:t> </a:t>
            </a:r>
            <a:r>
              <a:rPr lang="cs-CZ" sz="1200" i="1" dirty="0" err="1">
                <a:solidFill>
                  <a:srgbClr val="708792"/>
                </a:solidFill>
                <a:latin typeface="Trebuchet MS"/>
                <a:ea typeface="Trebuchet MS"/>
                <a:cs typeface="Trebuchet MS"/>
                <a:sym typeface="Trebuchet MS"/>
              </a:rPr>
              <a:t>View</a:t>
            </a:r>
            <a:r>
              <a:rPr lang="cs-CZ" sz="1200" i="1" dirty="0">
                <a:solidFill>
                  <a:srgbClr val="708792"/>
                </a:solidFill>
                <a:latin typeface="Trebuchet MS"/>
                <a:ea typeface="Trebuchet MS"/>
                <a:cs typeface="Trebuchet MS"/>
                <a:sym typeface="Trebuchet MS"/>
              </a:rPr>
              <a:t> </a:t>
            </a:r>
            <a:r>
              <a:rPr lang="cs-CZ" sz="1200" i="1" dirty="0" err="1">
                <a:solidFill>
                  <a:srgbClr val="708792"/>
                </a:solidFill>
                <a:latin typeface="Trebuchet MS"/>
                <a:ea typeface="Trebuchet MS"/>
                <a:cs typeface="Trebuchet MS"/>
                <a:sym typeface="Trebuchet MS"/>
              </a:rPr>
              <a:t>Factor</a:t>
            </a:r>
            <a:r>
              <a:rPr lang="cs-CZ" sz="1200" dirty="0">
                <a:solidFill>
                  <a:srgbClr val="708792"/>
                </a:solidFill>
                <a:latin typeface="Trebuchet MS"/>
                <a:ea typeface="Trebuchet MS"/>
                <a:cs typeface="Trebuchet MS"/>
                <a:sym typeface="Trebuchet MS"/>
              </a:rPr>
              <a:t>, zkráceně SVF, měří část oblohy viditelnou z konkrétního bodu a ovlivňuje teplotní podmínky a úroveň radiace ve městských prostorách.</a:t>
            </a:r>
          </a:p>
          <a:p>
            <a:pPr lvl="0">
              <a:lnSpc>
                <a:spcPct val="114000"/>
              </a:lnSpc>
              <a:spcBef>
                <a:spcPts val="563"/>
              </a:spcBef>
              <a:buSzPts val="1200"/>
            </a:pPr>
            <a:r>
              <a:rPr lang="cs-CZ" sz="1500" b="1" i="0" u="none" strike="noStrike" cap="none" dirty="0">
                <a:solidFill>
                  <a:srgbClr val="708792"/>
                </a:solidFill>
                <a:latin typeface="Trebuchet MS"/>
                <a:ea typeface="Trebuchet MS"/>
                <a:cs typeface="Trebuchet MS"/>
                <a:sym typeface="Trebuchet MS"/>
              </a:rPr>
              <a:t>Cíl</a:t>
            </a:r>
            <a:r>
              <a:rPr lang="en-MT" sz="1500" b="1" i="0" u="none" strike="noStrike" cap="none" dirty="0">
                <a:solidFill>
                  <a:srgbClr val="708792"/>
                </a:solidFill>
                <a:latin typeface="Trebuchet MS"/>
                <a:ea typeface="Trebuchet MS"/>
                <a:cs typeface="Trebuchet MS"/>
                <a:sym typeface="Trebuchet MS"/>
              </a:rPr>
              <a:t>:</a:t>
            </a:r>
            <a:endParaRPr sz="1500" b="1" i="0" u="none" strike="noStrike" cap="none" dirty="0">
              <a:solidFill>
                <a:srgbClr val="708792"/>
              </a:solidFill>
              <a:latin typeface="Trebuchet MS"/>
              <a:ea typeface="Trebuchet MS"/>
              <a:cs typeface="Trebuchet MS"/>
              <a:sym typeface="Trebuchet MS"/>
            </a:endParaRPr>
          </a:p>
          <a:p>
            <a:pPr lvl="0">
              <a:lnSpc>
                <a:spcPct val="114000"/>
              </a:lnSpc>
              <a:spcBef>
                <a:spcPts val="563"/>
              </a:spcBef>
              <a:buSzPts val="1200"/>
            </a:pPr>
            <a:r>
              <a:rPr lang="cs-CZ" sz="1200" dirty="0">
                <a:solidFill>
                  <a:srgbClr val="708792"/>
                </a:solidFill>
                <a:latin typeface="Trebuchet MS"/>
                <a:ea typeface="Trebuchet MS"/>
                <a:cs typeface="Trebuchet MS"/>
                <a:sym typeface="Trebuchet MS"/>
              </a:rPr>
              <a:t>Maximalizovat rozptyl tepla akumulovaného na zpevněných površích během dne prostřednictvím nočního radiačního chlazení</a:t>
            </a:r>
            <a:r>
              <a:rPr lang="en-MT" sz="1200" b="0" i="0" u="none" strike="noStrike" cap="none" dirty="0">
                <a:solidFill>
                  <a:srgbClr val="708792"/>
                </a:solidFill>
                <a:latin typeface="Trebuchet MS"/>
                <a:ea typeface="Trebuchet MS"/>
                <a:cs typeface="Trebuchet MS"/>
                <a:sym typeface="Trebuchet MS"/>
              </a:rPr>
              <a:t>.</a:t>
            </a:r>
            <a:endParaRPr sz="1725" b="0" i="0" u="none" strike="noStrike" cap="none" dirty="0">
              <a:solidFill>
                <a:srgbClr val="708792"/>
              </a:solidFill>
              <a:latin typeface="Trebuchet MS"/>
              <a:ea typeface="Trebuchet MS"/>
              <a:cs typeface="Trebuchet MS"/>
              <a:sym typeface="Trebuchet MS"/>
            </a:endParaRPr>
          </a:p>
          <a:p>
            <a:pPr lvl="0">
              <a:lnSpc>
                <a:spcPct val="114000"/>
              </a:lnSpc>
              <a:spcBef>
                <a:spcPts val="563"/>
              </a:spcBef>
              <a:buSzPts val="1500"/>
            </a:pPr>
            <a:r>
              <a:rPr lang="cs-CZ" sz="1500" b="1" dirty="0">
                <a:solidFill>
                  <a:srgbClr val="708792"/>
                </a:solidFill>
                <a:latin typeface="Trebuchet MS"/>
                <a:ea typeface="Trebuchet MS"/>
                <a:cs typeface="Trebuchet MS"/>
                <a:sym typeface="Trebuchet MS"/>
              </a:rPr>
              <a:t>Význam</a:t>
            </a:r>
            <a:r>
              <a:rPr lang="en-MT" sz="1500" b="1" i="0" u="none" strike="noStrike" cap="none" dirty="0">
                <a:solidFill>
                  <a:srgbClr val="708792"/>
                </a:solidFill>
                <a:latin typeface="Trebuchet MS"/>
                <a:ea typeface="Trebuchet MS"/>
                <a:cs typeface="Trebuchet MS"/>
                <a:sym typeface="Trebuchet MS"/>
              </a:rPr>
              <a:t>:</a:t>
            </a:r>
            <a:endParaRPr sz="1500" b="1" i="0" u="none" strike="noStrike" cap="none" dirty="0">
              <a:solidFill>
                <a:srgbClr val="708792"/>
              </a:solidFill>
              <a:latin typeface="Trebuchet MS"/>
              <a:ea typeface="Trebuchet MS"/>
              <a:cs typeface="Trebuchet MS"/>
              <a:sym typeface="Trebuchet MS"/>
            </a:endParaRPr>
          </a:p>
          <a:p>
            <a:pPr lvl="0">
              <a:lnSpc>
                <a:spcPct val="114000"/>
              </a:lnSpc>
              <a:spcBef>
                <a:spcPts val="563"/>
              </a:spcBef>
              <a:buSzPts val="1200"/>
            </a:pPr>
            <a:r>
              <a:rPr lang="cs-CZ" sz="1200" dirty="0">
                <a:solidFill>
                  <a:srgbClr val="708792"/>
                </a:solidFill>
                <a:latin typeface="Trebuchet MS"/>
                <a:ea typeface="Trebuchet MS"/>
                <a:cs typeface="Trebuchet MS"/>
                <a:sym typeface="Trebuchet MS"/>
              </a:rPr>
              <a:t>SVF je zásadní pro popis městské klimatologie v měřítkách menších než asi 100 metrů; tento ukazatel čistého záření závisí na výšce překážek v okolí</a:t>
            </a:r>
            <a:r>
              <a:rPr lang="en-MT" sz="1200" b="0" i="0" u="none" strike="noStrike" cap="none" dirty="0">
                <a:solidFill>
                  <a:srgbClr val="708792"/>
                </a:solidFill>
                <a:latin typeface="Trebuchet MS"/>
                <a:ea typeface="Trebuchet MS"/>
                <a:cs typeface="Trebuchet MS"/>
                <a:sym typeface="Trebuchet MS"/>
              </a:rPr>
              <a:t>. </a:t>
            </a:r>
            <a:endParaRPr sz="1725" b="0" i="0" u="none" strike="noStrike" cap="none" dirty="0">
              <a:solidFill>
                <a:srgbClr val="708792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pic>
        <p:nvPicPr>
          <p:cNvPr id="608" name="Google Shape;608;p31">
            <a:extLst>
              <a:ext uri="{FF2B5EF4-FFF2-40B4-BE49-F238E27FC236}">
                <a16:creationId xmlns:a16="http://schemas.microsoft.com/office/drawing/2014/main" id="{F2C7CAB7-D88F-0EED-D7D7-7A23EC96BF96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 l="3903" r="41928"/>
          <a:stretch/>
        </p:blipFill>
        <p:spPr>
          <a:xfrm>
            <a:off x="4963681" y="1370625"/>
            <a:ext cx="3592988" cy="2402250"/>
          </a:xfrm>
          <a:prstGeom prst="rect">
            <a:avLst/>
          </a:prstGeom>
          <a:noFill/>
          <a:ln>
            <a:noFill/>
          </a:ln>
        </p:spPr>
      </p:pic>
      <p:sp>
        <p:nvSpPr>
          <p:cNvPr id="609" name="Google Shape;609;p31">
            <a:extLst>
              <a:ext uri="{FF2B5EF4-FFF2-40B4-BE49-F238E27FC236}">
                <a16:creationId xmlns:a16="http://schemas.microsoft.com/office/drawing/2014/main" id="{A44FBAD4-5904-21BE-70E9-F9A6E98796CE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691400" y="144650"/>
            <a:ext cx="8086500" cy="675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50" tIns="34275" rIns="68550" bIns="34275" anchor="ctr" anchorCtr="0">
            <a:normAutofit/>
          </a:bodyPr>
          <a:lstStyle/>
          <a:p>
            <a:pPr lvl="0" algn="l">
              <a:buSzPts val="2550"/>
            </a:pPr>
            <a:r>
              <a:rPr lang="en-US" sz="1800" dirty="0">
                <a:solidFill>
                  <a:srgbClr val="70AD47"/>
                </a:solidFill>
              </a:rPr>
              <a:t>C8.1.5 VIDITELNOST OBLOHY (Sky View Factor</a:t>
            </a:r>
            <a:r>
              <a:rPr lang="cs-CZ" sz="1800" dirty="0">
                <a:solidFill>
                  <a:srgbClr val="70AD47"/>
                </a:solidFill>
              </a:rPr>
              <a:t> - SVF</a:t>
            </a:r>
            <a:r>
              <a:rPr lang="en-US" sz="1800" dirty="0">
                <a:solidFill>
                  <a:srgbClr val="70AD47"/>
                </a:solidFill>
              </a:rPr>
              <a:t>)</a:t>
            </a:r>
            <a:endParaRPr sz="1800" dirty="0">
              <a:solidFill>
                <a:srgbClr val="70AD47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16528741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6" name="Google Shape;616;p32"/>
          <p:cNvPicPr preferRelativeResize="0"/>
          <p:nvPr/>
        </p:nvPicPr>
        <p:blipFill rotWithShape="1">
          <a:blip r:embed="rId3">
            <a:alphaModFix/>
          </a:blip>
          <a:srcRect l="17503" t="5508" r="17907" b="5503"/>
          <a:stretch/>
        </p:blipFill>
        <p:spPr>
          <a:xfrm>
            <a:off x="4572000" y="976847"/>
            <a:ext cx="3833008" cy="3729319"/>
          </a:xfrm>
          <a:prstGeom prst="rect">
            <a:avLst/>
          </a:prstGeom>
          <a:noFill/>
          <a:ln>
            <a:noFill/>
          </a:ln>
        </p:spPr>
      </p:pic>
      <p:sp>
        <p:nvSpPr>
          <p:cNvPr id="617" name="Google Shape;617;p32"/>
          <p:cNvSpPr txBox="1"/>
          <p:nvPr/>
        </p:nvSpPr>
        <p:spPr>
          <a:xfrm>
            <a:off x="451668" y="1545671"/>
            <a:ext cx="3833008" cy="212939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1400" tIns="25700" rIns="51400" bIns="25700" anchor="t" anchorCtr="0">
            <a:spAutoFit/>
          </a:bodyPr>
          <a:lstStyle/>
          <a:p>
            <a:pPr lvl="0">
              <a:buSzPts val="1500"/>
            </a:pPr>
            <a:r>
              <a:rPr lang="cs-CZ" sz="1500" b="1" dirty="0">
                <a:solidFill>
                  <a:srgbClr val="708792"/>
                </a:solidFill>
                <a:latin typeface="Trebuchet MS"/>
                <a:ea typeface="Trebuchet MS"/>
                <a:cs typeface="Trebuchet MS"/>
                <a:sym typeface="Trebuchet MS"/>
              </a:rPr>
              <a:t>INDIKÁTOR</a:t>
            </a:r>
            <a:endParaRPr sz="1500" b="0" i="0" u="none" strike="noStrike" cap="none" dirty="0">
              <a:solidFill>
                <a:srgbClr val="708792"/>
              </a:solidFill>
              <a:latin typeface="Trebuchet MS"/>
              <a:ea typeface="Trebuchet MS"/>
              <a:cs typeface="Trebuchet MS"/>
              <a:sym typeface="Trebuchet MS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</a:pPr>
            <a:endParaRPr sz="1500" b="1" i="0" u="none" strike="noStrike" cap="none" dirty="0">
              <a:solidFill>
                <a:srgbClr val="708792"/>
              </a:solidFill>
              <a:latin typeface="Trebuchet MS"/>
              <a:ea typeface="Trebuchet MS"/>
              <a:cs typeface="Trebuchet MS"/>
              <a:sym typeface="Trebuchet MS"/>
            </a:endParaRPr>
          </a:p>
          <a:p>
            <a:pPr lvl="0">
              <a:buSzPts val="1500"/>
            </a:pPr>
            <a:r>
              <a:rPr lang="pl-PL" sz="1500" dirty="0">
                <a:solidFill>
                  <a:srgbClr val="708792"/>
                </a:solidFill>
                <a:latin typeface="Trebuchet MS"/>
                <a:ea typeface="Trebuchet MS"/>
                <a:cs typeface="Trebuchet MS"/>
                <a:sym typeface="Trebuchet MS"/>
              </a:rPr>
              <a:t>Průměrný faktor výhledu na obloze</a:t>
            </a:r>
            <a:r>
              <a:rPr lang="en-MT" sz="1500" b="0" i="0" u="none" strike="noStrike" cap="none" dirty="0">
                <a:solidFill>
                  <a:srgbClr val="708792"/>
                </a:solidFill>
                <a:latin typeface="Trebuchet MS"/>
                <a:ea typeface="Trebuchet MS"/>
                <a:cs typeface="Trebuchet MS"/>
                <a:sym typeface="Trebuchet MS"/>
              </a:rPr>
              <a:t>: 0.74</a:t>
            </a:r>
            <a:endParaRPr sz="1500" b="0" i="0" u="none" strike="noStrike" cap="none" dirty="0">
              <a:solidFill>
                <a:srgbClr val="708792"/>
              </a:solidFill>
              <a:latin typeface="Trebuchet MS"/>
              <a:ea typeface="Trebuchet MS"/>
              <a:cs typeface="Trebuchet MS"/>
              <a:sym typeface="Trebuchet MS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</a:pPr>
            <a:endParaRPr sz="1500" b="0" i="0" u="none" strike="noStrike" cap="none" dirty="0">
              <a:solidFill>
                <a:srgbClr val="708792"/>
              </a:solidFill>
              <a:latin typeface="Trebuchet MS"/>
              <a:ea typeface="Trebuchet MS"/>
              <a:cs typeface="Trebuchet MS"/>
              <a:sym typeface="Trebuchet MS"/>
            </a:endParaRPr>
          </a:p>
          <a:p>
            <a:pPr lvl="0">
              <a:buSzPts val="1500"/>
            </a:pPr>
            <a:r>
              <a:rPr lang="cs-CZ" sz="1500" dirty="0">
                <a:solidFill>
                  <a:srgbClr val="708792"/>
                </a:solidFill>
                <a:latin typeface="Trebuchet MS"/>
                <a:ea typeface="Trebuchet MS"/>
                <a:cs typeface="Trebuchet MS"/>
                <a:sym typeface="Trebuchet MS"/>
              </a:rPr>
              <a:t>Kritická hodnota (1) = 0
Optimální hodnota (0) =</a:t>
            </a:r>
            <a:r>
              <a:rPr lang="en-MT" sz="1500" b="0" i="0" u="none" strike="noStrike" cap="none" dirty="0">
                <a:solidFill>
                  <a:srgbClr val="708792"/>
                </a:solidFill>
                <a:latin typeface="Trebuchet MS"/>
                <a:ea typeface="Trebuchet MS"/>
                <a:cs typeface="Trebuchet MS"/>
                <a:sym typeface="Trebuchet MS"/>
              </a:rPr>
              <a:t>1</a:t>
            </a:r>
            <a:endParaRPr sz="1500" b="0" i="0" u="none" strike="noStrike" cap="none" dirty="0">
              <a:solidFill>
                <a:srgbClr val="708792"/>
              </a:solidFill>
              <a:latin typeface="Trebuchet MS"/>
              <a:ea typeface="Trebuchet MS"/>
              <a:cs typeface="Trebuchet MS"/>
              <a:sym typeface="Trebuchet MS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</a:pPr>
            <a:endParaRPr sz="1500" b="0" i="0" u="none" strike="noStrike" cap="none" dirty="0">
              <a:solidFill>
                <a:srgbClr val="708792"/>
              </a:solidFill>
              <a:latin typeface="Trebuchet MS"/>
              <a:ea typeface="Trebuchet MS"/>
              <a:cs typeface="Trebuchet MS"/>
              <a:sym typeface="Trebuchet MS"/>
            </a:endParaRPr>
          </a:p>
          <a:p>
            <a:pPr lvl="0">
              <a:buSzPts val="1500"/>
            </a:pPr>
            <a:r>
              <a:rPr lang="cs-CZ" sz="1500" dirty="0">
                <a:solidFill>
                  <a:srgbClr val="708792"/>
                </a:solidFill>
                <a:latin typeface="Trebuchet MS"/>
                <a:ea typeface="Trebuchet MS"/>
                <a:cs typeface="Trebuchet MS"/>
                <a:sym typeface="Trebuchet MS"/>
              </a:rPr>
              <a:t>Normalizovaná hodnota: 0,26
Úroveň zranitelnosti: SPÍŠE POZITIVNÍ</a:t>
            </a:r>
            <a:endParaRPr sz="1500" b="0" i="0" u="none" strike="noStrike" cap="none" dirty="0">
              <a:solidFill>
                <a:srgbClr val="708792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sp>
        <p:nvSpPr>
          <p:cNvPr id="618" name="Google Shape;618;p32"/>
          <p:cNvSpPr txBox="1">
            <a:spLocks noGrp="1"/>
          </p:cNvSpPr>
          <p:nvPr>
            <p:ph type="title"/>
          </p:nvPr>
        </p:nvSpPr>
        <p:spPr>
          <a:xfrm>
            <a:off x="691400" y="144650"/>
            <a:ext cx="8086500" cy="675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50" tIns="34275" rIns="68550" bIns="34275" anchor="ctr" anchorCtr="0">
            <a:normAutofit/>
          </a:bodyPr>
          <a:lstStyle/>
          <a:p>
            <a:pPr lvl="0" algn="l">
              <a:buSzPts val="2550"/>
            </a:pPr>
            <a:r>
              <a:rPr lang="en-US" sz="1800" dirty="0">
                <a:solidFill>
                  <a:srgbClr val="70AD47"/>
                </a:solidFill>
              </a:rPr>
              <a:t>C8.1.5 VIDITELNOST OBLOHY (Sky View Factor)</a:t>
            </a:r>
            <a:endParaRPr sz="1800" dirty="0">
              <a:solidFill>
                <a:srgbClr val="70AD47"/>
              </a:solidFill>
            </a:endParaRP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2" name="Google Shape;682;p25"/>
          <p:cNvSpPr txBox="1"/>
          <p:nvPr/>
        </p:nvSpPr>
        <p:spPr>
          <a:xfrm>
            <a:off x="604074" y="1116518"/>
            <a:ext cx="4641025" cy="3500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50" tIns="34275" rIns="68550" bIns="34275" anchor="t" anchorCtr="0">
            <a:normAutofit/>
          </a:bodyPr>
          <a:lstStyle/>
          <a:p>
            <a:pPr lvl="0">
              <a:lnSpc>
                <a:spcPct val="114000"/>
              </a:lnSpc>
              <a:spcBef>
                <a:spcPts val="563"/>
              </a:spcBef>
              <a:buSzPts val="1575"/>
            </a:pPr>
            <a:r>
              <a:rPr lang="cs-CZ" sz="1575" b="1" dirty="0">
                <a:solidFill>
                  <a:srgbClr val="708792"/>
                </a:solidFill>
                <a:latin typeface="Trebuchet MS"/>
                <a:ea typeface="Trebuchet MS"/>
                <a:cs typeface="Trebuchet MS"/>
                <a:sym typeface="Trebuchet MS"/>
              </a:rPr>
              <a:t>Popis</a:t>
            </a:r>
            <a:r>
              <a:rPr lang="en-MT" sz="1575" b="1" i="0" u="none" strike="noStrike" cap="none" dirty="0">
                <a:solidFill>
                  <a:srgbClr val="708792"/>
                </a:solidFill>
                <a:latin typeface="Trebuchet MS"/>
                <a:ea typeface="Trebuchet MS"/>
                <a:cs typeface="Trebuchet MS"/>
                <a:sym typeface="Trebuchet MS"/>
              </a:rPr>
              <a:t>:</a:t>
            </a:r>
            <a:endParaRPr sz="1575" b="1" i="0" u="none" strike="noStrike" cap="none" dirty="0">
              <a:solidFill>
                <a:srgbClr val="708792"/>
              </a:solidFill>
              <a:latin typeface="Trebuchet MS"/>
              <a:ea typeface="Trebuchet MS"/>
              <a:cs typeface="Trebuchet MS"/>
              <a:sym typeface="Trebuchet MS"/>
            </a:endParaRPr>
          </a:p>
          <a:p>
            <a:pPr lvl="0">
              <a:lnSpc>
                <a:spcPct val="114000"/>
              </a:lnSpc>
              <a:spcBef>
                <a:spcPts val="563"/>
              </a:spcBef>
              <a:buSzPts val="1125"/>
            </a:pPr>
            <a:r>
              <a:rPr lang="cs-CZ" sz="1125" dirty="0">
                <a:solidFill>
                  <a:srgbClr val="708792"/>
                </a:solidFill>
                <a:latin typeface="Trebuchet MS"/>
                <a:ea typeface="Trebuchet MS"/>
                <a:cs typeface="Trebuchet MS"/>
                <a:sym typeface="Trebuchet MS"/>
              </a:rPr>
              <a:t>Kritérium hodnotí schopnost městské oblasti zmírnit efekt tepelného ostrova prostřednictvím přítomnosti a rozložení zelených ploch</a:t>
            </a:r>
            <a:endParaRPr sz="1125" b="0" i="0" u="none" strike="noStrike" cap="none" dirty="0">
              <a:solidFill>
                <a:srgbClr val="708792"/>
              </a:solidFill>
              <a:latin typeface="Trebuchet MS"/>
              <a:ea typeface="Trebuchet MS"/>
              <a:cs typeface="Trebuchet MS"/>
              <a:sym typeface="Trebuchet MS"/>
            </a:endParaRPr>
          </a:p>
          <a:p>
            <a:pPr marL="0" marR="0" lvl="0" indent="0" algn="l" rtl="0">
              <a:lnSpc>
                <a:spcPct val="114000"/>
              </a:lnSpc>
              <a:spcBef>
                <a:spcPts val="563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Arial"/>
              <a:buNone/>
            </a:pPr>
            <a:r>
              <a:rPr lang="cs-CZ" sz="1575" b="1" i="0" u="none" strike="noStrike" cap="none" dirty="0">
                <a:solidFill>
                  <a:srgbClr val="708792"/>
                </a:solidFill>
                <a:latin typeface="Trebuchet MS"/>
                <a:ea typeface="Trebuchet MS"/>
                <a:cs typeface="Trebuchet MS"/>
                <a:sym typeface="Trebuchet MS"/>
              </a:rPr>
              <a:t>Cíl</a:t>
            </a:r>
            <a:r>
              <a:rPr lang="en-MT" sz="1575" b="1" i="0" u="none" strike="noStrike" cap="none" dirty="0">
                <a:solidFill>
                  <a:srgbClr val="708792"/>
                </a:solidFill>
                <a:latin typeface="Trebuchet MS"/>
                <a:ea typeface="Trebuchet MS"/>
                <a:cs typeface="Trebuchet MS"/>
                <a:sym typeface="Trebuchet MS"/>
              </a:rPr>
              <a:t>:</a:t>
            </a:r>
            <a:endParaRPr sz="1575" b="1" i="0" u="none" strike="noStrike" cap="none" dirty="0">
              <a:solidFill>
                <a:srgbClr val="708792"/>
              </a:solidFill>
              <a:latin typeface="Trebuchet MS"/>
              <a:ea typeface="Trebuchet MS"/>
              <a:cs typeface="Trebuchet MS"/>
              <a:sym typeface="Trebuchet MS"/>
            </a:endParaRPr>
          </a:p>
          <a:p>
            <a:pPr lvl="0">
              <a:lnSpc>
                <a:spcPct val="114000"/>
              </a:lnSpc>
              <a:spcBef>
                <a:spcPts val="563"/>
              </a:spcBef>
              <a:buSzPts val="1125"/>
            </a:pPr>
            <a:r>
              <a:rPr lang="cs-CZ" sz="1125" dirty="0">
                <a:solidFill>
                  <a:srgbClr val="708792"/>
                </a:solidFill>
                <a:latin typeface="Trebuchet MS"/>
                <a:ea typeface="Trebuchet MS"/>
                <a:cs typeface="Trebuchet MS"/>
                <a:sym typeface="Trebuchet MS"/>
              </a:rPr>
              <a:t>Zvýšit podíl zelených ploch vzhledem k celkové rozloze povrchu města. Zelené plochy zahrnují parky, veřejné zahrady, městské lesy, zelené střechy a další vegetační plochy.</a:t>
            </a:r>
            <a:r>
              <a:rPr lang="en-MT" sz="1125" b="0" i="0" u="none" strike="noStrike" cap="none" dirty="0">
                <a:solidFill>
                  <a:srgbClr val="708792"/>
                </a:solidFill>
                <a:latin typeface="Trebuchet MS"/>
                <a:ea typeface="Trebuchet MS"/>
                <a:cs typeface="Trebuchet MS"/>
                <a:sym typeface="Trebuchet MS"/>
              </a:rPr>
              <a:t> </a:t>
            </a:r>
            <a:endParaRPr sz="1125" b="0" i="0" u="none" strike="noStrike" cap="none" dirty="0">
              <a:solidFill>
                <a:srgbClr val="708792"/>
              </a:solidFill>
              <a:latin typeface="Trebuchet MS"/>
              <a:ea typeface="Trebuchet MS"/>
              <a:cs typeface="Trebuchet MS"/>
              <a:sym typeface="Trebuchet MS"/>
            </a:endParaRPr>
          </a:p>
          <a:p>
            <a:pPr lvl="0">
              <a:lnSpc>
                <a:spcPct val="114000"/>
              </a:lnSpc>
              <a:spcBef>
                <a:spcPts val="563"/>
              </a:spcBef>
              <a:buSzPts val="1575"/>
            </a:pPr>
            <a:r>
              <a:rPr lang="cs-CZ" sz="1575" b="1" dirty="0">
                <a:solidFill>
                  <a:srgbClr val="708792"/>
                </a:solidFill>
                <a:latin typeface="Trebuchet MS"/>
                <a:ea typeface="Trebuchet MS"/>
                <a:cs typeface="Trebuchet MS"/>
                <a:sym typeface="Trebuchet MS"/>
              </a:rPr>
              <a:t>Význam</a:t>
            </a:r>
            <a:r>
              <a:rPr lang="en-MT" sz="1575" b="1" i="0" u="none" strike="noStrike" cap="none" dirty="0">
                <a:solidFill>
                  <a:srgbClr val="708792"/>
                </a:solidFill>
                <a:latin typeface="Trebuchet MS"/>
                <a:ea typeface="Trebuchet MS"/>
                <a:cs typeface="Trebuchet MS"/>
                <a:sym typeface="Trebuchet MS"/>
              </a:rPr>
              <a:t>:</a:t>
            </a:r>
            <a:endParaRPr sz="1575" b="1" i="0" u="none" strike="noStrike" cap="none" dirty="0">
              <a:solidFill>
                <a:srgbClr val="708792"/>
              </a:solidFill>
              <a:latin typeface="Trebuchet MS"/>
              <a:ea typeface="Trebuchet MS"/>
              <a:cs typeface="Trebuchet MS"/>
              <a:sym typeface="Trebuchet MS"/>
            </a:endParaRPr>
          </a:p>
          <a:p>
            <a:pPr lvl="0">
              <a:lnSpc>
                <a:spcPct val="114000"/>
              </a:lnSpc>
              <a:spcBef>
                <a:spcPts val="563"/>
              </a:spcBef>
              <a:buSzPts val="1125"/>
            </a:pPr>
            <a:r>
              <a:rPr lang="cs-CZ" sz="1125" dirty="0">
                <a:solidFill>
                  <a:srgbClr val="708792"/>
                </a:solidFill>
                <a:latin typeface="Trebuchet MS"/>
                <a:ea typeface="Trebuchet MS"/>
                <a:cs typeface="Trebuchet MS"/>
                <a:sym typeface="Trebuchet MS"/>
              </a:rPr>
              <a:t>Tento ukazatel je zásadní pro podporu přirozeného ochlazování a zlepšení městského mikroklimatu, snižování místních teplot a zvyšování tepelného komfortu</a:t>
            </a:r>
            <a:r>
              <a:rPr lang="en-MT" sz="1125" b="0" i="0" u="none" strike="noStrike" cap="none" dirty="0">
                <a:solidFill>
                  <a:srgbClr val="708792"/>
                </a:solidFill>
                <a:latin typeface="Trebuchet MS"/>
                <a:ea typeface="Trebuchet MS"/>
                <a:cs typeface="Trebuchet MS"/>
                <a:sym typeface="Trebuchet MS"/>
              </a:rPr>
              <a:t>.</a:t>
            </a:r>
            <a:endParaRPr sz="1800" b="1" i="0" u="none" strike="noStrike" cap="none" dirty="0">
              <a:solidFill>
                <a:srgbClr val="708792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pic>
        <p:nvPicPr>
          <p:cNvPr id="683" name="Google Shape;683;p25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5267949" y="1259299"/>
            <a:ext cx="3431551" cy="3062774"/>
          </a:xfrm>
          <a:prstGeom prst="rect">
            <a:avLst/>
          </a:prstGeom>
          <a:noFill/>
          <a:ln>
            <a:noFill/>
          </a:ln>
        </p:spPr>
      </p:pic>
      <p:sp>
        <p:nvSpPr>
          <p:cNvPr id="685" name="Google Shape;685;p25"/>
          <p:cNvSpPr txBox="1">
            <a:spLocks noGrp="1"/>
          </p:cNvSpPr>
          <p:nvPr>
            <p:ph type="title"/>
          </p:nvPr>
        </p:nvSpPr>
        <p:spPr>
          <a:xfrm>
            <a:off x="691400" y="144650"/>
            <a:ext cx="8086500" cy="675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50" tIns="34275" rIns="68550" bIns="34275" anchor="ctr" anchorCtr="0">
            <a:normAutofit/>
          </a:bodyPr>
          <a:lstStyle/>
          <a:p>
            <a:pPr lvl="0" algn="l">
              <a:lnSpc>
                <a:spcPct val="100000"/>
              </a:lnSpc>
              <a:buSzPts val="2325"/>
            </a:pPr>
            <a:r>
              <a:rPr lang="cs-CZ" sz="1800" dirty="0">
                <a:solidFill>
                  <a:srgbClr val="70AD47"/>
                </a:solidFill>
                <a:latin typeface="Calibri"/>
                <a:ea typeface="Calibri"/>
                <a:cs typeface="Calibri"/>
                <a:sym typeface="Calibri"/>
              </a:rPr>
              <a:t>C8.1.6 DOSTUPNOST ZELENÝCH PLOCH</a:t>
            </a:r>
            <a:endParaRPr sz="1800" dirty="0">
              <a:solidFill>
                <a:srgbClr val="70AD47"/>
              </a:solidFill>
            </a:endParaRP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92" name="Google Shape;692;p59"/>
          <p:cNvPicPr preferRelativeResize="0"/>
          <p:nvPr/>
        </p:nvPicPr>
        <p:blipFill rotWithShape="1">
          <a:blip r:embed="rId3">
            <a:alphaModFix/>
          </a:blip>
          <a:srcRect l="1870" t="1749" r="3087" b="9424"/>
          <a:stretch/>
        </p:blipFill>
        <p:spPr>
          <a:xfrm>
            <a:off x="5750361" y="612553"/>
            <a:ext cx="2639841" cy="3983741"/>
          </a:xfrm>
          <a:prstGeom prst="rect">
            <a:avLst/>
          </a:prstGeom>
          <a:noFill/>
          <a:ln>
            <a:noFill/>
          </a:ln>
        </p:spPr>
      </p:pic>
      <p:sp>
        <p:nvSpPr>
          <p:cNvPr id="693" name="Google Shape;693;p59"/>
          <p:cNvSpPr txBox="1"/>
          <p:nvPr/>
        </p:nvSpPr>
        <p:spPr>
          <a:xfrm>
            <a:off x="507391" y="1527668"/>
            <a:ext cx="4333800" cy="23775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50" tIns="34275" rIns="68550" bIns="34275" anchor="t" anchorCtr="0">
            <a:spAutoFit/>
          </a:bodyPr>
          <a:lstStyle/>
          <a:p>
            <a:pPr lvl="0">
              <a:buSzPts val="2000"/>
            </a:pPr>
            <a:r>
              <a:rPr lang="cs-CZ" sz="1500" b="1" dirty="0">
                <a:solidFill>
                  <a:schemeClr val="lt2"/>
                </a:solidFill>
                <a:latin typeface="Trebuchet MS"/>
                <a:ea typeface="Trebuchet MS"/>
                <a:cs typeface="Trebuchet MS"/>
                <a:sym typeface="Trebuchet MS"/>
              </a:rPr>
              <a:t>INDIKÁTOR</a:t>
            </a:r>
            <a:endParaRPr sz="1500" b="0" i="0" u="none" strike="noStrike" cap="none" dirty="0">
              <a:solidFill>
                <a:schemeClr val="lt2"/>
              </a:solidFill>
              <a:latin typeface="Trebuchet MS"/>
              <a:ea typeface="Trebuchet MS"/>
              <a:cs typeface="Trebuchet MS"/>
              <a:sym typeface="Trebuchet MS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endParaRPr sz="1500" b="1" i="0" u="none" strike="noStrike" cap="none" dirty="0">
              <a:solidFill>
                <a:schemeClr val="lt2"/>
              </a:solidFill>
              <a:latin typeface="Trebuchet MS"/>
              <a:ea typeface="Trebuchet MS"/>
              <a:cs typeface="Trebuchet MS"/>
              <a:sym typeface="Trebuchet MS"/>
            </a:endParaRPr>
          </a:p>
          <a:p>
            <a:pPr lvl="0">
              <a:buSzPts val="2000"/>
            </a:pPr>
            <a:r>
              <a:rPr lang="cs-CZ" sz="1500" dirty="0">
                <a:solidFill>
                  <a:schemeClr val="lt2"/>
                </a:solidFill>
                <a:latin typeface="Trebuchet MS"/>
                <a:ea typeface="Trebuchet MS"/>
                <a:cs typeface="Trebuchet MS"/>
                <a:sym typeface="Trebuchet MS"/>
              </a:rPr>
              <a:t>Podíl zelených ploch na povrchu městské plochy: 22,6 %</a:t>
            </a:r>
          </a:p>
          <a:p>
            <a:pPr lvl="0">
              <a:buSzPts val="2000"/>
            </a:pPr>
            <a:endParaRPr sz="1500" b="0" i="0" u="none" strike="noStrike" cap="none" dirty="0">
              <a:solidFill>
                <a:schemeClr val="lt2"/>
              </a:solidFill>
              <a:latin typeface="Trebuchet MS"/>
              <a:ea typeface="Trebuchet MS"/>
              <a:cs typeface="Trebuchet MS"/>
              <a:sym typeface="Trebuchet MS"/>
            </a:endParaRPr>
          </a:p>
          <a:p>
            <a:pPr lvl="0">
              <a:buSzPts val="2000"/>
            </a:pPr>
            <a:r>
              <a:rPr lang="cs-CZ" sz="1500" dirty="0">
                <a:solidFill>
                  <a:schemeClr val="lt2"/>
                </a:solidFill>
                <a:latin typeface="Trebuchet MS"/>
                <a:ea typeface="Trebuchet MS"/>
                <a:cs typeface="Trebuchet MS"/>
                <a:sym typeface="Trebuchet MS"/>
              </a:rPr>
              <a:t>Kritická hodnota (1) – 0 %
Optimální hodnota (0)</a:t>
            </a:r>
            <a:r>
              <a:rPr lang="en-MT" sz="1500" b="0" i="0" u="none" strike="noStrike" cap="none" dirty="0">
                <a:solidFill>
                  <a:schemeClr val="lt2"/>
                </a:solidFill>
                <a:latin typeface="Trebuchet MS"/>
                <a:ea typeface="Trebuchet MS"/>
                <a:cs typeface="Trebuchet MS"/>
                <a:sym typeface="Trebuchet MS"/>
              </a:rPr>
              <a:t>– 60%</a:t>
            </a:r>
            <a:endParaRPr sz="1500" b="0" i="0" u="none" strike="noStrike" cap="none" dirty="0">
              <a:solidFill>
                <a:schemeClr val="lt2"/>
              </a:solidFill>
              <a:latin typeface="Trebuchet MS"/>
              <a:ea typeface="Trebuchet MS"/>
              <a:cs typeface="Trebuchet MS"/>
              <a:sym typeface="Trebuchet MS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endParaRPr sz="1500" b="0" i="0" u="none" strike="noStrike" cap="none" dirty="0">
              <a:solidFill>
                <a:schemeClr val="lt2"/>
              </a:solidFill>
              <a:latin typeface="Trebuchet MS"/>
              <a:ea typeface="Trebuchet MS"/>
              <a:cs typeface="Trebuchet MS"/>
              <a:sym typeface="Trebuchet MS"/>
            </a:endParaRPr>
          </a:p>
          <a:p>
            <a:pPr lvl="0">
              <a:buSzPts val="2000"/>
            </a:pPr>
            <a:r>
              <a:rPr lang="cs-CZ" sz="1500" dirty="0">
                <a:solidFill>
                  <a:schemeClr val="lt2"/>
                </a:solidFill>
                <a:latin typeface="Trebuchet MS"/>
                <a:ea typeface="Trebuchet MS"/>
                <a:cs typeface="Trebuchet MS"/>
                <a:sym typeface="Trebuchet MS"/>
              </a:rPr>
              <a:t>Normalizovaná hodnota: 0,63
Úroveň zranitelnosti: SPÍŠE NEGATIVNÍ</a:t>
            </a:r>
            <a:endParaRPr sz="1500" b="0" i="0" u="none" strike="noStrike" cap="none" dirty="0">
              <a:solidFill>
                <a:schemeClr val="lt2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sp>
        <p:nvSpPr>
          <p:cNvPr id="694" name="Google Shape;694;p59"/>
          <p:cNvSpPr txBox="1">
            <a:spLocks noGrp="1"/>
          </p:cNvSpPr>
          <p:nvPr>
            <p:ph type="title"/>
          </p:nvPr>
        </p:nvSpPr>
        <p:spPr>
          <a:xfrm>
            <a:off x="691400" y="144650"/>
            <a:ext cx="8086500" cy="675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50" tIns="34275" rIns="68550" bIns="34275" anchor="ctr" anchorCtr="0">
            <a:normAutofit/>
          </a:bodyPr>
          <a:lstStyle/>
          <a:p>
            <a:pPr lvl="0" algn="l">
              <a:lnSpc>
                <a:spcPct val="100000"/>
              </a:lnSpc>
              <a:buSzPts val="2325"/>
            </a:pPr>
            <a:r>
              <a:rPr lang="cs-CZ" sz="1800" dirty="0">
                <a:solidFill>
                  <a:srgbClr val="70AD47"/>
                </a:solidFill>
                <a:latin typeface="Calibri"/>
                <a:ea typeface="Calibri"/>
                <a:cs typeface="Calibri"/>
                <a:sym typeface="Calibri"/>
              </a:rPr>
              <a:t>C8.1.6 DOSTUPNOST ZELENÝCH PLOCH</a:t>
            </a:r>
            <a:endParaRPr sz="1800" dirty="0">
              <a:solidFill>
                <a:srgbClr val="70AD47"/>
              </a:solidFill>
            </a:endParaRP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63">
          <a:extLst>
            <a:ext uri="{FF2B5EF4-FFF2-40B4-BE49-F238E27FC236}">
              <a16:creationId xmlns:a16="http://schemas.microsoft.com/office/drawing/2014/main" id="{8729788F-2CB2-68C6-F225-A7AFB19B912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64" name="Google Shape;764;g38ded15603a_0_379" descr="How To Sell A House in Poor Condition in Texas - Clean Slate Homes">
            <a:extLst>
              <a:ext uri="{FF2B5EF4-FFF2-40B4-BE49-F238E27FC236}">
                <a16:creationId xmlns:a16="http://schemas.microsoft.com/office/drawing/2014/main" id="{0B6C7065-EA3B-49C5-7DB4-7F70B72D31A9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4899423" y="1763941"/>
            <a:ext cx="3908400" cy="2198475"/>
          </a:xfrm>
          <a:prstGeom prst="rect">
            <a:avLst/>
          </a:prstGeom>
          <a:noFill/>
          <a:ln>
            <a:noFill/>
          </a:ln>
        </p:spPr>
      </p:pic>
      <p:sp>
        <p:nvSpPr>
          <p:cNvPr id="765" name="Google Shape;765;g38ded15603a_0_379">
            <a:extLst>
              <a:ext uri="{FF2B5EF4-FFF2-40B4-BE49-F238E27FC236}">
                <a16:creationId xmlns:a16="http://schemas.microsoft.com/office/drawing/2014/main" id="{7EC17B3B-4CD8-42D3-F58C-4FACB4A56EDC}"/>
              </a:ext>
            </a:extLst>
          </p:cNvPr>
          <p:cNvSpPr txBox="1"/>
          <p:nvPr/>
        </p:nvSpPr>
        <p:spPr>
          <a:xfrm>
            <a:off x="604075" y="1116518"/>
            <a:ext cx="4295348" cy="3500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50" tIns="34275" rIns="68550" bIns="34275" anchor="t" anchorCtr="0">
            <a:normAutofit/>
          </a:bodyPr>
          <a:lstStyle/>
          <a:p>
            <a:pPr lvl="0">
              <a:lnSpc>
                <a:spcPct val="114000"/>
              </a:lnSpc>
              <a:spcBef>
                <a:spcPts val="563"/>
              </a:spcBef>
              <a:buSzPts val="1575"/>
            </a:pPr>
            <a:r>
              <a:rPr lang="cs-CZ" sz="1575" b="1" dirty="0">
                <a:solidFill>
                  <a:srgbClr val="708792"/>
                </a:solidFill>
                <a:latin typeface="Trebuchet MS"/>
                <a:ea typeface="Trebuchet MS"/>
                <a:cs typeface="Trebuchet MS"/>
                <a:sym typeface="Trebuchet MS"/>
              </a:rPr>
              <a:t>Popis</a:t>
            </a:r>
            <a:r>
              <a:rPr lang="en-MT" sz="1575" b="1" i="0" u="none" strike="noStrike" cap="none" dirty="0">
                <a:solidFill>
                  <a:srgbClr val="708792"/>
                </a:solidFill>
                <a:latin typeface="Trebuchet MS"/>
                <a:ea typeface="Trebuchet MS"/>
                <a:cs typeface="Trebuchet MS"/>
                <a:sym typeface="Trebuchet MS"/>
              </a:rPr>
              <a:t>:</a:t>
            </a:r>
            <a:endParaRPr sz="1575" b="1" i="0" u="none" strike="noStrike" cap="none" dirty="0">
              <a:solidFill>
                <a:srgbClr val="708792"/>
              </a:solidFill>
              <a:latin typeface="Trebuchet MS"/>
              <a:ea typeface="Trebuchet MS"/>
              <a:cs typeface="Trebuchet MS"/>
              <a:sym typeface="Trebuchet MS"/>
            </a:endParaRPr>
          </a:p>
          <a:p>
            <a:pPr lvl="0">
              <a:lnSpc>
                <a:spcPct val="114000"/>
              </a:lnSpc>
              <a:spcBef>
                <a:spcPts val="563"/>
              </a:spcBef>
              <a:buSzPts val="1125"/>
            </a:pPr>
            <a:r>
              <a:rPr lang="cs-CZ" sz="1125" dirty="0">
                <a:solidFill>
                  <a:srgbClr val="708792"/>
                </a:solidFill>
                <a:latin typeface="Trebuchet MS"/>
                <a:ea typeface="Trebuchet MS"/>
                <a:cs typeface="Trebuchet MS"/>
                <a:sym typeface="Trebuchet MS"/>
              </a:rPr>
              <a:t>Kritérium hodnotí přítomnost domácností žijících v nevyhovujících podmínkách, které zvyšují jejich zranitelnost vůči extrémním teplotám. Mezi takové podmínky může patřit například nedostatečná tepelná izolace nebo chybějící chlazení.</a:t>
            </a:r>
            <a:endParaRPr sz="1125" b="0" i="0" u="none" strike="noStrike" cap="none" dirty="0">
              <a:solidFill>
                <a:srgbClr val="708792"/>
              </a:solidFill>
              <a:latin typeface="Trebuchet MS"/>
              <a:ea typeface="Trebuchet MS"/>
              <a:cs typeface="Trebuchet MS"/>
              <a:sym typeface="Trebuchet MS"/>
            </a:endParaRPr>
          </a:p>
          <a:p>
            <a:pPr marL="0" marR="0" lvl="0" indent="0" algn="l" rtl="0">
              <a:lnSpc>
                <a:spcPct val="114000"/>
              </a:lnSpc>
              <a:spcBef>
                <a:spcPts val="563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Arial"/>
              <a:buNone/>
            </a:pPr>
            <a:r>
              <a:rPr lang="cs-CZ" sz="1575" b="1" i="0" u="none" strike="noStrike" cap="none" dirty="0">
                <a:solidFill>
                  <a:srgbClr val="708792"/>
                </a:solidFill>
                <a:latin typeface="Trebuchet MS"/>
                <a:ea typeface="Trebuchet MS"/>
                <a:cs typeface="Trebuchet MS"/>
                <a:sym typeface="Trebuchet MS"/>
              </a:rPr>
              <a:t>Cíl</a:t>
            </a:r>
            <a:r>
              <a:rPr lang="en-MT" sz="1575" b="1" i="0" u="none" strike="noStrike" cap="none" dirty="0">
                <a:solidFill>
                  <a:srgbClr val="708792"/>
                </a:solidFill>
                <a:latin typeface="Trebuchet MS"/>
                <a:ea typeface="Trebuchet MS"/>
                <a:cs typeface="Trebuchet MS"/>
                <a:sym typeface="Trebuchet MS"/>
              </a:rPr>
              <a:t>:</a:t>
            </a:r>
            <a:endParaRPr sz="1575" b="1" i="0" u="none" strike="noStrike" cap="none" dirty="0">
              <a:solidFill>
                <a:srgbClr val="708792"/>
              </a:solidFill>
              <a:latin typeface="Trebuchet MS"/>
              <a:ea typeface="Trebuchet MS"/>
              <a:cs typeface="Trebuchet MS"/>
              <a:sym typeface="Trebuchet MS"/>
            </a:endParaRPr>
          </a:p>
          <a:p>
            <a:pPr lvl="0">
              <a:lnSpc>
                <a:spcPct val="114000"/>
              </a:lnSpc>
              <a:spcBef>
                <a:spcPts val="563"/>
              </a:spcBef>
              <a:buSzPts val="1125"/>
            </a:pPr>
            <a:r>
              <a:rPr lang="cs-CZ" sz="1125" dirty="0">
                <a:solidFill>
                  <a:srgbClr val="708792"/>
                </a:solidFill>
                <a:latin typeface="Trebuchet MS"/>
                <a:ea typeface="Trebuchet MS"/>
                <a:cs typeface="Trebuchet MS"/>
                <a:sym typeface="Trebuchet MS"/>
              </a:rPr>
              <a:t>Zlepšit podmínky domácností, aby byla zajištěna tepelná izolace a dostupnost chladicích systémů</a:t>
            </a:r>
            <a:r>
              <a:rPr lang="en-MT" sz="1125" b="0" i="0" u="none" strike="noStrike" cap="none" dirty="0">
                <a:solidFill>
                  <a:srgbClr val="708792"/>
                </a:solidFill>
                <a:latin typeface="Trebuchet MS"/>
                <a:ea typeface="Trebuchet MS"/>
                <a:cs typeface="Trebuchet MS"/>
                <a:sym typeface="Trebuchet MS"/>
              </a:rPr>
              <a:t>.  </a:t>
            </a:r>
            <a:endParaRPr sz="1125" b="0" i="0" u="none" strike="noStrike" cap="none" dirty="0">
              <a:solidFill>
                <a:srgbClr val="708792"/>
              </a:solidFill>
              <a:latin typeface="Trebuchet MS"/>
              <a:ea typeface="Trebuchet MS"/>
              <a:cs typeface="Trebuchet MS"/>
              <a:sym typeface="Trebuchet MS"/>
            </a:endParaRPr>
          </a:p>
          <a:p>
            <a:pPr lvl="0">
              <a:lnSpc>
                <a:spcPct val="114000"/>
              </a:lnSpc>
              <a:spcBef>
                <a:spcPts val="563"/>
              </a:spcBef>
              <a:buSzPts val="1575"/>
            </a:pPr>
            <a:r>
              <a:rPr lang="cs-CZ" sz="1575" b="1" dirty="0">
                <a:solidFill>
                  <a:srgbClr val="708792"/>
                </a:solidFill>
                <a:latin typeface="Trebuchet MS"/>
                <a:ea typeface="Trebuchet MS"/>
                <a:cs typeface="Trebuchet MS"/>
                <a:sym typeface="Trebuchet MS"/>
              </a:rPr>
              <a:t>Význam</a:t>
            </a:r>
            <a:r>
              <a:rPr lang="en-MT" sz="1575" b="1" i="0" u="none" strike="noStrike" cap="none" dirty="0">
                <a:solidFill>
                  <a:srgbClr val="708792"/>
                </a:solidFill>
                <a:latin typeface="Trebuchet MS"/>
                <a:ea typeface="Trebuchet MS"/>
                <a:cs typeface="Trebuchet MS"/>
                <a:sym typeface="Trebuchet MS"/>
              </a:rPr>
              <a:t>:</a:t>
            </a:r>
            <a:endParaRPr sz="1575" b="1" i="0" u="none" strike="noStrike" cap="none" dirty="0">
              <a:solidFill>
                <a:srgbClr val="708792"/>
              </a:solidFill>
              <a:latin typeface="Trebuchet MS"/>
              <a:ea typeface="Trebuchet MS"/>
              <a:cs typeface="Trebuchet MS"/>
              <a:sym typeface="Trebuchet MS"/>
            </a:endParaRPr>
          </a:p>
          <a:p>
            <a:pPr lvl="0">
              <a:lnSpc>
                <a:spcPct val="114000"/>
              </a:lnSpc>
              <a:spcBef>
                <a:spcPts val="563"/>
              </a:spcBef>
              <a:buSzPts val="1125"/>
            </a:pPr>
            <a:r>
              <a:rPr lang="cs-CZ" sz="1125" dirty="0">
                <a:solidFill>
                  <a:srgbClr val="708792"/>
                </a:solidFill>
                <a:latin typeface="Trebuchet MS"/>
                <a:ea typeface="Trebuchet MS"/>
                <a:cs typeface="Trebuchet MS"/>
                <a:sym typeface="Trebuchet MS"/>
              </a:rPr>
              <a:t>Tento ukazatel je zásadní pro podporu udržitelného životního prostředí a dosažení vnitřního tepelného komfortu</a:t>
            </a:r>
            <a:r>
              <a:rPr lang="en-MT" sz="1125" b="0" i="0" u="none" strike="noStrike" cap="none" dirty="0">
                <a:solidFill>
                  <a:srgbClr val="708792"/>
                </a:solidFill>
                <a:latin typeface="Trebuchet MS"/>
                <a:ea typeface="Trebuchet MS"/>
                <a:cs typeface="Trebuchet MS"/>
                <a:sym typeface="Trebuchet MS"/>
              </a:rPr>
              <a:t>. </a:t>
            </a:r>
            <a:endParaRPr sz="1800" b="1" i="0" u="none" strike="noStrike" cap="none" dirty="0">
              <a:solidFill>
                <a:srgbClr val="708792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sp>
        <p:nvSpPr>
          <p:cNvPr id="766" name="Google Shape;766;g38ded15603a_0_379">
            <a:extLst>
              <a:ext uri="{FF2B5EF4-FFF2-40B4-BE49-F238E27FC236}">
                <a16:creationId xmlns:a16="http://schemas.microsoft.com/office/drawing/2014/main" id="{EF9BF461-FE22-A515-A7B6-47A3A000320D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691400" y="144650"/>
            <a:ext cx="8086500" cy="675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50" tIns="34275" rIns="68550" bIns="34275" anchor="ctr" anchorCtr="0">
            <a:normAutofit/>
          </a:bodyPr>
          <a:lstStyle/>
          <a:p>
            <a:pPr lvl="0" algn="l">
              <a:buSzPts val="2550"/>
            </a:pPr>
            <a:r>
              <a:rPr lang="cs-CZ" sz="1800" dirty="0">
                <a:solidFill>
                  <a:srgbClr val="70AD47"/>
                </a:solidFill>
              </a:rPr>
              <a:t>C8.1.7 PŘÍTOMNOST DOMÁCNOSTÍ VE ŠPATNÝCH PODMÍNKÁCH</a:t>
            </a:r>
            <a:endParaRPr sz="1800" dirty="0">
              <a:solidFill>
                <a:srgbClr val="70AD47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57134884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70">
          <a:extLst>
            <a:ext uri="{FF2B5EF4-FFF2-40B4-BE49-F238E27FC236}">
              <a16:creationId xmlns:a16="http://schemas.microsoft.com/office/drawing/2014/main" id="{C3ECB2E0-12FD-745C-1B9C-CF02F5C73DF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3" name="Google Shape;773;g38ded15603a_0_385">
            <a:extLst>
              <a:ext uri="{FF2B5EF4-FFF2-40B4-BE49-F238E27FC236}">
                <a16:creationId xmlns:a16="http://schemas.microsoft.com/office/drawing/2014/main" id="{24201A27-3E23-71E7-9E6A-BD54A2140953}"/>
              </a:ext>
            </a:extLst>
          </p:cNvPr>
          <p:cNvSpPr txBox="1"/>
          <p:nvPr/>
        </p:nvSpPr>
        <p:spPr>
          <a:xfrm>
            <a:off x="903251" y="1354500"/>
            <a:ext cx="4923600" cy="25956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50" tIns="34275" rIns="68550" bIns="34275" anchor="t" anchorCtr="0">
            <a:spAutoFit/>
          </a:bodyPr>
          <a:lstStyle/>
          <a:p>
            <a:pPr lvl="0">
              <a:lnSpc>
                <a:spcPct val="114000"/>
              </a:lnSpc>
              <a:buSzPts val="2000"/>
            </a:pPr>
            <a:r>
              <a:rPr lang="cs-CZ" sz="1600" b="1" dirty="0">
                <a:solidFill>
                  <a:schemeClr val="lt2"/>
                </a:solidFill>
                <a:latin typeface="Trebuchet MS"/>
                <a:ea typeface="Trebuchet MS"/>
                <a:cs typeface="Trebuchet MS"/>
                <a:sym typeface="Trebuchet MS"/>
              </a:rPr>
              <a:t>INDIKÁTOR</a:t>
            </a:r>
            <a:endParaRPr sz="1600" b="0" i="0" u="none" strike="noStrike" cap="none" dirty="0">
              <a:solidFill>
                <a:schemeClr val="lt2"/>
              </a:solidFill>
              <a:latin typeface="Trebuchet MS"/>
              <a:ea typeface="Trebuchet MS"/>
              <a:cs typeface="Trebuchet MS"/>
              <a:sym typeface="Trebuchet MS"/>
            </a:endParaRPr>
          </a:p>
          <a:p>
            <a:pPr marL="0" marR="0" lvl="0" indent="0" algn="l" rtl="0">
              <a:lnSpc>
                <a:spcPct val="114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endParaRPr sz="1600" b="1" i="0" u="none" strike="noStrike" cap="none" dirty="0">
              <a:solidFill>
                <a:schemeClr val="lt2"/>
              </a:solidFill>
              <a:latin typeface="Trebuchet MS"/>
              <a:ea typeface="Trebuchet MS"/>
              <a:cs typeface="Trebuchet MS"/>
              <a:sym typeface="Trebuchet MS"/>
            </a:endParaRPr>
          </a:p>
          <a:p>
            <a:pPr lvl="0">
              <a:lnSpc>
                <a:spcPct val="114000"/>
              </a:lnSpc>
              <a:buSzPts val="2000"/>
            </a:pPr>
            <a:r>
              <a:rPr lang="cs-CZ" sz="1600" dirty="0">
                <a:solidFill>
                  <a:schemeClr val="lt2"/>
                </a:solidFill>
                <a:latin typeface="Trebuchet MS"/>
                <a:ea typeface="Trebuchet MS"/>
                <a:cs typeface="Trebuchet MS"/>
                <a:sym typeface="Trebuchet MS"/>
              </a:rPr>
              <a:t>Průměrné stáří obytných budov v oblasti</a:t>
            </a:r>
            <a:r>
              <a:rPr lang="en-MT" sz="1600" b="0" i="0" u="none" strike="noStrike" cap="none" dirty="0">
                <a:solidFill>
                  <a:schemeClr val="lt2"/>
                </a:solidFill>
                <a:latin typeface="Trebuchet MS"/>
                <a:ea typeface="Trebuchet MS"/>
                <a:cs typeface="Trebuchet MS"/>
                <a:sym typeface="Trebuchet MS"/>
              </a:rPr>
              <a:t>: 45.4</a:t>
            </a:r>
            <a:endParaRPr sz="14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14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endParaRPr sz="1600" b="0" i="0" u="none" strike="noStrike" cap="none" dirty="0">
              <a:solidFill>
                <a:schemeClr val="lt2"/>
              </a:solidFill>
              <a:latin typeface="Trebuchet MS"/>
              <a:ea typeface="Trebuchet MS"/>
              <a:cs typeface="Trebuchet MS"/>
              <a:sym typeface="Trebuchet MS"/>
            </a:endParaRPr>
          </a:p>
          <a:p>
            <a:pPr lvl="0">
              <a:lnSpc>
                <a:spcPct val="114000"/>
              </a:lnSpc>
              <a:buSzPts val="2000"/>
            </a:pPr>
            <a:r>
              <a:rPr lang="cs-CZ" sz="1600" dirty="0">
                <a:solidFill>
                  <a:schemeClr val="lt2"/>
                </a:solidFill>
                <a:latin typeface="Trebuchet MS"/>
                <a:ea typeface="Trebuchet MS"/>
                <a:cs typeface="Trebuchet MS"/>
                <a:sym typeface="Trebuchet MS"/>
              </a:rPr>
              <a:t>Kritická hodnota (1) – 50 let
Optimální hodnota (0) –</a:t>
            </a:r>
            <a:r>
              <a:rPr lang="en-MT" sz="1600" b="0" i="0" u="none" strike="noStrike" cap="none" dirty="0">
                <a:solidFill>
                  <a:schemeClr val="lt2"/>
                </a:solidFill>
                <a:latin typeface="Trebuchet MS"/>
                <a:ea typeface="Trebuchet MS"/>
                <a:cs typeface="Trebuchet MS"/>
                <a:sym typeface="Trebuchet MS"/>
              </a:rPr>
              <a:t> 30 years</a:t>
            </a:r>
            <a:endParaRPr sz="1600" b="0" i="0" u="none" strike="noStrike" cap="none" dirty="0">
              <a:solidFill>
                <a:schemeClr val="lt2"/>
              </a:solidFill>
              <a:latin typeface="Trebuchet MS"/>
              <a:ea typeface="Trebuchet MS"/>
              <a:cs typeface="Trebuchet MS"/>
              <a:sym typeface="Trebuchet MS"/>
            </a:endParaRPr>
          </a:p>
          <a:p>
            <a:pPr marL="0" marR="0" lvl="0" indent="0" algn="l" rtl="0">
              <a:lnSpc>
                <a:spcPct val="114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endParaRPr sz="1600" b="0" i="0" u="none" strike="noStrike" cap="none" dirty="0">
              <a:solidFill>
                <a:schemeClr val="lt2"/>
              </a:solidFill>
              <a:latin typeface="Trebuchet MS"/>
              <a:ea typeface="Trebuchet MS"/>
              <a:cs typeface="Trebuchet MS"/>
              <a:sym typeface="Trebuchet MS"/>
            </a:endParaRPr>
          </a:p>
          <a:p>
            <a:pPr lvl="0">
              <a:lnSpc>
                <a:spcPct val="114000"/>
              </a:lnSpc>
              <a:buSzPts val="2000"/>
            </a:pPr>
            <a:r>
              <a:rPr lang="cs-CZ" sz="1600" dirty="0">
                <a:solidFill>
                  <a:schemeClr val="lt2"/>
                </a:solidFill>
                <a:latin typeface="Trebuchet MS"/>
                <a:ea typeface="Trebuchet MS"/>
                <a:cs typeface="Trebuchet MS"/>
                <a:sym typeface="Trebuchet MS"/>
              </a:rPr>
              <a:t>Normalizovaná hodnota: 0,77
Úroveň zranitelnosti: SPÍŠE NEGATIVNÍ</a:t>
            </a:r>
            <a:endParaRPr sz="1600" b="0" i="0" u="none" strike="noStrike" cap="none" dirty="0">
              <a:solidFill>
                <a:schemeClr val="lt2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pic>
        <p:nvPicPr>
          <p:cNvPr id="774" name="Google Shape;774;g38ded15603a_0_385">
            <a:extLst>
              <a:ext uri="{FF2B5EF4-FFF2-40B4-BE49-F238E27FC236}">
                <a16:creationId xmlns:a16="http://schemas.microsoft.com/office/drawing/2014/main" id="{98A915D6-2A7B-3937-7734-04B4976EB10D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5752083" y="1490400"/>
            <a:ext cx="2376717" cy="2684292"/>
          </a:xfrm>
          <a:prstGeom prst="rect">
            <a:avLst/>
          </a:prstGeom>
          <a:noFill/>
          <a:ln>
            <a:noFill/>
          </a:ln>
        </p:spPr>
      </p:pic>
      <p:sp>
        <p:nvSpPr>
          <p:cNvPr id="775" name="Google Shape;775;g38ded15603a_0_385">
            <a:extLst>
              <a:ext uri="{FF2B5EF4-FFF2-40B4-BE49-F238E27FC236}">
                <a16:creationId xmlns:a16="http://schemas.microsoft.com/office/drawing/2014/main" id="{F41A0C86-6FFE-1B28-E37C-12756B0029D6}"/>
              </a:ext>
            </a:extLst>
          </p:cNvPr>
          <p:cNvSpPr/>
          <p:nvPr/>
        </p:nvSpPr>
        <p:spPr>
          <a:xfrm>
            <a:off x="7524000" y="3664800"/>
            <a:ext cx="208800" cy="108000"/>
          </a:xfrm>
          <a:prstGeom prst="rect">
            <a:avLst/>
          </a:prstGeom>
          <a:solidFill>
            <a:srgbClr val="1ED215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76" name="Google Shape;776;g38ded15603a_0_385">
            <a:extLst>
              <a:ext uri="{FF2B5EF4-FFF2-40B4-BE49-F238E27FC236}">
                <a16:creationId xmlns:a16="http://schemas.microsoft.com/office/drawing/2014/main" id="{2CE34C25-0EF1-8EA3-8DFF-39D4976908BA}"/>
              </a:ext>
            </a:extLst>
          </p:cNvPr>
          <p:cNvSpPr/>
          <p:nvPr/>
        </p:nvSpPr>
        <p:spPr>
          <a:xfrm>
            <a:off x="7524000" y="3946297"/>
            <a:ext cx="208800" cy="108000"/>
          </a:xfrm>
          <a:prstGeom prst="rect">
            <a:avLst/>
          </a:prstGeom>
          <a:solidFill>
            <a:srgbClr val="FF0000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77" name="Google Shape;777;g38ded15603a_0_385">
            <a:extLst>
              <a:ext uri="{FF2B5EF4-FFF2-40B4-BE49-F238E27FC236}">
                <a16:creationId xmlns:a16="http://schemas.microsoft.com/office/drawing/2014/main" id="{3687471B-AA72-D1EF-AF8E-2C52934FA933}"/>
              </a:ext>
            </a:extLst>
          </p:cNvPr>
          <p:cNvSpPr txBox="1"/>
          <p:nvPr/>
        </p:nvSpPr>
        <p:spPr>
          <a:xfrm>
            <a:off x="7732800" y="3862843"/>
            <a:ext cx="720000" cy="253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50"/>
              <a:buFont typeface="Arial"/>
              <a:buNone/>
            </a:pPr>
            <a:r>
              <a:rPr lang="en-MT" sz="1050" b="0" i="0" u="none" strike="noStrike" cap="none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rPr>
              <a:t>50 years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78" name="Google Shape;778;g38ded15603a_0_385">
            <a:extLst>
              <a:ext uri="{FF2B5EF4-FFF2-40B4-BE49-F238E27FC236}">
                <a16:creationId xmlns:a16="http://schemas.microsoft.com/office/drawing/2014/main" id="{05772C6E-4412-C35B-C601-3811D58C1979}"/>
              </a:ext>
            </a:extLst>
          </p:cNvPr>
          <p:cNvSpPr txBox="1"/>
          <p:nvPr/>
        </p:nvSpPr>
        <p:spPr>
          <a:xfrm>
            <a:off x="7732800" y="3597939"/>
            <a:ext cx="720000" cy="253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50"/>
              <a:buFont typeface="Arial"/>
              <a:buNone/>
            </a:pPr>
            <a:r>
              <a:rPr lang="en-MT" sz="1050" b="0" i="0" u="none" strike="noStrike" cap="none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rPr>
              <a:t>30 years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79" name="Google Shape;779;g38ded15603a_0_385">
            <a:extLst>
              <a:ext uri="{FF2B5EF4-FFF2-40B4-BE49-F238E27FC236}">
                <a16:creationId xmlns:a16="http://schemas.microsoft.com/office/drawing/2014/main" id="{B1C5C301-CD98-3C88-6E56-03E0DFAE50E5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691400" y="144650"/>
            <a:ext cx="8086500" cy="675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50" tIns="34275" rIns="68550" bIns="34275" anchor="ctr" anchorCtr="0">
            <a:normAutofit/>
          </a:bodyPr>
          <a:lstStyle/>
          <a:p>
            <a:pPr lvl="0" algn="l">
              <a:buSzPts val="2550"/>
            </a:pPr>
            <a:r>
              <a:rPr lang="cs-CZ" sz="1800" dirty="0">
                <a:solidFill>
                  <a:srgbClr val="70AD47"/>
                </a:solidFill>
              </a:rPr>
              <a:t>C8.1.7 PŘÍTOMNOST DOMÁCNOSTÍ VE ŠPATNÝCH PODMÍNKÁCH</a:t>
            </a:r>
            <a:endParaRPr sz="1800" dirty="0">
              <a:solidFill>
                <a:srgbClr val="70AD47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58287676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27">
          <a:extLst>
            <a:ext uri="{FF2B5EF4-FFF2-40B4-BE49-F238E27FC236}">
              <a16:creationId xmlns:a16="http://schemas.microsoft.com/office/drawing/2014/main" id="{9C9D05D4-98F8-D552-9A14-3CA53D75FA7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8" name="Google Shape;828;g38ded15603a_0_467">
            <a:extLst>
              <a:ext uri="{FF2B5EF4-FFF2-40B4-BE49-F238E27FC236}">
                <a16:creationId xmlns:a16="http://schemas.microsoft.com/office/drawing/2014/main" id="{8974EF7A-3DD9-D8F7-76C3-41835A8AF11F}"/>
              </a:ext>
            </a:extLst>
          </p:cNvPr>
          <p:cNvSpPr txBox="1"/>
          <p:nvPr/>
        </p:nvSpPr>
        <p:spPr>
          <a:xfrm>
            <a:off x="604082" y="1174118"/>
            <a:ext cx="4507668" cy="3500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50" tIns="34275" rIns="68550" bIns="34275" anchor="t" anchorCtr="0">
            <a:normAutofit/>
          </a:bodyPr>
          <a:lstStyle/>
          <a:p>
            <a:pPr lvl="0" algn="just">
              <a:lnSpc>
                <a:spcPct val="114000"/>
              </a:lnSpc>
              <a:spcBef>
                <a:spcPts val="563"/>
              </a:spcBef>
              <a:buSzPts val="1575"/>
            </a:pPr>
            <a:r>
              <a:rPr lang="cs-CZ" sz="1575" b="1" dirty="0">
                <a:solidFill>
                  <a:srgbClr val="708792"/>
                </a:solidFill>
                <a:latin typeface="Trebuchet MS"/>
                <a:ea typeface="Trebuchet MS"/>
                <a:cs typeface="Trebuchet MS"/>
                <a:sym typeface="Trebuchet MS"/>
              </a:rPr>
              <a:t>Popis</a:t>
            </a:r>
            <a:r>
              <a:rPr lang="en-MT" sz="1575" b="1" i="0" u="none" strike="noStrike" cap="none" dirty="0">
                <a:solidFill>
                  <a:srgbClr val="708792"/>
                </a:solidFill>
                <a:latin typeface="Trebuchet MS"/>
                <a:ea typeface="Trebuchet MS"/>
                <a:cs typeface="Trebuchet MS"/>
                <a:sym typeface="Trebuchet MS"/>
              </a:rPr>
              <a:t>:</a:t>
            </a:r>
            <a:endParaRPr sz="1575" b="1" i="0" u="none" strike="noStrike" cap="none" dirty="0">
              <a:solidFill>
                <a:srgbClr val="708792"/>
              </a:solidFill>
              <a:latin typeface="Trebuchet MS"/>
              <a:ea typeface="Trebuchet MS"/>
              <a:cs typeface="Trebuchet MS"/>
              <a:sym typeface="Trebuchet MS"/>
            </a:endParaRPr>
          </a:p>
          <a:p>
            <a:pPr lvl="0" algn="just">
              <a:lnSpc>
                <a:spcPct val="114000"/>
              </a:lnSpc>
              <a:spcBef>
                <a:spcPts val="563"/>
              </a:spcBef>
              <a:buSzPts val="1125"/>
            </a:pPr>
            <a:r>
              <a:rPr lang="cs-CZ" sz="1125" dirty="0">
                <a:solidFill>
                  <a:srgbClr val="708792"/>
                </a:solidFill>
                <a:latin typeface="Trebuchet MS"/>
                <a:ea typeface="Trebuchet MS"/>
                <a:cs typeface="Trebuchet MS"/>
                <a:sym typeface="Trebuchet MS"/>
              </a:rPr>
              <a:t>Měří počet zelených ploch (parky, zahrady, stromořadí ulice, zelené střechy) na jednotku plochy, což ukazuje dostupnost a rozložení vegetace ve městech</a:t>
            </a:r>
            <a:r>
              <a:rPr lang="en-MT" sz="1125" b="0" i="0" u="none" strike="noStrike" cap="none" dirty="0">
                <a:solidFill>
                  <a:srgbClr val="708792"/>
                </a:solidFill>
                <a:latin typeface="Trebuchet MS"/>
                <a:ea typeface="Trebuchet MS"/>
                <a:cs typeface="Trebuchet MS"/>
                <a:sym typeface="Trebuchet MS"/>
              </a:rPr>
              <a:t>.</a:t>
            </a:r>
            <a:endParaRPr sz="1125" b="0" i="0" u="none" strike="noStrike" cap="none" dirty="0">
              <a:solidFill>
                <a:srgbClr val="708792"/>
              </a:solidFill>
              <a:latin typeface="Trebuchet MS"/>
              <a:ea typeface="Trebuchet MS"/>
              <a:cs typeface="Trebuchet MS"/>
              <a:sym typeface="Trebuchet MS"/>
            </a:endParaRPr>
          </a:p>
          <a:p>
            <a:pPr marL="0" marR="0" lvl="0" indent="0" algn="just" rtl="0">
              <a:lnSpc>
                <a:spcPct val="114000"/>
              </a:lnSpc>
              <a:spcBef>
                <a:spcPts val="563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Arial"/>
              <a:buNone/>
            </a:pPr>
            <a:r>
              <a:rPr lang="cs-CZ" sz="1575" b="1" i="0" u="none" strike="noStrike" cap="none" dirty="0">
                <a:solidFill>
                  <a:srgbClr val="708792"/>
                </a:solidFill>
                <a:latin typeface="Trebuchet MS"/>
                <a:ea typeface="Trebuchet MS"/>
                <a:cs typeface="Trebuchet MS"/>
                <a:sym typeface="Trebuchet MS"/>
              </a:rPr>
              <a:t>Cíl</a:t>
            </a:r>
            <a:r>
              <a:rPr lang="en-MT" sz="1575" b="1" i="0" u="none" strike="noStrike" cap="none" dirty="0">
                <a:solidFill>
                  <a:srgbClr val="708792"/>
                </a:solidFill>
                <a:latin typeface="Trebuchet MS"/>
                <a:ea typeface="Trebuchet MS"/>
                <a:cs typeface="Trebuchet MS"/>
                <a:sym typeface="Trebuchet MS"/>
              </a:rPr>
              <a:t>:</a:t>
            </a:r>
            <a:endParaRPr sz="1575" b="1" i="0" u="none" strike="noStrike" cap="none" dirty="0">
              <a:solidFill>
                <a:srgbClr val="708792"/>
              </a:solidFill>
              <a:latin typeface="Trebuchet MS"/>
              <a:ea typeface="Trebuchet MS"/>
              <a:cs typeface="Trebuchet MS"/>
              <a:sym typeface="Trebuchet MS"/>
            </a:endParaRPr>
          </a:p>
          <a:p>
            <a:pPr lvl="0" algn="just">
              <a:lnSpc>
                <a:spcPct val="114000"/>
              </a:lnSpc>
              <a:spcBef>
                <a:spcPts val="563"/>
              </a:spcBef>
              <a:buSzPts val="1125"/>
            </a:pPr>
            <a:r>
              <a:rPr lang="cs-CZ" sz="1125" dirty="0">
                <a:solidFill>
                  <a:srgbClr val="708792"/>
                </a:solidFill>
                <a:latin typeface="Trebuchet MS"/>
                <a:ea typeface="Trebuchet MS"/>
                <a:cs typeface="Trebuchet MS"/>
                <a:sym typeface="Trebuchet MS"/>
              </a:rPr>
              <a:t>Zhodnotit přítomnost a dostupnost městské zelené infrastruktury a řídit plánovací kroky, které posilují odolnost vůči teplu</a:t>
            </a:r>
            <a:r>
              <a:rPr lang="en-MT" sz="1125" b="0" i="0" u="none" strike="noStrike" cap="none" dirty="0">
                <a:solidFill>
                  <a:srgbClr val="708792"/>
                </a:solidFill>
                <a:latin typeface="Trebuchet MS"/>
                <a:ea typeface="Trebuchet MS"/>
                <a:cs typeface="Trebuchet MS"/>
                <a:sym typeface="Trebuchet MS"/>
              </a:rPr>
              <a:t>.</a:t>
            </a:r>
            <a:endParaRPr sz="1125" b="0" i="0" u="none" strike="noStrike" cap="none" dirty="0">
              <a:solidFill>
                <a:srgbClr val="708792"/>
              </a:solidFill>
              <a:latin typeface="Trebuchet MS"/>
              <a:ea typeface="Trebuchet MS"/>
              <a:cs typeface="Trebuchet MS"/>
              <a:sym typeface="Trebuchet MS"/>
            </a:endParaRPr>
          </a:p>
          <a:p>
            <a:pPr lvl="0" algn="just">
              <a:lnSpc>
                <a:spcPct val="114000"/>
              </a:lnSpc>
              <a:spcBef>
                <a:spcPts val="563"/>
              </a:spcBef>
              <a:buSzPts val="1575"/>
            </a:pPr>
            <a:r>
              <a:rPr lang="cs-CZ" sz="1575" b="1" dirty="0">
                <a:solidFill>
                  <a:srgbClr val="708792"/>
                </a:solidFill>
                <a:latin typeface="Trebuchet MS"/>
                <a:ea typeface="Trebuchet MS"/>
                <a:cs typeface="Trebuchet MS"/>
                <a:sym typeface="Trebuchet MS"/>
              </a:rPr>
              <a:t>Význam</a:t>
            </a:r>
            <a:r>
              <a:rPr lang="en-MT" sz="1575" b="1" i="0" u="none" strike="noStrike" cap="none" dirty="0">
                <a:solidFill>
                  <a:srgbClr val="708792"/>
                </a:solidFill>
                <a:latin typeface="Trebuchet MS"/>
                <a:ea typeface="Trebuchet MS"/>
                <a:cs typeface="Trebuchet MS"/>
                <a:sym typeface="Trebuchet MS"/>
              </a:rPr>
              <a:t>:</a:t>
            </a:r>
            <a:endParaRPr sz="1400" b="0" i="0" u="none" strike="noStrike" cap="none" dirty="0">
              <a:solidFill>
                <a:srgbClr val="708792"/>
              </a:solidFill>
              <a:latin typeface="Arial"/>
              <a:ea typeface="Arial"/>
              <a:cs typeface="Arial"/>
              <a:sym typeface="Arial"/>
            </a:endParaRPr>
          </a:p>
          <a:p>
            <a:pPr lvl="0" algn="just">
              <a:lnSpc>
                <a:spcPct val="114000"/>
              </a:lnSpc>
              <a:spcBef>
                <a:spcPts val="563"/>
              </a:spcBef>
              <a:buSzPts val="1125"/>
            </a:pPr>
            <a:r>
              <a:rPr lang="cs-CZ" sz="1125" dirty="0">
                <a:solidFill>
                  <a:srgbClr val="708792"/>
                </a:solidFill>
                <a:latin typeface="Trebuchet MS"/>
                <a:ea typeface="Trebuchet MS"/>
                <a:cs typeface="Trebuchet MS"/>
                <a:sym typeface="Trebuchet MS"/>
              </a:rPr>
              <a:t>Zelené plochy snižují efekt městského tepelného ostrova díky stínění a evapotranspiraci, čímž se zlepšuje tepelný komfort a rovnost. Nízká hustota signalizuje vyšší zranitelnost vůči extrémnímu teplu, zejména u vystavených skupin</a:t>
            </a:r>
            <a:r>
              <a:rPr lang="en-MT" sz="1125" b="0" i="0" u="none" strike="noStrike" cap="none" dirty="0">
                <a:solidFill>
                  <a:srgbClr val="708792"/>
                </a:solidFill>
                <a:latin typeface="Trebuchet MS"/>
                <a:ea typeface="Trebuchet MS"/>
                <a:cs typeface="Trebuchet MS"/>
                <a:sym typeface="Trebuchet MS"/>
              </a:rPr>
              <a:t>.</a:t>
            </a:r>
            <a:endParaRPr sz="1800" b="1" i="0" u="none" strike="noStrike" cap="none" dirty="0">
              <a:solidFill>
                <a:srgbClr val="708792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pic>
        <p:nvPicPr>
          <p:cNvPr id="829" name="Google Shape;829;g38ded15603a_0_467" descr="Planning of Urban Green Spaces: An Ecological Perspective on Human Benefits">
            <a:extLst>
              <a:ext uri="{FF2B5EF4-FFF2-40B4-BE49-F238E27FC236}">
                <a16:creationId xmlns:a16="http://schemas.microsoft.com/office/drawing/2014/main" id="{00E64C0A-2A48-6D28-F83F-86D8C1FF8BA5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5043310" y="1748117"/>
            <a:ext cx="3496609" cy="2238934"/>
          </a:xfrm>
          <a:prstGeom prst="rect">
            <a:avLst/>
          </a:prstGeom>
          <a:noFill/>
          <a:ln>
            <a:noFill/>
          </a:ln>
        </p:spPr>
      </p:pic>
      <p:sp>
        <p:nvSpPr>
          <p:cNvPr id="830" name="Google Shape;830;g38ded15603a_0_467">
            <a:extLst>
              <a:ext uri="{FF2B5EF4-FFF2-40B4-BE49-F238E27FC236}">
                <a16:creationId xmlns:a16="http://schemas.microsoft.com/office/drawing/2014/main" id="{BEE18E57-CD68-15A4-58A4-FFFB7FDD81F2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691400" y="144650"/>
            <a:ext cx="8086500" cy="675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50" tIns="34275" rIns="68550" bIns="34275" anchor="ctr" anchorCtr="0">
            <a:normAutofit/>
          </a:bodyPr>
          <a:lstStyle/>
          <a:p>
            <a:pPr lvl="0" algn="l">
              <a:buSzPts val="2550"/>
            </a:pPr>
            <a:r>
              <a:rPr lang="cs-CZ" sz="1800" dirty="0">
                <a:solidFill>
                  <a:srgbClr val="70AD47"/>
                </a:solidFill>
              </a:rPr>
              <a:t>C8.1.8 HUSTOTA ZELENÝCH PLOCH</a:t>
            </a:r>
            <a:endParaRPr sz="1800" dirty="0">
              <a:solidFill>
                <a:srgbClr val="70AD47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058957313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34">
          <a:extLst>
            <a:ext uri="{FF2B5EF4-FFF2-40B4-BE49-F238E27FC236}">
              <a16:creationId xmlns:a16="http://schemas.microsoft.com/office/drawing/2014/main" id="{F7854C35-5330-E219-A992-13822B353D3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7" name="Google Shape;837;g38ded15603a_0_473">
            <a:extLst>
              <a:ext uri="{FF2B5EF4-FFF2-40B4-BE49-F238E27FC236}">
                <a16:creationId xmlns:a16="http://schemas.microsoft.com/office/drawing/2014/main" id="{C08C1C60-33EB-1C56-6906-3B30B9C41D7D}"/>
              </a:ext>
            </a:extLst>
          </p:cNvPr>
          <p:cNvSpPr txBox="1"/>
          <p:nvPr/>
        </p:nvSpPr>
        <p:spPr>
          <a:xfrm>
            <a:off x="903241" y="1354493"/>
            <a:ext cx="4333800" cy="25314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50" tIns="34275" rIns="68550" bIns="34275" anchor="t" anchorCtr="0">
            <a:spAutoFit/>
          </a:bodyPr>
          <a:lstStyle/>
          <a:p>
            <a:pPr lvl="0">
              <a:buSzPts val="2000"/>
            </a:pPr>
            <a:r>
              <a:rPr lang="cs-CZ" sz="1600" b="1" dirty="0">
                <a:solidFill>
                  <a:schemeClr val="lt2"/>
                </a:solidFill>
                <a:latin typeface="Trebuchet MS"/>
                <a:ea typeface="Trebuchet MS"/>
                <a:cs typeface="Trebuchet MS"/>
                <a:sym typeface="Trebuchet MS"/>
              </a:rPr>
              <a:t>INDIKÁTOR</a:t>
            </a:r>
            <a:endParaRPr sz="1600" b="0" i="0" u="none" strike="noStrike" cap="none" dirty="0">
              <a:solidFill>
                <a:schemeClr val="lt2"/>
              </a:solidFill>
              <a:latin typeface="Trebuchet MS"/>
              <a:ea typeface="Trebuchet MS"/>
              <a:cs typeface="Trebuchet MS"/>
              <a:sym typeface="Trebuchet MS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endParaRPr sz="1600" b="1" i="0" u="none" strike="noStrike" cap="none" dirty="0">
              <a:solidFill>
                <a:schemeClr val="lt2"/>
              </a:solidFill>
              <a:latin typeface="Trebuchet MS"/>
              <a:ea typeface="Trebuchet MS"/>
              <a:cs typeface="Trebuchet MS"/>
              <a:sym typeface="Trebuchet MS"/>
            </a:endParaRPr>
          </a:p>
          <a:p>
            <a:pPr lvl="0">
              <a:buSzPts val="2000"/>
            </a:pPr>
            <a:r>
              <a:rPr lang="pl-PL" sz="1600" dirty="0">
                <a:solidFill>
                  <a:schemeClr val="lt2"/>
                </a:solidFill>
                <a:latin typeface="Trebuchet MS"/>
                <a:ea typeface="Trebuchet MS"/>
                <a:cs typeface="Trebuchet MS"/>
                <a:sym typeface="Trebuchet MS"/>
              </a:rPr>
              <a:t>Počet ploch zelených ploch na jednotku plochy</a:t>
            </a:r>
            <a:r>
              <a:rPr lang="en-MT" sz="1600" b="0" i="0" u="none" strike="noStrike" cap="none" dirty="0">
                <a:solidFill>
                  <a:schemeClr val="lt2"/>
                </a:solidFill>
                <a:latin typeface="Trebuchet MS"/>
                <a:ea typeface="Trebuchet MS"/>
                <a:cs typeface="Trebuchet MS"/>
                <a:sym typeface="Trebuchet MS"/>
              </a:rPr>
              <a:t>: </a:t>
            </a:r>
            <a:r>
              <a:rPr lang="en-MT" sz="1600" dirty="0">
                <a:solidFill>
                  <a:schemeClr val="lt2"/>
                </a:solidFill>
                <a:latin typeface="Trebuchet MS"/>
                <a:ea typeface="Trebuchet MS"/>
                <a:cs typeface="Trebuchet MS"/>
                <a:sym typeface="Trebuchet MS"/>
              </a:rPr>
              <a:t>3.72</a:t>
            </a:r>
            <a:endParaRPr sz="14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endParaRPr sz="1600" b="0" i="0" u="none" strike="noStrike" cap="none" dirty="0">
              <a:solidFill>
                <a:schemeClr val="lt2"/>
              </a:solidFill>
              <a:latin typeface="Trebuchet MS"/>
              <a:ea typeface="Trebuchet MS"/>
              <a:cs typeface="Trebuchet MS"/>
              <a:sym typeface="Trebuchet MS"/>
            </a:endParaRPr>
          </a:p>
          <a:p>
            <a:pPr lvl="0">
              <a:buSzPts val="2000"/>
            </a:pPr>
            <a:r>
              <a:rPr lang="cs-CZ" sz="1600" dirty="0">
                <a:solidFill>
                  <a:schemeClr val="lt2"/>
                </a:solidFill>
                <a:latin typeface="Trebuchet MS"/>
                <a:ea typeface="Trebuchet MS"/>
                <a:cs typeface="Trebuchet MS"/>
                <a:sym typeface="Trebuchet MS"/>
              </a:rPr>
              <a:t>Kritická hodnota (1): 3
Optimální hodnota</a:t>
            </a:r>
            <a:r>
              <a:rPr lang="en-MT" sz="1600" b="0" i="0" u="none" strike="noStrike" cap="none" dirty="0">
                <a:solidFill>
                  <a:schemeClr val="lt2"/>
                </a:solidFill>
                <a:latin typeface="Trebuchet MS"/>
                <a:ea typeface="Trebuchet MS"/>
                <a:cs typeface="Trebuchet MS"/>
                <a:sym typeface="Trebuchet MS"/>
              </a:rPr>
              <a:t>(0): 5</a:t>
            </a:r>
            <a:endParaRPr sz="1600" b="0" i="0" u="none" strike="noStrike" cap="none" dirty="0">
              <a:solidFill>
                <a:schemeClr val="lt2"/>
              </a:solidFill>
              <a:latin typeface="Trebuchet MS"/>
              <a:ea typeface="Trebuchet MS"/>
              <a:cs typeface="Trebuchet MS"/>
              <a:sym typeface="Trebuchet MS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endParaRPr sz="1600" b="0" i="0" u="none" strike="noStrike" cap="none" dirty="0">
              <a:solidFill>
                <a:schemeClr val="lt2"/>
              </a:solidFill>
              <a:latin typeface="Trebuchet MS"/>
              <a:ea typeface="Trebuchet MS"/>
              <a:cs typeface="Trebuchet MS"/>
              <a:sym typeface="Trebuchet MS"/>
            </a:endParaRPr>
          </a:p>
          <a:p>
            <a:pPr lvl="0">
              <a:buSzPts val="2000"/>
            </a:pPr>
            <a:r>
              <a:rPr lang="cs-CZ" sz="1600" dirty="0">
                <a:solidFill>
                  <a:schemeClr val="lt2"/>
                </a:solidFill>
                <a:latin typeface="Trebuchet MS"/>
                <a:ea typeface="Trebuchet MS"/>
                <a:cs typeface="Trebuchet MS"/>
                <a:sym typeface="Trebuchet MS"/>
              </a:rPr>
              <a:t>Normalizovaná hodnota: 0,64
Úroveň zranitelnosti: Spíše negativní</a:t>
            </a:r>
            <a:endParaRPr sz="1600" b="0" i="0" u="none" strike="noStrike" cap="none" dirty="0">
              <a:solidFill>
                <a:schemeClr val="lt2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pic>
        <p:nvPicPr>
          <p:cNvPr id="838" name="Google Shape;838;g38ded15603a_0_473">
            <a:extLst>
              <a:ext uri="{FF2B5EF4-FFF2-40B4-BE49-F238E27FC236}">
                <a16:creationId xmlns:a16="http://schemas.microsoft.com/office/drawing/2014/main" id="{373C0307-99E6-160F-B676-5D1225699FCE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 l="1871" t="1749" r="3087" b="9424"/>
          <a:stretch/>
        </p:blipFill>
        <p:spPr>
          <a:xfrm>
            <a:off x="5750361" y="612553"/>
            <a:ext cx="2639842" cy="3983739"/>
          </a:xfrm>
          <a:prstGeom prst="rect">
            <a:avLst/>
          </a:prstGeom>
          <a:noFill/>
          <a:ln>
            <a:noFill/>
          </a:ln>
        </p:spPr>
      </p:pic>
      <p:sp>
        <p:nvSpPr>
          <p:cNvPr id="839" name="Google Shape;839;g38ded15603a_0_473">
            <a:extLst>
              <a:ext uri="{FF2B5EF4-FFF2-40B4-BE49-F238E27FC236}">
                <a16:creationId xmlns:a16="http://schemas.microsoft.com/office/drawing/2014/main" id="{DC786EFF-B0CF-9293-B8D0-1C382CC1EB9C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691400" y="144650"/>
            <a:ext cx="8086500" cy="675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50" tIns="34275" rIns="68550" bIns="34275" anchor="ctr" anchorCtr="0">
            <a:normAutofit/>
          </a:bodyPr>
          <a:lstStyle/>
          <a:p>
            <a:pPr lvl="0" algn="l">
              <a:buSzPts val="2550"/>
            </a:pPr>
            <a:r>
              <a:rPr lang="cs-CZ" sz="1800" dirty="0">
                <a:solidFill>
                  <a:srgbClr val="70AD47"/>
                </a:solidFill>
              </a:rPr>
              <a:t>C8.1.8 HUSTOTA ZELENÝCH PLOCH</a:t>
            </a:r>
            <a:endParaRPr sz="1800" dirty="0">
              <a:solidFill>
                <a:srgbClr val="70AD47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262417822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02">
          <a:extLst>
            <a:ext uri="{FF2B5EF4-FFF2-40B4-BE49-F238E27FC236}">
              <a16:creationId xmlns:a16="http://schemas.microsoft.com/office/drawing/2014/main" id="{094CDE4B-52A2-143B-E028-D1D1FE03F3E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903" name="Google Shape;903;p36">
            <a:extLst>
              <a:ext uri="{FF2B5EF4-FFF2-40B4-BE49-F238E27FC236}">
                <a16:creationId xmlns:a16="http://schemas.microsoft.com/office/drawing/2014/main" id="{68BB693D-14A6-76F1-4FDD-5F7A278D5C0D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45668506"/>
              </p:ext>
            </p:extLst>
          </p:nvPr>
        </p:nvGraphicFramePr>
        <p:xfrm>
          <a:off x="576263" y="1781426"/>
          <a:ext cx="3757955" cy="2067030"/>
        </p:xfrm>
        <a:graphic>
          <a:graphicData uri="http://schemas.openxmlformats.org/drawingml/2006/table">
            <a:tbl>
              <a:tblPr>
                <a:noFill/>
                <a:tableStyleId>{36E50907-AF9A-4ACE-AC51-CDD586CB403A}</a:tableStyleId>
              </a:tblPr>
              <a:tblGrid>
                <a:gridCol w="233051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42743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208600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900"/>
                        <a:buFont typeface="Trebuchet MS"/>
                        <a:buNone/>
                      </a:pPr>
                      <a:r>
                        <a:rPr lang="cs-CZ" sz="1100" b="1" u="none" strike="noStrike" cap="none" dirty="0">
                          <a:solidFill>
                            <a:schemeClr val="lt2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Kritérium</a:t>
                      </a:r>
                      <a:endParaRPr sz="1600" b="1" u="none" strike="noStrike" cap="none" dirty="0">
                        <a:solidFill>
                          <a:schemeClr val="lt2"/>
                        </a:solidFill>
                        <a:latin typeface="Trebuchet MS"/>
                        <a:ea typeface="Trebuchet MS"/>
                        <a:cs typeface="Trebuchet MS"/>
                        <a:sym typeface="Trebuchet MS"/>
                      </a:endParaRPr>
                    </a:p>
                  </a:txBody>
                  <a:tcPr marL="51425" marR="51425" marT="25725" marB="25725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900"/>
                        <a:buFont typeface="Trebuchet MS"/>
                        <a:buNone/>
                      </a:pPr>
                      <a:r>
                        <a:rPr lang="cs-CZ" sz="1100" b="1" u="none" strike="noStrike" cap="none" dirty="0">
                          <a:solidFill>
                            <a:schemeClr val="lt2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Normalizovaná hodnota</a:t>
                      </a:r>
                      <a:endParaRPr sz="1600" b="1" u="none" strike="noStrike" cap="none" dirty="0">
                        <a:solidFill>
                          <a:schemeClr val="lt2"/>
                        </a:solidFill>
                        <a:latin typeface="Trebuchet MS"/>
                        <a:ea typeface="Trebuchet MS"/>
                        <a:cs typeface="Trebuchet MS"/>
                        <a:sym typeface="Trebuchet MS"/>
                      </a:endParaRPr>
                    </a:p>
                  </a:txBody>
                  <a:tcPr marL="51425" marR="51425" marT="25725" marB="25725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94350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500"/>
                        <a:buFont typeface="Trebuchet MS"/>
                        <a:buNone/>
                      </a:pPr>
                      <a:r>
                        <a:rPr lang="cs-CZ" sz="1100" u="none" strike="noStrike" cap="none" dirty="0">
                          <a:solidFill>
                            <a:schemeClr val="lt2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Schopnost zpevněných povrchů odrážet sluneční záření</a:t>
                      </a:r>
                      <a:endParaRPr sz="1400" u="none" strike="noStrike" cap="none" dirty="0">
                        <a:solidFill>
                          <a:schemeClr val="lt2"/>
                        </a:solidFill>
                        <a:latin typeface="Trebuchet MS"/>
                        <a:ea typeface="Trebuchet MS"/>
                        <a:cs typeface="Trebuchet MS"/>
                        <a:sym typeface="Trebuchet MS"/>
                      </a:endParaRPr>
                    </a:p>
                  </a:txBody>
                  <a:tcPr marL="51425" marR="51425" marT="25725" marB="25725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Trebuchet MS"/>
                        <a:buNone/>
                      </a:pPr>
                      <a:r>
                        <a:rPr lang="en-MT" sz="1100" u="none" strike="noStrike" cap="none">
                          <a:solidFill>
                            <a:schemeClr val="lt2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0,71</a:t>
                      </a:r>
                      <a:endParaRPr sz="1400" u="none" strike="noStrike" cap="none">
                        <a:solidFill>
                          <a:schemeClr val="lt2"/>
                        </a:solidFill>
                        <a:latin typeface="Trebuchet MS"/>
                        <a:ea typeface="Trebuchet MS"/>
                        <a:cs typeface="Trebuchet MS"/>
                        <a:sym typeface="Trebuchet MS"/>
                      </a:endParaRPr>
                    </a:p>
                  </a:txBody>
                  <a:tcPr marL="51425" marR="51425" marT="25725" marB="25725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94350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500"/>
                        <a:buFont typeface="Trebuchet MS"/>
                        <a:buNone/>
                      </a:pPr>
                      <a:r>
                        <a:rPr lang="cs-CZ" sz="1100" u="none" strike="noStrike" cap="none" dirty="0">
                          <a:solidFill>
                            <a:schemeClr val="lt2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Schopnost střech odrážet sluneční záření</a:t>
                      </a:r>
                      <a:endParaRPr sz="1400" u="none" strike="noStrike" cap="none" dirty="0">
                        <a:solidFill>
                          <a:schemeClr val="lt2"/>
                        </a:solidFill>
                        <a:latin typeface="Trebuchet MS"/>
                        <a:ea typeface="Trebuchet MS"/>
                        <a:cs typeface="Trebuchet MS"/>
                        <a:sym typeface="Trebuchet MS"/>
                      </a:endParaRPr>
                    </a:p>
                  </a:txBody>
                  <a:tcPr marL="51425" marR="51425" marT="25725" marB="25725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Trebuchet MS"/>
                        <a:buNone/>
                      </a:pPr>
                      <a:r>
                        <a:rPr lang="en-MT" sz="1100" u="none" strike="noStrike" cap="none" dirty="0">
                          <a:solidFill>
                            <a:schemeClr val="lt2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0,42</a:t>
                      </a:r>
                      <a:endParaRPr sz="1400" u="none" strike="noStrike" cap="none" dirty="0">
                        <a:solidFill>
                          <a:schemeClr val="lt2"/>
                        </a:solidFill>
                        <a:latin typeface="Trebuchet MS"/>
                        <a:ea typeface="Trebuchet MS"/>
                        <a:cs typeface="Trebuchet MS"/>
                        <a:sym typeface="Trebuchet MS"/>
                      </a:endParaRPr>
                    </a:p>
                  </a:txBody>
                  <a:tcPr marL="51425" marR="51425" marT="25725" marB="25725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22900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500"/>
                        <a:buFont typeface="Trebuchet MS"/>
                        <a:buNone/>
                      </a:pPr>
                      <a:r>
                        <a:rPr lang="cs-CZ" sz="1100" u="none" strike="noStrike" cap="none" dirty="0">
                          <a:solidFill>
                            <a:schemeClr val="lt2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Reflexivita městských oblastí</a:t>
                      </a:r>
                      <a:endParaRPr sz="1400" u="none" strike="noStrike" cap="none" dirty="0">
                        <a:solidFill>
                          <a:schemeClr val="lt2"/>
                        </a:solidFill>
                        <a:latin typeface="Trebuchet MS"/>
                        <a:ea typeface="Trebuchet MS"/>
                        <a:cs typeface="Trebuchet MS"/>
                        <a:sym typeface="Trebuchet MS"/>
                      </a:endParaRPr>
                    </a:p>
                  </a:txBody>
                  <a:tcPr marL="51425" marR="51425" marT="25725" marB="25725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Trebuchet MS"/>
                        <a:buNone/>
                      </a:pPr>
                      <a:r>
                        <a:rPr lang="en-MT" sz="1100" u="none" strike="noStrike" cap="none">
                          <a:solidFill>
                            <a:schemeClr val="lt2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0,66</a:t>
                      </a:r>
                      <a:endParaRPr sz="1400" u="none" strike="noStrike" cap="none">
                        <a:solidFill>
                          <a:schemeClr val="lt2"/>
                        </a:solidFill>
                        <a:latin typeface="Trebuchet MS"/>
                        <a:ea typeface="Trebuchet MS"/>
                        <a:cs typeface="Trebuchet MS"/>
                        <a:sym typeface="Trebuchet MS"/>
                      </a:endParaRPr>
                    </a:p>
                  </a:txBody>
                  <a:tcPr marL="51425" marR="51425" marT="25725" marB="25725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22900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500"/>
                        <a:buFont typeface="Trebuchet MS"/>
                        <a:buNone/>
                      </a:pPr>
                      <a:r>
                        <a:rPr lang="cs-CZ" sz="1100" u="none" strike="noStrike" cap="none" dirty="0">
                          <a:solidFill>
                            <a:schemeClr val="lt2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Dostupnost zelených ploch</a:t>
                      </a:r>
                      <a:endParaRPr sz="1400" u="none" strike="noStrike" cap="none" dirty="0">
                        <a:solidFill>
                          <a:schemeClr val="lt2"/>
                        </a:solidFill>
                        <a:latin typeface="Trebuchet MS"/>
                        <a:ea typeface="Trebuchet MS"/>
                        <a:cs typeface="Trebuchet MS"/>
                        <a:sym typeface="Trebuchet MS"/>
                      </a:endParaRPr>
                    </a:p>
                  </a:txBody>
                  <a:tcPr marL="51425" marR="51425" marT="25725" marB="25725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Trebuchet MS"/>
                        <a:buNone/>
                      </a:pPr>
                      <a:r>
                        <a:rPr lang="en-MT" sz="1100" u="none" strike="noStrike" cap="none">
                          <a:solidFill>
                            <a:schemeClr val="lt2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0,63</a:t>
                      </a:r>
                      <a:endParaRPr sz="1400" u="none" strike="noStrike" cap="none">
                        <a:solidFill>
                          <a:schemeClr val="lt2"/>
                        </a:solidFill>
                        <a:latin typeface="Trebuchet MS"/>
                        <a:ea typeface="Trebuchet MS"/>
                        <a:cs typeface="Trebuchet MS"/>
                        <a:sym typeface="Trebuchet MS"/>
                      </a:endParaRPr>
                    </a:p>
                  </a:txBody>
                  <a:tcPr marL="51425" marR="51425" marT="25725" marB="25725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22900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500"/>
                        <a:buFont typeface="Trebuchet MS"/>
                        <a:buNone/>
                      </a:pPr>
                      <a:r>
                        <a:rPr lang="cs-CZ" sz="1100" u="none" strike="noStrike" cap="none" dirty="0">
                          <a:solidFill>
                            <a:schemeClr val="lt2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Stínění zpevněných povrchů</a:t>
                      </a:r>
                      <a:endParaRPr sz="1400" u="none" strike="noStrike" cap="none" dirty="0">
                        <a:solidFill>
                          <a:schemeClr val="lt2"/>
                        </a:solidFill>
                        <a:latin typeface="Trebuchet MS"/>
                        <a:ea typeface="Trebuchet MS"/>
                        <a:cs typeface="Trebuchet MS"/>
                        <a:sym typeface="Trebuchet MS"/>
                      </a:endParaRPr>
                    </a:p>
                  </a:txBody>
                  <a:tcPr marL="51425" marR="51425" marT="25725" marB="25725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Trebuchet MS"/>
                        <a:buNone/>
                      </a:pPr>
                      <a:r>
                        <a:rPr lang="en-MT" sz="1100" u="none" strike="noStrike" cap="none">
                          <a:solidFill>
                            <a:schemeClr val="lt2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0,82</a:t>
                      </a:r>
                      <a:endParaRPr sz="1400" u="none" strike="noStrike" cap="none">
                        <a:solidFill>
                          <a:schemeClr val="lt2"/>
                        </a:solidFill>
                        <a:latin typeface="Trebuchet MS"/>
                        <a:ea typeface="Trebuchet MS"/>
                        <a:cs typeface="Trebuchet MS"/>
                        <a:sym typeface="Trebuchet MS"/>
                      </a:endParaRPr>
                    </a:p>
                  </a:txBody>
                  <a:tcPr marL="51425" marR="51425" marT="25725" marB="25725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22900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500"/>
                        <a:buFont typeface="Trebuchet MS"/>
                        <a:buNone/>
                      </a:pPr>
                      <a:r>
                        <a:rPr lang="cs-CZ" sz="1100" u="none" strike="noStrike" cap="none" dirty="0">
                          <a:solidFill>
                            <a:schemeClr val="lt2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Viditelnost oblohy</a:t>
                      </a:r>
                      <a:endParaRPr sz="1100" u="none" strike="noStrike" cap="none" dirty="0">
                        <a:solidFill>
                          <a:schemeClr val="lt2"/>
                        </a:solidFill>
                        <a:latin typeface="Trebuchet MS"/>
                        <a:ea typeface="Trebuchet MS"/>
                        <a:cs typeface="Trebuchet MS"/>
                        <a:sym typeface="Trebuchet MS"/>
                      </a:endParaRPr>
                    </a:p>
                  </a:txBody>
                  <a:tcPr marL="51425" marR="51425" marT="25725" marB="25725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Trebuchet MS"/>
                        <a:buNone/>
                      </a:pPr>
                      <a:r>
                        <a:rPr lang="en-MT" sz="1100" u="none" strike="noStrike" cap="none" dirty="0">
                          <a:solidFill>
                            <a:schemeClr val="lt2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0,26</a:t>
                      </a:r>
                      <a:endParaRPr sz="1400" u="none" strike="noStrike" cap="none" dirty="0">
                        <a:solidFill>
                          <a:schemeClr val="lt2"/>
                        </a:solidFill>
                        <a:latin typeface="Trebuchet MS"/>
                        <a:ea typeface="Trebuchet MS"/>
                        <a:cs typeface="Trebuchet MS"/>
                        <a:sym typeface="Trebuchet MS"/>
                      </a:endParaRPr>
                    </a:p>
                  </a:txBody>
                  <a:tcPr marL="51425" marR="51425" marT="25725" marB="25725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  <p:sp>
        <p:nvSpPr>
          <p:cNvPr id="907" name="Google Shape;907;p36">
            <a:extLst>
              <a:ext uri="{FF2B5EF4-FFF2-40B4-BE49-F238E27FC236}">
                <a16:creationId xmlns:a16="http://schemas.microsoft.com/office/drawing/2014/main" id="{F9BB0BD8-FCF0-EF05-ED57-2B845E2709F5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691400" y="144650"/>
            <a:ext cx="8086500" cy="675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50" tIns="34275" rIns="68550" bIns="34275" anchor="ctr" anchorCtr="0">
            <a:noAutofit/>
          </a:bodyPr>
          <a:lstStyle/>
          <a:p>
            <a:pPr lvl="0" algn="l">
              <a:buSzPts val="2550"/>
            </a:pPr>
            <a:r>
              <a:rPr lang="cs-CZ" sz="2200" dirty="0">
                <a:solidFill>
                  <a:srgbClr val="70AD47"/>
                </a:solidFill>
              </a:rPr>
              <a:t>CELKOVÁ ZRANITELNOST</a:t>
            </a:r>
            <a:endParaRPr sz="2200" dirty="0">
              <a:solidFill>
                <a:srgbClr val="70AD47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grpSp>
        <p:nvGrpSpPr>
          <p:cNvPr id="2" name="Skupina 1">
            <a:extLst>
              <a:ext uri="{FF2B5EF4-FFF2-40B4-BE49-F238E27FC236}">
                <a16:creationId xmlns:a16="http://schemas.microsoft.com/office/drawing/2014/main" id="{EF8512C4-0CE8-991C-E2AE-0259C9DF7AC5}"/>
              </a:ext>
            </a:extLst>
          </p:cNvPr>
          <p:cNvGrpSpPr/>
          <p:nvPr/>
        </p:nvGrpSpPr>
        <p:grpSpPr>
          <a:xfrm>
            <a:off x="4631266" y="510242"/>
            <a:ext cx="4616850" cy="4123015"/>
            <a:chOff x="3856476" y="422369"/>
            <a:chExt cx="4616850" cy="4123015"/>
          </a:xfrm>
        </p:grpSpPr>
        <p:sp>
          <p:nvSpPr>
            <p:cNvPr id="3" name="Google Shape;176;p7">
              <a:extLst>
                <a:ext uri="{FF2B5EF4-FFF2-40B4-BE49-F238E27FC236}">
                  <a16:creationId xmlns:a16="http://schemas.microsoft.com/office/drawing/2014/main" id="{6AC28028-926A-2303-6DF4-98DD4137DD34}"/>
                </a:ext>
              </a:extLst>
            </p:cNvPr>
            <p:cNvSpPr/>
            <p:nvPr/>
          </p:nvSpPr>
          <p:spPr>
            <a:xfrm>
              <a:off x="5763833" y="422369"/>
              <a:ext cx="102373" cy="43261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  <a:sym typeface="Trebuchet MS"/>
              </a:endParaRPr>
            </a:p>
          </p:txBody>
        </p:sp>
        <p:sp>
          <p:nvSpPr>
            <p:cNvPr id="4" name="Google Shape;177;p7">
              <a:extLst>
                <a:ext uri="{FF2B5EF4-FFF2-40B4-BE49-F238E27FC236}">
                  <a16:creationId xmlns:a16="http://schemas.microsoft.com/office/drawing/2014/main" id="{21D6DBAA-CBF2-E3DD-6896-DD75CCD4C22B}"/>
                </a:ext>
              </a:extLst>
            </p:cNvPr>
            <p:cNvSpPr/>
            <p:nvPr/>
          </p:nvSpPr>
          <p:spPr>
            <a:xfrm>
              <a:off x="5210197" y="724480"/>
              <a:ext cx="45903" cy="43261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  <a:sym typeface="Trebuchet MS"/>
              </a:endParaRPr>
            </a:p>
          </p:txBody>
        </p:sp>
        <p:sp>
          <p:nvSpPr>
            <p:cNvPr id="5" name="Google Shape;178;p7">
              <a:extLst>
                <a:ext uri="{FF2B5EF4-FFF2-40B4-BE49-F238E27FC236}">
                  <a16:creationId xmlns:a16="http://schemas.microsoft.com/office/drawing/2014/main" id="{18E8FAEA-C253-8D08-115F-FA57AE268FDB}"/>
                </a:ext>
              </a:extLst>
            </p:cNvPr>
            <p:cNvSpPr/>
            <p:nvPr/>
          </p:nvSpPr>
          <p:spPr>
            <a:xfrm>
              <a:off x="7293985" y="2328220"/>
              <a:ext cx="366893" cy="500969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  <a:sym typeface="Trebuchet MS"/>
              </a:endParaRPr>
            </a:p>
          </p:txBody>
        </p:sp>
        <p:sp>
          <p:nvSpPr>
            <p:cNvPr id="6" name="Google Shape;180;p7">
              <a:extLst>
                <a:ext uri="{FF2B5EF4-FFF2-40B4-BE49-F238E27FC236}">
                  <a16:creationId xmlns:a16="http://schemas.microsoft.com/office/drawing/2014/main" id="{1094B96D-9911-DB88-B4E2-369DD0A9E2A1}"/>
                </a:ext>
              </a:extLst>
            </p:cNvPr>
            <p:cNvSpPr/>
            <p:nvPr/>
          </p:nvSpPr>
          <p:spPr>
            <a:xfrm>
              <a:off x="4741317" y="1212139"/>
              <a:ext cx="1402184" cy="377343"/>
            </a:xfrm>
            <a:prstGeom prst="rect">
              <a:avLst/>
            </a:pr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cs-CZ" sz="1050" b="1" dirty="0">
                  <a:solidFill>
                    <a:schemeClr val="lt1"/>
                  </a:solidFill>
                  <a:latin typeface="Trebuchet MS" panose="020B0603020202020204" pitchFamily="34" charset="0"/>
                </a:rPr>
                <a:t>EXTRÉMNÍ TEPLOTY</a:t>
              </a:r>
              <a:endParaRPr lang="cs-CZ" sz="1050" b="1" i="0" strike="noStrike" cap="none" noProof="0" dirty="0">
                <a:solidFill>
                  <a:schemeClr val="lt1"/>
                </a:solidFill>
                <a:latin typeface="Trebuchet MS" panose="020B0603020202020204" pitchFamily="34" charset="0"/>
                <a:sym typeface="Arial"/>
              </a:endParaRPr>
            </a:p>
          </p:txBody>
        </p:sp>
        <p:sp>
          <p:nvSpPr>
            <p:cNvPr id="7" name="Google Shape;181;p7">
              <a:extLst>
                <a:ext uri="{FF2B5EF4-FFF2-40B4-BE49-F238E27FC236}">
                  <a16:creationId xmlns:a16="http://schemas.microsoft.com/office/drawing/2014/main" id="{57F965CB-CA8D-D106-16F1-F483615F380D}"/>
                </a:ext>
              </a:extLst>
            </p:cNvPr>
            <p:cNvSpPr/>
            <p:nvPr/>
          </p:nvSpPr>
          <p:spPr>
            <a:xfrm>
              <a:off x="4741317" y="1923847"/>
              <a:ext cx="1402184" cy="377343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lvl="0" algn="ctr"/>
              <a:r>
                <a:rPr lang="cs-CZ" sz="1050" b="1" dirty="0">
                  <a:solidFill>
                    <a:schemeClr val="lt1"/>
                  </a:solidFill>
                  <a:latin typeface="Trebuchet MS"/>
                  <a:ea typeface="Trebuchet MS"/>
                  <a:cs typeface="Trebuchet MS"/>
                  <a:sym typeface="Trebuchet MS"/>
                </a:rPr>
                <a:t>ZDRAVOTNÍ RIZIKA PRO POPULACI</a:t>
              </a:r>
              <a:endParaRPr lang="cs-CZ" sz="1050" b="1" i="0" strike="noStrike" cap="none" noProof="0" dirty="0">
                <a:solidFill>
                  <a:schemeClr val="lt1"/>
                </a:solidFill>
                <a:latin typeface="Trebuchet MS" panose="020B0603020202020204" pitchFamily="34" charset="0"/>
                <a:sym typeface="Arial"/>
              </a:endParaRPr>
            </a:p>
          </p:txBody>
        </p:sp>
        <p:sp>
          <p:nvSpPr>
            <p:cNvPr id="8" name="Google Shape;182;p7">
              <a:extLst>
                <a:ext uri="{FF2B5EF4-FFF2-40B4-BE49-F238E27FC236}">
                  <a16:creationId xmlns:a16="http://schemas.microsoft.com/office/drawing/2014/main" id="{795D8E29-1936-E260-3678-D73F6CD1CD0A}"/>
                </a:ext>
              </a:extLst>
            </p:cNvPr>
            <p:cNvSpPr/>
            <p:nvPr/>
          </p:nvSpPr>
          <p:spPr>
            <a:xfrm>
              <a:off x="4071327" y="2395851"/>
              <a:ext cx="903219" cy="497202"/>
            </a:xfrm>
            <a:prstGeom prst="rect">
              <a:avLst/>
            </a:prstGeom>
            <a:solidFill>
              <a:srgbClr val="FFFF00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cs-CZ" sz="1050" b="1" i="0" strike="noStrike" cap="none" noProof="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Trebuchet MS" panose="020B0603020202020204" pitchFamily="34" charset="0"/>
                  <a:sym typeface="Arial"/>
                </a:rPr>
                <a:t>POPULACE</a:t>
              </a:r>
            </a:p>
          </p:txBody>
        </p:sp>
        <p:sp>
          <p:nvSpPr>
            <p:cNvPr id="9" name="Google Shape;183;p7">
              <a:extLst>
                <a:ext uri="{FF2B5EF4-FFF2-40B4-BE49-F238E27FC236}">
                  <a16:creationId xmlns:a16="http://schemas.microsoft.com/office/drawing/2014/main" id="{ABC3C64E-FABA-5324-E416-90F5AA588695}"/>
                </a:ext>
              </a:extLst>
            </p:cNvPr>
            <p:cNvSpPr/>
            <p:nvPr/>
          </p:nvSpPr>
          <p:spPr>
            <a:xfrm>
              <a:off x="6276705" y="2455780"/>
              <a:ext cx="1343319" cy="377343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cs-CZ" sz="1050" b="1" noProof="0" dirty="0">
                  <a:solidFill>
                    <a:schemeClr val="lt1"/>
                  </a:solidFill>
                  <a:latin typeface="Trebuchet MS" panose="020B0603020202020204" pitchFamily="34" charset="0"/>
                </a:rPr>
                <a:t>ZRANITELNOST</a:t>
              </a:r>
              <a:endParaRPr lang="cs-CZ" sz="1050" b="1" i="0" strike="noStrike" cap="none" noProof="0" dirty="0">
                <a:solidFill>
                  <a:schemeClr val="lt1"/>
                </a:solidFill>
                <a:latin typeface="Trebuchet MS" panose="020B0603020202020204" pitchFamily="34" charset="0"/>
                <a:sym typeface="Arial"/>
              </a:endParaRPr>
            </a:p>
          </p:txBody>
        </p:sp>
        <p:sp>
          <p:nvSpPr>
            <p:cNvPr id="10" name="Google Shape;184;p7">
              <a:extLst>
                <a:ext uri="{FF2B5EF4-FFF2-40B4-BE49-F238E27FC236}">
                  <a16:creationId xmlns:a16="http://schemas.microsoft.com/office/drawing/2014/main" id="{A7F8EF53-9815-3C44-3684-39EE50965278}"/>
                </a:ext>
              </a:extLst>
            </p:cNvPr>
            <p:cNvSpPr/>
            <p:nvPr/>
          </p:nvSpPr>
          <p:spPr>
            <a:xfrm>
              <a:off x="5937068" y="3371359"/>
              <a:ext cx="976677" cy="377343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cs-CZ" sz="1050" b="1" i="0" strike="noStrike" cap="none" noProof="0" dirty="0">
                  <a:solidFill>
                    <a:schemeClr val="lt1"/>
                  </a:solidFill>
                  <a:latin typeface="Trebuchet MS" panose="020B0603020202020204" pitchFamily="34" charset="0"/>
                  <a:sym typeface="Arial"/>
                </a:rPr>
                <a:t>CITLIVOST</a:t>
              </a:r>
            </a:p>
          </p:txBody>
        </p:sp>
        <p:sp>
          <p:nvSpPr>
            <p:cNvPr id="11" name="Google Shape;185;p7">
              <a:extLst>
                <a:ext uri="{FF2B5EF4-FFF2-40B4-BE49-F238E27FC236}">
                  <a16:creationId xmlns:a16="http://schemas.microsoft.com/office/drawing/2014/main" id="{C306FC00-5E56-CA02-CBFF-0B2307B92601}"/>
                </a:ext>
              </a:extLst>
            </p:cNvPr>
            <p:cNvSpPr/>
            <p:nvPr/>
          </p:nvSpPr>
          <p:spPr>
            <a:xfrm>
              <a:off x="7017478" y="3371359"/>
              <a:ext cx="976677" cy="377343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cs-CZ" sz="1050" b="1" i="0" strike="noStrike" cap="none" noProof="0" dirty="0">
                  <a:solidFill>
                    <a:schemeClr val="lt1"/>
                  </a:solidFill>
                  <a:latin typeface="Trebuchet MS" panose="020B0603020202020204" pitchFamily="34" charset="0"/>
                  <a:sym typeface="Arial"/>
                </a:rPr>
                <a:t>ÚROVEŇ ADAPTACE</a:t>
              </a:r>
            </a:p>
          </p:txBody>
        </p:sp>
        <p:sp>
          <p:nvSpPr>
            <p:cNvPr id="12" name="Google Shape;186;p7">
              <a:extLst>
                <a:ext uri="{FF2B5EF4-FFF2-40B4-BE49-F238E27FC236}">
                  <a16:creationId xmlns:a16="http://schemas.microsoft.com/office/drawing/2014/main" id="{3AFB85B6-986F-7D66-75A5-3F78D0C21A8B}"/>
                </a:ext>
              </a:extLst>
            </p:cNvPr>
            <p:cNvSpPr/>
            <p:nvPr/>
          </p:nvSpPr>
          <p:spPr>
            <a:xfrm>
              <a:off x="5049079" y="3380771"/>
              <a:ext cx="786660" cy="377343"/>
            </a:xfrm>
            <a:prstGeom prst="rect">
              <a:avLst/>
            </a:prstGeom>
            <a:solidFill>
              <a:srgbClr val="FF0000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cs-CZ" sz="1050" b="1" i="0" strike="noStrike" cap="none" noProof="0" dirty="0">
                  <a:solidFill>
                    <a:schemeClr val="lt1"/>
                  </a:solidFill>
                  <a:latin typeface="Trebuchet MS" panose="020B0603020202020204" pitchFamily="34" charset="0"/>
                  <a:sym typeface="Arial"/>
                </a:rPr>
                <a:t>ÚROVEŇ RIZIKA</a:t>
              </a:r>
            </a:p>
          </p:txBody>
        </p:sp>
        <p:sp>
          <p:nvSpPr>
            <p:cNvPr id="13" name="Google Shape;187;p7">
              <a:extLst>
                <a:ext uri="{FF2B5EF4-FFF2-40B4-BE49-F238E27FC236}">
                  <a16:creationId xmlns:a16="http://schemas.microsoft.com/office/drawing/2014/main" id="{EA10BE83-9ACF-CF36-B9E1-94E6BE3B15A5}"/>
                </a:ext>
              </a:extLst>
            </p:cNvPr>
            <p:cNvSpPr/>
            <p:nvPr/>
          </p:nvSpPr>
          <p:spPr>
            <a:xfrm rot="10800000">
              <a:off x="6363194" y="1293896"/>
              <a:ext cx="292711" cy="213827"/>
            </a:xfrm>
            <a:prstGeom prst="rightArrow">
              <a:avLst>
                <a:gd name="adj1" fmla="val 50000"/>
                <a:gd name="adj2" fmla="val 50000"/>
              </a:avLst>
            </a:pr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lang="cs-CZ" sz="1050" b="0" i="0" strike="noStrike" cap="none" noProof="0" dirty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4" name="Google Shape;188;p7">
              <a:extLst>
                <a:ext uri="{FF2B5EF4-FFF2-40B4-BE49-F238E27FC236}">
                  <a16:creationId xmlns:a16="http://schemas.microsoft.com/office/drawing/2014/main" id="{BA61D51B-5152-6663-990C-2C82AB71A4E9}"/>
                </a:ext>
              </a:extLst>
            </p:cNvPr>
            <p:cNvSpPr/>
            <p:nvPr/>
          </p:nvSpPr>
          <p:spPr>
            <a:xfrm rot="10800000">
              <a:off x="6360349" y="1988588"/>
              <a:ext cx="292711" cy="213827"/>
            </a:xfrm>
            <a:prstGeom prst="rightArrow">
              <a:avLst>
                <a:gd name="adj1" fmla="val 50000"/>
                <a:gd name="adj2" fmla="val 50000"/>
              </a:avLst>
            </a:pr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lang="cs-CZ" sz="1050" b="0" i="0" strike="noStrike" cap="none" noProof="0" dirty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5" name="Google Shape;189;p7">
              <a:extLst>
                <a:ext uri="{FF2B5EF4-FFF2-40B4-BE49-F238E27FC236}">
                  <a16:creationId xmlns:a16="http://schemas.microsoft.com/office/drawing/2014/main" id="{973D5106-36C3-32C2-A455-9B2A99510DE7}"/>
                </a:ext>
              </a:extLst>
            </p:cNvPr>
            <p:cNvSpPr/>
            <p:nvPr/>
          </p:nvSpPr>
          <p:spPr>
            <a:xfrm rot="10800000">
              <a:off x="7692277" y="2537538"/>
              <a:ext cx="292711" cy="213827"/>
            </a:xfrm>
            <a:prstGeom prst="rightArrow">
              <a:avLst>
                <a:gd name="adj1" fmla="val 50000"/>
                <a:gd name="adj2" fmla="val 50000"/>
              </a:avLst>
            </a:pr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lang="cs-CZ" sz="1050" b="0" i="0" strike="noStrike" cap="none" noProof="0" dirty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6" name="Google Shape;190;p7">
              <a:extLst>
                <a:ext uri="{FF2B5EF4-FFF2-40B4-BE49-F238E27FC236}">
                  <a16:creationId xmlns:a16="http://schemas.microsoft.com/office/drawing/2014/main" id="{CD184ECB-7B33-2ECA-8996-856B21C953A6}"/>
                </a:ext>
              </a:extLst>
            </p:cNvPr>
            <p:cNvSpPr/>
            <p:nvPr/>
          </p:nvSpPr>
          <p:spPr>
            <a:xfrm rot="16199998">
              <a:off x="7306654" y="3886422"/>
              <a:ext cx="301874" cy="207337"/>
            </a:xfrm>
            <a:prstGeom prst="rightArrow">
              <a:avLst>
                <a:gd name="adj1" fmla="val 50000"/>
                <a:gd name="adj2" fmla="val 50000"/>
              </a:avLst>
            </a:pr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lang="cs-CZ" sz="1050" b="0" i="0" strike="noStrike" cap="none" noProof="0" dirty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7" name="Google Shape;191;p7">
              <a:extLst>
                <a:ext uri="{FF2B5EF4-FFF2-40B4-BE49-F238E27FC236}">
                  <a16:creationId xmlns:a16="http://schemas.microsoft.com/office/drawing/2014/main" id="{C7F67BD6-20C4-4530-55EB-854F105EF8E7}"/>
                </a:ext>
              </a:extLst>
            </p:cNvPr>
            <p:cNvSpPr/>
            <p:nvPr/>
          </p:nvSpPr>
          <p:spPr>
            <a:xfrm rot="16199998">
              <a:off x="6356361" y="3886422"/>
              <a:ext cx="301874" cy="207337"/>
            </a:xfrm>
            <a:prstGeom prst="rightArrow">
              <a:avLst>
                <a:gd name="adj1" fmla="val 50000"/>
                <a:gd name="adj2" fmla="val 50000"/>
              </a:avLst>
            </a:pr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lang="cs-CZ" sz="1050" b="0" i="0" strike="noStrike" cap="none" noProof="0" dirty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cxnSp>
          <p:nvCxnSpPr>
            <p:cNvPr id="18" name="Google Shape;192;p7">
              <a:extLst>
                <a:ext uri="{FF2B5EF4-FFF2-40B4-BE49-F238E27FC236}">
                  <a16:creationId xmlns:a16="http://schemas.microsoft.com/office/drawing/2014/main" id="{8C11D8D1-BB1A-B9B8-CEC8-ED79454A0252}"/>
                </a:ext>
              </a:extLst>
            </p:cNvPr>
            <p:cNvCxnSpPr>
              <a:cxnSpLocks/>
              <a:stCxn id="6" idx="2"/>
              <a:endCxn id="7" idx="0"/>
            </p:cNvCxnSpPr>
            <p:nvPr/>
          </p:nvCxnSpPr>
          <p:spPr>
            <a:xfrm>
              <a:off x="5442409" y="1589482"/>
              <a:ext cx="0" cy="334365"/>
            </a:xfrm>
            <a:prstGeom prst="straightConnector1">
              <a:avLst/>
            </a:prstGeom>
            <a:noFill/>
            <a:ln w="19050" cap="flat" cmpd="sng">
              <a:solidFill>
                <a:srgbClr val="535353"/>
              </a:solidFill>
              <a:prstDash val="solid"/>
              <a:round/>
              <a:headEnd type="none" w="sm" len="sm"/>
              <a:tailEnd type="triangle" w="med" len="med"/>
            </a:ln>
          </p:spPr>
        </p:cxnSp>
        <p:cxnSp>
          <p:nvCxnSpPr>
            <p:cNvPr id="19" name="Google Shape;193;p7">
              <a:extLst>
                <a:ext uri="{FF2B5EF4-FFF2-40B4-BE49-F238E27FC236}">
                  <a16:creationId xmlns:a16="http://schemas.microsoft.com/office/drawing/2014/main" id="{FBBA04FD-90D1-A4AE-E13E-BB4AC7A5988E}"/>
                </a:ext>
              </a:extLst>
            </p:cNvPr>
            <p:cNvCxnSpPr>
              <a:cxnSpLocks/>
              <a:stCxn id="7" idx="2"/>
              <a:endCxn id="12" idx="0"/>
            </p:cNvCxnSpPr>
            <p:nvPr/>
          </p:nvCxnSpPr>
          <p:spPr>
            <a:xfrm>
              <a:off x="5442409" y="2301190"/>
              <a:ext cx="0" cy="1079581"/>
            </a:xfrm>
            <a:prstGeom prst="straightConnector1">
              <a:avLst/>
            </a:prstGeom>
            <a:noFill/>
            <a:ln w="19050" cap="flat" cmpd="sng">
              <a:solidFill>
                <a:srgbClr val="535353"/>
              </a:solidFill>
              <a:prstDash val="solid"/>
              <a:round/>
              <a:headEnd type="none" w="sm" len="sm"/>
              <a:tailEnd type="triangle" w="med" len="med"/>
            </a:ln>
          </p:spPr>
        </p:cxnSp>
        <p:cxnSp>
          <p:nvCxnSpPr>
            <p:cNvPr id="20" name="Google Shape;194;p7">
              <a:extLst>
                <a:ext uri="{FF2B5EF4-FFF2-40B4-BE49-F238E27FC236}">
                  <a16:creationId xmlns:a16="http://schemas.microsoft.com/office/drawing/2014/main" id="{9CAE4FA1-1CC3-D51D-8827-644AE8B13CA7}"/>
                </a:ext>
              </a:extLst>
            </p:cNvPr>
            <p:cNvCxnSpPr>
              <a:cxnSpLocks/>
              <a:stCxn id="8" idx="3"/>
            </p:cNvCxnSpPr>
            <p:nvPr/>
          </p:nvCxnSpPr>
          <p:spPr>
            <a:xfrm>
              <a:off x="4974546" y="2644452"/>
              <a:ext cx="392962" cy="0"/>
            </a:xfrm>
            <a:prstGeom prst="straightConnector1">
              <a:avLst/>
            </a:prstGeom>
            <a:noFill/>
            <a:ln w="19050" cap="flat" cmpd="sng">
              <a:solidFill>
                <a:srgbClr val="535353"/>
              </a:solidFill>
              <a:prstDash val="solid"/>
              <a:round/>
              <a:headEnd type="none" w="sm" len="sm"/>
              <a:tailEnd type="triangle" w="med" len="med"/>
            </a:ln>
          </p:spPr>
        </p:cxnSp>
        <p:cxnSp>
          <p:nvCxnSpPr>
            <p:cNvPr id="21" name="Google Shape;195;p7">
              <a:extLst>
                <a:ext uri="{FF2B5EF4-FFF2-40B4-BE49-F238E27FC236}">
                  <a16:creationId xmlns:a16="http://schemas.microsoft.com/office/drawing/2014/main" id="{6C0C47CE-BD41-1E4E-5494-7C043627FBF4}"/>
                </a:ext>
              </a:extLst>
            </p:cNvPr>
            <p:cNvCxnSpPr>
              <a:cxnSpLocks/>
              <a:stCxn id="9" idx="1"/>
            </p:cNvCxnSpPr>
            <p:nvPr/>
          </p:nvCxnSpPr>
          <p:spPr>
            <a:xfrm flipH="1" flipV="1">
              <a:off x="5505252" y="2635555"/>
              <a:ext cx="771453" cy="8897"/>
            </a:xfrm>
            <a:prstGeom prst="straightConnector1">
              <a:avLst/>
            </a:prstGeom>
            <a:noFill/>
            <a:ln w="19050" cap="flat" cmpd="sng">
              <a:solidFill>
                <a:srgbClr val="535353"/>
              </a:solidFill>
              <a:prstDash val="solid"/>
              <a:round/>
              <a:headEnd type="none" w="sm" len="sm"/>
              <a:tailEnd type="triangle" w="med" len="med"/>
            </a:ln>
          </p:spPr>
        </p:cxnSp>
        <p:cxnSp>
          <p:nvCxnSpPr>
            <p:cNvPr id="22" name="Google Shape;196;p7">
              <a:extLst>
                <a:ext uri="{FF2B5EF4-FFF2-40B4-BE49-F238E27FC236}">
                  <a16:creationId xmlns:a16="http://schemas.microsoft.com/office/drawing/2014/main" id="{3A508C2A-9893-2821-8D69-062489666AC3}"/>
                </a:ext>
              </a:extLst>
            </p:cNvPr>
            <p:cNvCxnSpPr>
              <a:cxnSpLocks/>
              <a:stCxn id="9" idx="2"/>
              <a:endCxn id="10" idx="0"/>
            </p:cNvCxnSpPr>
            <p:nvPr/>
          </p:nvCxnSpPr>
          <p:spPr>
            <a:xfrm flipH="1">
              <a:off x="6425407" y="2833123"/>
              <a:ext cx="522958" cy="538236"/>
            </a:xfrm>
            <a:prstGeom prst="straightConnector1">
              <a:avLst/>
            </a:prstGeom>
            <a:noFill/>
            <a:ln w="19050" cap="flat" cmpd="sng">
              <a:solidFill>
                <a:srgbClr val="535353"/>
              </a:solidFill>
              <a:prstDash val="solid"/>
              <a:round/>
              <a:headEnd type="none" w="sm" len="sm"/>
              <a:tailEnd type="triangle" w="med" len="med"/>
            </a:ln>
          </p:spPr>
        </p:cxnSp>
        <p:cxnSp>
          <p:nvCxnSpPr>
            <p:cNvPr id="23" name="Google Shape;197;p7">
              <a:extLst>
                <a:ext uri="{FF2B5EF4-FFF2-40B4-BE49-F238E27FC236}">
                  <a16:creationId xmlns:a16="http://schemas.microsoft.com/office/drawing/2014/main" id="{489096E7-304E-0ECC-C209-64B1483A617F}"/>
                </a:ext>
              </a:extLst>
            </p:cNvPr>
            <p:cNvCxnSpPr>
              <a:cxnSpLocks/>
              <a:stCxn id="9" idx="2"/>
              <a:endCxn id="11" idx="0"/>
            </p:cNvCxnSpPr>
            <p:nvPr/>
          </p:nvCxnSpPr>
          <p:spPr>
            <a:xfrm>
              <a:off x="6948365" y="2833123"/>
              <a:ext cx="557452" cy="538236"/>
            </a:xfrm>
            <a:prstGeom prst="straightConnector1">
              <a:avLst/>
            </a:prstGeom>
            <a:noFill/>
            <a:ln w="19050" cap="flat" cmpd="sng">
              <a:solidFill>
                <a:srgbClr val="535353"/>
              </a:solidFill>
              <a:prstDash val="solid"/>
              <a:round/>
              <a:headEnd type="none" w="sm" len="sm"/>
              <a:tailEnd type="triangle" w="med" len="med"/>
            </a:ln>
          </p:spPr>
        </p:cxnSp>
        <p:sp>
          <p:nvSpPr>
            <p:cNvPr id="24" name="Google Shape;205;p7">
              <a:extLst>
                <a:ext uri="{FF2B5EF4-FFF2-40B4-BE49-F238E27FC236}">
                  <a16:creationId xmlns:a16="http://schemas.microsoft.com/office/drawing/2014/main" id="{5B71AC65-1314-713C-DDE3-BF63A93F569F}"/>
                </a:ext>
              </a:extLst>
            </p:cNvPr>
            <p:cNvSpPr txBox="1"/>
            <p:nvPr/>
          </p:nvSpPr>
          <p:spPr>
            <a:xfrm>
              <a:off x="5992575" y="4192447"/>
              <a:ext cx="976676" cy="230792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cs-CZ" sz="900" b="1" i="0" strike="noStrike" cap="none" noProof="0" dirty="0">
                  <a:solidFill>
                    <a:srgbClr val="535353"/>
                  </a:solidFill>
                  <a:latin typeface="Trebuchet MS"/>
                  <a:ea typeface="Trebuchet MS"/>
                  <a:cs typeface="Trebuchet MS"/>
                  <a:sym typeface="Trebuchet MS"/>
                </a:rPr>
                <a:t>IND</a:t>
              </a:r>
              <a:r>
                <a:rPr lang="cs-CZ" sz="900" b="1" noProof="0" dirty="0">
                  <a:solidFill>
                    <a:srgbClr val="535353"/>
                  </a:solidFill>
                  <a:latin typeface="Trebuchet MS"/>
                  <a:ea typeface="Trebuchet MS"/>
                  <a:cs typeface="Trebuchet MS"/>
                  <a:sym typeface="Trebuchet MS"/>
                </a:rPr>
                <a:t>IKÁTOR</a:t>
              </a:r>
              <a:endParaRPr lang="cs-CZ" sz="900" b="0" i="0" strike="noStrike" cap="none" noProof="0" dirty="0">
                <a:solidFill>
                  <a:srgbClr val="535353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5" name="Google Shape;206;p7">
              <a:extLst>
                <a:ext uri="{FF2B5EF4-FFF2-40B4-BE49-F238E27FC236}">
                  <a16:creationId xmlns:a16="http://schemas.microsoft.com/office/drawing/2014/main" id="{09CB2B6A-56EB-F2F4-2EE0-F07463653625}"/>
                </a:ext>
              </a:extLst>
            </p:cNvPr>
            <p:cNvSpPr txBox="1"/>
            <p:nvPr/>
          </p:nvSpPr>
          <p:spPr>
            <a:xfrm>
              <a:off x="6969251" y="4176093"/>
              <a:ext cx="1068234" cy="369291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cs-CZ" sz="900" b="1" noProof="0" dirty="0">
                  <a:solidFill>
                    <a:srgbClr val="535353"/>
                  </a:solidFill>
                  <a:latin typeface="Trebuchet MS"/>
                  <a:ea typeface="Trebuchet MS"/>
                  <a:cs typeface="Trebuchet MS"/>
                  <a:sym typeface="Trebuchet MS"/>
                </a:rPr>
                <a:t>HODNOTA</a:t>
              </a:r>
              <a:r>
                <a:rPr lang="cs-CZ" sz="900" b="1" i="0" strike="noStrike" cap="none" noProof="0" dirty="0">
                  <a:solidFill>
                    <a:srgbClr val="535353"/>
                  </a:solidFill>
                  <a:latin typeface="Trebuchet MS"/>
                  <a:ea typeface="Trebuchet MS"/>
                  <a:cs typeface="Trebuchet MS"/>
                  <a:sym typeface="Trebuchet MS"/>
                </a:rPr>
                <a:t> INDI</a:t>
              </a:r>
              <a:r>
                <a:rPr lang="cs-CZ" sz="900" b="1" noProof="0" dirty="0">
                  <a:solidFill>
                    <a:srgbClr val="535353"/>
                  </a:solidFill>
                  <a:latin typeface="Trebuchet MS"/>
                  <a:ea typeface="Trebuchet MS"/>
                  <a:cs typeface="Trebuchet MS"/>
                  <a:sym typeface="Trebuchet MS"/>
                </a:rPr>
                <a:t>KÁTORU</a:t>
              </a:r>
              <a:endParaRPr lang="cs-CZ" sz="900" b="0" i="0" strike="noStrike" cap="none" noProof="0" dirty="0">
                <a:solidFill>
                  <a:srgbClr val="535353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6" name="Google Shape;207;p7">
              <a:extLst>
                <a:ext uri="{FF2B5EF4-FFF2-40B4-BE49-F238E27FC236}">
                  <a16:creationId xmlns:a16="http://schemas.microsoft.com/office/drawing/2014/main" id="{32EEFB55-9A7A-41A0-9BA6-344BF29BCA4F}"/>
                </a:ext>
              </a:extLst>
            </p:cNvPr>
            <p:cNvSpPr txBox="1"/>
            <p:nvPr/>
          </p:nvSpPr>
          <p:spPr>
            <a:xfrm>
              <a:off x="7496649" y="2734268"/>
              <a:ext cx="976677" cy="230792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cs-CZ" sz="900" b="1" noProof="0" dirty="0">
                  <a:solidFill>
                    <a:srgbClr val="535353"/>
                  </a:solidFill>
                  <a:latin typeface="Trebuchet MS"/>
                  <a:ea typeface="Trebuchet MS"/>
                  <a:cs typeface="Trebuchet MS"/>
                  <a:sym typeface="Trebuchet MS"/>
                </a:rPr>
                <a:t>KRITÉRIUM</a:t>
              </a:r>
              <a:endParaRPr lang="cs-CZ" sz="900" b="0" i="0" strike="noStrike" cap="none" noProof="0" dirty="0">
                <a:solidFill>
                  <a:srgbClr val="535353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7" name="Google Shape;208;p7">
              <a:extLst>
                <a:ext uri="{FF2B5EF4-FFF2-40B4-BE49-F238E27FC236}">
                  <a16:creationId xmlns:a16="http://schemas.microsoft.com/office/drawing/2014/main" id="{AD4E339B-F761-D0E5-4374-E8795CAFD398}"/>
                </a:ext>
              </a:extLst>
            </p:cNvPr>
            <p:cNvSpPr txBox="1"/>
            <p:nvPr/>
          </p:nvSpPr>
          <p:spPr>
            <a:xfrm>
              <a:off x="6657613" y="1274946"/>
              <a:ext cx="973529" cy="230792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cs-CZ" sz="900" b="1" noProof="0" dirty="0">
                  <a:solidFill>
                    <a:srgbClr val="535353"/>
                  </a:solidFill>
                  <a:latin typeface="Trebuchet MS"/>
                  <a:ea typeface="Trebuchet MS"/>
                  <a:cs typeface="Trebuchet MS"/>
                  <a:sym typeface="Trebuchet MS"/>
                </a:rPr>
                <a:t>HAZARD</a:t>
              </a:r>
              <a:endParaRPr lang="cs-CZ" sz="900" b="0" i="0" strike="noStrike" cap="none" noProof="0" dirty="0">
                <a:solidFill>
                  <a:srgbClr val="535353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8" name="Google Shape;209;p7">
              <a:extLst>
                <a:ext uri="{FF2B5EF4-FFF2-40B4-BE49-F238E27FC236}">
                  <a16:creationId xmlns:a16="http://schemas.microsoft.com/office/drawing/2014/main" id="{FCAF1839-D4A9-93D5-9A59-051CC33B1F4C}"/>
                </a:ext>
              </a:extLst>
            </p:cNvPr>
            <p:cNvSpPr txBox="1"/>
            <p:nvPr/>
          </p:nvSpPr>
          <p:spPr>
            <a:xfrm>
              <a:off x="6655400" y="1964689"/>
              <a:ext cx="973529" cy="230792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cs-CZ" sz="900" b="1" noProof="0" dirty="0">
                  <a:solidFill>
                    <a:srgbClr val="535353"/>
                  </a:solidFill>
                  <a:latin typeface="Trebuchet MS"/>
                  <a:ea typeface="Trebuchet MS"/>
                  <a:cs typeface="Trebuchet MS"/>
                  <a:sym typeface="Trebuchet MS"/>
                </a:rPr>
                <a:t>KATEGORIE</a:t>
              </a:r>
              <a:endParaRPr lang="cs-CZ" sz="900" b="0" i="0" strike="noStrike" cap="none" noProof="0" dirty="0">
                <a:solidFill>
                  <a:srgbClr val="535353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9" name="Google Shape;252;p11">
              <a:extLst>
                <a:ext uri="{FF2B5EF4-FFF2-40B4-BE49-F238E27FC236}">
                  <a16:creationId xmlns:a16="http://schemas.microsoft.com/office/drawing/2014/main" id="{B521D187-7A8C-D1DE-F6A1-F6F4A16880C8}"/>
                </a:ext>
              </a:extLst>
            </p:cNvPr>
            <p:cNvSpPr txBox="1"/>
            <p:nvPr/>
          </p:nvSpPr>
          <p:spPr>
            <a:xfrm>
              <a:off x="3856476" y="2843040"/>
              <a:ext cx="1374554" cy="369291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cs-CZ" sz="900" b="1" i="0" strike="noStrike" cap="none" noProof="0" dirty="0">
                  <a:solidFill>
                    <a:srgbClr val="535353"/>
                  </a:solidFill>
                  <a:latin typeface="Trebuchet MS"/>
                  <a:ea typeface="Trebuchet MS"/>
                  <a:cs typeface="Trebuchet MS"/>
                  <a:sym typeface="Trebuchet MS"/>
                </a:rPr>
                <a:t>PRVEK VYSTAVENÝ RIZIKU</a:t>
              </a:r>
              <a:endParaRPr lang="cs-CZ" sz="900" b="0" i="0" strike="noStrike" cap="none" noProof="0" dirty="0">
                <a:solidFill>
                  <a:srgbClr val="535353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30" name="Google Shape;194;p9">
            <a:extLst>
              <a:ext uri="{FF2B5EF4-FFF2-40B4-BE49-F238E27FC236}">
                <a16:creationId xmlns:a16="http://schemas.microsoft.com/office/drawing/2014/main" id="{7A8DD8A8-D6AF-0636-5F49-E9401D107DD1}"/>
              </a:ext>
            </a:extLst>
          </p:cNvPr>
          <p:cNvSpPr/>
          <p:nvPr/>
        </p:nvSpPr>
        <p:spPr>
          <a:xfrm>
            <a:off x="6998806" y="2452875"/>
            <a:ext cx="1490469" cy="541803"/>
          </a:xfrm>
          <a:prstGeom prst="rect">
            <a:avLst/>
          </a:prstGeom>
          <a:noFill/>
          <a:ln w="57150" cap="flat" cmpd="sng">
            <a:solidFill>
              <a:srgbClr val="FF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68550" tIns="34275" rIns="68550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25"/>
              <a:buFont typeface="Arial"/>
              <a:buNone/>
            </a:pPr>
            <a:endParaRPr sz="1125" b="0" i="0" u="none" strike="noStrike" cap="none">
              <a:solidFill>
                <a:srgbClr val="FFFFFF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</p:spTree>
    <p:extLst>
      <p:ext uri="{BB962C8B-B14F-4D97-AF65-F5344CB8AC3E}">
        <p14:creationId xmlns:p14="http://schemas.microsoft.com/office/powerpoint/2010/main" val="2495833356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12">
          <a:extLst>
            <a:ext uri="{FF2B5EF4-FFF2-40B4-BE49-F238E27FC236}">
              <a16:creationId xmlns:a16="http://schemas.microsoft.com/office/drawing/2014/main" id="{146004C5-6137-5204-4716-63E5D7043D0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913" name="Google Shape;913;p37">
            <a:extLst>
              <a:ext uri="{FF2B5EF4-FFF2-40B4-BE49-F238E27FC236}">
                <a16:creationId xmlns:a16="http://schemas.microsoft.com/office/drawing/2014/main" id="{637FA8FF-8011-0A82-BD8B-F095746C72CB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980115186"/>
              </p:ext>
            </p:extLst>
          </p:nvPr>
        </p:nvGraphicFramePr>
        <p:xfrm>
          <a:off x="792480" y="1651323"/>
          <a:ext cx="6224681" cy="1991998"/>
        </p:xfrm>
        <a:graphic>
          <a:graphicData uri="http://schemas.openxmlformats.org/drawingml/2006/table">
            <a:tbl>
              <a:tblPr>
                <a:noFill/>
                <a:tableStyleId>{36E50907-AF9A-4ACE-AC51-CDD586CB403A}</a:tableStyleId>
              </a:tblPr>
              <a:tblGrid>
                <a:gridCol w="372511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736666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76290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12641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900"/>
                        <a:buFont typeface="Trebuchet MS"/>
                        <a:buNone/>
                      </a:pPr>
                      <a:r>
                        <a:rPr lang="cs-CZ" sz="1100" b="1" u="none" strike="noStrike" cap="none" dirty="0">
                          <a:solidFill>
                            <a:schemeClr val="lt2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Kritérium</a:t>
                      </a:r>
                      <a:endParaRPr sz="1600" b="1" u="none" strike="noStrike" cap="none" dirty="0">
                        <a:solidFill>
                          <a:schemeClr val="lt2"/>
                        </a:solidFill>
                        <a:latin typeface="Trebuchet MS"/>
                        <a:ea typeface="Trebuchet MS"/>
                        <a:cs typeface="Trebuchet MS"/>
                        <a:sym typeface="Trebuchet MS"/>
                      </a:endParaRPr>
                    </a:p>
                  </a:txBody>
                  <a:tcPr marL="51425" marR="51425" marT="25725" marB="25725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900"/>
                        <a:buFont typeface="Trebuchet MS"/>
                        <a:buNone/>
                      </a:pPr>
                      <a:r>
                        <a:rPr lang="cs-CZ" sz="1100" b="1" u="none" strike="noStrike" cap="none" dirty="0">
                          <a:solidFill>
                            <a:schemeClr val="lt2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Normalizovaná hodnota</a:t>
                      </a:r>
                      <a:endParaRPr sz="1100" b="1" u="none" strike="noStrike" cap="none" dirty="0">
                        <a:solidFill>
                          <a:schemeClr val="lt2"/>
                        </a:solidFill>
                        <a:latin typeface="Trebuchet MS"/>
                        <a:ea typeface="Trebuchet MS"/>
                        <a:cs typeface="Trebuchet MS"/>
                        <a:sym typeface="Trebuchet MS"/>
                      </a:endParaRPr>
                    </a:p>
                  </a:txBody>
                  <a:tcPr marL="51425" marR="51425" marT="25725" marB="25725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900"/>
                        <a:buFont typeface="Trebuchet MS"/>
                        <a:buNone/>
                      </a:pPr>
                      <a:r>
                        <a:rPr lang="cs-CZ" sz="1100" b="1" u="none" strike="noStrike" cap="none" dirty="0">
                          <a:solidFill>
                            <a:schemeClr val="lt2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Váha</a:t>
                      </a:r>
                      <a:endParaRPr sz="1600" b="1" u="none" strike="noStrike" cap="none" dirty="0">
                        <a:solidFill>
                          <a:schemeClr val="lt2"/>
                        </a:solidFill>
                        <a:latin typeface="Trebuchet MS"/>
                        <a:ea typeface="Trebuchet MS"/>
                        <a:cs typeface="Trebuchet MS"/>
                        <a:sym typeface="Trebuchet MS"/>
                      </a:endParaRPr>
                    </a:p>
                  </a:txBody>
                  <a:tcPr marL="51425" marR="51425" marT="25725" marB="25725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90182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500"/>
                        <a:buFont typeface="Trebuchet MS"/>
                        <a:buNone/>
                      </a:pPr>
                      <a:r>
                        <a:rPr lang="cs-CZ" sz="1100" u="none" strike="noStrike" cap="none" dirty="0">
                          <a:solidFill>
                            <a:schemeClr val="lt2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Schopnost zpevněných povrchů odrážet sluneční záření</a:t>
                      </a:r>
                      <a:endParaRPr sz="1400" u="none" strike="noStrike" cap="none" dirty="0">
                        <a:solidFill>
                          <a:schemeClr val="lt2"/>
                        </a:solidFill>
                        <a:latin typeface="Trebuchet MS"/>
                        <a:ea typeface="Trebuchet MS"/>
                        <a:cs typeface="Trebuchet MS"/>
                        <a:sym typeface="Trebuchet MS"/>
                      </a:endParaRPr>
                    </a:p>
                  </a:txBody>
                  <a:tcPr marL="51425" marR="51425" marT="25725" marB="25725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Trebuchet MS"/>
                        <a:buNone/>
                      </a:pPr>
                      <a:r>
                        <a:rPr lang="en-MT" sz="1100" u="none" strike="noStrike" cap="none" dirty="0">
                          <a:solidFill>
                            <a:schemeClr val="lt2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0,71</a:t>
                      </a:r>
                      <a:endParaRPr sz="1400" u="none" strike="noStrike" cap="none" dirty="0">
                        <a:solidFill>
                          <a:schemeClr val="lt2"/>
                        </a:solidFill>
                        <a:latin typeface="Trebuchet MS"/>
                        <a:ea typeface="Trebuchet MS"/>
                        <a:cs typeface="Trebuchet MS"/>
                        <a:sym typeface="Trebuchet MS"/>
                      </a:endParaRPr>
                    </a:p>
                  </a:txBody>
                  <a:tcPr marL="51425" marR="51425" marT="25725" marB="25725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Trebuchet MS"/>
                        <a:buNone/>
                      </a:pPr>
                      <a:r>
                        <a:rPr lang="en-MT" sz="1100" u="none" strike="noStrike" cap="none">
                          <a:solidFill>
                            <a:schemeClr val="lt2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0,25</a:t>
                      </a:r>
                      <a:endParaRPr sz="1400" u="none" strike="noStrike" cap="none">
                        <a:solidFill>
                          <a:schemeClr val="lt2"/>
                        </a:solidFill>
                        <a:latin typeface="Trebuchet MS"/>
                        <a:ea typeface="Trebuchet MS"/>
                        <a:cs typeface="Trebuchet MS"/>
                        <a:sym typeface="Trebuchet MS"/>
                      </a:endParaRPr>
                    </a:p>
                  </a:txBody>
                  <a:tcPr marL="51425" marR="51425" marT="25725" marB="25725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37835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500"/>
                        <a:buFont typeface="Trebuchet MS"/>
                        <a:buNone/>
                      </a:pPr>
                      <a:r>
                        <a:rPr lang="cs-CZ" sz="1100" u="none" strike="noStrike" cap="none" dirty="0">
                          <a:solidFill>
                            <a:schemeClr val="lt2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Schopnost střech odrážet sluneční záření</a:t>
                      </a:r>
                      <a:endParaRPr sz="1400" u="none" strike="noStrike" cap="none" dirty="0">
                        <a:solidFill>
                          <a:schemeClr val="lt2"/>
                        </a:solidFill>
                        <a:latin typeface="Trebuchet MS"/>
                        <a:ea typeface="Trebuchet MS"/>
                        <a:cs typeface="Trebuchet MS"/>
                        <a:sym typeface="Trebuchet MS"/>
                      </a:endParaRPr>
                    </a:p>
                  </a:txBody>
                  <a:tcPr marL="51425" marR="51425" marT="25725" marB="25725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Trebuchet MS"/>
                        <a:buNone/>
                      </a:pPr>
                      <a:r>
                        <a:rPr lang="en-MT" sz="1100" u="none" strike="noStrike" cap="none" dirty="0">
                          <a:solidFill>
                            <a:schemeClr val="lt2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0,42</a:t>
                      </a:r>
                      <a:endParaRPr sz="1400" u="none" strike="noStrike" cap="none" dirty="0">
                        <a:solidFill>
                          <a:schemeClr val="lt2"/>
                        </a:solidFill>
                        <a:latin typeface="Trebuchet MS"/>
                        <a:ea typeface="Trebuchet MS"/>
                        <a:cs typeface="Trebuchet MS"/>
                        <a:sym typeface="Trebuchet MS"/>
                      </a:endParaRPr>
                    </a:p>
                  </a:txBody>
                  <a:tcPr marL="51425" marR="51425" marT="25725" marB="25725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Trebuchet MS"/>
                        <a:buNone/>
                      </a:pPr>
                      <a:r>
                        <a:rPr lang="en-MT" sz="1100" u="none" strike="noStrike" cap="none">
                          <a:solidFill>
                            <a:schemeClr val="lt2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0,15</a:t>
                      </a:r>
                      <a:endParaRPr sz="1400" u="none" strike="noStrike" cap="none">
                        <a:solidFill>
                          <a:schemeClr val="lt2"/>
                        </a:solidFill>
                        <a:latin typeface="Trebuchet MS"/>
                        <a:ea typeface="Trebuchet MS"/>
                        <a:cs typeface="Trebuchet MS"/>
                        <a:sym typeface="Trebuchet MS"/>
                      </a:endParaRPr>
                    </a:p>
                  </a:txBody>
                  <a:tcPr marL="51425" marR="51425" marT="25725" marB="25725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37835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500"/>
                        <a:buFont typeface="Trebuchet MS"/>
                        <a:buNone/>
                      </a:pPr>
                      <a:r>
                        <a:rPr lang="cs-CZ" sz="1100" u="none" strike="noStrike" cap="none" dirty="0">
                          <a:solidFill>
                            <a:schemeClr val="lt2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Reflexivita městských oblastí</a:t>
                      </a:r>
                      <a:endParaRPr sz="1400" u="none" strike="noStrike" cap="none" dirty="0">
                        <a:solidFill>
                          <a:schemeClr val="lt2"/>
                        </a:solidFill>
                        <a:latin typeface="Trebuchet MS"/>
                        <a:ea typeface="Trebuchet MS"/>
                        <a:cs typeface="Trebuchet MS"/>
                        <a:sym typeface="Trebuchet MS"/>
                      </a:endParaRPr>
                    </a:p>
                  </a:txBody>
                  <a:tcPr marL="51425" marR="51425" marT="25725" marB="25725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Trebuchet MS"/>
                        <a:buNone/>
                      </a:pPr>
                      <a:r>
                        <a:rPr lang="en-MT" sz="1100" u="none" strike="noStrike" cap="none">
                          <a:solidFill>
                            <a:schemeClr val="lt2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0,66</a:t>
                      </a:r>
                      <a:endParaRPr sz="1400" u="none" strike="noStrike" cap="none">
                        <a:solidFill>
                          <a:schemeClr val="lt2"/>
                        </a:solidFill>
                        <a:latin typeface="Trebuchet MS"/>
                        <a:ea typeface="Trebuchet MS"/>
                        <a:cs typeface="Trebuchet MS"/>
                        <a:sym typeface="Trebuchet MS"/>
                      </a:endParaRPr>
                    </a:p>
                  </a:txBody>
                  <a:tcPr marL="51425" marR="51425" marT="25725" marB="25725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Trebuchet MS"/>
                        <a:buNone/>
                      </a:pPr>
                      <a:r>
                        <a:rPr lang="en-MT" sz="1100" u="none" strike="noStrike" cap="none">
                          <a:solidFill>
                            <a:schemeClr val="lt2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0,15</a:t>
                      </a:r>
                      <a:endParaRPr sz="1400" u="none" strike="noStrike" cap="none">
                        <a:solidFill>
                          <a:schemeClr val="lt2"/>
                        </a:solidFill>
                        <a:latin typeface="Trebuchet MS"/>
                        <a:ea typeface="Trebuchet MS"/>
                        <a:cs typeface="Trebuchet MS"/>
                        <a:sym typeface="Trebuchet MS"/>
                      </a:endParaRPr>
                    </a:p>
                  </a:txBody>
                  <a:tcPr marL="51425" marR="51425" marT="25725" marB="25725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37835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500"/>
                        <a:buFont typeface="Trebuchet MS"/>
                        <a:buNone/>
                      </a:pPr>
                      <a:r>
                        <a:rPr lang="cs-CZ" sz="1100" u="none" strike="noStrike" cap="none" dirty="0">
                          <a:solidFill>
                            <a:schemeClr val="lt2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Dostupnost zelených ploch</a:t>
                      </a:r>
                      <a:endParaRPr sz="1400" u="none" strike="noStrike" cap="none" dirty="0">
                        <a:solidFill>
                          <a:schemeClr val="lt2"/>
                        </a:solidFill>
                        <a:latin typeface="Trebuchet MS"/>
                        <a:ea typeface="Trebuchet MS"/>
                        <a:cs typeface="Trebuchet MS"/>
                        <a:sym typeface="Trebuchet MS"/>
                      </a:endParaRPr>
                    </a:p>
                  </a:txBody>
                  <a:tcPr marL="51425" marR="51425" marT="25725" marB="25725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Trebuchet MS"/>
                        <a:buNone/>
                      </a:pPr>
                      <a:r>
                        <a:rPr lang="en-MT" sz="1100" u="none" strike="noStrike" cap="none">
                          <a:solidFill>
                            <a:schemeClr val="lt2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0,63</a:t>
                      </a:r>
                      <a:endParaRPr sz="1400" u="none" strike="noStrike" cap="none">
                        <a:solidFill>
                          <a:schemeClr val="lt2"/>
                        </a:solidFill>
                        <a:latin typeface="Trebuchet MS"/>
                        <a:ea typeface="Trebuchet MS"/>
                        <a:cs typeface="Trebuchet MS"/>
                        <a:sym typeface="Trebuchet MS"/>
                      </a:endParaRPr>
                    </a:p>
                  </a:txBody>
                  <a:tcPr marL="51425" marR="51425" marT="25725" marB="25725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Trebuchet MS"/>
                        <a:buNone/>
                      </a:pPr>
                      <a:r>
                        <a:rPr lang="en-MT" sz="1100" u="none" strike="noStrike" cap="none">
                          <a:solidFill>
                            <a:schemeClr val="lt2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0,25</a:t>
                      </a:r>
                      <a:endParaRPr sz="1400" u="none" strike="noStrike" cap="none">
                        <a:solidFill>
                          <a:schemeClr val="lt2"/>
                        </a:solidFill>
                        <a:latin typeface="Trebuchet MS"/>
                        <a:ea typeface="Trebuchet MS"/>
                        <a:cs typeface="Trebuchet MS"/>
                        <a:sym typeface="Trebuchet MS"/>
                      </a:endParaRPr>
                    </a:p>
                  </a:txBody>
                  <a:tcPr marL="51425" marR="51425" marT="25725" marB="25725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37835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500"/>
                        <a:buFont typeface="Trebuchet MS"/>
                        <a:buNone/>
                      </a:pPr>
                      <a:r>
                        <a:rPr lang="cs-CZ" sz="1100" u="none" strike="noStrike" cap="none" dirty="0">
                          <a:solidFill>
                            <a:schemeClr val="lt2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Stínění zpevněných povrchů</a:t>
                      </a:r>
                      <a:endParaRPr sz="1400" u="none" strike="noStrike" cap="none" dirty="0">
                        <a:solidFill>
                          <a:schemeClr val="lt2"/>
                        </a:solidFill>
                        <a:latin typeface="Trebuchet MS"/>
                        <a:ea typeface="Trebuchet MS"/>
                        <a:cs typeface="Trebuchet MS"/>
                        <a:sym typeface="Trebuchet MS"/>
                      </a:endParaRPr>
                    </a:p>
                  </a:txBody>
                  <a:tcPr marL="51425" marR="51425" marT="25725" marB="25725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Trebuchet MS"/>
                        <a:buNone/>
                      </a:pPr>
                      <a:r>
                        <a:rPr lang="en-MT" sz="1100" u="none" strike="noStrike" cap="none">
                          <a:solidFill>
                            <a:schemeClr val="lt2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0,82</a:t>
                      </a:r>
                      <a:endParaRPr sz="1400" u="none" strike="noStrike" cap="none">
                        <a:solidFill>
                          <a:schemeClr val="lt2"/>
                        </a:solidFill>
                        <a:latin typeface="Trebuchet MS"/>
                        <a:ea typeface="Trebuchet MS"/>
                        <a:cs typeface="Trebuchet MS"/>
                        <a:sym typeface="Trebuchet MS"/>
                      </a:endParaRPr>
                    </a:p>
                  </a:txBody>
                  <a:tcPr marL="51425" marR="51425" marT="25725" marB="25725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Trebuchet MS"/>
                        <a:buNone/>
                      </a:pPr>
                      <a:r>
                        <a:rPr lang="en-MT" sz="1100" u="none" strike="noStrike" cap="none">
                          <a:solidFill>
                            <a:schemeClr val="lt2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0,10</a:t>
                      </a:r>
                      <a:endParaRPr sz="1400" u="none" strike="noStrike" cap="none">
                        <a:solidFill>
                          <a:schemeClr val="lt2"/>
                        </a:solidFill>
                        <a:latin typeface="Trebuchet MS"/>
                        <a:ea typeface="Trebuchet MS"/>
                        <a:cs typeface="Trebuchet MS"/>
                        <a:sym typeface="Trebuchet MS"/>
                      </a:endParaRPr>
                    </a:p>
                  </a:txBody>
                  <a:tcPr marL="51425" marR="51425" marT="25725" marB="25725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37835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500"/>
                        <a:buFont typeface="Trebuchet MS"/>
                        <a:buNone/>
                      </a:pPr>
                      <a:r>
                        <a:rPr lang="cs-CZ" sz="1100" u="none" strike="noStrike" cap="none" dirty="0">
                          <a:solidFill>
                            <a:schemeClr val="lt2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Viditelnost oblohy</a:t>
                      </a:r>
                      <a:endParaRPr sz="1100" u="none" strike="noStrike" cap="none" dirty="0">
                        <a:solidFill>
                          <a:schemeClr val="lt2"/>
                        </a:solidFill>
                        <a:latin typeface="Trebuchet MS"/>
                        <a:ea typeface="Trebuchet MS"/>
                        <a:cs typeface="Trebuchet MS"/>
                        <a:sym typeface="Trebuchet MS"/>
                      </a:endParaRPr>
                    </a:p>
                  </a:txBody>
                  <a:tcPr marL="51425" marR="51425" marT="25725" marB="25725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Trebuchet MS"/>
                        <a:buNone/>
                      </a:pPr>
                      <a:r>
                        <a:rPr lang="en-MT" sz="1100" u="none" strike="noStrike" cap="none" dirty="0">
                          <a:solidFill>
                            <a:schemeClr val="lt2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0,26</a:t>
                      </a:r>
                      <a:endParaRPr sz="1400" u="none" strike="noStrike" cap="none" dirty="0">
                        <a:solidFill>
                          <a:schemeClr val="lt2"/>
                        </a:solidFill>
                        <a:latin typeface="Trebuchet MS"/>
                        <a:ea typeface="Trebuchet MS"/>
                        <a:cs typeface="Trebuchet MS"/>
                        <a:sym typeface="Trebuchet MS"/>
                      </a:endParaRPr>
                    </a:p>
                  </a:txBody>
                  <a:tcPr marL="51425" marR="51425" marT="25725" marB="25725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Trebuchet MS"/>
                        <a:buNone/>
                      </a:pPr>
                      <a:r>
                        <a:rPr lang="en-MT" sz="1100" u="none" strike="noStrike" cap="none" dirty="0">
                          <a:solidFill>
                            <a:schemeClr val="lt2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0,10</a:t>
                      </a:r>
                      <a:endParaRPr sz="1400" u="none" strike="noStrike" cap="none" dirty="0">
                        <a:solidFill>
                          <a:schemeClr val="lt2"/>
                        </a:solidFill>
                        <a:latin typeface="Trebuchet MS"/>
                        <a:ea typeface="Trebuchet MS"/>
                        <a:cs typeface="Trebuchet MS"/>
                        <a:sym typeface="Trebuchet MS"/>
                      </a:endParaRPr>
                    </a:p>
                  </a:txBody>
                  <a:tcPr marL="51425" marR="51425" marT="25725" marB="25725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  <p:sp>
        <p:nvSpPr>
          <p:cNvPr id="915" name="Google Shape;915;p37">
            <a:extLst>
              <a:ext uri="{FF2B5EF4-FFF2-40B4-BE49-F238E27FC236}">
                <a16:creationId xmlns:a16="http://schemas.microsoft.com/office/drawing/2014/main" id="{6F7D850A-7CB7-156E-4190-10B4BC773D09}"/>
              </a:ext>
            </a:extLst>
          </p:cNvPr>
          <p:cNvSpPr txBox="1"/>
          <p:nvPr/>
        </p:nvSpPr>
        <p:spPr>
          <a:xfrm>
            <a:off x="5787806" y="4080394"/>
            <a:ext cx="1732275" cy="28895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7575" tIns="28775" rIns="57575" bIns="28775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</a:pPr>
            <a:r>
              <a:rPr lang="cs-CZ" sz="1500" b="1" i="0" u="none" strike="noStrike" cap="none" dirty="0">
                <a:solidFill>
                  <a:srgbClr val="70AD47"/>
                </a:solidFill>
                <a:latin typeface="Calibri"/>
                <a:ea typeface="Calibri"/>
                <a:cs typeface="Calibri"/>
                <a:sym typeface="Calibri"/>
              </a:rPr>
              <a:t>CELKEM</a:t>
            </a:r>
            <a:r>
              <a:rPr lang="en-MT" sz="1500" b="1" i="0" u="none" strike="noStrike" cap="none" dirty="0">
                <a:solidFill>
                  <a:srgbClr val="70AD47"/>
                </a:solidFill>
                <a:latin typeface="Calibri"/>
                <a:ea typeface="Calibri"/>
                <a:cs typeface="Calibri"/>
                <a:sym typeface="Calibri"/>
              </a:rPr>
              <a:t> = 1 (100%)</a:t>
            </a:r>
            <a:endParaRPr sz="1500" b="0" i="0" u="none" strike="noStrike" cap="none" dirty="0">
              <a:solidFill>
                <a:srgbClr val="70AD47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17" name="Google Shape;917;p37">
            <a:extLst>
              <a:ext uri="{FF2B5EF4-FFF2-40B4-BE49-F238E27FC236}">
                <a16:creationId xmlns:a16="http://schemas.microsoft.com/office/drawing/2014/main" id="{DB26695B-9994-2418-33CA-FA44DEA8BA7F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691400" y="144650"/>
            <a:ext cx="8086500" cy="675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50" tIns="34275" rIns="68550" bIns="34275" anchor="ctr" anchorCtr="0">
            <a:noAutofit/>
          </a:bodyPr>
          <a:lstStyle/>
          <a:p>
            <a:pPr lvl="0" algn="l">
              <a:buSzPts val="2550"/>
            </a:pPr>
            <a:r>
              <a:rPr lang="cs-CZ" sz="2200" dirty="0">
                <a:solidFill>
                  <a:srgbClr val="70AD47"/>
                </a:solidFill>
              </a:rPr>
              <a:t>CELKOVÁ ZRANITELNOST</a:t>
            </a:r>
            <a:endParaRPr sz="2200" dirty="0">
              <a:solidFill>
                <a:srgbClr val="70AD47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" name="Google Shape;914;p37">
            <a:extLst>
              <a:ext uri="{FF2B5EF4-FFF2-40B4-BE49-F238E27FC236}">
                <a16:creationId xmlns:a16="http://schemas.microsoft.com/office/drawing/2014/main" id="{A3FCA5D2-C65A-476B-A5A6-C248ED051FC6}"/>
              </a:ext>
            </a:extLst>
          </p:cNvPr>
          <p:cNvSpPr/>
          <p:nvPr/>
        </p:nvSpPr>
        <p:spPr>
          <a:xfrm>
            <a:off x="6523565" y="1264113"/>
            <a:ext cx="260775" cy="347625"/>
          </a:xfrm>
          <a:prstGeom prst="downArrow">
            <a:avLst>
              <a:gd name="adj1" fmla="val 50000"/>
              <a:gd name="adj2" fmla="val 50000"/>
            </a:avLst>
          </a:prstGeom>
          <a:solidFill>
            <a:srgbClr val="70AD47"/>
          </a:solidFill>
          <a:ln w="25400" cap="flat" cmpd="sng">
            <a:noFill/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68550" tIns="34275" rIns="68550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25"/>
              <a:buFont typeface="Arial"/>
              <a:buNone/>
            </a:pPr>
            <a:endParaRPr sz="1125" b="0" i="0" u="none" strike="noStrike" cap="none">
              <a:solidFill>
                <a:srgbClr val="FFFFFF"/>
              </a:solidFill>
              <a:highlight>
                <a:srgbClr val="9ACA3C"/>
              </a:highlight>
              <a:latin typeface="Trebuchet MS"/>
              <a:ea typeface="Trebuchet MS"/>
              <a:cs typeface="Trebuchet MS"/>
              <a:sym typeface="Trebuchet MS"/>
            </a:endParaRPr>
          </a:p>
        </p:txBody>
      </p:sp>
      <p:sp>
        <p:nvSpPr>
          <p:cNvPr id="4" name="Google Shape;916;p37">
            <a:extLst>
              <a:ext uri="{FF2B5EF4-FFF2-40B4-BE49-F238E27FC236}">
                <a16:creationId xmlns:a16="http://schemas.microsoft.com/office/drawing/2014/main" id="{764BD08B-4632-2FF8-275B-876162D136F5}"/>
              </a:ext>
            </a:extLst>
          </p:cNvPr>
          <p:cNvSpPr/>
          <p:nvPr/>
        </p:nvSpPr>
        <p:spPr>
          <a:xfrm>
            <a:off x="6523565" y="3682906"/>
            <a:ext cx="260775" cy="347625"/>
          </a:xfrm>
          <a:prstGeom prst="downArrow">
            <a:avLst>
              <a:gd name="adj1" fmla="val 50000"/>
              <a:gd name="adj2" fmla="val 50000"/>
            </a:avLst>
          </a:prstGeom>
          <a:solidFill>
            <a:srgbClr val="70AD47"/>
          </a:solidFill>
          <a:ln w="25400" cap="flat" cmpd="sng">
            <a:noFill/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68550" tIns="34275" rIns="68550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25"/>
              <a:buFont typeface="Arial"/>
              <a:buNone/>
            </a:pPr>
            <a:endParaRPr sz="1125" b="0" i="0" u="none" strike="noStrike" cap="none">
              <a:solidFill>
                <a:srgbClr val="FFFFFF"/>
              </a:solidFill>
              <a:highlight>
                <a:srgbClr val="9AC43E"/>
              </a:highlight>
              <a:latin typeface="Trebuchet MS"/>
              <a:ea typeface="Trebuchet MS"/>
              <a:cs typeface="Trebuchet MS"/>
              <a:sym typeface="Trebuchet MS"/>
            </a:endParaRPr>
          </a:p>
        </p:txBody>
      </p:sp>
    </p:spTree>
    <p:extLst>
      <p:ext uri="{BB962C8B-B14F-4D97-AF65-F5344CB8AC3E}">
        <p14:creationId xmlns:p14="http://schemas.microsoft.com/office/powerpoint/2010/main" val="2000740975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21">
          <a:extLst>
            <a:ext uri="{FF2B5EF4-FFF2-40B4-BE49-F238E27FC236}">
              <a16:creationId xmlns:a16="http://schemas.microsoft.com/office/drawing/2014/main" id="{0654D167-F386-0EEA-9E2F-BD104C529C8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2" name="Google Shape;922;p38">
            <a:extLst>
              <a:ext uri="{FF2B5EF4-FFF2-40B4-BE49-F238E27FC236}">
                <a16:creationId xmlns:a16="http://schemas.microsoft.com/office/drawing/2014/main" id="{82F43A22-2B40-DC30-FAFD-300BA9F93B7B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2118831" y="1724562"/>
            <a:ext cx="2453169" cy="1301815"/>
          </a:xfrm>
          <a:prstGeom prst="rect">
            <a:avLst/>
          </a:prstGeom>
          <a:noFill/>
          <a:ln>
            <a:noFill/>
          </a:ln>
        </p:spPr>
      </p:pic>
      <p:sp>
        <p:nvSpPr>
          <p:cNvPr id="923" name="Google Shape;923;p38">
            <a:extLst>
              <a:ext uri="{FF2B5EF4-FFF2-40B4-BE49-F238E27FC236}">
                <a16:creationId xmlns:a16="http://schemas.microsoft.com/office/drawing/2014/main" id="{6FDCB000-2731-749F-97B0-5E3C56EB4D95}"/>
              </a:ext>
            </a:extLst>
          </p:cNvPr>
          <p:cNvSpPr txBox="1"/>
          <p:nvPr/>
        </p:nvSpPr>
        <p:spPr>
          <a:xfrm>
            <a:off x="699149" y="395400"/>
            <a:ext cx="7732200" cy="411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50" tIns="34275" rIns="68550" bIns="34275" anchor="b" anchorCtr="0">
            <a:noAutofit/>
          </a:bodyPr>
          <a:lstStyle/>
          <a:p>
            <a:pPr lvl="0">
              <a:lnSpc>
                <a:spcPct val="90000"/>
              </a:lnSpc>
              <a:buSzPts val="1875"/>
            </a:pPr>
            <a:r>
              <a:rPr lang="cs-CZ" sz="2200" b="1" dirty="0">
                <a:solidFill>
                  <a:srgbClr val="70AD47"/>
                </a:solidFill>
                <a:latin typeface="Trebuchet MS"/>
                <a:ea typeface="Trebuchet MS"/>
                <a:cs typeface="Trebuchet MS"/>
                <a:sym typeface="Trebuchet MS"/>
              </a:rPr>
              <a:t>CELKOVÁ ZRANITELNOST (HODNOTA ZRANITELNOSTI – VV)</a:t>
            </a:r>
            <a:endParaRPr sz="2200" b="1" i="0" u="none" strike="noStrike" cap="none" dirty="0">
              <a:solidFill>
                <a:srgbClr val="70AD47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sp>
        <p:nvSpPr>
          <p:cNvPr id="924" name="Google Shape;924;p38">
            <a:extLst>
              <a:ext uri="{FF2B5EF4-FFF2-40B4-BE49-F238E27FC236}">
                <a16:creationId xmlns:a16="http://schemas.microsoft.com/office/drawing/2014/main" id="{655549BC-3930-D583-24FE-7AEE93457604}"/>
              </a:ext>
            </a:extLst>
          </p:cNvPr>
          <p:cNvSpPr txBox="1"/>
          <p:nvPr/>
        </p:nvSpPr>
        <p:spPr>
          <a:xfrm>
            <a:off x="2967626" y="3492000"/>
            <a:ext cx="3897994" cy="76171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50" tIns="34275" rIns="68550" bIns="34275" anchor="t" anchorCtr="0">
            <a:spAutoFit/>
          </a:bodyPr>
          <a:lstStyle/>
          <a:p>
            <a:pPr lvl="0" algn="ctr">
              <a:buSzPts val="1500"/>
            </a:pPr>
            <a:r>
              <a:rPr lang="cs-CZ" sz="1500" dirty="0">
                <a:solidFill>
                  <a:srgbClr val="708792"/>
                </a:solidFill>
                <a:latin typeface="Trebuchet MS"/>
                <a:ea typeface="Trebuchet MS"/>
                <a:cs typeface="Trebuchet MS"/>
                <a:sym typeface="Trebuchet MS"/>
              </a:rPr>
              <a:t>Hodnota zranitelnosti</a:t>
            </a:r>
            <a:r>
              <a:rPr lang="en-MT" sz="1500" b="0" i="0" u="none" strike="noStrike" cap="none" dirty="0">
                <a:solidFill>
                  <a:srgbClr val="708792"/>
                </a:solidFill>
                <a:latin typeface="Trebuchet MS"/>
                <a:ea typeface="Trebuchet MS"/>
                <a:cs typeface="Trebuchet MS"/>
                <a:sym typeface="Trebuchet MS"/>
              </a:rPr>
              <a:t>(VV) = 0,61</a:t>
            </a:r>
            <a:endParaRPr sz="1500" b="0" i="0" u="none" strike="noStrike" cap="none" dirty="0">
              <a:solidFill>
                <a:srgbClr val="708792"/>
              </a:solidFill>
              <a:latin typeface="Trebuchet MS"/>
              <a:ea typeface="Trebuchet MS"/>
              <a:cs typeface="Trebuchet MS"/>
              <a:sym typeface="Trebuchet MS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</a:pPr>
            <a:endParaRPr sz="1500" b="0" i="0" u="none" strike="noStrike" cap="none" dirty="0">
              <a:solidFill>
                <a:srgbClr val="708792"/>
              </a:solidFill>
              <a:latin typeface="Trebuchet MS"/>
              <a:ea typeface="Trebuchet MS"/>
              <a:cs typeface="Trebuchet MS"/>
              <a:sym typeface="Trebuchet MS"/>
            </a:endParaRPr>
          </a:p>
          <a:p>
            <a:pPr lvl="0" algn="ctr">
              <a:buSzPts val="1500"/>
            </a:pPr>
            <a:r>
              <a:rPr lang="cs-CZ" sz="1500" dirty="0">
                <a:solidFill>
                  <a:srgbClr val="708792"/>
                </a:solidFill>
                <a:latin typeface="Trebuchet MS"/>
                <a:ea typeface="Trebuchet MS"/>
                <a:cs typeface="Trebuchet MS"/>
                <a:sym typeface="Trebuchet MS"/>
              </a:rPr>
              <a:t>Úroveň zranitelnosti </a:t>
            </a:r>
            <a:r>
              <a:rPr lang="en-MT" sz="1500" b="0" i="0" u="none" strike="noStrike" cap="none" dirty="0">
                <a:solidFill>
                  <a:srgbClr val="708792"/>
                </a:solidFill>
                <a:latin typeface="Trebuchet MS"/>
                <a:ea typeface="Trebuchet MS"/>
                <a:cs typeface="Trebuchet MS"/>
                <a:sym typeface="Trebuchet MS"/>
              </a:rPr>
              <a:t>= </a:t>
            </a:r>
            <a:r>
              <a:rPr lang="cs-CZ" sz="1500" b="1" dirty="0">
                <a:solidFill>
                  <a:srgbClr val="708792"/>
                </a:solidFill>
                <a:latin typeface="Trebuchet MS"/>
                <a:ea typeface="Trebuchet MS"/>
                <a:cs typeface="Trebuchet MS"/>
                <a:sym typeface="Trebuchet MS"/>
              </a:rPr>
              <a:t>SPÍŠE NEGATIVNÍ</a:t>
            </a:r>
            <a:endParaRPr sz="1500" b="0" i="0" u="none" strike="noStrike" cap="none" dirty="0">
              <a:solidFill>
                <a:srgbClr val="708792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sp>
        <p:nvSpPr>
          <p:cNvPr id="925" name="Google Shape;925;p38">
            <a:extLst>
              <a:ext uri="{FF2B5EF4-FFF2-40B4-BE49-F238E27FC236}">
                <a16:creationId xmlns:a16="http://schemas.microsoft.com/office/drawing/2014/main" id="{A12D3BC6-0E6A-8302-2293-E5EED9779AE9}"/>
              </a:ext>
            </a:extLst>
          </p:cNvPr>
          <p:cNvSpPr txBox="1"/>
          <p:nvPr/>
        </p:nvSpPr>
        <p:spPr>
          <a:xfrm>
            <a:off x="718075" y="3054600"/>
            <a:ext cx="8222100" cy="531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50" tIns="34275" rIns="68550" bIns="34275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</a:pPr>
            <a:r>
              <a:rPr lang="en-MT" sz="1500" b="0" i="0" u="none" strike="noStrike" cap="none" dirty="0">
                <a:solidFill>
                  <a:srgbClr val="708792"/>
                </a:solidFill>
                <a:latin typeface="Trebuchet MS"/>
                <a:ea typeface="Trebuchet MS"/>
                <a:cs typeface="Trebuchet MS"/>
                <a:sym typeface="Trebuchet MS"/>
              </a:rPr>
              <a:t>VV = 0.71 x 0.25 + 0.42 x 0.15 + 0,66 x 0,15 + 0,63 x 0.25 + 0,82 x 0.10 + 0.26 x 0.1 = 0,61 </a:t>
            </a:r>
            <a:endParaRPr sz="1500" b="0" i="0" u="none" strike="noStrike" cap="none" dirty="0">
              <a:solidFill>
                <a:srgbClr val="708792"/>
              </a:solidFill>
              <a:latin typeface="Trebuchet MS"/>
              <a:ea typeface="Trebuchet MS"/>
              <a:cs typeface="Trebuchet MS"/>
              <a:sym typeface="Trebuchet MS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</a:pPr>
            <a:endParaRPr sz="1500" b="0" i="0" u="none" strike="noStrike" cap="none" dirty="0">
              <a:solidFill>
                <a:srgbClr val="708792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pic>
        <p:nvPicPr>
          <p:cNvPr id="926" name="Google Shape;926;p38">
            <a:extLst>
              <a:ext uri="{FF2B5EF4-FFF2-40B4-BE49-F238E27FC236}">
                <a16:creationId xmlns:a16="http://schemas.microsoft.com/office/drawing/2014/main" id="{E0DC95C1-2452-E384-50DE-3981DE6E6AF9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5151613" y="1361063"/>
            <a:ext cx="2779850" cy="1139450"/>
          </a:xfrm>
          <a:prstGeom prst="rect">
            <a:avLst/>
          </a:prstGeom>
          <a:noFill/>
          <a:ln>
            <a:noFill/>
          </a:ln>
        </p:spPr>
      </p:pic>
      <p:sp>
        <p:nvSpPr>
          <p:cNvPr id="927" name="Google Shape;927;p38">
            <a:extLst>
              <a:ext uri="{FF2B5EF4-FFF2-40B4-BE49-F238E27FC236}">
                <a16:creationId xmlns:a16="http://schemas.microsoft.com/office/drawing/2014/main" id="{2ECEFEAB-4BF3-DE73-6A0C-C87F3ACD6036}"/>
              </a:ext>
            </a:extLst>
          </p:cNvPr>
          <p:cNvSpPr/>
          <p:nvPr/>
        </p:nvSpPr>
        <p:spPr>
          <a:xfrm>
            <a:off x="6369742" y="2681146"/>
            <a:ext cx="343575" cy="192825"/>
          </a:xfrm>
          <a:prstGeom prst="downArrow">
            <a:avLst>
              <a:gd name="adj1" fmla="val 50000"/>
              <a:gd name="adj2" fmla="val 50000"/>
            </a:avLst>
          </a:prstGeom>
          <a:solidFill>
            <a:srgbClr val="70AD47"/>
          </a:solidFill>
          <a:ln w="25400" cap="flat" cmpd="sng">
            <a:noFill/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68550" tIns="34275" rIns="68550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43"/>
              <a:buFont typeface="Arial"/>
              <a:buNone/>
            </a:pPr>
            <a:endParaRPr sz="843" b="0" i="0" u="none" strike="noStrike" cap="none">
              <a:solidFill>
                <a:srgbClr val="FFFFFF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sp>
        <p:nvSpPr>
          <p:cNvPr id="928" name="Google Shape;928;p38">
            <a:extLst>
              <a:ext uri="{FF2B5EF4-FFF2-40B4-BE49-F238E27FC236}">
                <a16:creationId xmlns:a16="http://schemas.microsoft.com/office/drawing/2014/main" id="{15A2FA6D-4C14-10BC-6D83-3171286E085C}"/>
              </a:ext>
            </a:extLst>
          </p:cNvPr>
          <p:cNvSpPr/>
          <p:nvPr/>
        </p:nvSpPr>
        <p:spPr>
          <a:xfrm>
            <a:off x="3582535" y="1641344"/>
            <a:ext cx="181350" cy="301050"/>
          </a:xfrm>
          <a:prstGeom prst="downArrow">
            <a:avLst>
              <a:gd name="adj1" fmla="val 50000"/>
              <a:gd name="adj2" fmla="val 50000"/>
            </a:avLst>
          </a:prstGeom>
          <a:solidFill>
            <a:srgbClr val="70AD47"/>
          </a:solidFill>
          <a:ln w="25400" cap="flat" cmpd="sng">
            <a:noFill/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68550" tIns="34275" rIns="68550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43"/>
              <a:buFont typeface="Arial"/>
              <a:buNone/>
            </a:pPr>
            <a:endParaRPr sz="843" b="0" i="0" u="none" strike="noStrike" cap="none">
              <a:solidFill>
                <a:srgbClr val="FFFFFF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sp>
        <p:nvSpPr>
          <p:cNvPr id="929" name="Google Shape;929;p38">
            <a:extLst>
              <a:ext uri="{FF2B5EF4-FFF2-40B4-BE49-F238E27FC236}">
                <a16:creationId xmlns:a16="http://schemas.microsoft.com/office/drawing/2014/main" id="{D2FF5B38-2357-0A0F-C758-21226ACE3E07}"/>
              </a:ext>
            </a:extLst>
          </p:cNvPr>
          <p:cNvSpPr/>
          <p:nvPr/>
        </p:nvSpPr>
        <p:spPr>
          <a:xfrm>
            <a:off x="4113786" y="1641343"/>
            <a:ext cx="181350" cy="301050"/>
          </a:xfrm>
          <a:prstGeom prst="downArrow">
            <a:avLst>
              <a:gd name="adj1" fmla="val 50000"/>
              <a:gd name="adj2" fmla="val 50000"/>
            </a:avLst>
          </a:prstGeom>
          <a:solidFill>
            <a:srgbClr val="70AD47"/>
          </a:solidFill>
          <a:ln w="25400" cap="flat" cmpd="sng">
            <a:noFill/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68550" tIns="34275" rIns="68550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43"/>
              <a:buFont typeface="Arial"/>
              <a:buNone/>
            </a:pPr>
            <a:endParaRPr sz="843" b="0" i="0" u="none" strike="noStrike" cap="none">
              <a:solidFill>
                <a:srgbClr val="FFFFFF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sp>
        <p:nvSpPr>
          <p:cNvPr id="930" name="Google Shape;930;p38">
            <a:extLst>
              <a:ext uri="{FF2B5EF4-FFF2-40B4-BE49-F238E27FC236}">
                <a16:creationId xmlns:a16="http://schemas.microsoft.com/office/drawing/2014/main" id="{0890B2E7-5860-263D-286E-8B1E3698C550}"/>
              </a:ext>
            </a:extLst>
          </p:cNvPr>
          <p:cNvSpPr txBox="1"/>
          <p:nvPr/>
        </p:nvSpPr>
        <p:spPr>
          <a:xfrm>
            <a:off x="4084412" y="1313987"/>
            <a:ext cx="800100" cy="28895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7575" tIns="28775" rIns="57575" bIns="28775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</a:pPr>
            <a:r>
              <a:rPr lang="cs-CZ" sz="1500" b="1" i="0" u="none" strike="noStrike" cap="none" dirty="0">
                <a:solidFill>
                  <a:srgbClr val="70AD47"/>
                </a:solidFill>
                <a:latin typeface="Trebuchet MS"/>
                <a:ea typeface="Trebuchet MS"/>
                <a:cs typeface="Trebuchet MS"/>
                <a:sym typeface="Trebuchet MS"/>
              </a:rPr>
              <a:t>Váha</a:t>
            </a:r>
            <a:endParaRPr sz="1500" b="0" i="0" u="none" strike="noStrike" cap="none" dirty="0">
              <a:solidFill>
                <a:srgbClr val="70AD47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sp>
        <p:nvSpPr>
          <p:cNvPr id="931" name="Google Shape;931;p38">
            <a:extLst>
              <a:ext uri="{FF2B5EF4-FFF2-40B4-BE49-F238E27FC236}">
                <a16:creationId xmlns:a16="http://schemas.microsoft.com/office/drawing/2014/main" id="{518341B5-09FE-7132-97BB-879BA1D12193}"/>
              </a:ext>
            </a:extLst>
          </p:cNvPr>
          <p:cNvSpPr txBox="1"/>
          <p:nvPr/>
        </p:nvSpPr>
        <p:spPr>
          <a:xfrm>
            <a:off x="1902746" y="1305791"/>
            <a:ext cx="2555003" cy="2889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7575" tIns="28775" rIns="57575" bIns="28775" anchor="t" anchorCtr="0">
            <a:spAutoFit/>
          </a:bodyPr>
          <a:lstStyle/>
          <a:p>
            <a:pPr lvl="0">
              <a:buSzPts val="1500"/>
            </a:pPr>
            <a:r>
              <a:rPr lang="cs-CZ" sz="1500" b="1" dirty="0">
                <a:solidFill>
                  <a:srgbClr val="70AD47"/>
                </a:solidFill>
                <a:latin typeface="Trebuchet MS"/>
                <a:ea typeface="Trebuchet MS"/>
                <a:cs typeface="Trebuchet MS"/>
                <a:sym typeface="Trebuchet MS"/>
              </a:rPr>
              <a:t>Normalizované skóre</a:t>
            </a:r>
            <a:endParaRPr sz="1500" b="0" i="0" u="none" strike="noStrike" cap="none" dirty="0">
              <a:solidFill>
                <a:srgbClr val="70AD47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</p:spTree>
    <p:extLst>
      <p:ext uri="{BB962C8B-B14F-4D97-AF65-F5344CB8AC3E}">
        <p14:creationId xmlns:p14="http://schemas.microsoft.com/office/powerpoint/2010/main" val="3666432780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35">
          <a:extLst>
            <a:ext uri="{FF2B5EF4-FFF2-40B4-BE49-F238E27FC236}">
              <a16:creationId xmlns:a16="http://schemas.microsoft.com/office/drawing/2014/main" id="{06647843-C3F9-8BFA-ECA1-A6D9BC63825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6" name="Google Shape;936;p39">
            <a:extLst>
              <a:ext uri="{FF2B5EF4-FFF2-40B4-BE49-F238E27FC236}">
                <a16:creationId xmlns:a16="http://schemas.microsoft.com/office/drawing/2014/main" id="{4A129C4A-95C4-92A2-A135-0EE6718A5267}"/>
              </a:ext>
            </a:extLst>
          </p:cNvPr>
          <p:cNvSpPr txBox="1"/>
          <p:nvPr/>
        </p:nvSpPr>
        <p:spPr>
          <a:xfrm>
            <a:off x="402126" y="478275"/>
            <a:ext cx="7720200" cy="1731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1400" tIns="25700" rIns="51400" bIns="25700" anchor="b" anchorCtr="0">
            <a:normAutofit/>
          </a:bodyPr>
          <a:lstStyle/>
          <a:p>
            <a:pPr lvl="0">
              <a:lnSpc>
                <a:spcPct val="90000"/>
              </a:lnSpc>
              <a:buSzPts val="1800"/>
            </a:pPr>
            <a:r>
              <a:rPr lang="cs-CZ" sz="1800" dirty="0">
                <a:solidFill>
                  <a:srgbClr val="708792"/>
                </a:solidFill>
                <a:latin typeface="Trebuchet MS"/>
                <a:ea typeface="Trebuchet MS"/>
                <a:cs typeface="Trebuchet MS"/>
                <a:sym typeface="Trebuchet MS"/>
              </a:rPr>
              <a:t>PO POSOUZENÍ ZRANITELNOSTI JE NUTNÉ KVANTIFIKOVAT DVA DALŠÍ FAKTORY PRO URČENÍ ÚROVNĚ RIZIKA:</a:t>
            </a:r>
          </a:p>
          <a:p>
            <a:pPr lvl="0">
              <a:lnSpc>
                <a:spcPct val="90000"/>
              </a:lnSpc>
              <a:buSzPts val="1800"/>
            </a:pPr>
            <a:r>
              <a:rPr lang="cs-CZ" sz="1800" dirty="0">
                <a:solidFill>
                  <a:srgbClr val="708792"/>
                </a:solidFill>
                <a:latin typeface="Trebuchet MS"/>
                <a:ea typeface="Trebuchet MS"/>
                <a:cs typeface="Trebuchet MS"/>
                <a:sym typeface="Trebuchet MS"/>
              </a:rPr>
              <a:t>
-NEBEZPEČÍ</a:t>
            </a:r>
          </a:p>
          <a:p>
            <a:pPr lvl="0">
              <a:lnSpc>
                <a:spcPct val="90000"/>
              </a:lnSpc>
              <a:buSzPts val="1800"/>
            </a:pPr>
            <a:r>
              <a:rPr lang="cs-CZ" sz="1800" dirty="0">
                <a:solidFill>
                  <a:srgbClr val="708792"/>
                </a:solidFill>
                <a:latin typeface="Trebuchet MS"/>
                <a:ea typeface="Trebuchet MS"/>
                <a:cs typeface="Trebuchet MS"/>
                <a:sym typeface="Trebuchet MS"/>
              </a:rPr>
              <a:t>
-VYSTAVENÍ</a:t>
            </a:r>
            <a:endParaRPr sz="1125" b="0" i="0" u="none" strike="noStrike" cap="none" dirty="0">
              <a:solidFill>
                <a:srgbClr val="708792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sp>
        <p:nvSpPr>
          <p:cNvPr id="939" name="Google Shape;939;p39">
            <a:extLst>
              <a:ext uri="{FF2B5EF4-FFF2-40B4-BE49-F238E27FC236}">
                <a16:creationId xmlns:a16="http://schemas.microsoft.com/office/drawing/2014/main" id="{7FF0B4C4-3AAA-4C3A-33FD-972D78BB7C85}"/>
              </a:ext>
            </a:extLst>
          </p:cNvPr>
          <p:cNvSpPr/>
          <p:nvPr/>
        </p:nvSpPr>
        <p:spPr>
          <a:xfrm rot="-10606273" flipH="1">
            <a:off x="1680111" y="1571910"/>
            <a:ext cx="3356514" cy="133248"/>
          </a:xfrm>
          <a:prstGeom prst="rightArrow">
            <a:avLst>
              <a:gd name="adj1" fmla="val 50000"/>
              <a:gd name="adj2" fmla="val 50000"/>
            </a:avLst>
          </a:prstGeom>
          <a:solidFill>
            <a:srgbClr val="156082"/>
          </a:solidFill>
          <a:ln>
            <a:noFill/>
          </a:ln>
        </p:spPr>
        <p:txBody>
          <a:bodyPr spcFirstLastPara="1" wrap="square" lIns="68550" tIns="34275" rIns="68550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25"/>
              <a:buFont typeface="Arial"/>
              <a:buNone/>
            </a:pPr>
            <a:endParaRPr sz="1125" b="0" i="0" u="none" strike="noStrike" cap="none">
              <a:solidFill>
                <a:srgbClr val="FFFFFF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sp>
        <p:nvSpPr>
          <p:cNvPr id="940" name="Google Shape;940;p39">
            <a:extLst>
              <a:ext uri="{FF2B5EF4-FFF2-40B4-BE49-F238E27FC236}">
                <a16:creationId xmlns:a16="http://schemas.microsoft.com/office/drawing/2014/main" id="{EFB9EC85-4A92-2873-828C-B19F075B5179}"/>
              </a:ext>
            </a:extLst>
          </p:cNvPr>
          <p:cNvSpPr/>
          <p:nvPr/>
        </p:nvSpPr>
        <p:spPr>
          <a:xfrm rot="1038366">
            <a:off x="1800306" y="2399527"/>
            <a:ext cx="2587101" cy="148031"/>
          </a:xfrm>
          <a:prstGeom prst="rightArrow">
            <a:avLst>
              <a:gd name="adj1" fmla="val 50000"/>
              <a:gd name="adj2" fmla="val 46018"/>
            </a:avLst>
          </a:prstGeom>
          <a:solidFill>
            <a:srgbClr val="FFC000"/>
          </a:solidFill>
          <a:ln>
            <a:noFill/>
          </a:ln>
        </p:spPr>
        <p:txBody>
          <a:bodyPr spcFirstLastPara="1" wrap="square" lIns="68550" tIns="34275" rIns="68550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25"/>
              <a:buFont typeface="Arial"/>
              <a:buNone/>
            </a:pPr>
            <a:endParaRPr sz="1125" b="0" i="0" u="none" strike="noStrike" cap="none">
              <a:solidFill>
                <a:srgbClr val="FFFFFF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pic>
        <p:nvPicPr>
          <p:cNvPr id="2" name="Obrázek 1">
            <a:extLst>
              <a:ext uri="{FF2B5EF4-FFF2-40B4-BE49-F238E27FC236}">
                <a16:creationId xmlns:a16="http://schemas.microsoft.com/office/drawing/2014/main" id="{95516B7C-94B6-1AF0-65ED-7A9C905BEDA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65850" y="2259251"/>
            <a:ext cx="2537138" cy="2405974"/>
          </a:xfrm>
          <a:prstGeom prst="rect">
            <a:avLst/>
          </a:prstGeom>
        </p:spPr>
      </p:pic>
      <p:sp>
        <p:nvSpPr>
          <p:cNvPr id="3" name="Google Shape;247;p11">
            <a:extLst>
              <a:ext uri="{FF2B5EF4-FFF2-40B4-BE49-F238E27FC236}">
                <a16:creationId xmlns:a16="http://schemas.microsoft.com/office/drawing/2014/main" id="{649F7A64-3CDB-DC7A-FD71-C7AE2292379E}"/>
              </a:ext>
            </a:extLst>
          </p:cNvPr>
          <p:cNvSpPr txBox="1"/>
          <p:nvPr/>
        </p:nvSpPr>
        <p:spPr>
          <a:xfrm>
            <a:off x="1642845" y="2755947"/>
            <a:ext cx="983148" cy="2538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cs-CZ" sz="1050" b="1" i="0" u="none" strike="noStrike" cap="none" noProof="0" dirty="0">
                <a:solidFill>
                  <a:srgbClr val="535353"/>
                </a:solidFill>
                <a:latin typeface="Trebuchet MS"/>
                <a:ea typeface="Trebuchet MS"/>
                <a:cs typeface="Trebuchet MS"/>
                <a:sym typeface="Trebuchet MS"/>
              </a:rPr>
              <a:t>Hazard</a:t>
            </a:r>
            <a:endParaRPr lang="cs-CZ" sz="1050" b="0" i="0" u="none" strike="noStrike" cap="none" noProof="0" dirty="0">
              <a:solidFill>
                <a:srgbClr val="535353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" name="Google Shape;247;p11">
            <a:extLst>
              <a:ext uri="{FF2B5EF4-FFF2-40B4-BE49-F238E27FC236}">
                <a16:creationId xmlns:a16="http://schemas.microsoft.com/office/drawing/2014/main" id="{D87B32BB-A2A5-E5C2-BE5C-08661D605153}"/>
              </a:ext>
            </a:extLst>
          </p:cNvPr>
          <p:cNvSpPr txBox="1"/>
          <p:nvPr/>
        </p:nvSpPr>
        <p:spPr>
          <a:xfrm>
            <a:off x="2407140" y="4059814"/>
            <a:ext cx="983148" cy="2538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cs-CZ" sz="1050" b="1" i="0" u="none" strike="noStrike" cap="none" noProof="0" dirty="0">
                <a:solidFill>
                  <a:srgbClr val="535353"/>
                </a:solidFill>
                <a:latin typeface="Trebuchet MS"/>
                <a:ea typeface="Trebuchet MS"/>
                <a:cs typeface="Trebuchet MS"/>
                <a:sym typeface="Trebuchet MS"/>
              </a:rPr>
              <a:t>Zranitelnost</a:t>
            </a:r>
            <a:endParaRPr lang="cs-CZ" sz="1050" b="0" i="0" u="none" strike="noStrike" cap="none" noProof="0" dirty="0">
              <a:solidFill>
                <a:srgbClr val="535353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" name="Google Shape;247;p11">
            <a:extLst>
              <a:ext uri="{FF2B5EF4-FFF2-40B4-BE49-F238E27FC236}">
                <a16:creationId xmlns:a16="http://schemas.microsoft.com/office/drawing/2014/main" id="{2D8DD1A1-A245-6AAF-D93E-14365D687F35}"/>
              </a:ext>
            </a:extLst>
          </p:cNvPr>
          <p:cNvSpPr txBox="1"/>
          <p:nvPr/>
        </p:nvSpPr>
        <p:spPr>
          <a:xfrm>
            <a:off x="865703" y="4059814"/>
            <a:ext cx="983148" cy="2538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cs-CZ" sz="1050" b="1" i="0" u="none" strike="noStrike" cap="none" noProof="0" dirty="0">
                <a:solidFill>
                  <a:srgbClr val="535353"/>
                </a:solidFill>
                <a:latin typeface="Trebuchet MS"/>
                <a:ea typeface="Trebuchet MS"/>
                <a:cs typeface="Trebuchet MS"/>
                <a:sym typeface="Trebuchet MS"/>
              </a:rPr>
              <a:t>Expozice</a:t>
            </a:r>
            <a:endParaRPr lang="cs-CZ" sz="1050" b="0" i="0" u="none" strike="noStrike" cap="none" noProof="0" dirty="0">
              <a:solidFill>
                <a:srgbClr val="535353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" name="Google Shape;247;p11">
            <a:extLst>
              <a:ext uri="{FF2B5EF4-FFF2-40B4-BE49-F238E27FC236}">
                <a16:creationId xmlns:a16="http://schemas.microsoft.com/office/drawing/2014/main" id="{A5148DA3-8228-DCEA-813C-66437BEAB205}"/>
              </a:ext>
            </a:extLst>
          </p:cNvPr>
          <p:cNvSpPr txBox="1"/>
          <p:nvPr/>
        </p:nvSpPr>
        <p:spPr>
          <a:xfrm>
            <a:off x="1642845" y="3581340"/>
            <a:ext cx="983148" cy="2538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cs-CZ" sz="1050" b="1" i="0" u="none" strike="noStrike" cap="none" noProof="0" dirty="0">
                <a:solidFill>
                  <a:srgbClr val="535353"/>
                </a:solidFill>
                <a:latin typeface="Trebuchet MS"/>
                <a:ea typeface="Trebuchet MS"/>
                <a:cs typeface="Trebuchet MS"/>
                <a:sym typeface="Trebuchet MS"/>
              </a:rPr>
              <a:t>Riziko</a:t>
            </a:r>
            <a:endParaRPr lang="cs-CZ" sz="1050" b="0" i="0" u="none" strike="noStrike" cap="none" noProof="0" dirty="0">
              <a:solidFill>
                <a:srgbClr val="535353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" name="Google Shape;247;p11">
            <a:extLst>
              <a:ext uri="{FF2B5EF4-FFF2-40B4-BE49-F238E27FC236}">
                <a16:creationId xmlns:a16="http://schemas.microsoft.com/office/drawing/2014/main" id="{C95C4909-6FEC-329D-33E0-C84785DEB3AB}"/>
              </a:ext>
            </a:extLst>
          </p:cNvPr>
          <p:cNvSpPr txBox="1"/>
          <p:nvPr/>
        </p:nvSpPr>
        <p:spPr>
          <a:xfrm>
            <a:off x="1642845" y="4538288"/>
            <a:ext cx="983148" cy="30773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cs-CZ" sz="700" b="1" i="0" u="none" strike="noStrike" cap="none" noProof="0" dirty="0">
                <a:solidFill>
                  <a:srgbClr val="535353"/>
                </a:solidFill>
                <a:latin typeface="Trebuchet MS"/>
                <a:ea typeface="Trebuchet MS"/>
                <a:cs typeface="Trebuchet MS"/>
                <a:sym typeface="Trebuchet MS"/>
              </a:rPr>
              <a:t>Socio-ekonomické </a:t>
            </a: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cs-CZ" sz="700" b="1" dirty="0">
                <a:solidFill>
                  <a:srgbClr val="535353"/>
                </a:solidFill>
                <a:latin typeface="Trebuchet MS"/>
                <a:sym typeface="Trebuchet MS"/>
              </a:rPr>
              <a:t>procesy</a:t>
            </a:r>
            <a:endParaRPr lang="cs-CZ" sz="700" b="0" i="0" u="none" strike="noStrike" cap="none" noProof="0" dirty="0">
              <a:solidFill>
                <a:srgbClr val="535353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" name="Google Shape;247;p11">
            <a:extLst>
              <a:ext uri="{FF2B5EF4-FFF2-40B4-BE49-F238E27FC236}">
                <a16:creationId xmlns:a16="http://schemas.microsoft.com/office/drawing/2014/main" id="{CCD7B769-CB60-D305-0D33-3D66CC442343}"/>
              </a:ext>
            </a:extLst>
          </p:cNvPr>
          <p:cNvSpPr txBox="1"/>
          <p:nvPr/>
        </p:nvSpPr>
        <p:spPr>
          <a:xfrm>
            <a:off x="1151271" y="2328223"/>
            <a:ext cx="983148" cy="20001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cs-CZ" sz="700" b="1" i="0" u="none" strike="noStrike" cap="none" noProof="0" dirty="0">
                <a:solidFill>
                  <a:srgbClr val="535353"/>
                </a:solidFill>
                <a:latin typeface="Trebuchet MS"/>
                <a:ea typeface="Trebuchet MS"/>
                <a:cs typeface="Trebuchet MS"/>
                <a:sym typeface="Trebuchet MS"/>
              </a:rPr>
              <a:t>Klima</a:t>
            </a:r>
            <a:endParaRPr lang="cs-CZ" sz="700" b="0" i="0" u="none" strike="noStrike" cap="none" noProof="0" dirty="0">
              <a:solidFill>
                <a:srgbClr val="535353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9" name="Skupina 8">
            <a:extLst>
              <a:ext uri="{FF2B5EF4-FFF2-40B4-BE49-F238E27FC236}">
                <a16:creationId xmlns:a16="http://schemas.microsoft.com/office/drawing/2014/main" id="{5A3E3225-A5F1-FDAB-3547-2522BA0A7852}"/>
              </a:ext>
            </a:extLst>
          </p:cNvPr>
          <p:cNvGrpSpPr/>
          <p:nvPr/>
        </p:nvGrpSpPr>
        <p:grpSpPr>
          <a:xfrm>
            <a:off x="4250266" y="829230"/>
            <a:ext cx="4616850" cy="4123015"/>
            <a:chOff x="3856476" y="422369"/>
            <a:chExt cx="4616850" cy="4123015"/>
          </a:xfrm>
        </p:grpSpPr>
        <p:sp>
          <p:nvSpPr>
            <p:cNvPr id="10" name="Google Shape;176;p7">
              <a:extLst>
                <a:ext uri="{FF2B5EF4-FFF2-40B4-BE49-F238E27FC236}">
                  <a16:creationId xmlns:a16="http://schemas.microsoft.com/office/drawing/2014/main" id="{7775DF73-FB4E-A85E-6444-7371145D0CEB}"/>
                </a:ext>
              </a:extLst>
            </p:cNvPr>
            <p:cNvSpPr/>
            <p:nvPr/>
          </p:nvSpPr>
          <p:spPr>
            <a:xfrm>
              <a:off x="5763833" y="422369"/>
              <a:ext cx="102373" cy="43261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  <a:sym typeface="Trebuchet MS"/>
              </a:endParaRPr>
            </a:p>
          </p:txBody>
        </p:sp>
        <p:sp>
          <p:nvSpPr>
            <p:cNvPr id="11" name="Google Shape;177;p7">
              <a:extLst>
                <a:ext uri="{FF2B5EF4-FFF2-40B4-BE49-F238E27FC236}">
                  <a16:creationId xmlns:a16="http://schemas.microsoft.com/office/drawing/2014/main" id="{EABEFCB1-3B22-EA0F-7907-917F671F5017}"/>
                </a:ext>
              </a:extLst>
            </p:cNvPr>
            <p:cNvSpPr/>
            <p:nvPr/>
          </p:nvSpPr>
          <p:spPr>
            <a:xfrm>
              <a:off x="5210197" y="724480"/>
              <a:ext cx="45903" cy="43261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  <a:sym typeface="Trebuchet MS"/>
              </a:endParaRPr>
            </a:p>
          </p:txBody>
        </p:sp>
        <p:sp>
          <p:nvSpPr>
            <p:cNvPr id="12" name="Google Shape;178;p7">
              <a:extLst>
                <a:ext uri="{FF2B5EF4-FFF2-40B4-BE49-F238E27FC236}">
                  <a16:creationId xmlns:a16="http://schemas.microsoft.com/office/drawing/2014/main" id="{1B7BB359-BA3F-8DDF-F7E4-2D5ADCDC8F10}"/>
                </a:ext>
              </a:extLst>
            </p:cNvPr>
            <p:cNvSpPr/>
            <p:nvPr/>
          </p:nvSpPr>
          <p:spPr>
            <a:xfrm>
              <a:off x="7293985" y="2328220"/>
              <a:ext cx="366893" cy="500969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  <a:sym typeface="Trebuchet MS"/>
              </a:endParaRPr>
            </a:p>
          </p:txBody>
        </p:sp>
        <p:sp>
          <p:nvSpPr>
            <p:cNvPr id="13" name="Google Shape;180;p7">
              <a:extLst>
                <a:ext uri="{FF2B5EF4-FFF2-40B4-BE49-F238E27FC236}">
                  <a16:creationId xmlns:a16="http://schemas.microsoft.com/office/drawing/2014/main" id="{4E500F21-632B-F772-39A7-37780ADA4D38}"/>
                </a:ext>
              </a:extLst>
            </p:cNvPr>
            <p:cNvSpPr/>
            <p:nvPr/>
          </p:nvSpPr>
          <p:spPr>
            <a:xfrm>
              <a:off x="4741317" y="1212139"/>
              <a:ext cx="1402184" cy="377343"/>
            </a:xfrm>
            <a:prstGeom prst="rect">
              <a:avLst/>
            </a:pr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cs-CZ" sz="1050" b="1" dirty="0">
                  <a:solidFill>
                    <a:schemeClr val="lt1"/>
                  </a:solidFill>
                  <a:latin typeface="Trebuchet MS" panose="020B0603020202020204" pitchFamily="34" charset="0"/>
                </a:rPr>
                <a:t>EXTRÉMNÍ TEPLOTY</a:t>
              </a:r>
              <a:endParaRPr lang="cs-CZ" sz="1050" b="1" i="0" strike="noStrike" cap="none" noProof="0" dirty="0">
                <a:solidFill>
                  <a:schemeClr val="lt1"/>
                </a:solidFill>
                <a:latin typeface="Trebuchet MS" panose="020B0603020202020204" pitchFamily="34" charset="0"/>
                <a:sym typeface="Arial"/>
              </a:endParaRPr>
            </a:p>
          </p:txBody>
        </p:sp>
        <p:sp>
          <p:nvSpPr>
            <p:cNvPr id="14" name="Google Shape;181;p7">
              <a:extLst>
                <a:ext uri="{FF2B5EF4-FFF2-40B4-BE49-F238E27FC236}">
                  <a16:creationId xmlns:a16="http://schemas.microsoft.com/office/drawing/2014/main" id="{FCBF8F62-3D5A-9FF4-E083-A536CC478D2D}"/>
                </a:ext>
              </a:extLst>
            </p:cNvPr>
            <p:cNvSpPr/>
            <p:nvPr/>
          </p:nvSpPr>
          <p:spPr>
            <a:xfrm>
              <a:off x="4741317" y="1923847"/>
              <a:ext cx="1402184" cy="377343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lvl="0" algn="ctr"/>
              <a:r>
                <a:rPr lang="cs-CZ" sz="1050" b="1" dirty="0">
                  <a:solidFill>
                    <a:schemeClr val="lt1"/>
                  </a:solidFill>
                  <a:latin typeface="Trebuchet MS"/>
                  <a:ea typeface="Trebuchet MS"/>
                  <a:cs typeface="Trebuchet MS"/>
                  <a:sym typeface="Trebuchet MS"/>
                </a:rPr>
                <a:t>ZDRAVOTNÍ RIZIKA PRO POPULACI</a:t>
              </a:r>
              <a:endParaRPr lang="cs-CZ" sz="1050" b="1" i="0" strike="noStrike" cap="none" noProof="0" dirty="0">
                <a:solidFill>
                  <a:schemeClr val="lt1"/>
                </a:solidFill>
                <a:latin typeface="Trebuchet MS" panose="020B0603020202020204" pitchFamily="34" charset="0"/>
                <a:sym typeface="Arial"/>
              </a:endParaRPr>
            </a:p>
          </p:txBody>
        </p:sp>
        <p:sp>
          <p:nvSpPr>
            <p:cNvPr id="15" name="Google Shape;182;p7">
              <a:extLst>
                <a:ext uri="{FF2B5EF4-FFF2-40B4-BE49-F238E27FC236}">
                  <a16:creationId xmlns:a16="http://schemas.microsoft.com/office/drawing/2014/main" id="{88BA8EA3-BAED-016D-D8C2-BDB62F622CB4}"/>
                </a:ext>
              </a:extLst>
            </p:cNvPr>
            <p:cNvSpPr/>
            <p:nvPr/>
          </p:nvSpPr>
          <p:spPr>
            <a:xfrm>
              <a:off x="4071327" y="2395851"/>
              <a:ext cx="903219" cy="497202"/>
            </a:xfrm>
            <a:prstGeom prst="rect">
              <a:avLst/>
            </a:prstGeom>
            <a:solidFill>
              <a:srgbClr val="FFFF00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cs-CZ" sz="1050" b="1" i="0" strike="noStrike" cap="none" noProof="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Trebuchet MS" panose="020B0603020202020204" pitchFamily="34" charset="0"/>
                  <a:sym typeface="Arial"/>
                </a:rPr>
                <a:t>POPULACE</a:t>
              </a:r>
            </a:p>
          </p:txBody>
        </p:sp>
        <p:sp>
          <p:nvSpPr>
            <p:cNvPr id="16" name="Google Shape;183;p7">
              <a:extLst>
                <a:ext uri="{FF2B5EF4-FFF2-40B4-BE49-F238E27FC236}">
                  <a16:creationId xmlns:a16="http://schemas.microsoft.com/office/drawing/2014/main" id="{5F05BD7D-CBC4-C7A7-D47B-12A5617E4116}"/>
                </a:ext>
              </a:extLst>
            </p:cNvPr>
            <p:cNvSpPr/>
            <p:nvPr/>
          </p:nvSpPr>
          <p:spPr>
            <a:xfrm>
              <a:off x="6276705" y="2455780"/>
              <a:ext cx="1343319" cy="377343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cs-CZ" sz="1050" b="1" noProof="0" dirty="0">
                  <a:solidFill>
                    <a:schemeClr val="lt1"/>
                  </a:solidFill>
                  <a:latin typeface="Trebuchet MS" panose="020B0603020202020204" pitchFamily="34" charset="0"/>
                </a:rPr>
                <a:t>ZRANITELNOST</a:t>
              </a:r>
              <a:endParaRPr lang="cs-CZ" sz="1050" b="1" i="0" strike="noStrike" cap="none" noProof="0" dirty="0">
                <a:solidFill>
                  <a:schemeClr val="lt1"/>
                </a:solidFill>
                <a:latin typeface="Trebuchet MS" panose="020B0603020202020204" pitchFamily="34" charset="0"/>
                <a:sym typeface="Arial"/>
              </a:endParaRPr>
            </a:p>
          </p:txBody>
        </p:sp>
        <p:sp>
          <p:nvSpPr>
            <p:cNvPr id="17" name="Google Shape;184;p7">
              <a:extLst>
                <a:ext uri="{FF2B5EF4-FFF2-40B4-BE49-F238E27FC236}">
                  <a16:creationId xmlns:a16="http://schemas.microsoft.com/office/drawing/2014/main" id="{8DA89F38-F1A1-BA35-5D89-D7382840503E}"/>
                </a:ext>
              </a:extLst>
            </p:cNvPr>
            <p:cNvSpPr/>
            <p:nvPr/>
          </p:nvSpPr>
          <p:spPr>
            <a:xfrm>
              <a:off x="5937068" y="3371359"/>
              <a:ext cx="976677" cy="377343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cs-CZ" sz="1050" b="1" i="0" strike="noStrike" cap="none" noProof="0" dirty="0">
                  <a:solidFill>
                    <a:schemeClr val="lt1"/>
                  </a:solidFill>
                  <a:latin typeface="Trebuchet MS" panose="020B0603020202020204" pitchFamily="34" charset="0"/>
                  <a:sym typeface="Arial"/>
                </a:rPr>
                <a:t>CITLIVOST</a:t>
              </a:r>
            </a:p>
          </p:txBody>
        </p:sp>
        <p:sp>
          <p:nvSpPr>
            <p:cNvPr id="18" name="Google Shape;185;p7">
              <a:extLst>
                <a:ext uri="{FF2B5EF4-FFF2-40B4-BE49-F238E27FC236}">
                  <a16:creationId xmlns:a16="http://schemas.microsoft.com/office/drawing/2014/main" id="{9541F13F-D915-3DD1-5463-3D8F384A541D}"/>
                </a:ext>
              </a:extLst>
            </p:cNvPr>
            <p:cNvSpPr/>
            <p:nvPr/>
          </p:nvSpPr>
          <p:spPr>
            <a:xfrm>
              <a:off x="7017478" y="3371359"/>
              <a:ext cx="976677" cy="377343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cs-CZ" sz="1050" b="1" i="0" strike="noStrike" cap="none" noProof="0" dirty="0">
                  <a:solidFill>
                    <a:schemeClr val="lt1"/>
                  </a:solidFill>
                  <a:latin typeface="Trebuchet MS" panose="020B0603020202020204" pitchFamily="34" charset="0"/>
                  <a:sym typeface="Arial"/>
                </a:rPr>
                <a:t>ÚROVEŇ ADAPTACE</a:t>
              </a:r>
            </a:p>
          </p:txBody>
        </p:sp>
        <p:sp>
          <p:nvSpPr>
            <p:cNvPr id="19" name="Google Shape;186;p7">
              <a:extLst>
                <a:ext uri="{FF2B5EF4-FFF2-40B4-BE49-F238E27FC236}">
                  <a16:creationId xmlns:a16="http://schemas.microsoft.com/office/drawing/2014/main" id="{CAC05EA0-46CA-F123-75D4-3CA1965B32D9}"/>
                </a:ext>
              </a:extLst>
            </p:cNvPr>
            <p:cNvSpPr/>
            <p:nvPr/>
          </p:nvSpPr>
          <p:spPr>
            <a:xfrm>
              <a:off x="5049079" y="3380771"/>
              <a:ext cx="786660" cy="377343"/>
            </a:xfrm>
            <a:prstGeom prst="rect">
              <a:avLst/>
            </a:prstGeom>
            <a:solidFill>
              <a:srgbClr val="FF0000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cs-CZ" sz="1050" b="1" i="0" strike="noStrike" cap="none" noProof="0" dirty="0">
                  <a:solidFill>
                    <a:schemeClr val="lt1"/>
                  </a:solidFill>
                  <a:latin typeface="Trebuchet MS" panose="020B0603020202020204" pitchFamily="34" charset="0"/>
                  <a:sym typeface="Arial"/>
                </a:rPr>
                <a:t>ÚROVEŇ RIZIKA</a:t>
              </a:r>
            </a:p>
          </p:txBody>
        </p:sp>
        <p:sp>
          <p:nvSpPr>
            <p:cNvPr id="20" name="Google Shape;187;p7">
              <a:extLst>
                <a:ext uri="{FF2B5EF4-FFF2-40B4-BE49-F238E27FC236}">
                  <a16:creationId xmlns:a16="http://schemas.microsoft.com/office/drawing/2014/main" id="{91E5BFD3-13B7-4485-A9C6-C539D31557A2}"/>
                </a:ext>
              </a:extLst>
            </p:cNvPr>
            <p:cNvSpPr/>
            <p:nvPr/>
          </p:nvSpPr>
          <p:spPr>
            <a:xfrm rot="10800000">
              <a:off x="6363194" y="1293896"/>
              <a:ext cx="292711" cy="213827"/>
            </a:xfrm>
            <a:prstGeom prst="rightArrow">
              <a:avLst>
                <a:gd name="adj1" fmla="val 50000"/>
                <a:gd name="adj2" fmla="val 50000"/>
              </a:avLst>
            </a:pr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lang="cs-CZ" sz="1050" b="0" i="0" strike="noStrike" cap="none" noProof="0" dirty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1" name="Google Shape;188;p7">
              <a:extLst>
                <a:ext uri="{FF2B5EF4-FFF2-40B4-BE49-F238E27FC236}">
                  <a16:creationId xmlns:a16="http://schemas.microsoft.com/office/drawing/2014/main" id="{103EA6CF-7887-3085-2C58-0CAEA698FE95}"/>
                </a:ext>
              </a:extLst>
            </p:cNvPr>
            <p:cNvSpPr/>
            <p:nvPr/>
          </p:nvSpPr>
          <p:spPr>
            <a:xfrm rot="10800000">
              <a:off x="6360349" y="1988588"/>
              <a:ext cx="292711" cy="213827"/>
            </a:xfrm>
            <a:prstGeom prst="rightArrow">
              <a:avLst>
                <a:gd name="adj1" fmla="val 50000"/>
                <a:gd name="adj2" fmla="val 50000"/>
              </a:avLst>
            </a:pr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lang="cs-CZ" sz="1050" b="0" i="0" strike="noStrike" cap="none" noProof="0" dirty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2" name="Google Shape;189;p7">
              <a:extLst>
                <a:ext uri="{FF2B5EF4-FFF2-40B4-BE49-F238E27FC236}">
                  <a16:creationId xmlns:a16="http://schemas.microsoft.com/office/drawing/2014/main" id="{4A3A37AF-6D30-E67B-67A6-64622B4DA414}"/>
                </a:ext>
              </a:extLst>
            </p:cNvPr>
            <p:cNvSpPr/>
            <p:nvPr/>
          </p:nvSpPr>
          <p:spPr>
            <a:xfrm rot="10800000">
              <a:off x="7692277" y="2537538"/>
              <a:ext cx="292711" cy="213827"/>
            </a:xfrm>
            <a:prstGeom prst="rightArrow">
              <a:avLst>
                <a:gd name="adj1" fmla="val 50000"/>
                <a:gd name="adj2" fmla="val 50000"/>
              </a:avLst>
            </a:pr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lang="cs-CZ" sz="1050" b="0" i="0" strike="noStrike" cap="none" noProof="0" dirty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3" name="Google Shape;190;p7">
              <a:extLst>
                <a:ext uri="{FF2B5EF4-FFF2-40B4-BE49-F238E27FC236}">
                  <a16:creationId xmlns:a16="http://schemas.microsoft.com/office/drawing/2014/main" id="{71C9DF16-7570-4C17-2478-60E4C817EA36}"/>
                </a:ext>
              </a:extLst>
            </p:cNvPr>
            <p:cNvSpPr/>
            <p:nvPr/>
          </p:nvSpPr>
          <p:spPr>
            <a:xfrm rot="16199998">
              <a:off x="7306654" y="3886422"/>
              <a:ext cx="301874" cy="207337"/>
            </a:xfrm>
            <a:prstGeom prst="rightArrow">
              <a:avLst>
                <a:gd name="adj1" fmla="val 50000"/>
                <a:gd name="adj2" fmla="val 50000"/>
              </a:avLst>
            </a:pr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lang="cs-CZ" sz="1050" b="0" i="0" strike="noStrike" cap="none" noProof="0" dirty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4" name="Google Shape;191;p7">
              <a:extLst>
                <a:ext uri="{FF2B5EF4-FFF2-40B4-BE49-F238E27FC236}">
                  <a16:creationId xmlns:a16="http://schemas.microsoft.com/office/drawing/2014/main" id="{AF0D496A-E33E-2E2E-E57C-1DE03B461533}"/>
                </a:ext>
              </a:extLst>
            </p:cNvPr>
            <p:cNvSpPr/>
            <p:nvPr/>
          </p:nvSpPr>
          <p:spPr>
            <a:xfrm rot="16199998">
              <a:off x="6356361" y="3886422"/>
              <a:ext cx="301874" cy="207337"/>
            </a:xfrm>
            <a:prstGeom prst="rightArrow">
              <a:avLst>
                <a:gd name="adj1" fmla="val 50000"/>
                <a:gd name="adj2" fmla="val 50000"/>
              </a:avLst>
            </a:pr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lang="cs-CZ" sz="1050" b="0" i="0" strike="noStrike" cap="none" noProof="0" dirty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cxnSp>
          <p:nvCxnSpPr>
            <p:cNvPr id="25" name="Google Shape;192;p7">
              <a:extLst>
                <a:ext uri="{FF2B5EF4-FFF2-40B4-BE49-F238E27FC236}">
                  <a16:creationId xmlns:a16="http://schemas.microsoft.com/office/drawing/2014/main" id="{D06F1D48-8882-2542-338A-7A96E082A584}"/>
                </a:ext>
              </a:extLst>
            </p:cNvPr>
            <p:cNvCxnSpPr>
              <a:cxnSpLocks/>
              <a:stCxn id="13" idx="2"/>
              <a:endCxn id="14" idx="0"/>
            </p:cNvCxnSpPr>
            <p:nvPr/>
          </p:nvCxnSpPr>
          <p:spPr>
            <a:xfrm>
              <a:off x="5442409" y="1589482"/>
              <a:ext cx="0" cy="334365"/>
            </a:xfrm>
            <a:prstGeom prst="straightConnector1">
              <a:avLst/>
            </a:prstGeom>
            <a:noFill/>
            <a:ln w="19050" cap="flat" cmpd="sng">
              <a:solidFill>
                <a:srgbClr val="535353"/>
              </a:solidFill>
              <a:prstDash val="solid"/>
              <a:round/>
              <a:headEnd type="none" w="sm" len="sm"/>
              <a:tailEnd type="triangle" w="med" len="med"/>
            </a:ln>
          </p:spPr>
        </p:cxnSp>
        <p:cxnSp>
          <p:nvCxnSpPr>
            <p:cNvPr id="26" name="Google Shape;193;p7">
              <a:extLst>
                <a:ext uri="{FF2B5EF4-FFF2-40B4-BE49-F238E27FC236}">
                  <a16:creationId xmlns:a16="http://schemas.microsoft.com/office/drawing/2014/main" id="{2BF1B3F3-0EEA-C83F-6B8B-CCFC23125654}"/>
                </a:ext>
              </a:extLst>
            </p:cNvPr>
            <p:cNvCxnSpPr>
              <a:cxnSpLocks/>
              <a:stCxn id="14" idx="2"/>
              <a:endCxn id="19" idx="0"/>
            </p:cNvCxnSpPr>
            <p:nvPr/>
          </p:nvCxnSpPr>
          <p:spPr>
            <a:xfrm>
              <a:off x="5442409" y="2301190"/>
              <a:ext cx="0" cy="1079581"/>
            </a:xfrm>
            <a:prstGeom prst="straightConnector1">
              <a:avLst/>
            </a:prstGeom>
            <a:noFill/>
            <a:ln w="19050" cap="flat" cmpd="sng">
              <a:solidFill>
                <a:srgbClr val="535353"/>
              </a:solidFill>
              <a:prstDash val="solid"/>
              <a:round/>
              <a:headEnd type="none" w="sm" len="sm"/>
              <a:tailEnd type="triangle" w="med" len="med"/>
            </a:ln>
          </p:spPr>
        </p:cxnSp>
        <p:cxnSp>
          <p:nvCxnSpPr>
            <p:cNvPr id="27" name="Google Shape;194;p7">
              <a:extLst>
                <a:ext uri="{FF2B5EF4-FFF2-40B4-BE49-F238E27FC236}">
                  <a16:creationId xmlns:a16="http://schemas.microsoft.com/office/drawing/2014/main" id="{F32905AD-42EC-5CFC-2C33-713DB22BBE2B}"/>
                </a:ext>
              </a:extLst>
            </p:cNvPr>
            <p:cNvCxnSpPr>
              <a:cxnSpLocks/>
              <a:stCxn id="15" idx="3"/>
            </p:cNvCxnSpPr>
            <p:nvPr/>
          </p:nvCxnSpPr>
          <p:spPr>
            <a:xfrm>
              <a:off x="4974546" y="2644452"/>
              <a:ext cx="392962" cy="0"/>
            </a:xfrm>
            <a:prstGeom prst="straightConnector1">
              <a:avLst/>
            </a:prstGeom>
            <a:noFill/>
            <a:ln w="19050" cap="flat" cmpd="sng">
              <a:solidFill>
                <a:srgbClr val="535353"/>
              </a:solidFill>
              <a:prstDash val="solid"/>
              <a:round/>
              <a:headEnd type="none" w="sm" len="sm"/>
              <a:tailEnd type="triangle" w="med" len="med"/>
            </a:ln>
          </p:spPr>
        </p:cxnSp>
        <p:cxnSp>
          <p:nvCxnSpPr>
            <p:cNvPr id="28" name="Google Shape;195;p7">
              <a:extLst>
                <a:ext uri="{FF2B5EF4-FFF2-40B4-BE49-F238E27FC236}">
                  <a16:creationId xmlns:a16="http://schemas.microsoft.com/office/drawing/2014/main" id="{80BF9E47-F73A-DC6A-260F-E9C52803BB8F}"/>
                </a:ext>
              </a:extLst>
            </p:cNvPr>
            <p:cNvCxnSpPr>
              <a:cxnSpLocks/>
              <a:stCxn id="16" idx="1"/>
            </p:cNvCxnSpPr>
            <p:nvPr/>
          </p:nvCxnSpPr>
          <p:spPr>
            <a:xfrm flipH="1" flipV="1">
              <a:off x="5505252" y="2635555"/>
              <a:ext cx="771453" cy="8897"/>
            </a:xfrm>
            <a:prstGeom prst="straightConnector1">
              <a:avLst/>
            </a:prstGeom>
            <a:noFill/>
            <a:ln w="19050" cap="flat" cmpd="sng">
              <a:solidFill>
                <a:srgbClr val="535353"/>
              </a:solidFill>
              <a:prstDash val="solid"/>
              <a:round/>
              <a:headEnd type="none" w="sm" len="sm"/>
              <a:tailEnd type="triangle" w="med" len="med"/>
            </a:ln>
          </p:spPr>
        </p:cxnSp>
        <p:cxnSp>
          <p:nvCxnSpPr>
            <p:cNvPr id="29" name="Google Shape;196;p7">
              <a:extLst>
                <a:ext uri="{FF2B5EF4-FFF2-40B4-BE49-F238E27FC236}">
                  <a16:creationId xmlns:a16="http://schemas.microsoft.com/office/drawing/2014/main" id="{43FFE5DA-ADC7-1691-5FAB-32BDB388863F}"/>
                </a:ext>
              </a:extLst>
            </p:cNvPr>
            <p:cNvCxnSpPr>
              <a:cxnSpLocks/>
              <a:stCxn id="16" idx="2"/>
              <a:endCxn id="17" idx="0"/>
            </p:cNvCxnSpPr>
            <p:nvPr/>
          </p:nvCxnSpPr>
          <p:spPr>
            <a:xfrm flipH="1">
              <a:off x="6425407" y="2833123"/>
              <a:ext cx="522958" cy="538236"/>
            </a:xfrm>
            <a:prstGeom prst="straightConnector1">
              <a:avLst/>
            </a:prstGeom>
            <a:noFill/>
            <a:ln w="19050" cap="flat" cmpd="sng">
              <a:solidFill>
                <a:srgbClr val="535353"/>
              </a:solidFill>
              <a:prstDash val="solid"/>
              <a:round/>
              <a:headEnd type="none" w="sm" len="sm"/>
              <a:tailEnd type="triangle" w="med" len="med"/>
            </a:ln>
          </p:spPr>
        </p:cxnSp>
        <p:cxnSp>
          <p:nvCxnSpPr>
            <p:cNvPr id="30" name="Google Shape;197;p7">
              <a:extLst>
                <a:ext uri="{FF2B5EF4-FFF2-40B4-BE49-F238E27FC236}">
                  <a16:creationId xmlns:a16="http://schemas.microsoft.com/office/drawing/2014/main" id="{48945C39-3451-CAFC-129F-C56BA5A81C27}"/>
                </a:ext>
              </a:extLst>
            </p:cNvPr>
            <p:cNvCxnSpPr>
              <a:cxnSpLocks/>
              <a:stCxn id="16" idx="2"/>
              <a:endCxn id="18" idx="0"/>
            </p:cNvCxnSpPr>
            <p:nvPr/>
          </p:nvCxnSpPr>
          <p:spPr>
            <a:xfrm>
              <a:off x="6948365" y="2833123"/>
              <a:ext cx="557452" cy="538236"/>
            </a:xfrm>
            <a:prstGeom prst="straightConnector1">
              <a:avLst/>
            </a:prstGeom>
            <a:noFill/>
            <a:ln w="19050" cap="flat" cmpd="sng">
              <a:solidFill>
                <a:srgbClr val="535353"/>
              </a:solidFill>
              <a:prstDash val="solid"/>
              <a:round/>
              <a:headEnd type="none" w="sm" len="sm"/>
              <a:tailEnd type="triangle" w="med" len="med"/>
            </a:ln>
          </p:spPr>
        </p:cxnSp>
        <p:sp>
          <p:nvSpPr>
            <p:cNvPr id="31" name="Google Shape;205;p7">
              <a:extLst>
                <a:ext uri="{FF2B5EF4-FFF2-40B4-BE49-F238E27FC236}">
                  <a16:creationId xmlns:a16="http://schemas.microsoft.com/office/drawing/2014/main" id="{354C1517-B0AD-F5DE-4FCC-BC2B2BF3E51D}"/>
                </a:ext>
              </a:extLst>
            </p:cNvPr>
            <p:cNvSpPr txBox="1"/>
            <p:nvPr/>
          </p:nvSpPr>
          <p:spPr>
            <a:xfrm>
              <a:off x="5992575" y="4192447"/>
              <a:ext cx="976676" cy="230792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cs-CZ" sz="900" b="1" i="0" strike="noStrike" cap="none" noProof="0" dirty="0">
                  <a:solidFill>
                    <a:srgbClr val="535353"/>
                  </a:solidFill>
                  <a:latin typeface="Trebuchet MS"/>
                  <a:ea typeface="Trebuchet MS"/>
                  <a:cs typeface="Trebuchet MS"/>
                  <a:sym typeface="Trebuchet MS"/>
                </a:rPr>
                <a:t>IND</a:t>
              </a:r>
              <a:r>
                <a:rPr lang="cs-CZ" sz="900" b="1" noProof="0" dirty="0">
                  <a:solidFill>
                    <a:srgbClr val="535353"/>
                  </a:solidFill>
                  <a:latin typeface="Trebuchet MS"/>
                  <a:ea typeface="Trebuchet MS"/>
                  <a:cs typeface="Trebuchet MS"/>
                  <a:sym typeface="Trebuchet MS"/>
                </a:rPr>
                <a:t>IKÁTOR</a:t>
              </a:r>
              <a:endParaRPr lang="cs-CZ" sz="900" b="0" i="0" strike="noStrike" cap="none" noProof="0" dirty="0">
                <a:solidFill>
                  <a:srgbClr val="535353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2" name="Google Shape;206;p7">
              <a:extLst>
                <a:ext uri="{FF2B5EF4-FFF2-40B4-BE49-F238E27FC236}">
                  <a16:creationId xmlns:a16="http://schemas.microsoft.com/office/drawing/2014/main" id="{F64A821C-E654-6D57-35A1-A583BF457038}"/>
                </a:ext>
              </a:extLst>
            </p:cNvPr>
            <p:cNvSpPr txBox="1"/>
            <p:nvPr/>
          </p:nvSpPr>
          <p:spPr>
            <a:xfrm>
              <a:off x="6969251" y="4176093"/>
              <a:ext cx="1068234" cy="369291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cs-CZ" sz="900" b="1" noProof="0" dirty="0">
                  <a:solidFill>
                    <a:srgbClr val="535353"/>
                  </a:solidFill>
                  <a:latin typeface="Trebuchet MS"/>
                  <a:ea typeface="Trebuchet MS"/>
                  <a:cs typeface="Trebuchet MS"/>
                  <a:sym typeface="Trebuchet MS"/>
                </a:rPr>
                <a:t>HODNOTA</a:t>
              </a:r>
              <a:r>
                <a:rPr lang="cs-CZ" sz="900" b="1" i="0" strike="noStrike" cap="none" noProof="0" dirty="0">
                  <a:solidFill>
                    <a:srgbClr val="535353"/>
                  </a:solidFill>
                  <a:latin typeface="Trebuchet MS"/>
                  <a:ea typeface="Trebuchet MS"/>
                  <a:cs typeface="Trebuchet MS"/>
                  <a:sym typeface="Trebuchet MS"/>
                </a:rPr>
                <a:t> INDI</a:t>
              </a:r>
              <a:r>
                <a:rPr lang="cs-CZ" sz="900" b="1" noProof="0" dirty="0">
                  <a:solidFill>
                    <a:srgbClr val="535353"/>
                  </a:solidFill>
                  <a:latin typeface="Trebuchet MS"/>
                  <a:ea typeface="Trebuchet MS"/>
                  <a:cs typeface="Trebuchet MS"/>
                  <a:sym typeface="Trebuchet MS"/>
                </a:rPr>
                <a:t>KÁTORU</a:t>
              </a:r>
              <a:endParaRPr lang="cs-CZ" sz="900" b="0" i="0" strike="noStrike" cap="none" noProof="0" dirty="0">
                <a:solidFill>
                  <a:srgbClr val="535353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3" name="Google Shape;207;p7">
              <a:extLst>
                <a:ext uri="{FF2B5EF4-FFF2-40B4-BE49-F238E27FC236}">
                  <a16:creationId xmlns:a16="http://schemas.microsoft.com/office/drawing/2014/main" id="{7BEC84AF-9361-C4BC-B8C4-5AA8947AD2CB}"/>
                </a:ext>
              </a:extLst>
            </p:cNvPr>
            <p:cNvSpPr txBox="1"/>
            <p:nvPr/>
          </p:nvSpPr>
          <p:spPr>
            <a:xfrm>
              <a:off x="7496649" y="2734268"/>
              <a:ext cx="976677" cy="230792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cs-CZ" sz="900" b="1" noProof="0" dirty="0">
                  <a:solidFill>
                    <a:srgbClr val="535353"/>
                  </a:solidFill>
                  <a:latin typeface="Trebuchet MS"/>
                  <a:ea typeface="Trebuchet MS"/>
                  <a:cs typeface="Trebuchet MS"/>
                  <a:sym typeface="Trebuchet MS"/>
                </a:rPr>
                <a:t>KRITÉRIUM</a:t>
              </a:r>
              <a:endParaRPr lang="cs-CZ" sz="900" b="0" i="0" strike="noStrike" cap="none" noProof="0" dirty="0">
                <a:solidFill>
                  <a:srgbClr val="535353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4" name="Google Shape;208;p7">
              <a:extLst>
                <a:ext uri="{FF2B5EF4-FFF2-40B4-BE49-F238E27FC236}">
                  <a16:creationId xmlns:a16="http://schemas.microsoft.com/office/drawing/2014/main" id="{C5CA58F6-3792-383D-4D38-6D036B9948EB}"/>
                </a:ext>
              </a:extLst>
            </p:cNvPr>
            <p:cNvSpPr txBox="1"/>
            <p:nvPr/>
          </p:nvSpPr>
          <p:spPr>
            <a:xfrm>
              <a:off x="6657613" y="1274946"/>
              <a:ext cx="973529" cy="230792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cs-CZ" sz="900" b="1" noProof="0" dirty="0">
                  <a:solidFill>
                    <a:srgbClr val="535353"/>
                  </a:solidFill>
                  <a:latin typeface="Trebuchet MS"/>
                  <a:ea typeface="Trebuchet MS"/>
                  <a:cs typeface="Trebuchet MS"/>
                  <a:sym typeface="Trebuchet MS"/>
                </a:rPr>
                <a:t>HAZARD</a:t>
              </a:r>
              <a:endParaRPr lang="cs-CZ" sz="900" b="0" i="0" strike="noStrike" cap="none" noProof="0" dirty="0">
                <a:solidFill>
                  <a:srgbClr val="535353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5" name="Google Shape;209;p7">
              <a:extLst>
                <a:ext uri="{FF2B5EF4-FFF2-40B4-BE49-F238E27FC236}">
                  <a16:creationId xmlns:a16="http://schemas.microsoft.com/office/drawing/2014/main" id="{1FD6FFB0-766E-A788-9FBD-D55C93F72669}"/>
                </a:ext>
              </a:extLst>
            </p:cNvPr>
            <p:cNvSpPr txBox="1"/>
            <p:nvPr/>
          </p:nvSpPr>
          <p:spPr>
            <a:xfrm>
              <a:off x="6655400" y="1964689"/>
              <a:ext cx="973529" cy="230792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cs-CZ" sz="900" b="1" noProof="0" dirty="0">
                  <a:solidFill>
                    <a:srgbClr val="535353"/>
                  </a:solidFill>
                  <a:latin typeface="Trebuchet MS"/>
                  <a:ea typeface="Trebuchet MS"/>
                  <a:cs typeface="Trebuchet MS"/>
                  <a:sym typeface="Trebuchet MS"/>
                </a:rPr>
                <a:t>KATEGORIE</a:t>
              </a:r>
              <a:endParaRPr lang="cs-CZ" sz="900" b="0" i="0" strike="noStrike" cap="none" noProof="0" dirty="0">
                <a:solidFill>
                  <a:srgbClr val="535353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6" name="Google Shape;252;p11">
              <a:extLst>
                <a:ext uri="{FF2B5EF4-FFF2-40B4-BE49-F238E27FC236}">
                  <a16:creationId xmlns:a16="http://schemas.microsoft.com/office/drawing/2014/main" id="{40C127FF-AF05-2967-00DB-C9670E22BBB0}"/>
                </a:ext>
              </a:extLst>
            </p:cNvPr>
            <p:cNvSpPr txBox="1"/>
            <p:nvPr/>
          </p:nvSpPr>
          <p:spPr>
            <a:xfrm>
              <a:off x="3856476" y="2843040"/>
              <a:ext cx="1374554" cy="369291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cs-CZ" sz="900" b="1" i="0" strike="noStrike" cap="none" noProof="0" dirty="0">
                  <a:solidFill>
                    <a:srgbClr val="535353"/>
                  </a:solidFill>
                  <a:latin typeface="Trebuchet MS"/>
                  <a:ea typeface="Trebuchet MS"/>
                  <a:cs typeface="Trebuchet MS"/>
                  <a:sym typeface="Trebuchet MS"/>
                </a:rPr>
                <a:t>PRVEK VYSTAVENÝ RIZIKU</a:t>
              </a:r>
              <a:endParaRPr lang="cs-CZ" sz="900" b="0" i="0" strike="noStrike" cap="none" noProof="0" dirty="0">
                <a:solidFill>
                  <a:srgbClr val="535353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458257898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44">
          <a:extLst>
            <a:ext uri="{FF2B5EF4-FFF2-40B4-BE49-F238E27FC236}">
              <a16:creationId xmlns:a16="http://schemas.microsoft.com/office/drawing/2014/main" id="{A8714DB7-CAB5-459C-61E3-50498DB37FA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946" name="Google Shape;946;g38ded15603a_0_16">
            <a:extLst>
              <a:ext uri="{FF2B5EF4-FFF2-40B4-BE49-F238E27FC236}">
                <a16:creationId xmlns:a16="http://schemas.microsoft.com/office/drawing/2014/main" id="{28B9BE16-3F1B-F74C-3F8A-BFCDB270D265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592466359"/>
              </p:ext>
            </p:extLst>
          </p:nvPr>
        </p:nvGraphicFramePr>
        <p:xfrm>
          <a:off x="731981" y="1780067"/>
          <a:ext cx="3442000" cy="1440825"/>
        </p:xfrm>
        <a:graphic>
          <a:graphicData uri="http://schemas.openxmlformats.org/drawingml/2006/table">
            <a:tbl>
              <a:tblPr>
                <a:noFill/>
                <a:tableStyleId>{36E50907-AF9A-4ACE-AC51-CDD586CB403A}</a:tableStyleId>
              </a:tblPr>
              <a:tblGrid>
                <a:gridCol w="8213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8213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7994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340425">
                <a:tc gridSpan="3"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900"/>
                        <a:buFont typeface="Arial"/>
                        <a:buNone/>
                      </a:pPr>
                      <a:r>
                        <a:rPr lang="en-MT" sz="900" u="none" strike="noStrike" cap="none" dirty="0">
                          <a:solidFill>
                            <a:schemeClr val="lt1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C8.1 </a:t>
                      </a:r>
                      <a:r>
                        <a:rPr lang="cs-CZ" sz="900" u="none" strike="noStrike" cap="none" dirty="0">
                          <a:solidFill>
                            <a:schemeClr val="lt1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Zdravotní riziko pro populaci</a:t>
                      </a:r>
                      <a:endParaRPr sz="900" u="none" strike="noStrike" cap="none" dirty="0">
                        <a:solidFill>
                          <a:schemeClr val="lt1"/>
                        </a:solidFill>
                        <a:latin typeface="Trebuchet MS"/>
                        <a:ea typeface="Trebuchet MS"/>
                        <a:cs typeface="Trebuchet MS"/>
                        <a:sym typeface="Trebuchet MS"/>
                      </a:endParaRPr>
                    </a:p>
                  </a:txBody>
                  <a:tcPr marL="94400" marR="94400" marT="47200" marB="47200">
                    <a:lnL w="12700" cap="flat" cmpd="sng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cs-CZ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cs-CZ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40425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900"/>
                        <a:buFont typeface="Arial"/>
                        <a:buNone/>
                      </a:pPr>
                      <a:r>
                        <a:rPr lang="cs-CZ" sz="900" u="none" strike="noStrike" cap="none" dirty="0">
                          <a:solidFill>
                            <a:schemeClr val="lt1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Kód</a:t>
                      </a:r>
                      <a:endParaRPr sz="900" u="none" strike="noStrike" cap="none" dirty="0">
                        <a:solidFill>
                          <a:schemeClr val="lt1"/>
                        </a:solidFill>
                        <a:latin typeface="Trebuchet MS"/>
                        <a:ea typeface="Trebuchet MS"/>
                        <a:cs typeface="Trebuchet MS"/>
                        <a:sym typeface="Trebuchet MS"/>
                      </a:endParaRPr>
                    </a:p>
                  </a:txBody>
                  <a:tcPr marL="81700" marR="81700" marT="81700" marB="81700">
                    <a:lnL w="12700" cap="flat" cmpd="sng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900"/>
                        <a:buFont typeface="Arial"/>
                        <a:buNone/>
                      </a:pPr>
                      <a:r>
                        <a:rPr lang="cs-CZ" sz="900" u="none" strike="noStrike" cap="none" dirty="0">
                          <a:solidFill>
                            <a:schemeClr val="lt1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Kritérium</a:t>
                      </a:r>
                      <a:endParaRPr sz="900" u="none" strike="noStrike" cap="none" dirty="0">
                        <a:solidFill>
                          <a:schemeClr val="lt1"/>
                        </a:solidFill>
                        <a:latin typeface="Trebuchet MS"/>
                        <a:ea typeface="Trebuchet MS"/>
                        <a:cs typeface="Trebuchet MS"/>
                        <a:sym typeface="Trebuchet MS"/>
                      </a:endParaRPr>
                    </a:p>
                  </a:txBody>
                  <a:tcPr marL="81700" marR="81700" marT="81700" marB="81700">
                    <a:lnL w="12700" cap="flat" cmpd="sng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900"/>
                        <a:buFont typeface="Arial"/>
                        <a:buNone/>
                      </a:pPr>
                      <a:r>
                        <a:rPr lang="cs-CZ" sz="900" u="none" strike="noStrike" cap="none" dirty="0">
                          <a:solidFill>
                            <a:schemeClr val="lt1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Indikátor</a:t>
                      </a:r>
                      <a:endParaRPr sz="900" u="none" strike="noStrike" cap="none" dirty="0">
                        <a:solidFill>
                          <a:schemeClr val="lt1"/>
                        </a:solidFill>
                        <a:latin typeface="Trebuchet MS"/>
                        <a:ea typeface="Trebuchet MS"/>
                        <a:cs typeface="Trebuchet MS"/>
                        <a:sym typeface="Trebuchet MS"/>
                      </a:endParaRPr>
                    </a:p>
                  </a:txBody>
                  <a:tcPr marL="81700" marR="81700" marT="81700" marB="81700">
                    <a:lnL w="12700" cap="flat" cmpd="sng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6350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en-MT" sz="700" u="none" strike="noStrike" cap="none">
                          <a:solidFill>
                            <a:srgbClr val="7F7F7F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C8.1 E1</a:t>
                      </a:r>
                      <a:endParaRPr sz="700" u="none" strike="noStrike" cap="none">
                        <a:solidFill>
                          <a:srgbClr val="7F7F7F"/>
                        </a:solidFill>
                        <a:latin typeface="Trebuchet MS"/>
                        <a:ea typeface="Trebuchet MS"/>
                        <a:cs typeface="Trebuchet MS"/>
                        <a:sym typeface="Trebuchet MS"/>
                      </a:endParaRPr>
                    </a:p>
                  </a:txBody>
                  <a:tcPr marL="81700" marR="81700" marT="81700" marB="81700">
                    <a:lnL w="12700" cap="flat" cmpd="sng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Trebuchet MS"/>
                        <a:buNone/>
                      </a:pPr>
                      <a:r>
                        <a:rPr lang="cs-CZ" sz="700" u="none" strike="noStrike" cap="none" dirty="0">
                          <a:solidFill>
                            <a:srgbClr val="7F7F7F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Hustota obyvatelstva</a:t>
                      </a:r>
                      <a:endParaRPr sz="700" u="none" strike="noStrike" cap="none" dirty="0">
                        <a:solidFill>
                          <a:srgbClr val="7F7F7F"/>
                        </a:solidFill>
                        <a:latin typeface="Trebuchet MS"/>
                        <a:ea typeface="Trebuchet MS"/>
                        <a:cs typeface="Trebuchet MS"/>
                        <a:sym typeface="Trebuchet MS"/>
                      </a:endParaRPr>
                    </a:p>
                  </a:txBody>
                  <a:tcPr marL="45950" marR="45950" marT="22975" marB="22975">
                    <a:lnL w="12700" cap="flat" cmpd="sng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144194"/>
                        </a:buClr>
                        <a:buSzPts val="1100"/>
                        <a:buFont typeface="Calibri"/>
                        <a:buNone/>
                      </a:pPr>
                      <a:r>
                        <a:rPr lang="cs-CZ" sz="800" u="none" strike="noStrike" cap="none" dirty="0">
                          <a:solidFill>
                            <a:srgbClr val="7F7F7F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Celkový počet obyvatel dělený celkovou rozlohou městské oblasti</a:t>
                      </a:r>
                      <a:endParaRPr sz="700" u="none" strike="noStrike" cap="none" dirty="0">
                        <a:solidFill>
                          <a:srgbClr val="7F7F7F"/>
                        </a:solidFill>
                        <a:latin typeface="Trebuchet MS"/>
                        <a:ea typeface="Trebuchet MS"/>
                        <a:cs typeface="Trebuchet MS"/>
                        <a:sym typeface="Trebuchet MS"/>
                      </a:endParaRPr>
                    </a:p>
                  </a:txBody>
                  <a:tcPr marL="45950" marR="45950" marT="22975" marB="22975">
                    <a:lnL w="12700" cap="flat" cmpd="sng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83625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en-MT" sz="700" u="none" strike="noStrike" cap="none">
                          <a:solidFill>
                            <a:srgbClr val="7F7F7F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C8.1 E2</a:t>
                      </a:r>
                      <a:endParaRPr sz="1400" u="none" strike="noStrike" cap="none"/>
                    </a:p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endParaRPr sz="700" u="none" strike="noStrike" cap="none">
                        <a:solidFill>
                          <a:srgbClr val="7F7F7F"/>
                        </a:solidFill>
                        <a:latin typeface="Trebuchet MS"/>
                        <a:ea typeface="Trebuchet MS"/>
                        <a:cs typeface="Trebuchet MS"/>
                        <a:sym typeface="Trebuchet MS"/>
                      </a:endParaRPr>
                    </a:p>
                  </a:txBody>
                  <a:tcPr marL="81700" marR="81700" marT="81700" marB="81700">
                    <a:lnL w="12700" cap="flat" cmpd="sng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Trebuchet MS"/>
                        <a:buNone/>
                      </a:pPr>
                      <a:r>
                        <a:rPr lang="cs-CZ" sz="700" u="none" strike="noStrike" cap="none" dirty="0">
                          <a:solidFill>
                            <a:srgbClr val="7F7F7F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Věk obyvatelstva</a:t>
                      </a:r>
                      <a:endParaRPr sz="700" u="none" strike="noStrike" cap="none" dirty="0">
                        <a:solidFill>
                          <a:srgbClr val="7F7F7F"/>
                        </a:solidFill>
                        <a:latin typeface="Trebuchet MS"/>
                        <a:ea typeface="Trebuchet MS"/>
                        <a:cs typeface="Trebuchet MS"/>
                        <a:sym typeface="Trebuchet MS"/>
                      </a:endParaRPr>
                    </a:p>
                  </a:txBody>
                  <a:tcPr marL="45950" marR="45950" marT="22975" marB="22975">
                    <a:lnL w="12700" cap="flat" cmpd="sng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Trebuchet MS"/>
                        <a:buNone/>
                      </a:pPr>
                      <a:r>
                        <a:rPr lang="cs-CZ" sz="800" u="none" strike="noStrike" cap="none" dirty="0">
                          <a:solidFill>
                            <a:srgbClr val="7F7F7F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Počet obyvatel starších 64 let v zkoumané oblasti.</a:t>
                      </a:r>
                      <a:endParaRPr sz="700" u="none" strike="noStrike" cap="none" dirty="0">
                        <a:solidFill>
                          <a:srgbClr val="7F7F7F"/>
                        </a:solidFill>
                        <a:latin typeface="Trebuchet MS"/>
                        <a:ea typeface="Trebuchet MS"/>
                        <a:cs typeface="Trebuchet MS"/>
                        <a:sym typeface="Trebuchet MS"/>
                      </a:endParaRPr>
                    </a:p>
                  </a:txBody>
                  <a:tcPr marL="45950" marR="45950" marT="22975" marB="22975">
                    <a:lnL w="12700" cap="flat" cmpd="sng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sp>
        <p:nvSpPr>
          <p:cNvPr id="947" name="Google Shape;947;g38ded15603a_0_16">
            <a:extLst>
              <a:ext uri="{FF2B5EF4-FFF2-40B4-BE49-F238E27FC236}">
                <a16:creationId xmlns:a16="http://schemas.microsoft.com/office/drawing/2014/main" id="{470116A8-3467-627F-2EC2-C038FD0FA114}"/>
              </a:ext>
            </a:extLst>
          </p:cNvPr>
          <p:cNvSpPr txBox="1"/>
          <p:nvPr/>
        </p:nvSpPr>
        <p:spPr>
          <a:xfrm>
            <a:off x="699149" y="395400"/>
            <a:ext cx="7732200" cy="411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50" tIns="34275" rIns="68550" bIns="34275" anchor="b" anchorCtr="0">
            <a:noAutofit/>
          </a:bodyPr>
          <a:lstStyle/>
          <a:p>
            <a:pPr lvl="0">
              <a:lnSpc>
                <a:spcPct val="90000"/>
              </a:lnSpc>
              <a:buSzPts val="1875"/>
            </a:pPr>
            <a:r>
              <a:rPr lang="cs-CZ" sz="2200" b="1" dirty="0">
                <a:solidFill>
                  <a:srgbClr val="70AD47"/>
                </a:solidFill>
                <a:latin typeface="Trebuchet MS"/>
                <a:ea typeface="Trebuchet MS"/>
                <a:cs typeface="Trebuchet MS"/>
                <a:sym typeface="Trebuchet MS"/>
              </a:rPr>
              <a:t>EXPOZICE OBYVATEL</a:t>
            </a:r>
            <a:endParaRPr sz="2200" b="1" i="0" u="none" strike="noStrike" cap="none" dirty="0">
              <a:solidFill>
                <a:srgbClr val="70AD47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grpSp>
        <p:nvGrpSpPr>
          <p:cNvPr id="3" name="Skupina 2">
            <a:extLst>
              <a:ext uri="{FF2B5EF4-FFF2-40B4-BE49-F238E27FC236}">
                <a16:creationId xmlns:a16="http://schemas.microsoft.com/office/drawing/2014/main" id="{6A2ECB1B-0E6D-0C5E-18E2-6E5247474A16}"/>
              </a:ext>
            </a:extLst>
          </p:cNvPr>
          <p:cNvGrpSpPr/>
          <p:nvPr/>
        </p:nvGrpSpPr>
        <p:grpSpPr>
          <a:xfrm>
            <a:off x="4250266" y="829230"/>
            <a:ext cx="4616850" cy="4123015"/>
            <a:chOff x="3856476" y="422369"/>
            <a:chExt cx="4616850" cy="4123015"/>
          </a:xfrm>
        </p:grpSpPr>
        <p:sp>
          <p:nvSpPr>
            <p:cNvPr id="4" name="Google Shape;176;p7">
              <a:extLst>
                <a:ext uri="{FF2B5EF4-FFF2-40B4-BE49-F238E27FC236}">
                  <a16:creationId xmlns:a16="http://schemas.microsoft.com/office/drawing/2014/main" id="{B296814C-697A-6424-F303-D85C661FF34F}"/>
                </a:ext>
              </a:extLst>
            </p:cNvPr>
            <p:cNvSpPr/>
            <p:nvPr/>
          </p:nvSpPr>
          <p:spPr>
            <a:xfrm>
              <a:off x="5763833" y="422369"/>
              <a:ext cx="102373" cy="43261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  <a:sym typeface="Trebuchet MS"/>
              </a:endParaRPr>
            </a:p>
          </p:txBody>
        </p:sp>
        <p:sp>
          <p:nvSpPr>
            <p:cNvPr id="5" name="Google Shape;177;p7">
              <a:extLst>
                <a:ext uri="{FF2B5EF4-FFF2-40B4-BE49-F238E27FC236}">
                  <a16:creationId xmlns:a16="http://schemas.microsoft.com/office/drawing/2014/main" id="{7CF759A2-C1CB-4F74-85F9-4F5ACE9EDE2E}"/>
                </a:ext>
              </a:extLst>
            </p:cNvPr>
            <p:cNvSpPr/>
            <p:nvPr/>
          </p:nvSpPr>
          <p:spPr>
            <a:xfrm>
              <a:off x="5210197" y="724480"/>
              <a:ext cx="45903" cy="43261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  <a:sym typeface="Trebuchet MS"/>
              </a:endParaRPr>
            </a:p>
          </p:txBody>
        </p:sp>
        <p:sp>
          <p:nvSpPr>
            <p:cNvPr id="6" name="Google Shape;178;p7">
              <a:extLst>
                <a:ext uri="{FF2B5EF4-FFF2-40B4-BE49-F238E27FC236}">
                  <a16:creationId xmlns:a16="http://schemas.microsoft.com/office/drawing/2014/main" id="{2DD91549-8AEB-F19F-C82F-466C42C563C2}"/>
                </a:ext>
              </a:extLst>
            </p:cNvPr>
            <p:cNvSpPr/>
            <p:nvPr/>
          </p:nvSpPr>
          <p:spPr>
            <a:xfrm>
              <a:off x="7293985" y="2328220"/>
              <a:ext cx="366893" cy="500969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  <a:sym typeface="Trebuchet MS"/>
              </a:endParaRPr>
            </a:p>
          </p:txBody>
        </p:sp>
        <p:sp>
          <p:nvSpPr>
            <p:cNvPr id="7" name="Google Shape;180;p7">
              <a:extLst>
                <a:ext uri="{FF2B5EF4-FFF2-40B4-BE49-F238E27FC236}">
                  <a16:creationId xmlns:a16="http://schemas.microsoft.com/office/drawing/2014/main" id="{2772E2C9-D648-C4F7-489F-FA5599678F96}"/>
                </a:ext>
              </a:extLst>
            </p:cNvPr>
            <p:cNvSpPr/>
            <p:nvPr/>
          </p:nvSpPr>
          <p:spPr>
            <a:xfrm>
              <a:off x="4741317" y="1212139"/>
              <a:ext cx="1402184" cy="377343"/>
            </a:xfrm>
            <a:prstGeom prst="rect">
              <a:avLst/>
            </a:pr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cs-CZ" sz="1050" b="1" dirty="0">
                  <a:solidFill>
                    <a:schemeClr val="lt1"/>
                  </a:solidFill>
                  <a:latin typeface="Trebuchet MS" panose="020B0603020202020204" pitchFamily="34" charset="0"/>
                </a:rPr>
                <a:t>EXTRÉMNÍ TEPLOTY</a:t>
              </a:r>
              <a:endParaRPr lang="cs-CZ" sz="1050" b="1" i="0" strike="noStrike" cap="none" noProof="0" dirty="0">
                <a:solidFill>
                  <a:schemeClr val="lt1"/>
                </a:solidFill>
                <a:latin typeface="Trebuchet MS" panose="020B0603020202020204" pitchFamily="34" charset="0"/>
                <a:sym typeface="Arial"/>
              </a:endParaRPr>
            </a:p>
          </p:txBody>
        </p:sp>
        <p:sp>
          <p:nvSpPr>
            <p:cNvPr id="8" name="Google Shape;181;p7">
              <a:extLst>
                <a:ext uri="{FF2B5EF4-FFF2-40B4-BE49-F238E27FC236}">
                  <a16:creationId xmlns:a16="http://schemas.microsoft.com/office/drawing/2014/main" id="{1B75D1E1-F5A4-16F4-7CAD-0E5234BE61DA}"/>
                </a:ext>
              </a:extLst>
            </p:cNvPr>
            <p:cNvSpPr/>
            <p:nvPr/>
          </p:nvSpPr>
          <p:spPr>
            <a:xfrm>
              <a:off x="4741317" y="1923847"/>
              <a:ext cx="1402184" cy="377343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lvl="0" algn="ctr"/>
              <a:r>
                <a:rPr lang="cs-CZ" sz="1050" b="1" dirty="0">
                  <a:solidFill>
                    <a:schemeClr val="lt1"/>
                  </a:solidFill>
                  <a:latin typeface="Trebuchet MS"/>
                  <a:ea typeface="Trebuchet MS"/>
                  <a:cs typeface="Trebuchet MS"/>
                  <a:sym typeface="Trebuchet MS"/>
                </a:rPr>
                <a:t>ZDRAVOTNÍ RIZIKA PRO POPULACI</a:t>
              </a:r>
              <a:endParaRPr lang="cs-CZ" sz="1050" b="1" i="0" strike="noStrike" cap="none" noProof="0" dirty="0">
                <a:solidFill>
                  <a:schemeClr val="lt1"/>
                </a:solidFill>
                <a:latin typeface="Trebuchet MS" panose="020B0603020202020204" pitchFamily="34" charset="0"/>
                <a:sym typeface="Arial"/>
              </a:endParaRPr>
            </a:p>
          </p:txBody>
        </p:sp>
        <p:sp>
          <p:nvSpPr>
            <p:cNvPr id="9" name="Google Shape;182;p7">
              <a:extLst>
                <a:ext uri="{FF2B5EF4-FFF2-40B4-BE49-F238E27FC236}">
                  <a16:creationId xmlns:a16="http://schemas.microsoft.com/office/drawing/2014/main" id="{C65CD670-26FB-6208-C62A-00ADF1E30E79}"/>
                </a:ext>
              </a:extLst>
            </p:cNvPr>
            <p:cNvSpPr/>
            <p:nvPr/>
          </p:nvSpPr>
          <p:spPr>
            <a:xfrm>
              <a:off x="4071327" y="2395851"/>
              <a:ext cx="903219" cy="497202"/>
            </a:xfrm>
            <a:prstGeom prst="rect">
              <a:avLst/>
            </a:prstGeom>
            <a:solidFill>
              <a:srgbClr val="FFFF00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cs-CZ" sz="1050" b="1" i="0" strike="noStrike" cap="none" noProof="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Trebuchet MS" panose="020B0603020202020204" pitchFamily="34" charset="0"/>
                  <a:sym typeface="Arial"/>
                </a:rPr>
                <a:t>POPULACE</a:t>
              </a:r>
            </a:p>
          </p:txBody>
        </p:sp>
        <p:sp>
          <p:nvSpPr>
            <p:cNvPr id="10" name="Google Shape;183;p7">
              <a:extLst>
                <a:ext uri="{FF2B5EF4-FFF2-40B4-BE49-F238E27FC236}">
                  <a16:creationId xmlns:a16="http://schemas.microsoft.com/office/drawing/2014/main" id="{DB770E79-655D-675A-3A09-1D4F6A2F6F9F}"/>
                </a:ext>
              </a:extLst>
            </p:cNvPr>
            <p:cNvSpPr/>
            <p:nvPr/>
          </p:nvSpPr>
          <p:spPr>
            <a:xfrm>
              <a:off x="6276705" y="2455780"/>
              <a:ext cx="1343319" cy="377343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cs-CZ" sz="1050" b="1" noProof="0" dirty="0">
                  <a:solidFill>
                    <a:schemeClr val="lt1"/>
                  </a:solidFill>
                  <a:latin typeface="Trebuchet MS" panose="020B0603020202020204" pitchFamily="34" charset="0"/>
                </a:rPr>
                <a:t>ZRANITELNOST</a:t>
              </a:r>
              <a:endParaRPr lang="cs-CZ" sz="1050" b="1" i="0" strike="noStrike" cap="none" noProof="0" dirty="0">
                <a:solidFill>
                  <a:schemeClr val="lt1"/>
                </a:solidFill>
                <a:latin typeface="Trebuchet MS" panose="020B0603020202020204" pitchFamily="34" charset="0"/>
                <a:sym typeface="Arial"/>
              </a:endParaRPr>
            </a:p>
          </p:txBody>
        </p:sp>
        <p:sp>
          <p:nvSpPr>
            <p:cNvPr id="11" name="Google Shape;184;p7">
              <a:extLst>
                <a:ext uri="{FF2B5EF4-FFF2-40B4-BE49-F238E27FC236}">
                  <a16:creationId xmlns:a16="http://schemas.microsoft.com/office/drawing/2014/main" id="{F541378C-2751-9B6C-2E7A-89E6EAD61095}"/>
                </a:ext>
              </a:extLst>
            </p:cNvPr>
            <p:cNvSpPr/>
            <p:nvPr/>
          </p:nvSpPr>
          <p:spPr>
            <a:xfrm>
              <a:off x="5937068" y="3371359"/>
              <a:ext cx="976677" cy="377343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cs-CZ" sz="1050" b="1" i="0" strike="noStrike" cap="none" noProof="0" dirty="0">
                  <a:solidFill>
                    <a:schemeClr val="lt1"/>
                  </a:solidFill>
                  <a:latin typeface="Trebuchet MS" panose="020B0603020202020204" pitchFamily="34" charset="0"/>
                  <a:sym typeface="Arial"/>
                </a:rPr>
                <a:t>CITLIVOST</a:t>
              </a:r>
            </a:p>
          </p:txBody>
        </p:sp>
        <p:sp>
          <p:nvSpPr>
            <p:cNvPr id="12" name="Google Shape;185;p7">
              <a:extLst>
                <a:ext uri="{FF2B5EF4-FFF2-40B4-BE49-F238E27FC236}">
                  <a16:creationId xmlns:a16="http://schemas.microsoft.com/office/drawing/2014/main" id="{5D357F78-43EC-DBDE-0B78-B729F8F704DB}"/>
                </a:ext>
              </a:extLst>
            </p:cNvPr>
            <p:cNvSpPr/>
            <p:nvPr/>
          </p:nvSpPr>
          <p:spPr>
            <a:xfrm>
              <a:off x="7017478" y="3371359"/>
              <a:ext cx="976677" cy="377343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cs-CZ" sz="1050" b="1" i="0" strike="noStrike" cap="none" noProof="0" dirty="0">
                  <a:solidFill>
                    <a:schemeClr val="lt1"/>
                  </a:solidFill>
                  <a:latin typeface="Trebuchet MS" panose="020B0603020202020204" pitchFamily="34" charset="0"/>
                  <a:sym typeface="Arial"/>
                </a:rPr>
                <a:t>ÚROVEŇ ADAPTACE</a:t>
              </a:r>
            </a:p>
          </p:txBody>
        </p:sp>
        <p:sp>
          <p:nvSpPr>
            <p:cNvPr id="13" name="Google Shape;186;p7">
              <a:extLst>
                <a:ext uri="{FF2B5EF4-FFF2-40B4-BE49-F238E27FC236}">
                  <a16:creationId xmlns:a16="http://schemas.microsoft.com/office/drawing/2014/main" id="{5114C740-B22F-C298-FD62-DA5DB9884778}"/>
                </a:ext>
              </a:extLst>
            </p:cNvPr>
            <p:cNvSpPr/>
            <p:nvPr/>
          </p:nvSpPr>
          <p:spPr>
            <a:xfrm>
              <a:off x="5049079" y="3380771"/>
              <a:ext cx="786660" cy="377343"/>
            </a:xfrm>
            <a:prstGeom prst="rect">
              <a:avLst/>
            </a:prstGeom>
            <a:solidFill>
              <a:srgbClr val="FF0000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cs-CZ" sz="1050" b="1" i="0" strike="noStrike" cap="none" noProof="0" dirty="0">
                  <a:solidFill>
                    <a:schemeClr val="lt1"/>
                  </a:solidFill>
                  <a:latin typeface="Trebuchet MS" panose="020B0603020202020204" pitchFamily="34" charset="0"/>
                  <a:sym typeface="Arial"/>
                </a:rPr>
                <a:t>ÚROVEŇ RIZIKA</a:t>
              </a:r>
            </a:p>
          </p:txBody>
        </p:sp>
        <p:sp>
          <p:nvSpPr>
            <p:cNvPr id="14" name="Google Shape;187;p7">
              <a:extLst>
                <a:ext uri="{FF2B5EF4-FFF2-40B4-BE49-F238E27FC236}">
                  <a16:creationId xmlns:a16="http://schemas.microsoft.com/office/drawing/2014/main" id="{A5BA34DD-35DD-409B-0CD4-143D76574C8E}"/>
                </a:ext>
              </a:extLst>
            </p:cNvPr>
            <p:cNvSpPr/>
            <p:nvPr/>
          </p:nvSpPr>
          <p:spPr>
            <a:xfrm rot="10800000">
              <a:off x="6363194" y="1293896"/>
              <a:ext cx="292711" cy="213827"/>
            </a:xfrm>
            <a:prstGeom prst="rightArrow">
              <a:avLst>
                <a:gd name="adj1" fmla="val 50000"/>
                <a:gd name="adj2" fmla="val 50000"/>
              </a:avLst>
            </a:pr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lang="cs-CZ" sz="1050" b="0" i="0" strike="noStrike" cap="none" noProof="0" dirty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5" name="Google Shape;188;p7">
              <a:extLst>
                <a:ext uri="{FF2B5EF4-FFF2-40B4-BE49-F238E27FC236}">
                  <a16:creationId xmlns:a16="http://schemas.microsoft.com/office/drawing/2014/main" id="{076E3072-DDF9-845D-FC9E-21E07FFFF64D}"/>
                </a:ext>
              </a:extLst>
            </p:cNvPr>
            <p:cNvSpPr/>
            <p:nvPr/>
          </p:nvSpPr>
          <p:spPr>
            <a:xfrm rot="10800000">
              <a:off x="6360349" y="1988588"/>
              <a:ext cx="292711" cy="213827"/>
            </a:xfrm>
            <a:prstGeom prst="rightArrow">
              <a:avLst>
                <a:gd name="adj1" fmla="val 50000"/>
                <a:gd name="adj2" fmla="val 50000"/>
              </a:avLst>
            </a:pr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lang="cs-CZ" sz="1050" b="0" i="0" strike="noStrike" cap="none" noProof="0" dirty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6" name="Google Shape;189;p7">
              <a:extLst>
                <a:ext uri="{FF2B5EF4-FFF2-40B4-BE49-F238E27FC236}">
                  <a16:creationId xmlns:a16="http://schemas.microsoft.com/office/drawing/2014/main" id="{1832DD8B-1161-F0A0-11B4-12E3873833C0}"/>
                </a:ext>
              </a:extLst>
            </p:cNvPr>
            <p:cNvSpPr/>
            <p:nvPr/>
          </p:nvSpPr>
          <p:spPr>
            <a:xfrm rot="10800000">
              <a:off x="7692277" y="2537538"/>
              <a:ext cx="292711" cy="213827"/>
            </a:xfrm>
            <a:prstGeom prst="rightArrow">
              <a:avLst>
                <a:gd name="adj1" fmla="val 50000"/>
                <a:gd name="adj2" fmla="val 50000"/>
              </a:avLst>
            </a:pr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lang="cs-CZ" sz="1050" b="0" i="0" strike="noStrike" cap="none" noProof="0" dirty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7" name="Google Shape;190;p7">
              <a:extLst>
                <a:ext uri="{FF2B5EF4-FFF2-40B4-BE49-F238E27FC236}">
                  <a16:creationId xmlns:a16="http://schemas.microsoft.com/office/drawing/2014/main" id="{03AE51B8-C8DA-CFD5-6517-77E74A0CE03E}"/>
                </a:ext>
              </a:extLst>
            </p:cNvPr>
            <p:cNvSpPr/>
            <p:nvPr/>
          </p:nvSpPr>
          <p:spPr>
            <a:xfrm rot="16199998">
              <a:off x="7306654" y="3886422"/>
              <a:ext cx="301874" cy="207337"/>
            </a:xfrm>
            <a:prstGeom prst="rightArrow">
              <a:avLst>
                <a:gd name="adj1" fmla="val 50000"/>
                <a:gd name="adj2" fmla="val 50000"/>
              </a:avLst>
            </a:pr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lang="cs-CZ" sz="1050" b="0" i="0" strike="noStrike" cap="none" noProof="0" dirty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8" name="Google Shape;191;p7">
              <a:extLst>
                <a:ext uri="{FF2B5EF4-FFF2-40B4-BE49-F238E27FC236}">
                  <a16:creationId xmlns:a16="http://schemas.microsoft.com/office/drawing/2014/main" id="{E5B16094-47D1-E644-B2FD-5EB2B058154B}"/>
                </a:ext>
              </a:extLst>
            </p:cNvPr>
            <p:cNvSpPr/>
            <p:nvPr/>
          </p:nvSpPr>
          <p:spPr>
            <a:xfrm rot="16199998">
              <a:off x="6356361" y="3886422"/>
              <a:ext cx="301874" cy="207337"/>
            </a:xfrm>
            <a:prstGeom prst="rightArrow">
              <a:avLst>
                <a:gd name="adj1" fmla="val 50000"/>
                <a:gd name="adj2" fmla="val 50000"/>
              </a:avLst>
            </a:pr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lang="cs-CZ" sz="1050" b="0" i="0" strike="noStrike" cap="none" noProof="0" dirty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cxnSp>
          <p:nvCxnSpPr>
            <p:cNvPr id="19" name="Google Shape;192;p7">
              <a:extLst>
                <a:ext uri="{FF2B5EF4-FFF2-40B4-BE49-F238E27FC236}">
                  <a16:creationId xmlns:a16="http://schemas.microsoft.com/office/drawing/2014/main" id="{5A0F2A15-7A0C-49C2-84B8-03B6D56BB030}"/>
                </a:ext>
              </a:extLst>
            </p:cNvPr>
            <p:cNvCxnSpPr>
              <a:cxnSpLocks/>
              <a:stCxn id="7" idx="2"/>
              <a:endCxn id="8" idx="0"/>
            </p:cNvCxnSpPr>
            <p:nvPr/>
          </p:nvCxnSpPr>
          <p:spPr>
            <a:xfrm>
              <a:off x="5442409" y="1589482"/>
              <a:ext cx="0" cy="334365"/>
            </a:xfrm>
            <a:prstGeom prst="straightConnector1">
              <a:avLst/>
            </a:prstGeom>
            <a:noFill/>
            <a:ln w="19050" cap="flat" cmpd="sng">
              <a:solidFill>
                <a:srgbClr val="535353"/>
              </a:solidFill>
              <a:prstDash val="solid"/>
              <a:round/>
              <a:headEnd type="none" w="sm" len="sm"/>
              <a:tailEnd type="triangle" w="med" len="med"/>
            </a:ln>
          </p:spPr>
        </p:cxnSp>
        <p:cxnSp>
          <p:nvCxnSpPr>
            <p:cNvPr id="20" name="Google Shape;193;p7">
              <a:extLst>
                <a:ext uri="{FF2B5EF4-FFF2-40B4-BE49-F238E27FC236}">
                  <a16:creationId xmlns:a16="http://schemas.microsoft.com/office/drawing/2014/main" id="{A3C15D98-9553-FDC1-C327-30405506FC07}"/>
                </a:ext>
              </a:extLst>
            </p:cNvPr>
            <p:cNvCxnSpPr>
              <a:cxnSpLocks/>
              <a:stCxn id="8" idx="2"/>
              <a:endCxn id="13" idx="0"/>
            </p:cNvCxnSpPr>
            <p:nvPr/>
          </p:nvCxnSpPr>
          <p:spPr>
            <a:xfrm>
              <a:off x="5442409" y="2301190"/>
              <a:ext cx="0" cy="1079581"/>
            </a:xfrm>
            <a:prstGeom prst="straightConnector1">
              <a:avLst/>
            </a:prstGeom>
            <a:noFill/>
            <a:ln w="19050" cap="flat" cmpd="sng">
              <a:solidFill>
                <a:srgbClr val="535353"/>
              </a:solidFill>
              <a:prstDash val="solid"/>
              <a:round/>
              <a:headEnd type="none" w="sm" len="sm"/>
              <a:tailEnd type="triangle" w="med" len="med"/>
            </a:ln>
          </p:spPr>
        </p:cxnSp>
        <p:cxnSp>
          <p:nvCxnSpPr>
            <p:cNvPr id="21" name="Google Shape;194;p7">
              <a:extLst>
                <a:ext uri="{FF2B5EF4-FFF2-40B4-BE49-F238E27FC236}">
                  <a16:creationId xmlns:a16="http://schemas.microsoft.com/office/drawing/2014/main" id="{0998400C-97A8-CEC1-9D59-3A1F7EEFD63A}"/>
                </a:ext>
              </a:extLst>
            </p:cNvPr>
            <p:cNvCxnSpPr>
              <a:cxnSpLocks/>
              <a:stCxn id="9" idx="3"/>
            </p:cNvCxnSpPr>
            <p:nvPr/>
          </p:nvCxnSpPr>
          <p:spPr>
            <a:xfrm>
              <a:off x="4974546" y="2644452"/>
              <a:ext cx="392962" cy="0"/>
            </a:xfrm>
            <a:prstGeom prst="straightConnector1">
              <a:avLst/>
            </a:prstGeom>
            <a:noFill/>
            <a:ln w="19050" cap="flat" cmpd="sng">
              <a:solidFill>
                <a:srgbClr val="535353"/>
              </a:solidFill>
              <a:prstDash val="solid"/>
              <a:round/>
              <a:headEnd type="none" w="sm" len="sm"/>
              <a:tailEnd type="triangle" w="med" len="med"/>
            </a:ln>
          </p:spPr>
        </p:cxnSp>
        <p:cxnSp>
          <p:nvCxnSpPr>
            <p:cNvPr id="22" name="Google Shape;195;p7">
              <a:extLst>
                <a:ext uri="{FF2B5EF4-FFF2-40B4-BE49-F238E27FC236}">
                  <a16:creationId xmlns:a16="http://schemas.microsoft.com/office/drawing/2014/main" id="{487CA83C-3F97-9AB6-2A3C-8BEF47AEF29E}"/>
                </a:ext>
              </a:extLst>
            </p:cNvPr>
            <p:cNvCxnSpPr>
              <a:cxnSpLocks/>
              <a:stCxn id="10" idx="1"/>
            </p:cNvCxnSpPr>
            <p:nvPr/>
          </p:nvCxnSpPr>
          <p:spPr>
            <a:xfrm flipH="1" flipV="1">
              <a:off x="5505252" y="2635555"/>
              <a:ext cx="771453" cy="8897"/>
            </a:xfrm>
            <a:prstGeom prst="straightConnector1">
              <a:avLst/>
            </a:prstGeom>
            <a:noFill/>
            <a:ln w="19050" cap="flat" cmpd="sng">
              <a:solidFill>
                <a:srgbClr val="535353"/>
              </a:solidFill>
              <a:prstDash val="solid"/>
              <a:round/>
              <a:headEnd type="none" w="sm" len="sm"/>
              <a:tailEnd type="triangle" w="med" len="med"/>
            </a:ln>
          </p:spPr>
        </p:cxnSp>
        <p:cxnSp>
          <p:nvCxnSpPr>
            <p:cNvPr id="23" name="Google Shape;196;p7">
              <a:extLst>
                <a:ext uri="{FF2B5EF4-FFF2-40B4-BE49-F238E27FC236}">
                  <a16:creationId xmlns:a16="http://schemas.microsoft.com/office/drawing/2014/main" id="{A6DC27FC-3980-01C3-0F17-DED96EA90257}"/>
                </a:ext>
              </a:extLst>
            </p:cNvPr>
            <p:cNvCxnSpPr>
              <a:cxnSpLocks/>
              <a:stCxn id="10" idx="2"/>
              <a:endCxn id="11" idx="0"/>
            </p:cNvCxnSpPr>
            <p:nvPr/>
          </p:nvCxnSpPr>
          <p:spPr>
            <a:xfrm flipH="1">
              <a:off x="6425407" y="2833123"/>
              <a:ext cx="522958" cy="538236"/>
            </a:xfrm>
            <a:prstGeom prst="straightConnector1">
              <a:avLst/>
            </a:prstGeom>
            <a:noFill/>
            <a:ln w="19050" cap="flat" cmpd="sng">
              <a:solidFill>
                <a:srgbClr val="535353"/>
              </a:solidFill>
              <a:prstDash val="solid"/>
              <a:round/>
              <a:headEnd type="none" w="sm" len="sm"/>
              <a:tailEnd type="triangle" w="med" len="med"/>
            </a:ln>
          </p:spPr>
        </p:cxnSp>
        <p:cxnSp>
          <p:nvCxnSpPr>
            <p:cNvPr id="24" name="Google Shape;197;p7">
              <a:extLst>
                <a:ext uri="{FF2B5EF4-FFF2-40B4-BE49-F238E27FC236}">
                  <a16:creationId xmlns:a16="http://schemas.microsoft.com/office/drawing/2014/main" id="{7ED85554-7B3E-BFCF-5BD2-8C2FD2E24F35}"/>
                </a:ext>
              </a:extLst>
            </p:cNvPr>
            <p:cNvCxnSpPr>
              <a:cxnSpLocks/>
              <a:stCxn id="10" idx="2"/>
              <a:endCxn id="12" idx="0"/>
            </p:cNvCxnSpPr>
            <p:nvPr/>
          </p:nvCxnSpPr>
          <p:spPr>
            <a:xfrm>
              <a:off x="6948365" y="2833123"/>
              <a:ext cx="557452" cy="538236"/>
            </a:xfrm>
            <a:prstGeom prst="straightConnector1">
              <a:avLst/>
            </a:prstGeom>
            <a:noFill/>
            <a:ln w="19050" cap="flat" cmpd="sng">
              <a:solidFill>
                <a:srgbClr val="535353"/>
              </a:solidFill>
              <a:prstDash val="solid"/>
              <a:round/>
              <a:headEnd type="none" w="sm" len="sm"/>
              <a:tailEnd type="triangle" w="med" len="med"/>
            </a:ln>
          </p:spPr>
        </p:cxnSp>
        <p:sp>
          <p:nvSpPr>
            <p:cNvPr id="25" name="Google Shape;205;p7">
              <a:extLst>
                <a:ext uri="{FF2B5EF4-FFF2-40B4-BE49-F238E27FC236}">
                  <a16:creationId xmlns:a16="http://schemas.microsoft.com/office/drawing/2014/main" id="{C81FAF8E-9949-2168-FA69-91251AE79859}"/>
                </a:ext>
              </a:extLst>
            </p:cNvPr>
            <p:cNvSpPr txBox="1"/>
            <p:nvPr/>
          </p:nvSpPr>
          <p:spPr>
            <a:xfrm>
              <a:off x="5992575" y="4192447"/>
              <a:ext cx="976676" cy="230792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cs-CZ" sz="900" b="1" i="0" strike="noStrike" cap="none" noProof="0" dirty="0">
                  <a:solidFill>
                    <a:srgbClr val="535353"/>
                  </a:solidFill>
                  <a:latin typeface="Trebuchet MS"/>
                  <a:ea typeface="Trebuchet MS"/>
                  <a:cs typeface="Trebuchet MS"/>
                  <a:sym typeface="Trebuchet MS"/>
                </a:rPr>
                <a:t>IND</a:t>
              </a:r>
              <a:r>
                <a:rPr lang="cs-CZ" sz="900" b="1" noProof="0" dirty="0">
                  <a:solidFill>
                    <a:srgbClr val="535353"/>
                  </a:solidFill>
                  <a:latin typeface="Trebuchet MS"/>
                  <a:ea typeface="Trebuchet MS"/>
                  <a:cs typeface="Trebuchet MS"/>
                  <a:sym typeface="Trebuchet MS"/>
                </a:rPr>
                <a:t>IKÁTOR</a:t>
              </a:r>
              <a:endParaRPr lang="cs-CZ" sz="900" b="0" i="0" strike="noStrike" cap="none" noProof="0" dirty="0">
                <a:solidFill>
                  <a:srgbClr val="535353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6" name="Google Shape;206;p7">
              <a:extLst>
                <a:ext uri="{FF2B5EF4-FFF2-40B4-BE49-F238E27FC236}">
                  <a16:creationId xmlns:a16="http://schemas.microsoft.com/office/drawing/2014/main" id="{498F7068-8223-C834-30D0-867A18883D4F}"/>
                </a:ext>
              </a:extLst>
            </p:cNvPr>
            <p:cNvSpPr txBox="1"/>
            <p:nvPr/>
          </p:nvSpPr>
          <p:spPr>
            <a:xfrm>
              <a:off x="6969251" y="4176093"/>
              <a:ext cx="1068234" cy="369291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cs-CZ" sz="900" b="1" noProof="0" dirty="0">
                  <a:solidFill>
                    <a:srgbClr val="535353"/>
                  </a:solidFill>
                  <a:latin typeface="Trebuchet MS"/>
                  <a:ea typeface="Trebuchet MS"/>
                  <a:cs typeface="Trebuchet MS"/>
                  <a:sym typeface="Trebuchet MS"/>
                </a:rPr>
                <a:t>HODNOTA</a:t>
              </a:r>
              <a:r>
                <a:rPr lang="cs-CZ" sz="900" b="1" i="0" strike="noStrike" cap="none" noProof="0" dirty="0">
                  <a:solidFill>
                    <a:srgbClr val="535353"/>
                  </a:solidFill>
                  <a:latin typeface="Trebuchet MS"/>
                  <a:ea typeface="Trebuchet MS"/>
                  <a:cs typeface="Trebuchet MS"/>
                  <a:sym typeface="Trebuchet MS"/>
                </a:rPr>
                <a:t> INDI</a:t>
              </a:r>
              <a:r>
                <a:rPr lang="cs-CZ" sz="900" b="1" noProof="0" dirty="0">
                  <a:solidFill>
                    <a:srgbClr val="535353"/>
                  </a:solidFill>
                  <a:latin typeface="Trebuchet MS"/>
                  <a:ea typeface="Trebuchet MS"/>
                  <a:cs typeface="Trebuchet MS"/>
                  <a:sym typeface="Trebuchet MS"/>
                </a:rPr>
                <a:t>KÁTORU</a:t>
              </a:r>
              <a:endParaRPr lang="cs-CZ" sz="900" b="0" i="0" strike="noStrike" cap="none" noProof="0" dirty="0">
                <a:solidFill>
                  <a:srgbClr val="535353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7" name="Google Shape;207;p7">
              <a:extLst>
                <a:ext uri="{FF2B5EF4-FFF2-40B4-BE49-F238E27FC236}">
                  <a16:creationId xmlns:a16="http://schemas.microsoft.com/office/drawing/2014/main" id="{4C1BAD65-B25E-F432-7541-144376518E3C}"/>
                </a:ext>
              </a:extLst>
            </p:cNvPr>
            <p:cNvSpPr txBox="1"/>
            <p:nvPr/>
          </p:nvSpPr>
          <p:spPr>
            <a:xfrm>
              <a:off x="7496649" y="2734268"/>
              <a:ext cx="976677" cy="230792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cs-CZ" sz="900" b="1" noProof="0" dirty="0">
                  <a:solidFill>
                    <a:srgbClr val="535353"/>
                  </a:solidFill>
                  <a:latin typeface="Trebuchet MS"/>
                  <a:ea typeface="Trebuchet MS"/>
                  <a:cs typeface="Trebuchet MS"/>
                  <a:sym typeface="Trebuchet MS"/>
                </a:rPr>
                <a:t>KRITÉRIUM</a:t>
              </a:r>
              <a:endParaRPr lang="cs-CZ" sz="900" b="0" i="0" strike="noStrike" cap="none" noProof="0" dirty="0">
                <a:solidFill>
                  <a:srgbClr val="535353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8" name="Google Shape;208;p7">
              <a:extLst>
                <a:ext uri="{FF2B5EF4-FFF2-40B4-BE49-F238E27FC236}">
                  <a16:creationId xmlns:a16="http://schemas.microsoft.com/office/drawing/2014/main" id="{0EA9413A-AF97-7E04-04B6-6AC8B5DE18D4}"/>
                </a:ext>
              </a:extLst>
            </p:cNvPr>
            <p:cNvSpPr txBox="1"/>
            <p:nvPr/>
          </p:nvSpPr>
          <p:spPr>
            <a:xfrm>
              <a:off x="6657613" y="1274946"/>
              <a:ext cx="973529" cy="230792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cs-CZ" sz="900" b="1" noProof="0" dirty="0">
                  <a:solidFill>
                    <a:srgbClr val="535353"/>
                  </a:solidFill>
                  <a:latin typeface="Trebuchet MS"/>
                  <a:ea typeface="Trebuchet MS"/>
                  <a:cs typeface="Trebuchet MS"/>
                  <a:sym typeface="Trebuchet MS"/>
                </a:rPr>
                <a:t>HAZARD</a:t>
              </a:r>
              <a:endParaRPr lang="cs-CZ" sz="900" b="0" i="0" strike="noStrike" cap="none" noProof="0" dirty="0">
                <a:solidFill>
                  <a:srgbClr val="535353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9" name="Google Shape;209;p7">
              <a:extLst>
                <a:ext uri="{FF2B5EF4-FFF2-40B4-BE49-F238E27FC236}">
                  <a16:creationId xmlns:a16="http://schemas.microsoft.com/office/drawing/2014/main" id="{16866990-42E2-659A-90D7-C36DC535C102}"/>
                </a:ext>
              </a:extLst>
            </p:cNvPr>
            <p:cNvSpPr txBox="1"/>
            <p:nvPr/>
          </p:nvSpPr>
          <p:spPr>
            <a:xfrm>
              <a:off x="6655400" y="1964689"/>
              <a:ext cx="973529" cy="230792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cs-CZ" sz="900" b="1" noProof="0" dirty="0">
                  <a:solidFill>
                    <a:srgbClr val="535353"/>
                  </a:solidFill>
                  <a:latin typeface="Trebuchet MS"/>
                  <a:ea typeface="Trebuchet MS"/>
                  <a:cs typeface="Trebuchet MS"/>
                  <a:sym typeface="Trebuchet MS"/>
                </a:rPr>
                <a:t>KATEGORIE</a:t>
              </a:r>
              <a:endParaRPr lang="cs-CZ" sz="900" b="0" i="0" strike="noStrike" cap="none" noProof="0" dirty="0">
                <a:solidFill>
                  <a:srgbClr val="535353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0" name="Google Shape;252;p11">
              <a:extLst>
                <a:ext uri="{FF2B5EF4-FFF2-40B4-BE49-F238E27FC236}">
                  <a16:creationId xmlns:a16="http://schemas.microsoft.com/office/drawing/2014/main" id="{00A41611-A95F-402A-9F1E-CFE711848F94}"/>
                </a:ext>
              </a:extLst>
            </p:cNvPr>
            <p:cNvSpPr txBox="1"/>
            <p:nvPr/>
          </p:nvSpPr>
          <p:spPr>
            <a:xfrm>
              <a:off x="3856476" y="2843040"/>
              <a:ext cx="1374554" cy="369291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cs-CZ" sz="900" b="1" i="0" strike="noStrike" cap="none" noProof="0" dirty="0">
                  <a:solidFill>
                    <a:srgbClr val="535353"/>
                  </a:solidFill>
                  <a:latin typeface="Trebuchet MS"/>
                  <a:ea typeface="Trebuchet MS"/>
                  <a:cs typeface="Trebuchet MS"/>
                  <a:sym typeface="Trebuchet MS"/>
                </a:rPr>
                <a:t>PRVEK VYSTAVENÝ RIZIKU</a:t>
              </a:r>
              <a:endParaRPr lang="cs-CZ" sz="900" b="0" i="0" strike="noStrike" cap="none" noProof="0" dirty="0">
                <a:solidFill>
                  <a:srgbClr val="535353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31" name="Google Shape;194;p9">
            <a:extLst>
              <a:ext uri="{FF2B5EF4-FFF2-40B4-BE49-F238E27FC236}">
                <a16:creationId xmlns:a16="http://schemas.microsoft.com/office/drawing/2014/main" id="{A2BEEAAE-E97F-5F36-18F1-531D5258DAFB}"/>
              </a:ext>
            </a:extLst>
          </p:cNvPr>
          <p:cNvSpPr/>
          <p:nvPr/>
        </p:nvSpPr>
        <p:spPr>
          <a:xfrm>
            <a:off x="4469349" y="2772846"/>
            <a:ext cx="924576" cy="527068"/>
          </a:xfrm>
          <a:prstGeom prst="rect">
            <a:avLst/>
          </a:prstGeom>
          <a:noFill/>
          <a:ln w="57150" cap="flat" cmpd="sng">
            <a:solidFill>
              <a:srgbClr val="FF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68550" tIns="34275" rIns="68550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25"/>
              <a:buFont typeface="Arial"/>
              <a:buNone/>
            </a:pPr>
            <a:endParaRPr sz="1125" b="0" i="0" u="none" strike="noStrike" cap="none">
              <a:solidFill>
                <a:srgbClr val="FFFFFF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</p:spTree>
    <p:extLst>
      <p:ext uri="{BB962C8B-B14F-4D97-AF65-F5344CB8AC3E}">
        <p14:creationId xmlns:p14="http://schemas.microsoft.com/office/powerpoint/2010/main" val="440821708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52">
          <a:extLst>
            <a:ext uri="{FF2B5EF4-FFF2-40B4-BE49-F238E27FC236}">
              <a16:creationId xmlns:a16="http://schemas.microsoft.com/office/drawing/2014/main" id="{7031145D-EFEB-439E-43EB-1AF6E0AD89D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3" name="Google Shape;953;g38ded15603a_0_53">
            <a:extLst>
              <a:ext uri="{FF2B5EF4-FFF2-40B4-BE49-F238E27FC236}">
                <a16:creationId xmlns:a16="http://schemas.microsoft.com/office/drawing/2014/main" id="{8FD8FAAB-02EE-B4F3-693F-B894AF6BFFCA}"/>
              </a:ext>
            </a:extLst>
          </p:cNvPr>
          <p:cNvSpPr txBox="1"/>
          <p:nvPr/>
        </p:nvSpPr>
        <p:spPr>
          <a:xfrm>
            <a:off x="576273" y="1133794"/>
            <a:ext cx="5286893" cy="3500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50" tIns="34275" rIns="68550" bIns="34275" anchor="t" anchorCtr="0">
            <a:normAutofit/>
          </a:bodyPr>
          <a:lstStyle/>
          <a:p>
            <a:pPr lvl="0">
              <a:lnSpc>
                <a:spcPct val="115000"/>
              </a:lnSpc>
              <a:spcBef>
                <a:spcPts val="1200"/>
              </a:spcBef>
              <a:buClr>
                <a:schemeClr val="dk1"/>
              </a:buClr>
              <a:buSzPts val="1100"/>
            </a:pPr>
            <a:r>
              <a:rPr lang="cs-CZ" sz="1200" b="1" dirty="0">
                <a:solidFill>
                  <a:srgbClr val="708792"/>
                </a:solidFill>
                <a:latin typeface="Trebuchet MS"/>
                <a:ea typeface="Trebuchet MS"/>
                <a:cs typeface="Trebuchet MS"/>
                <a:sym typeface="Trebuchet MS"/>
              </a:rPr>
              <a:t>Popis</a:t>
            </a:r>
            <a:r>
              <a:rPr lang="en-MT" sz="1200" b="1" i="0" u="none" strike="noStrike" cap="none" dirty="0">
                <a:solidFill>
                  <a:srgbClr val="708792"/>
                </a:solidFill>
                <a:latin typeface="Trebuchet MS"/>
                <a:ea typeface="Trebuchet MS"/>
                <a:cs typeface="Trebuchet MS"/>
                <a:sym typeface="Trebuchet MS"/>
              </a:rPr>
              <a:t>:</a:t>
            </a:r>
            <a:br>
              <a:rPr lang="en-MT" sz="1050" b="1" i="0" u="none" strike="noStrike" cap="none" dirty="0">
                <a:solidFill>
                  <a:srgbClr val="708792"/>
                </a:solidFill>
                <a:latin typeface="Trebuchet MS"/>
                <a:ea typeface="Trebuchet MS"/>
                <a:cs typeface="Trebuchet MS"/>
                <a:sym typeface="Trebuchet MS"/>
              </a:rPr>
            </a:br>
            <a:r>
              <a:rPr lang="cs-CZ" sz="1050" dirty="0">
                <a:solidFill>
                  <a:srgbClr val="708792"/>
                </a:solidFill>
                <a:latin typeface="Trebuchet MS"/>
                <a:ea typeface="Trebuchet MS"/>
                <a:cs typeface="Trebuchet MS"/>
                <a:sym typeface="Trebuchet MS"/>
              </a:rPr>
              <a:t>Hustota obyvatelstva měří celkový počet obyvatel na jednotku městské plochy (obyvatel/km²), což odráží, jak koncentrovaná je populace v rámci definované hranice, například v obci nebo zastavěné oblasti.</a:t>
            </a:r>
            <a:endParaRPr sz="1400" b="0" i="0" u="none" strike="noStrike" cap="none" dirty="0">
              <a:solidFill>
                <a:srgbClr val="708792"/>
              </a:solidFill>
              <a:latin typeface="Arial"/>
              <a:ea typeface="Arial"/>
              <a:cs typeface="Arial"/>
              <a:sym typeface="Arial"/>
            </a:endParaRPr>
          </a:p>
          <a:p>
            <a:pPr lvl="0">
              <a:lnSpc>
                <a:spcPct val="115000"/>
              </a:lnSpc>
              <a:spcBef>
                <a:spcPts val="1200"/>
              </a:spcBef>
              <a:buClr>
                <a:schemeClr val="dk1"/>
              </a:buClr>
              <a:buSzPts val="1100"/>
            </a:pPr>
            <a:r>
              <a:rPr lang="cs-CZ" sz="1200" b="1" dirty="0">
                <a:solidFill>
                  <a:srgbClr val="708792"/>
                </a:solidFill>
                <a:latin typeface="Trebuchet MS"/>
                <a:ea typeface="Trebuchet MS"/>
                <a:cs typeface="Trebuchet MS"/>
                <a:sym typeface="Trebuchet MS"/>
              </a:rPr>
              <a:t>Cíl</a:t>
            </a:r>
            <a:r>
              <a:rPr lang="en-MT" sz="1200" b="1" i="0" u="none" strike="noStrike" cap="none" dirty="0">
                <a:solidFill>
                  <a:srgbClr val="708792"/>
                </a:solidFill>
                <a:latin typeface="Trebuchet MS"/>
                <a:ea typeface="Trebuchet MS"/>
                <a:cs typeface="Trebuchet MS"/>
                <a:sym typeface="Trebuchet MS"/>
              </a:rPr>
              <a:t>:</a:t>
            </a:r>
            <a:br>
              <a:rPr lang="en-MT" sz="1050" b="1" i="0" u="none" strike="noStrike" cap="none" dirty="0">
                <a:solidFill>
                  <a:srgbClr val="708792"/>
                </a:solidFill>
                <a:latin typeface="Trebuchet MS"/>
                <a:ea typeface="Trebuchet MS"/>
                <a:cs typeface="Trebuchet MS"/>
                <a:sym typeface="Trebuchet MS"/>
              </a:rPr>
            </a:br>
            <a:r>
              <a:rPr lang="cs-CZ" sz="1050" dirty="0">
                <a:solidFill>
                  <a:srgbClr val="708792"/>
                </a:solidFill>
                <a:latin typeface="Trebuchet MS"/>
                <a:ea typeface="Trebuchet MS"/>
                <a:cs typeface="Trebuchet MS"/>
                <a:sym typeface="Trebuchet MS"/>
              </a:rPr>
              <a:t>Účelem tohoto ukazatele je kvantifikovat expozici populace zdravotním rizikům, čímž poskytuje základ pro posouzení, jak hustě osídlené prostředí může ovlivnit zranitelnost vůči přenosným nemocem, tepelnému stresu a omezením nouzové reakce</a:t>
            </a:r>
            <a:r>
              <a:rPr lang="en-MT" sz="1050" b="0" i="0" u="none" strike="noStrike" cap="none" dirty="0">
                <a:solidFill>
                  <a:srgbClr val="708792"/>
                </a:solidFill>
                <a:latin typeface="Trebuchet MS"/>
                <a:ea typeface="Trebuchet MS"/>
                <a:cs typeface="Trebuchet MS"/>
                <a:sym typeface="Trebuchet MS"/>
              </a:rPr>
              <a:t>.</a:t>
            </a:r>
            <a:endParaRPr sz="1400" b="0" i="0" u="none" strike="noStrike" cap="none" dirty="0">
              <a:solidFill>
                <a:srgbClr val="708792"/>
              </a:solidFill>
              <a:latin typeface="Arial"/>
              <a:ea typeface="Arial"/>
              <a:cs typeface="Arial"/>
              <a:sym typeface="Arial"/>
            </a:endParaRPr>
          </a:p>
          <a:p>
            <a:pPr lvl="0">
              <a:lnSpc>
                <a:spcPct val="115000"/>
              </a:lnSpc>
              <a:spcBef>
                <a:spcPts val="1200"/>
              </a:spcBef>
              <a:buClr>
                <a:schemeClr val="dk1"/>
              </a:buClr>
              <a:buSzPts val="1100"/>
            </a:pPr>
            <a:r>
              <a:rPr lang="cs-CZ" sz="1200" b="1" dirty="0">
                <a:solidFill>
                  <a:srgbClr val="708792"/>
                </a:solidFill>
                <a:latin typeface="Trebuchet MS"/>
                <a:ea typeface="Trebuchet MS"/>
                <a:cs typeface="Trebuchet MS"/>
                <a:sym typeface="Trebuchet MS"/>
              </a:rPr>
              <a:t>Význam</a:t>
            </a:r>
            <a:r>
              <a:rPr lang="en-MT" sz="1200" b="1" i="0" u="none" strike="noStrike" cap="none" dirty="0">
                <a:solidFill>
                  <a:srgbClr val="708792"/>
                </a:solidFill>
                <a:latin typeface="Trebuchet MS"/>
                <a:ea typeface="Trebuchet MS"/>
                <a:cs typeface="Trebuchet MS"/>
                <a:sym typeface="Trebuchet MS"/>
              </a:rPr>
              <a:t>:</a:t>
            </a:r>
            <a:br>
              <a:rPr lang="en-MT" sz="1050" b="1" i="0" u="none" strike="noStrike" cap="none" dirty="0">
                <a:solidFill>
                  <a:srgbClr val="708792"/>
                </a:solidFill>
                <a:latin typeface="Trebuchet MS"/>
                <a:ea typeface="Trebuchet MS"/>
                <a:cs typeface="Trebuchet MS"/>
                <a:sym typeface="Trebuchet MS"/>
              </a:rPr>
            </a:br>
            <a:r>
              <a:rPr lang="cs-CZ" sz="1050" dirty="0">
                <a:solidFill>
                  <a:srgbClr val="708792"/>
                </a:solidFill>
                <a:latin typeface="Trebuchet MS"/>
                <a:ea typeface="Trebuchet MS"/>
                <a:cs typeface="Trebuchet MS"/>
                <a:sym typeface="Trebuchet MS"/>
              </a:rPr>
              <a:t>Tento ukazatel je zásadní pro městské plánování, veřejné zdraví a strategie adaptace na klimatické změny, protože pomáhá identifikovat oblasti s vyšší expozicí, řídí distribuci zdrojů a podporuje rozhodnutí založená na důkazech k vytváření bezpečnějšího, odolnějšího a udržitelnějšího městského prostředí</a:t>
            </a:r>
            <a:r>
              <a:rPr lang="en-MT" sz="1050" b="0" i="0" u="none" strike="noStrike" cap="none" dirty="0">
                <a:solidFill>
                  <a:srgbClr val="708792"/>
                </a:solidFill>
                <a:latin typeface="Trebuchet MS"/>
                <a:ea typeface="Trebuchet MS"/>
                <a:cs typeface="Trebuchet MS"/>
                <a:sym typeface="Trebuchet MS"/>
              </a:rPr>
              <a:t>.</a:t>
            </a:r>
            <a:endParaRPr sz="1400" b="1" i="0" u="none" strike="noStrike" cap="none" dirty="0">
              <a:solidFill>
                <a:srgbClr val="708792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pic>
        <p:nvPicPr>
          <p:cNvPr id="954" name="Google Shape;954;g38ded15603a_0_53" descr="Citizen, density, nation, population, sparsely icon - Download on Iconfinder">
            <a:extLst>
              <a:ext uri="{FF2B5EF4-FFF2-40B4-BE49-F238E27FC236}">
                <a16:creationId xmlns:a16="http://schemas.microsoft.com/office/drawing/2014/main" id="{DE42EA40-9A3B-4EB1-9251-104BABC9C29D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5701050" y="1408669"/>
            <a:ext cx="2950950" cy="2950950"/>
          </a:xfrm>
          <a:prstGeom prst="rect">
            <a:avLst/>
          </a:prstGeom>
          <a:noFill/>
          <a:ln>
            <a:noFill/>
          </a:ln>
        </p:spPr>
      </p:pic>
      <p:sp>
        <p:nvSpPr>
          <p:cNvPr id="955" name="Google Shape;955;g38ded15603a_0_53">
            <a:extLst>
              <a:ext uri="{FF2B5EF4-FFF2-40B4-BE49-F238E27FC236}">
                <a16:creationId xmlns:a16="http://schemas.microsoft.com/office/drawing/2014/main" id="{5926BE2F-5E7F-6E88-9C26-B7F7BC23DCF5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691400" y="144650"/>
            <a:ext cx="8086500" cy="675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50" tIns="34275" rIns="68550" bIns="34275" anchor="ctr" anchorCtr="0">
            <a:normAutofit/>
          </a:bodyPr>
          <a:lstStyle/>
          <a:p>
            <a:pPr lvl="0" algn="l">
              <a:buSzPts val="2550"/>
            </a:pPr>
            <a:r>
              <a:rPr lang="cs-CZ" sz="1800" dirty="0">
                <a:solidFill>
                  <a:srgbClr val="70AD47"/>
                </a:solidFill>
              </a:rPr>
              <a:t>C8.1 - E1 HUSTOTA OBYVATELSTVA</a:t>
            </a:r>
            <a:endParaRPr sz="1800" dirty="0">
              <a:solidFill>
                <a:srgbClr val="70AD47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421170773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59">
          <a:extLst>
            <a:ext uri="{FF2B5EF4-FFF2-40B4-BE49-F238E27FC236}">
              <a16:creationId xmlns:a16="http://schemas.microsoft.com/office/drawing/2014/main" id="{D94D275F-0772-9141-4E42-AEA298DA236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2" name="Google Shape;962;g38ded15603a_0_345">
            <a:extLst>
              <a:ext uri="{FF2B5EF4-FFF2-40B4-BE49-F238E27FC236}">
                <a16:creationId xmlns:a16="http://schemas.microsoft.com/office/drawing/2014/main" id="{CA4D4A6A-B4F6-0C41-E54E-E7057D2F1801}"/>
              </a:ext>
            </a:extLst>
          </p:cNvPr>
          <p:cNvSpPr txBox="1"/>
          <p:nvPr/>
        </p:nvSpPr>
        <p:spPr>
          <a:xfrm>
            <a:off x="507391" y="1527668"/>
            <a:ext cx="4333800" cy="23775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50" tIns="34275" rIns="68550" bIns="34275" anchor="t" anchorCtr="0">
            <a:spAutoFit/>
          </a:bodyPr>
          <a:lstStyle/>
          <a:p>
            <a:pPr lvl="0">
              <a:buSzPts val="2000"/>
            </a:pPr>
            <a:r>
              <a:rPr lang="cs-CZ" sz="1500" b="1" dirty="0">
                <a:solidFill>
                  <a:schemeClr val="lt2"/>
                </a:solidFill>
                <a:latin typeface="Trebuchet MS"/>
                <a:ea typeface="Trebuchet MS"/>
                <a:cs typeface="Trebuchet MS"/>
                <a:sym typeface="Trebuchet MS"/>
              </a:rPr>
              <a:t>INDIKÁTOR</a:t>
            </a:r>
            <a:endParaRPr sz="1500" b="0" i="0" u="none" strike="noStrike" cap="none" dirty="0">
              <a:solidFill>
                <a:schemeClr val="lt2"/>
              </a:solidFill>
              <a:latin typeface="Trebuchet MS"/>
              <a:ea typeface="Trebuchet MS"/>
              <a:cs typeface="Trebuchet MS"/>
              <a:sym typeface="Trebuchet MS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endParaRPr sz="1500" b="1" i="0" u="none" strike="noStrike" cap="none" dirty="0">
              <a:solidFill>
                <a:schemeClr val="lt2"/>
              </a:solidFill>
              <a:latin typeface="Trebuchet MS"/>
              <a:ea typeface="Trebuchet MS"/>
              <a:cs typeface="Trebuchet MS"/>
              <a:sym typeface="Trebuchet MS"/>
            </a:endParaRPr>
          </a:p>
          <a:p>
            <a:pPr lvl="0">
              <a:buSzPts val="2000"/>
            </a:pPr>
            <a:r>
              <a:rPr lang="cs-CZ" sz="1500" dirty="0">
                <a:solidFill>
                  <a:schemeClr val="lt2"/>
                </a:solidFill>
                <a:latin typeface="Trebuchet MS"/>
                <a:ea typeface="Trebuchet MS"/>
                <a:cs typeface="Trebuchet MS"/>
                <a:sym typeface="Trebuchet MS"/>
              </a:rPr>
              <a:t>Celkový počet obyvatel dělený celkovou rozlohou městské oblasti</a:t>
            </a:r>
            <a:r>
              <a:rPr lang="en-MT" sz="1500" dirty="0">
                <a:solidFill>
                  <a:schemeClr val="lt2"/>
                </a:solidFill>
                <a:latin typeface="Trebuchet MS"/>
                <a:ea typeface="Trebuchet MS"/>
                <a:cs typeface="Trebuchet MS"/>
                <a:sym typeface="Trebuchet MS"/>
              </a:rPr>
              <a:t>: 7760</a:t>
            </a:r>
            <a:endParaRPr sz="1500" b="0" i="0" u="none" strike="noStrike" cap="none" dirty="0">
              <a:solidFill>
                <a:schemeClr val="lt2"/>
              </a:solidFill>
              <a:latin typeface="Trebuchet MS"/>
              <a:ea typeface="Trebuchet MS"/>
              <a:cs typeface="Trebuchet MS"/>
              <a:sym typeface="Trebuchet MS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endParaRPr sz="1500" b="0" i="0" u="none" strike="noStrike" cap="none" dirty="0">
              <a:solidFill>
                <a:schemeClr val="lt2"/>
              </a:solidFill>
              <a:latin typeface="Trebuchet MS"/>
              <a:ea typeface="Trebuchet MS"/>
              <a:cs typeface="Trebuchet MS"/>
              <a:sym typeface="Trebuchet MS"/>
            </a:endParaRPr>
          </a:p>
          <a:p>
            <a:pPr lvl="0">
              <a:buSzPts val="2000"/>
            </a:pPr>
            <a:r>
              <a:rPr lang="cs-CZ" sz="1500" dirty="0">
                <a:solidFill>
                  <a:schemeClr val="lt2"/>
                </a:solidFill>
                <a:latin typeface="Trebuchet MS"/>
                <a:ea typeface="Trebuchet MS"/>
                <a:cs typeface="Trebuchet MS"/>
                <a:sym typeface="Trebuchet MS"/>
              </a:rPr>
              <a:t>Kritická hodnota (1) – 14000
Optimální hodnota</a:t>
            </a:r>
            <a:r>
              <a:rPr lang="en-MT" sz="1500" b="0" i="0" u="none" strike="noStrike" cap="none" dirty="0">
                <a:solidFill>
                  <a:schemeClr val="lt2"/>
                </a:solidFill>
                <a:latin typeface="Trebuchet MS"/>
                <a:ea typeface="Trebuchet MS"/>
                <a:cs typeface="Trebuchet MS"/>
                <a:sym typeface="Trebuchet MS"/>
              </a:rPr>
              <a:t>(0) – 6000</a:t>
            </a:r>
            <a:endParaRPr sz="1500" b="0" i="0" u="none" strike="noStrike" cap="none" dirty="0">
              <a:solidFill>
                <a:schemeClr val="lt2"/>
              </a:solidFill>
              <a:latin typeface="Trebuchet MS"/>
              <a:ea typeface="Trebuchet MS"/>
              <a:cs typeface="Trebuchet MS"/>
              <a:sym typeface="Trebuchet MS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endParaRPr sz="1500" b="0" i="0" u="none" strike="noStrike" cap="none" dirty="0">
              <a:solidFill>
                <a:schemeClr val="lt2"/>
              </a:solidFill>
              <a:latin typeface="Trebuchet MS"/>
              <a:ea typeface="Trebuchet MS"/>
              <a:cs typeface="Trebuchet MS"/>
              <a:sym typeface="Trebuchet MS"/>
            </a:endParaRPr>
          </a:p>
          <a:p>
            <a:pPr lvl="0">
              <a:buSzPts val="2000"/>
            </a:pPr>
            <a:r>
              <a:rPr lang="cs-CZ" sz="1500" dirty="0">
                <a:solidFill>
                  <a:schemeClr val="lt2"/>
                </a:solidFill>
                <a:latin typeface="Trebuchet MS"/>
                <a:ea typeface="Trebuchet MS"/>
                <a:cs typeface="Trebuchet MS"/>
                <a:sym typeface="Trebuchet MS"/>
              </a:rPr>
              <a:t>Normalizovaná hodnota: 0,78
Úroveň expozice: SPÍŠE NEGATIVNÍ</a:t>
            </a:r>
            <a:endParaRPr sz="1500" b="0" i="0" u="none" strike="noStrike" cap="none" dirty="0">
              <a:solidFill>
                <a:schemeClr val="lt2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sp>
        <p:nvSpPr>
          <p:cNvPr id="963" name="Google Shape;963;g38ded15603a_0_345">
            <a:extLst>
              <a:ext uri="{FF2B5EF4-FFF2-40B4-BE49-F238E27FC236}">
                <a16:creationId xmlns:a16="http://schemas.microsoft.com/office/drawing/2014/main" id="{4C6C09A5-9E6A-3156-A93D-7EEC558463EB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691400" y="144650"/>
            <a:ext cx="8086500" cy="675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50" tIns="34275" rIns="68550" bIns="34275" anchor="ctr" anchorCtr="0">
            <a:normAutofit/>
          </a:bodyPr>
          <a:lstStyle/>
          <a:p>
            <a:pPr lvl="0" algn="l">
              <a:buSzPts val="2550"/>
            </a:pPr>
            <a:r>
              <a:rPr lang="cs-CZ" sz="1800" dirty="0">
                <a:solidFill>
                  <a:srgbClr val="70AD47"/>
                </a:solidFill>
              </a:rPr>
              <a:t>C8.1 - E1 HUSTOTA OBYVATELSTVA</a:t>
            </a:r>
            <a:endParaRPr sz="1800" dirty="0">
              <a:solidFill>
                <a:srgbClr val="70AD47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964" name="Google Shape;964;g38ded15603a_0_345" descr="Citizen, density, nation, population, sparsely icon - Download on Iconfinder">
            <a:extLst>
              <a:ext uri="{FF2B5EF4-FFF2-40B4-BE49-F238E27FC236}">
                <a16:creationId xmlns:a16="http://schemas.microsoft.com/office/drawing/2014/main" id="{368B3E58-22BB-47B0-E2DA-BCA2BA4569E3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5701050" y="1408669"/>
            <a:ext cx="2950950" cy="295095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759342647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16">
          <a:extLst>
            <a:ext uri="{FF2B5EF4-FFF2-40B4-BE49-F238E27FC236}">
              <a16:creationId xmlns:a16="http://schemas.microsoft.com/office/drawing/2014/main" id="{EC48168E-4DE0-21EB-BAEC-69DBFA750E0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7" name="Google Shape;1017;g38ded15603a_0_113">
            <a:extLst>
              <a:ext uri="{FF2B5EF4-FFF2-40B4-BE49-F238E27FC236}">
                <a16:creationId xmlns:a16="http://schemas.microsoft.com/office/drawing/2014/main" id="{F022F7FA-B0B9-8F4C-4AFD-74E24C1889D2}"/>
              </a:ext>
            </a:extLst>
          </p:cNvPr>
          <p:cNvSpPr txBox="1"/>
          <p:nvPr/>
        </p:nvSpPr>
        <p:spPr>
          <a:xfrm>
            <a:off x="576274" y="1133794"/>
            <a:ext cx="4852075" cy="3500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50" tIns="34275" rIns="68550" bIns="34275" anchor="t" anchorCtr="0">
            <a:normAutofit lnSpcReduction="10000"/>
          </a:bodyPr>
          <a:lstStyle/>
          <a:p>
            <a:pPr lvl="0">
              <a:lnSpc>
                <a:spcPct val="115000"/>
              </a:lnSpc>
              <a:spcBef>
                <a:spcPts val="1200"/>
              </a:spcBef>
              <a:buClr>
                <a:schemeClr val="dk1"/>
              </a:buClr>
              <a:buSzPts val="1189"/>
            </a:pPr>
            <a:r>
              <a:rPr lang="cs-CZ" sz="1300" b="1" dirty="0">
                <a:solidFill>
                  <a:srgbClr val="708792"/>
                </a:solidFill>
                <a:latin typeface="Trebuchet MS"/>
                <a:ea typeface="Trebuchet MS"/>
                <a:cs typeface="Trebuchet MS"/>
                <a:sym typeface="Trebuchet MS"/>
              </a:rPr>
              <a:t>Popis</a:t>
            </a:r>
            <a:r>
              <a:rPr lang="en-MT" sz="1300" b="1" i="0" u="none" strike="noStrike" cap="none" dirty="0">
                <a:solidFill>
                  <a:srgbClr val="708792"/>
                </a:solidFill>
                <a:latin typeface="Trebuchet MS"/>
                <a:ea typeface="Trebuchet MS"/>
                <a:cs typeface="Trebuchet MS"/>
                <a:sym typeface="Trebuchet MS"/>
              </a:rPr>
              <a:t>:</a:t>
            </a:r>
            <a:br>
              <a:rPr lang="en-MT" sz="1100" b="1" i="0" u="none" strike="noStrike" cap="none" dirty="0">
                <a:solidFill>
                  <a:srgbClr val="708792"/>
                </a:solidFill>
                <a:latin typeface="Trebuchet MS"/>
                <a:ea typeface="Trebuchet MS"/>
                <a:cs typeface="Trebuchet MS"/>
                <a:sym typeface="Trebuchet MS"/>
              </a:rPr>
            </a:br>
            <a:r>
              <a:rPr lang="en-MT" sz="1100" b="0" i="0" u="none" strike="noStrike" cap="none" dirty="0">
                <a:solidFill>
                  <a:srgbClr val="708792"/>
                </a:solidFill>
                <a:latin typeface="Trebuchet MS"/>
                <a:ea typeface="Trebuchet MS"/>
                <a:cs typeface="Trebuchet MS"/>
                <a:sym typeface="Trebuchet MS"/>
              </a:rPr>
              <a:t> </a:t>
            </a:r>
            <a:r>
              <a:rPr lang="cs-CZ" sz="1100" dirty="0">
                <a:solidFill>
                  <a:srgbClr val="708792"/>
                </a:solidFill>
                <a:latin typeface="Trebuchet MS"/>
                <a:ea typeface="Trebuchet MS"/>
                <a:cs typeface="Trebuchet MS"/>
                <a:sym typeface="Trebuchet MS"/>
              </a:rPr>
              <a:t>Ukazatel věku populace měří demografickou strukturu komunity, obvykle vyjádřenou pomocí metrik jako medián věku nebo podíl populace v určitých věkových skupinách (např. děti, dospělí v produktivním věku, starší dospělí).</a:t>
            </a:r>
          </a:p>
          <a:p>
            <a:pPr lvl="0">
              <a:lnSpc>
                <a:spcPct val="115000"/>
              </a:lnSpc>
              <a:spcBef>
                <a:spcPts val="1200"/>
              </a:spcBef>
              <a:buClr>
                <a:schemeClr val="dk1"/>
              </a:buClr>
              <a:buSzPts val="1189"/>
            </a:pPr>
            <a:r>
              <a:rPr lang="cs-CZ" sz="1300" b="1" i="0" u="none" strike="noStrike" cap="none" dirty="0">
                <a:solidFill>
                  <a:srgbClr val="708792"/>
                </a:solidFill>
                <a:latin typeface="Trebuchet MS"/>
                <a:ea typeface="Trebuchet MS"/>
                <a:cs typeface="Trebuchet MS"/>
                <a:sym typeface="Trebuchet MS"/>
              </a:rPr>
              <a:t>Cíl</a:t>
            </a:r>
            <a:r>
              <a:rPr lang="en-MT" sz="1300" b="1" i="0" u="none" strike="noStrike" cap="none" dirty="0">
                <a:solidFill>
                  <a:srgbClr val="708792"/>
                </a:solidFill>
                <a:latin typeface="Trebuchet MS"/>
                <a:ea typeface="Trebuchet MS"/>
                <a:cs typeface="Trebuchet MS"/>
                <a:sym typeface="Trebuchet MS"/>
              </a:rPr>
              <a:t>:</a:t>
            </a:r>
            <a:br>
              <a:rPr lang="en-MT" sz="1100" b="1" i="0" u="none" strike="noStrike" cap="none" dirty="0">
                <a:solidFill>
                  <a:srgbClr val="708792"/>
                </a:solidFill>
                <a:latin typeface="Trebuchet MS"/>
                <a:ea typeface="Trebuchet MS"/>
                <a:cs typeface="Trebuchet MS"/>
                <a:sym typeface="Trebuchet MS"/>
              </a:rPr>
            </a:br>
            <a:r>
              <a:rPr lang="en-MT" sz="1100" b="0" i="0" u="none" strike="noStrike" cap="none" dirty="0">
                <a:solidFill>
                  <a:srgbClr val="708792"/>
                </a:solidFill>
                <a:latin typeface="Trebuchet MS"/>
                <a:ea typeface="Trebuchet MS"/>
                <a:cs typeface="Trebuchet MS"/>
                <a:sym typeface="Trebuchet MS"/>
              </a:rPr>
              <a:t> </a:t>
            </a:r>
            <a:r>
              <a:rPr lang="cs-CZ" sz="1100" dirty="0">
                <a:solidFill>
                  <a:srgbClr val="708792"/>
                </a:solidFill>
                <a:latin typeface="Trebuchet MS"/>
                <a:ea typeface="Trebuchet MS"/>
                <a:cs typeface="Trebuchet MS"/>
                <a:sym typeface="Trebuchet MS"/>
              </a:rPr>
              <a:t>Jeho účelem je zachytit věkovou dynamiku populace, která ovlivňuje zranitelnost, zdravotní výsledky, potřeby služeb a priority městského plánování</a:t>
            </a:r>
            <a:r>
              <a:rPr lang="en-MT" sz="1100" b="0" i="0" u="none" strike="noStrike" cap="none" dirty="0">
                <a:solidFill>
                  <a:srgbClr val="708792"/>
                </a:solidFill>
                <a:latin typeface="Trebuchet MS"/>
                <a:ea typeface="Trebuchet MS"/>
                <a:cs typeface="Trebuchet MS"/>
                <a:sym typeface="Trebuchet MS"/>
              </a:rPr>
              <a:t>.</a:t>
            </a:r>
            <a:endParaRPr sz="1100" b="0" i="0" u="none" strike="noStrike" cap="none" dirty="0">
              <a:solidFill>
                <a:srgbClr val="708792"/>
              </a:solidFill>
              <a:latin typeface="Trebuchet MS"/>
              <a:ea typeface="Trebuchet MS"/>
              <a:cs typeface="Trebuchet MS"/>
              <a:sym typeface="Trebuchet MS"/>
            </a:endParaRPr>
          </a:p>
          <a:p>
            <a:pPr lvl="0">
              <a:lnSpc>
                <a:spcPct val="115000"/>
              </a:lnSpc>
              <a:spcBef>
                <a:spcPts val="1200"/>
              </a:spcBef>
              <a:buClr>
                <a:schemeClr val="dk1"/>
              </a:buClr>
              <a:buSzPts val="1189"/>
            </a:pPr>
            <a:r>
              <a:rPr lang="en-MT" sz="1300" b="1" i="0" u="none" strike="noStrike" cap="none" dirty="0">
                <a:solidFill>
                  <a:srgbClr val="708792"/>
                </a:solidFill>
                <a:latin typeface="Trebuchet MS"/>
                <a:ea typeface="Trebuchet MS"/>
                <a:cs typeface="Trebuchet MS"/>
                <a:sym typeface="Trebuchet MS"/>
              </a:rPr>
              <a:t>Relevance:</a:t>
            </a:r>
            <a:br>
              <a:rPr lang="en-MT" sz="1100" b="1" i="0" u="none" strike="noStrike" cap="none" dirty="0">
                <a:solidFill>
                  <a:srgbClr val="708792"/>
                </a:solidFill>
                <a:latin typeface="Trebuchet MS"/>
                <a:ea typeface="Trebuchet MS"/>
                <a:cs typeface="Trebuchet MS"/>
                <a:sym typeface="Trebuchet MS"/>
              </a:rPr>
            </a:br>
            <a:r>
              <a:rPr lang="en-MT" sz="1100" b="0" i="0" u="none" strike="noStrike" cap="none" dirty="0">
                <a:solidFill>
                  <a:srgbClr val="708792"/>
                </a:solidFill>
                <a:latin typeface="Trebuchet MS"/>
                <a:ea typeface="Trebuchet MS"/>
                <a:cs typeface="Trebuchet MS"/>
                <a:sym typeface="Trebuchet MS"/>
              </a:rPr>
              <a:t> </a:t>
            </a:r>
            <a:r>
              <a:rPr lang="cs-CZ" sz="1100" dirty="0">
                <a:solidFill>
                  <a:srgbClr val="708792"/>
                </a:solidFill>
                <a:latin typeface="Trebuchet MS"/>
                <a:ea typeface="Trebuchet MS"/>
                <a:cs typeface="Trebuchet MS"/>
                <a:sym typeface="Trebuchet MS"/>
              </a:rPr>
              <a:t>Porozumění věkovému rozložení je klíčové pro posouzení rizika a odolnosti: starší dospělí a malé děti často čelí vyšší expozici environmentálním rizikům, zdravotním nouzím a omezením mobility, zatímco mladší nebo stárnoucí populace může významně ovlivnit požadavky na infrastrukturu, poskytování zdravotní péče a dlouhodobé adaptační strategie</a:t>
            </a:r>
            <a:r>
              <a:rPr lang="en-MT" sz="1100" b="0" i="0" u="none" strike="noStrike" cap="none" dirty="0">
                <a:solidFill>
                  <a:srgbClr val="708792"/>
                </a:solidFill>
                <a:latin typeface="Trebuchet MS"/>
                <a:ea typeface="Trebuchet MS"/>
                <a:cs typeface="Trebuchet MS"/>
                <a:sym typeface="Trebuchet MS"/>
              </a:rPr>
              <a:t>.</a:t>
            </a:r>
            <a:endParaRPr sz="1100" b="0" i="0" u="none" strike="noStrike" cap="none" dirty="0">
              <a:solidFill>
                <a:srgbClr val="708792"/>
              </a:solidFill>
              <a:latin typeface="Trebuchet MS"/>
              <a:ea typeface="Trebuchet MS"/>
              <a:cs typeface="Trebuchet MS"/>
              <a:sym typeface="Trebuchet MS"/>
            </a:endParaRPr>
          </a:p>
          <a:p>
            <a:pPr marL="0" marR="0" lvl="0" indent="0" algn="l" rtl="0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rgbClr val="000000"/>
              </a:buClr>
              <a:buSzPts val="1297"/>
              <a:buFont typeface="Arial"/>
              <a:buNone/>
            </a:pPr>
            <a:endParaRPr sz="1500" b="1" i="0" u="none" strike="noStrike" cap="none" dirty="0">
              <a:solidFill>
                <a:srgbClr val="708792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pic>
        <p:nvPicPr>
          <p:cNvPr id="1018" name="Google Shape;1018;g38ded15603a_0_113">
            <a:extLst>
              <a:ext uri="{FF2B5EF4-FFF2-40B4-BE49-F238E27FC236}">
                <a16:creationId xmlns:a16="http://schemas.microsoft.com/office/drawing/2014/main" id="{28421619-CCAD-91B9-D2F1-D6B8ECC215AF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 b="12049"/>
          <a:stretch/>
        </p:blipFill>
        <p:spPr>
          <a:xfrm>
            <a:off x="5428350" y="1364376"/>
            <a:ext cx="2476500" cy="2345675"/>
          </a:xfrm>
          <a:prstGeom prst="rect">
            <a:avLst/>
          </a:prstGeom>
          <a:noFill/>
          <a:ln>
            <a:noFill/>
          </a:ln>
        </p:spPr>
      </p:pic>
      <p:sp>
        <p:nvSpPr>
          <p:cNvPr id="1019" name="Google Shape;1019;g38ded15603a_0_113">
            <a:extLst>
              <a:ext uri="{FF2B5EF4-FFF2-40B4-BE49-F238E27FC236}">
                <a16:creationId xmlns:a16="http://schemas.microsoft.com/office/drawing/2014/main" id="{842A4361-F60C-4351-DF95-520439D3D6EE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691400" y="144650"/>
            <a:ext cx="8086500" cy="675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50" tIns="34275" rIns="68550" bIns="34275" anchor="ctr" anchorCtr="0">
            <a:normAutofit/>
          </a:bodyPr>
          <a:lstStyle/>
          <a:p>
            <a:pPr lvl="0" algn="l">
              <a:buSzPts val="2550"/>
            </a:pPr>
            <a:r>
              <a:rPr lang="cs-CZ" sz="1800" dirty="0">
                <a:solidFill>
                  <a:srgbClr val="70AD47"/>
                </a:solidFill>
              </a:rPr>
              <a:t>C8.1 - E2 VĚK OBYVATELSTVA</a:t>
            </a:r>
            <a:endParaRPr sz="1800" dirty="0">
              <a:solidFill>
                <a:srgbClr val="70AD47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965089987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23">
          <a:extLst>
            <a:ext uri="{FF2B5EF4-FFF2-40B4-BE49-F238E27FC236}">
              <a16:creationId xmlns:a16="http://schemas.microsoft.com/office/drawing/2014/main" id="{E7A93E37-BA39-AA6F-7E52-FEE9B89FDD5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7" name="Google Shape;1027;g38ded15603a_0_119">
            <a:extLst>
              <a:ext uri="{FF2B5EF4-FFF2-40B4-BE49-F238E27FC236}">
                <a16:creationId xmlns:a16="http://schemas.microsoft.com/office/drawing/2014/main" id="{35AD804C-57F1-9808-785C-6977ADD8C01B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 b="12049"/>
          <a:stretch/>
        </p:blipFill>
        <p:spPr>
          <a:xfrm>
            <a:off x="5725530" y="1501536"/>
            <a:ext cx="2476500" cy="2345675"/>
          </a:xfrm>
          <a:prstGeom prst="rect">
            <a:avLst/>
          </a:prstGeom>
          <a:noFill/>
          <a:ln>
            <a:noFill/>
          </a:ln>
        </p:spPr>
      </p:pic>
      <p:sp>
        <p:nvSpPr>
          <p:cNvPr id="1026" name="Google Shape;1026;g38ded15603a_0_119">
            <a:extLst>
              <a:ext uri="{FF2B5EF4-FFF2-40B4-BE49-F238E27FC236}">
                <a16:creationId xmlns:a16="http://schemas.microsoft.com/office/drawing/2014/main" id="{3E366B4D-9EF0-940B-6BF2-5E7E19F96A2C}"/>
              </a:ext>
            </a:extLst>
          </p:cNvPr>
          <p:cNvSpPr txBox="1"/>
          <p:nvPr/>
        </p:nvSpPr>
        <p:spPr>
          <a:xfrm>
            <a:off x="829474" y="1113700"/>
            <a:ext cx="5281766" cy="282189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1400" tIns="25700" rIns="51400" bIns="25700" anchor="t" anchorCtr="0">
            <a:spAutoFit/>
          </a:bodyPr>
          <a:lstStyle/>
          <a:p>
            <a:pPr lvl="0">
              <a:buSzPts val="1500"/>
            </a:pPr>
            <a:r>
              <a:rPr lang="cs-CZ" sz="1500" b="1" dirty="0">
                <a:solidFill>
                  <a:srgbClr val="708792"/>
                </a:solidFill>
                <a:latin typeface="Trebuchet MS"/>
                <a:ea typeface="Trebuchet MS"/>
                <a:cs typeface="Trebuchet MS"/>
                <a:sym typeface="Trebuchet MS"/>
              </a:rPr>
              <a:t>INDIKÁTOR</a:t>
            </a:r>
            <a:endParaRPr sz="1500" b="1" i="0" u="none" strike="noStrike" cap="none" dirty="0">
              <a:solidFill>
                <a:srgbClr val="708792"/>
              </a:solidFill>
              <a:latin typeface="Trebuchet MS"/>
              <a:ea typeface="Trebuchet MS"/>
              <a:cs typeface="Trebuchet MS"/>
              <a:sym typeface="Trebuchet MS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</a:pPr>
            <a:endParaRPr sz="1500" b="1" i="0" u="none" strike="noStrike" cap="none" dirty="0">
              <a:solidFill>
                <a:srgbClr val="708792"/>
              </a:solidFill>
              <a:latin typeface="Trebuchet MS"/>
              <a:ea typeface="Trebuchet MS"/>
              <a:cs typeface="Trebuchet MS"/>
              <a:sym typeface="Trebuchet MS"/>
            </a:endParaRPr>
          </a:p>
          <a:p>
            <a:pPr lvl="0">
              <a:buSzPts val="1500"/>
            </a:pPr>
            <a:r>
              <a:rPr lang="cs-CZ" sz="1500" dirty="0">
                <a:solidFill>
                  <a:srgbClr val="708792"/>
                </a:solidFill>
                <a:latin typeface="Trebuchet MS"/>
                <a:ea typeface="Trebuchet MS"/>
                <a:cs typeface="Trebuchet MS"/>
                <a:sym typeface="Trebuchet MS"/>
              </a:rPr>
              <a:t>Počet obyvatel starších 64 let v zkoumané oblasti</a:t>
            </a:r>
            <a:r>
              <a:rPr lang="en-MT" sz="1500" b="0" i="0" u="none" strike="noStrike" cap="none" dirty="0">
                <a:solidFill>
                  <a:srgbClr val="708792"/>
                </a:solidFill>
                <a:latin typeface="Trebuchet MS"/>
                <a:ea typeface="Trebuchet MS"/>
                <a:cs typeface="Trebuchet MS"/>
                <a:sym typeface="Trebuchet MS"/>
              </a:rPr>
              <a:t>: </a:t>
            </a:r>
            <a:endParaRPr sz="1500" b="0" i="0" u="none" strike="noStrike" cap="none" dirty="0">
              <a:solidFill>
                <a:srgbClr val="708792"/>
              </a:solidFill>
              <a:latin typeface="Trebuchet MS"/>
              <a:ea typeface="Trebuchet MS"/>
              <a:cs typeface="Trebuchet MS"/>
              <a:sym typeface="Trebuchet MS"/>
            </a:endParaRPr>
          </a:p>
          <a:p>
            <a:pPr lvl="0">
              <a:buSzPts val="1500"/>
            </a:pPr>
            <a:r>
              <a:rPr lang="en-US" sz="1500" dirty="0">
                <a:solidFill>
                  <a:srgbClr val="708792"/>
                </a:solidFill>
                <a:latin typeface="Trebuchet MS"/>
                <a:ea typeface="Trebuchet MS"/>
                <a:cs typeface="Trebuchet MS"/>
                <a:sym typeface="Trebuchet MS"/>
              </a:rPr>
              <a:t>0,0021 </a:t>
            </a:r>
            <a:r>
              <a:rPr lang="en-US" sz="1500" dirty="0" err="1">
                <a:solidFill>
                  <a:srgbClr val="708792"/>
                </a:solidFill>
                <a:latin typeface="Trebuchet MS"/>
                <a:ea typeface="Trebuchet MS"/>
                <a:cs typeface="Trebuchet MS"/>
                <a:sym typeface="Trebuchet MS"/>
              </a:rPr>
              <a:t>obyvatel</a:t>
            </a:r>
            <a:r>
              <a:rPr lang="en-US" sz="1500" dirty="0">
                <a:solidFill>
                  <a:srgbClr val="708792"/>
                </a:solidFill>
                <a:latin typeface="Trebuchet MS"/>
                <a:ea typeface="Trebuchet MS"/>
                <a:cs typeface="Trebuchet MS"/>
                <a:sym typeface="Trebuchet MS"/>
              </a:rPr>
              <a:t> (&gt;64 let)/</a:t>
            </a:r>
            <a:r>
              <a:rPr lang="en-US" sz="1500" dirty="0" err="1">
                <a:solidFill>
                  <a:srgbClr val="708792"/>
                </a:solidFill>
                <a:latin typeface="Trebuchet MS"/>
                <a:ea typeface="Trebuchet MS"/>
                <a:cs typeface="Trebuchet MS"/>
                <a:sym typeface="Trebuchet MS"/>
              </a:rPr>
              <a:t>celková</a:t>
            </a:r>
            <a:r>
              <a:rPr lang="en-US" sz="1500" dirty="0">
                <a:solidFill>
                  <a:srgbClr val="708792"/>
                </a:solidFill>
                <a:latin typeface="Trebuchet MS"/>
                <a:ea typeface="Trebuchet MS"/>
                <a:cs typeface="Trebuchet MS"/>
                <a:sym typeface="Trebuchet MS"/>
              </a:rPr>
              <a:t> </a:t>
            </a:r>
            <a:r>
              <a:rPr lang="cs-CZ" sz="1500" dirty="0">
                <a:solidFill>
                  <a:srgbClr val="708792"/>
                </a:solidFill>
                <a:latin typeface="Trebuchet MS"/>
                <a:ea typeface="Trebuchet MS"/>
                <a:cs typeface="Trebuchet MS"/>
                <a:sym typeface="Trebuchet MS"/>
              </a:rPr>
              <a:t>urbanizovaná</a:t>
            </a:r>
            <a:r>
              <a:rPr lang="en-US" sz="1500" dirty="0">
                <a:solidFill>
                  <a:srgbClr val="708792"/>
                </a:solidFill>
                <a:latin typeface="Trebuchet MS"/>
                <a:ea typeface="Trebuchet MS"/>
                <a:cs typeface="Trebuchet MS"/>
                <a:sym typeface="Trebuchet MS"/>
              </a:rPr>
              <a:t> </a:t>
            </a:r>
            <a:r>
              <a:rPr lang="en-US" sz="1500" dirty="0" err="1">
                <a:solidFill>
                  <a:srgbClr val="708792"/>
                </a:solidFill>
                <a:latin typeface="Trebuchet MS"/>
                <a:ea typeface="Trebuchet MS"/>
                <a:cs typeface="Trebuchet MS"/>
                <a:sym typeface="Trebuchet MS"/>
              </a:rPr>
              <a:t>plocha</a:t>
            </a:r>
            <a:r>
              <a:rPr lang="cs-CZ" sz="1500" dirty="0">
                <a:solidFill>
                  <a:srgbClr val="708792"/>
                </a:solidFill>
                <a:latin typeface="Trebuchet MS"/>
                <a:ea typeface="Trebuchet MS"/>
                <a:cs typeface="Trebuchet MS"/>
                <a:sym typeface="Trebuchet MS"/>
              </a:rPr>
              <a:t> </a:t>
            </a:r>
            <a:r>
              <a:rPr lang="en-MT" sz="1500" b="0" i="0" u="none" strike="noStrike" cap="none" dirty="0">
                <a:solidFill>
                  <a:srgbClr val="708792"/>
                </a:solidFill>
                <a:latin typeface="Trebuchet MS"/>
                <a:ea typeface="Trebuchet MS"/>
                <a:cs typeface="Trebuchet MS"/>
                <a:sym typeface="Trebuchet MS"/>
              </a:rPr>
              <a:t>(m2)</a:t>
            </a:r>
            <a:endParaRPr sz="1500" b="0" i="0" u="none" strike="noStrike" cap="none" dirty="0">
              <a:solidFill>
                <a:srgbClr val="708792"/>
              </a:solidFill>
              <a:latin typeface="Trebuchet MS"/>
              <a:ea typeface="Trebuchet MS"/>
              <a:cs typeface="Trebuchet MS"/>
              <a:sym typeface="Trebuchet MS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</a:pPr>
            <a:endParaRPr sz="1500" b="0" i="0" u="none" strike="noStrike" cap="none" dirty="0">
              <a:solidFill>
                <a:srgbClr val="708792"/>
              </a:solidFill>
              <a:latin typeface="Trebuchet MS"/>
              <a:ea typeface="Trebuchet MS"/>
              <a:cs typeface="Trebuchet MS"/>
              <a:sym typeface="Trebuchet MS"/>
            </a:endParaRPr>
          </a:p>
          <a:p>
            <a:pPr lvl="0">
              <a:buSzPts val="1500"/>
            </a:pPr>
            <a:r>
              <a:rPr lang="cs-CZ" sz="1500" dirty="0">
                <a:solidFill>
                  <a:srgbClr val="708792"/>
                </a:solidFill>
                <a:latin typeface="Trebuchet MS"/>
                <a:ea typeface="Trebuchet MS"/>
                <a:cs typeface="Trebuchet MS"/>
                <a:sym typeface="Trebuchet MS"/>
              </a:rPr>
              <a:t>Kritická hodnota (1) = 0 003
Optimální hodnota</a:t>
            </a:r>
            <a:r>
              <a:rPr lang="en-MT" sz="1500" b="0" i="0" u="none" strike="noStrike" cap="none" dirty="0">
                <a:solidFill>
                  <a:srgbClr val="708792"/>
                </a:solidFill>
                <a:latin typeface="Trebuchet MS"/>
                <a:ea typeface="Trebuchet MS"/>
                <a:cs typeface="Trebuchet MS"/>
                <a:sym typeface="Trebuchet MS"/>
              </a:rPr>
              <a:t>(0) = 0,0015</a:t>
            </a:r>
            <a:endParaRPr sz="1500" b="0" i="0" u="none" strike="noStrike" cap="none" dirty="0">
              <a:solidFill>
                <a:srgbClr val="708792"/>
              </a:solidFill>
              <a:latin typeface="Trebuchet MS"/>
              <a:ea typeface="Trebuchet MS"/>
              <a:cs typeface="Trebuchet MS"/>
              <a:sym typeface="Trebuchet MS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</a:pPr>
            <a:endParaRPr sz="1500" b="0" i="0" u="none" strike="noStrike" cap="none" dirty="0">
              <a:solidFill>
                <a:srgbClr val="708792"/>
              </a:solidFill>
              <a:latin typeface="Trebuchet MS"/>
              <a:ea typeface="Trebuchet MS"/>
              <a:cs typeface="Trebuchet MS"/>
              <a:sym typeface="Trebuchet MS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</a:pPr>
            <a:endParaRPr sz="1500" b="0" i="0" u="none" strike="noStrike" cap="none" dirty="0">
              <a:solidFill>
                <a:srgbClr val="708792"/>
              </a:solidFill>
              <a:latin typeface="Trebuchet MS"/>
              <a:ea typeface="Trebuchet MS"/>
              <a:cs typeface="Trebuchet MS"/>
              <a:sym typeface="Trebuchet MS"/>
            </a:endParaRPr>
          </a:p>
          <a:p>
            <a:pPr lvl="0">
              <a:buSzPts val="1500"/>
            </a:pPr>
            <a:r>
              <a:rPr lang="cs-CZ" sz="1500" dirty="0">
                <a:solidFill>
                  <a:srgbClr val="708792"/>
                </a:solidFill>
                <a:latin typeface="Trebuchet MS"/>
                <a:ea typeface="Trebuchet MS"/>
                <a:cs typeface="Trebuchet MS"/>
                <a:sym typeface="Trebuchet MS"/>
              </a:rPr>
              <a:t>Normalizovaná hodnota</a:t>
            </a:r>
            <a:r>
              <a:rPr lang="en-MT" sz="1500" b="0" i="0" u="none" strike="noStrike" cap="none" dirty="0">
                <a:solidFill>
                  <a:srgbClr val="708792"/>
                </a:solidFill>
                <a:latin typeface="Trebuchet MS"/>
                <a:ea typeface="Trebuchet MS"/>
                <a:cs typeface="Trebuchet MS"/>
                <a:sym typeface="Trebuchet MS"/>
              </a:rPr>
              <a:t>: </a:t>
            </a:r>
            <a:r>
              <a:rPr lang="en-MT" sz="1500" b="1" i="0" u="none" strike="noStrike" cap="none" dirty="0">
                <a:solidFill>
                  <a:srgbClr val="708792"/>
                </a:solidFill>
                <a:latin typeface="Trebuchet MS"/>
                <a:ea typeface="Trebuchet MS"/>
                <a:cs typeface="Trebuchet MS"/>
                <a:sym typeface="Trebuchet MS"/>
              </a:rPr>
              <a:t>0.4</a:t>
            </a:r>
            <a:endParaRPr sz="1500" b="1" i="0" u="none" strike="noStrike" cap="none" dirty="0">
              <a:solidFill>
                <a:srgbClr val="708792"/>
              </a:solidFill>
              <a:latin typeface="Trebuchet MS"/>
              <a:ea typeface="Trebuchet MS"/>
              <a:cs typeface="Trebuchet MS"/>
              <a:sym typeface="Trebuchet MS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</a:pPr>
            <a:endParaRPr sz="1500" b="1" i="0" u="none" strike="noStrike" cap="none" dirty="0">
              <a:solidFill>
                <a:srgbClr val="708792"/>
              </a:solidFill>
              <a:latin typeface="Trebuchet MS"/>
              <a:ea typeface="Trebuchet MS"/>
              <a:cs typeface="Trebuchet MS"/>
              <a:sym typeface="Trebuchet MS"/>
            </a:endParaRPr>
          </a:p>
          <a:p>
            <a:pPr lvl="0">
              <a:buSzPts val="1500"/>
            </a:pPr>
            <a:r>
              <a:rPr lang="cs-CZ" sz="1500" dirty="0">
                <a:solidFill>
                  <a:srgbClr val="708792"/>
                </a:solidFill>
                <a:latin typeface="Trebuchet MS"/>
                <a:ea typeface="Trebuchet MS"/>
                <a:cs typeface="Trebuchet MS"/>
                <a:sym typeface="Trebuchet MS"/>
              </a:rPr>
              <a:t>Úroveň expozice: SPÍŠE NEGATIVNÍ</a:t>
            </a:r>
            <a:endParaRPr sz="1500" b="0" i="0" u="none" strike="noStrike" cap="none" dirty="0">
              <a:solidFill>
                <a:srgbClr val="708792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sp>
        <p:nvSpPr>
          <p:cNvPr id="1028" name="Google Shape;1028;g38ded15603a_0_119">
            <a:extLst>
              <a:ext uri="{FF2B5EF4-FFF2-40B4-BE49-F238E27FC236}">
                <a16:creationId xmlns:a16="http://schemas.microsoft.com/office/drawing/2014/main" id="{2012274B-A251-79C2-6B65-029A26F5549D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691400" y="144650"/>
            <a:ext cx="8086500" cy="675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50" tIns="34275" rIns="68550" bIns="34275" anchor="ctr" anchorCtr="0">
            <a:normAutofit/>
          </a:bodyPr>
          <a:lstStyle/>
          <a:p>
            <a:pPr lvl="0" algn="l">
              <a:buSzPts val="2550"/>
            </a:pPr>
            <a:r>
              <a:rPr lang="cs-CZ" sz="1800" dirty="0">
                <a:solidFill>
                  <a:srgbClr val="70AD47"/>
                </a:solidFill>
              </a:rPr>
              <a:t>C8.1 - E2 VĚK OBYVATELSTVA</a:t>
            </a:r>
            <a:endParaRPr sz="1800" dirty="0">
              <a:solidFill>
                <a:srgbClr val="70AD47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002238756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79">
          <a:extLst>
            <a:ext uri="{FF2B5EF4-FFF2-40B4-BE49-F238E27FC236}">
              <a16:creationId xmlns:a16="http://schemas.microsoft.com/office/drawing/2014/main" id="{8C61473D-29D5-F4C8-DCFA-6765B37E618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080" name="Google Shape;1080;g38ded15603a_0_173">
            <a:extLst>
              <a:ext uri="{FF2B5EF4-FFF2-40B4-BE49-F238E27FC236}">
                <a16:creationId xmlns:a16="http://schemas.microsoft.com/office/drawing/2014/main" id="{D7465A26-D6E0-C69A-E2E5-62EE9D05E49E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06403213"/>
              </p:ext>
            </p:extLst>
          </p:nvPr>
        </p:nvGraphicFramePr>
        <p:xfrm>
          <a:off x="651032" y="1872828"/>
          <a:ext cx="3442000" cy="1440825"/>
        </p:xfrm>
        <a:graphic>
          <a:graphicData uri="http://schemas.openxmlformats.org/drawingml/2006/table">
            <a:tbl>
              <a:tblPr>
                <a:noFill/>
                <a:tableStyleId>{36E50907-AF9A-4ACE-AC51-CDD586CB403A}</a:tableStyleId>
              </a:tblPr>
              <a:tblGrid>
                <a:gridCol w="8213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8213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7994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340425">
                <a:tc gridSpan="3"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900"/>
                        <a:buFont typeface="Arial"/>
                        <a:buNone/>
                      </a:pPr>
                      <a:r>
                        <a:rPr lang="pl-PL" sz="900" u="none" strike="noStrike" cap="none" dirty="0">
                          <a:solidFill>
                            <a:schemeClr val="lt1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C8.1 Zdravotní riziko pro populaci</a:t>
                      </a:r>
                      <a:endParaRPr sz="900" u="none" strike="noStrike" cap="none" dirty="0">
                        <a:solidFill>
                          <a:schemeClr val="lt1"/>
                        </a:solidFill>
                        <a:latin typeface="Trebuchet MS"/>
                        <a:ea typeface="Trebuchet MS"/>
                        <a:cs typeface="Trebuchet MS"/>
                        <a:sym typeface="Trebuchet MS"/>
                      </a:endParaRPr>
                    </a:p>
                  </a:txBody>
                  <a:tcPr marL="94400" marR="94400" marT="47200" marB="47200">
                    <a:lnL w="12700" cap="flat" cmpd="sng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cs-CZ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cs-CZ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40425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900"/>
                        <a:buFont typeface="Arial"/>
                        <a:buNone/>
                      </a:pPr>
                      <a:r>
                        <a:rPr lang="cs-CZ" sz="900" u="none" strike="noStrike" cap="none" dirty="0">
                          <a:solidFill>
                            <a:schemeClr val="lt1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Kód</a:t>
                      </a:r>
                      <a:endParaRPr sz="900" u="none" strike="noStrike" cap="none" dirty="0">
                        <a:solidFill>
                          <a:schemeClr val="lt1"/>
                        </a:solidFill>
                        <a:latin typeface="Trebuchet MS"/>
                        <a:ea typeface="Trebuchet MS"/>
                        <a:cs typeface="Trebuchet MS"/>
                        <a:sym typeface="Trebuchet MS"/>
                      </a:endParaRPr>
                    </a:p>
                  </a:txBody>
                  <a:tcPr marL="81700" marR="81700" marT="81700" marB="81700">
                    <a:lnL w="12700" cap="flat" cmpd="sng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900"/>
                        <a:buFont typeface="Arial"/>
                        <a:buNone/>
                      </a:pPr>
                      <a:r>
                        <a:rPr lang="cs-CZ" sz="900" u="none" strike="noStrike" cap="none" dirty="0">
                          <a:solidFill>
                            <a:schemeClr val="lt1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Kritérium</a:t>
                      </a:r>
                      <a:endParaRPr sz="900" u="none" strike="noStrike" cap="none" dirty="0">
                        <a:solidFill>
                          <a:schemeClr val="lt1"/>
                        </a:solidFill>
                        <a:latin typeface="Trebuchet MS"/>
                        <a:ea typeface="Trebuchet MS"/>
                        <a:cs typeface="Trebuchet MS"/>
                        <a:sym typeface="Trebuchet MS"/>
                      </a:endParaRPr>
                    </a:p>
                  </a:txBody>
                  <a:tcPr marL="81700" marR="81700" marT="81700" marB="81700">
                    <a:lnL w="12700" cap="flat" cmpd="sng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900"/>
                        <a:buFont typeface="Arial"/>
                        <a:buNone/>
                      </a:pPr>
                      <a:r>
                        <a:rPr lang="cs-CZ" sz="900" u="none" strike="noStrike" cap="none" dirty="0">
                          <a:solidFill>
                            <a:schemeClr val="lt1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Normalizovaná hodnota</a:t>
                      </a:r>
                      <a:endParaRPr sz="900" u="none" strike="noStrike" cap="none" dirty="0">
                        <a:solidFill>
                          <a:schemeClr val="lt1"/>
                        </a:solidFill>
                        <a:latin typeface="Trebuchet MS"/>
                        <a:ea typeface="Trebuchet MS"/>
                        <a:cs typeface="Trebuchet MS"/>
                        <a:sym typeface="Trebuchet MS"/>
                      </a:endParaRPr>
                    </a:p>
                  </a:txBody>
                  <a:tcPr marL="81700" marR="81700" marT="81700" marB="81700">
                    <a:lnL w="12700" cap="flat" cmpd="sng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6350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en-MT" sz="700" u="none" strike="noStrike" cap="none">
                          <a:solidFill>
                            <a:srgbClr val="7F7F7F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C8.1 E1</a:t>
                      </a:r>
                      <a:endParaRPr sz="700" u="none" strike="noStrike" cap="none">
                        <a:solidFill>
                          <a:srgbClr val="7F7F7F"/>
                        </a:solidFill>
                        <a:latin typeface="Trebuchet MS"/>
                        <a:ea typeface="Trebuchet MS"/>
                        <a:cs typeface="Trebuchet MS"/>
                        <a:sym typeface="Trebuchet MS"/>
                      </a:endParaRPr>
                    </a:p>
                  </a:txBody>
                  <a:tcPr marL="81700" marR="81700" marT="81700" marB="81700">
                    <a:lnL w="12700" cap="flat" cmpd="sng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Trebuchet MS"/>
                        <a:buNone/>
                      </a:pPr>
                      <a:r>
                        <a:rPr lang="cs-CZ" sz="700" u="none" strike="noStrike" cap="none" dirty="0">
                          <a:solidFill>
                            <a:srgbClr val="7F7F7F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Hustota obyvatelstva</a:t>
                      </a:r>
                      <a:endParaRPr sz="700" u="none" strike="noStrike" cap="none" dirty="0">
                        <a:solidFill>
                          <a:srgbClr val="7F7F7F"/>
                        </a:solidFill>
                        <a:latin typeface="Trebuchet MS"/>
                        <a:ea typeface="Trebuchet MS"/>
                        <a:cs typeface="Trebuchet MS"/>
                        <a:sym typeface="Trebuchet MS"/>
                      </a:endParaRPr>
                    </a:p>
                  </a:txBody>
                  <a:tcPr marL="45950" marR="45950" marT="22975" marB="22975">
                    <a:lnL w="12700" cap="flat" cmpd="sng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144194"/>
                        </a:buClr>
                        <a:buSzPts val="1100"/>
                        <a:buFont typeface="Calibri"/>
                        <a:buNone/>
                      </a:pPr>
                      <a:r>
                        <a:rPr lang="en-MT" sz="800" u="none" strike="noStrike" cap="none">
                          <a:solidFill>
                            <a:srgbClr val="7F7F7F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0.8</a:t>
                      </a:r>
                      <a:endParaRPr sz="1400" u="none" strike="noStrike" cap="none"/>
                    </a:p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144194"/>
                        </a:buClr>
                        <a:buSzPts val="1100"/>
                        <a:buFont typeface="Calibri"/>
                        <a:buNone/>
                      </a:pPr>
                      <a:endParaRPr sz="700" u="none" strike="noStrike" cap="none">
                        <a:solidFill>
                          <a:srgbClr val="7F7F7F"/>
                        </a:solidFill>
                        <a:latin typeface="Trebuchet MS"/>
                        <a:ea typeface="Trebuchet MS"/>
                        <a:cs typeface="Trebuchet MS"/>
                        <a:sym typeface="Trebuchet MS"/>
                      </a:endParaRPr>
                    </a:p>
                  </a:txBody>
                  <a:tcPr marL="45950" marR="45950" marT="22975" marB="22975">
                    <a:lnL w="12700" cap="flat" cmpd="sng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83625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en-MT" sz="700" u="none" strike="noStrike" cap="none">
                          <a:solidFill>
                            <a:srgbClr val="7F7F7F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C8.1 E2</a:t>
                      </a:r>
                      <a:endParaRPr sz="1400" u="none" strike="noStrike" cap="none"/>
                    </a:p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endParaRPr sz="700" u="none" strike="noStrike" cap="none">
                        <a:solidFill>
                          <a:srgbClr val="7F7F7F"/>
                        </a:solidFill>
                        <a:latin typeface="Trebuchet MS"/>
                        <a:ea typeface="Trebuchet MS"/>
                        <a:cs typeface="Trebuchet MS"/>
                        <a:sym typeface="Trebuchet MS"/>
                      </a:endParaRPr>
                    </a:p>
                  </a:txBody>
                  <a:tcPr marL="81700" marR="81700" marT="81700" marB="81700">
                    <a:lnL w="12700" cap="flat" cmpd="sng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Trebuchet MS"/>
                        <a:buNone/>
                      </a:pPr>
                      <a:r>
                        <a:rPr lang="cs-CZ" sz="700" u="none" strike="noStrike" cap="none" dirty="0">
                          <a:solidFill>
                            <a:srgbClr val="7F7F7F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Věk obyvatelstva</a:t>
                      </a:r>
                      <a:endParaRPr sz="700" u="none" strike="noStrike" cap="none" dirty="0">
                        <a:solidFill>
                          <a:srgbClr val="7F7F7F"/>
                        </a:solidFill>
                        <a:latin typeface="Trebuchet MS"/>
                        <a:ea typeface="Trebuchet MS"/>
                        <a:cs typeface="Trebuchet MS"/>
                        <a:sym typeface="Trebuchet MS"/>
                      </a:endParaRPr>
                    </a:p>
                  </a:txBody>
                  <a:tcPr marL="45950" marR="45950" marT="22975" marB="22975">
                    <a:lnL w="12700" cap="flat" cmpd="sng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Trebuchet MS"/>
                        <a:buNone/>
                      </a:pPr>
                      <a:r>
                        <a:rPr lang="en-MT" sz="800" u="none" strike="noStrike" cap="none" dirty="0">
                          <a:solidFill>
                            <a:srgbClr val="7F7F7F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0.4</a:t>
                      </a:r>
                      <a:endParaRPr sz="1400" u="none" strike="noStrike" cap="none" dirty="0"/>
                    </a:p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Trebuchet MS"/>
                        <a:buNone/>
                      </a:pPr>
                      <a:endParaRPr sz="700" u="none" strike="noStrike" cap="none" dirty="0">
                        <a:solidFill>
                          <a:srgbClr val="7F7F7F"/>
                        </a:solidFill>
                        <a:latin typeface="Trebuchet MS"/>
                        <a:ea typeface="Trebuchet MS"/>
                        <a:cs typeface="Trebuchet MS"/>
                        <a:sym typeface="Trebuchet MS"/>
                      </a:endParaRPr>
                    </a:p>
                  </a:txBody>
                  <a:tcPr marL="45950" marR="45950" marT="22975" marB="22975">
                    <a:lnL w="12700" cap="flat" cmpd="sng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sp>
        <p:nvSpPr>
          <p:cNvPr id="1081" name="Google Shape;1081;g38ded15603a_0_173">
            <a:extLst>
              <a:ext uri="{FF2B5EF4-FFF2-40B4-BE49-F238E27FC236}">
                <a16:creationId xmlns:a16="http://schemas.microsoft.com/office/drawing/2014/main" id="{0D586499-53B4-56AE-147A-9FAC95A1E300}"/>
              </a:ext>
            </a:extLst>
          </p:cNvPr>
          <p:cNvSpPr txBox="1"/>
          <p:nvPr/>
        </p:nvSpPr>
        <p:spPr>
          <a:xfrm>
            <a:off x="699149" y="395400"/>
            <a:ext cx="7732200" cy="411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50" tIns="34275" rIns="68550" bIns="34275" anchor="b" anchorCtr="0">
            <a:noAutofit/>
          </a:bodyPr>
          <a:lstStyle/>
          <a:p>
            <a:pPr lvl="0">
              <a:lnSpc>
                <a:spcPct val="90000"/>
              </a:lnSpc>
              <a:buSzPts val="1875"/>
            </a:pPr>
            <a:r>
              <a:rPr lang="cs-CZ" sz="2200" b="1" dirty="0">
                <a:solidFill>
                  <a:srgbClr val="70AD47"/>
                </a:solidFill>
                <a:latin typeface="Trebuchet MS"/>
                <a:ea typeface="Trebuchet MS"/>
                <a:cs typeface="Trebuchet MS"/>
                <a:sym typeface="Trebuchet MS"/>
              </a:rPr>
              <a:t>CELKOVÁ EXPOZICE</a:t>
            </a:r>
            <a:endParaRPr sz="2200" b="1" i="0" u="none" strike="noStrike" cap="none" dirty="0">
              <a:solidFill>
                <a:srgbClr val="70AD47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grpSp>
        <p:nvGrpSpPr>
          <p:cNvPr id="2" name="Skupina 1">
            <a:extLst>
              <a:ext uri="{FF2B5EF4-FFF2-40B4-BE49-F238E27FC236}">
                <a16:creationId xmlns:a16="http://schemas.microsoft.com/office/drawing/2014/main" id="{8244D8FA-4D55-A8B7-2A93-C837B6BA5A11}"/>
              </a:ext>
            </a:extLst>
          </p:cNvPr>
          <p:cNvGrpSpPr/>
          <p:nvPr/>
        </p:nvGrpSpPr>
        <p:grpSpPr>
          <a:xfrm>
            <a:off x="4250266" y="829230"/>
            <a:ext cx="4616850" cy="4123015"/>
            <a:chOff x="3856476" y="422369"/>
            <a:chExt cx="4616850" cy="4123015"/>
          </a:xfrm>
        </p:grpSpPr>
        <p:sp>
          <p:nvSpPr>
            <p:cNvPr id="3" name="Google Shape;176;p7">
              <a:extLst>
                <a:ext uri="{FF2B5EF4-FFF2-40B4-BE49-F238E27FC236}">
                  <a16:creationId xmlns:a16="http://schemas.microsoft.com/office/drawing/2014/main" id="{2A4A20F6-651F-D3DE-A13C-BA36E6B73D74}"/>
                </a:ext>
              </a:extLst>
            </p:cNvPr>
            <p:cNvSpPr/>
            <p:nvPr/>
          </p:nvSpPr>
          <p:spPr>
            <a:xfrm>
              <a:off x="5763833" y="422369"/>
              <a:ext cx="102373" cy="43261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  <a:sym typeface="Trebuchet MS"/>
              </a:endParaRPr>
            </a:p>
          </p:txBody>
        </p:sp>
        <p:sp>
          <p:nvSpPr>
            <p:cNvPr id="4" name="Google Shape;177;p7">
              <a:extLst>
                <a:ext uri="{FF2B5EF4-FFF2-40B4-BE49-F238E27FC236}">
                  <a16:creationId xmlns:a16="http://schemas.microsoft.com/office/drawing/2014/main" id="{B6EF35BA-EC8F-FDF2-36BD-A47C3FCF96E0}"/>
                </a:ext>
              </a:extLst>
            </p:cNvPr>
            <p:cNvSpPr/>
            <p:nvPr/>
          </p:nvSpPr>
          <p:spPr>
            <a:xfrm>
              <a:off x="5210197" y="724480"/>
              <a:ext cx="45903" cy="43261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  <a:sym typeface="Trebuchet MS"/>
              </a:endParaRPr>
            </a:p>
          </p:txBody>
        </p:sp>
        <p:sp>
          <p:nvSpPr>
            <p:cNvPr id="5" name="Google Shape;178;p7">
              <a:extLst>
                <a:ext uri="{FF2B5EF4-FFF2-40B4-BE49-F238E27FC236}">
                  <a16:creationId xmlns:a16="http://schemas.microsoft.com/office/drawing/2014/main" id="{966DB143-829A-2E7B-3457-AD6560A7ACED}"/>
                </a:ext>
              </a:extLst>
            </p:cNvPr>
            <p:cNvSpPr/>
            <p:nvPr/>
          </p:nvSpPr>
          <p:spPr>
            <a:xfrm>
              <a:off x="7293985" y="2328220"/>
              <a:ext cx="366893" cy="500969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  <a:sym typeface="Trebuchet MS"/>
              </a:endParaRPr>
            </a:p>
          </p:txBody>
        </p:sp>
        <p:sp>
          <p:nvSpPr>
            <p:cNvPr id="6" name="Google Shape;180;p7">
              <a:extLst>
                <a:ext uri="{FF2B5EF4-FFF2-40B4-BE49-F238E27FC236}">
                  <a16:creationId xmlns:a16="http://schemas.microsoft.com/office/drawing/2014/main" id="{44D7AE13-016F-A3D0-9194-9AF3CB9802AC}"/>
                </a:ext>
              </a:extLst>
            </p:cNvPr>
            <p:cNvSpPr/>
            <p:nvPr/>
          </p:nvSpPr>
          <p:spPr>
            <a:xfrm>
              <a:off x="4741317" y="1212139"/>
              <a:ext cx="1402184" cy="377343"/>
            </a:xfrm>
            <a:prstGeom prst="rect">
              <a:avLst/>
            </a:pr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cs-CZ" sz="1050" b="1" dirty="0">
                  <a:solidFill>
                    <a:schemeClr val="lt1"/>
                  </a:solidFill>
                  <a:latin typeface="Trebuchet MS" panose="020B0603020202020204" pitchFamily="34" charset="0"/>
                </a:rPr>
                <a:t>EXTRÉMNÍ TEPLOTY</a:t>
              </a:r>
              <a:endParaRPr lang="cs-CZ" sz="1050" b="1" i="0" strike="noStrike" cap="none" noProof="0" dirty="0">
                <a:solidFill>
                  <a:schemeClr val="lt1"/>
                </a:solidFill>
                <a:latin typeface="Trebuchet MS" panose="020B0603020202020204" pitchFamily="34" charset="0"/>
                <a:sym typeface="Arial"/>
              </a:endParaRPr>
            </a:p>
          </p:txBody>
        </p:sp>
        <p:sp>
          <p:nvSpPr>
            <p:cNvPr id="7" name="Google Shape;181;p7">
              <a:extLst>
                <a:ext uri="{FF2B5EF4-FFF2-40B4-BE49-F238E27FC236}">
                  <a16:creationId xmlns:a16="http://schemas.microsoft.com/office/drawing/2014/main" id="{3AD99A53-E38C-BED6-D7DB-982D20B1B55C}"/>
                </a:ext>
              </a:extLst>
            </p:cNvPr>
            <p:cNvSpPr/>
            <p:nvPr/>
          </p:nvSpPr>
          <p:spPr>
            <a:xfrm>
              <a:off x="4741317" y="1923847"/>
              <a:ext cx="1402184" cy="377343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lvl="0" algn="ctr"/>
              <a:r>
                <a:rPr lang="cs-CZ" sz="1050" b="1" dirty="0">
                  <a:solidFill>
                    <a:schemeClr val="lt1"/>
                  </a:solidFill>
                  <a:latin typeface="Trebuchet MS"/>
                  <a:ea typeface="Trebuchet MS"/>
                  <a:cs typeface="Trebuchet MS"/>
                  <a:sym typeface="Trebuchet MS"/>
                </a:rPr>
                <a:t>ZDRAVOTNÍ RIZIKA PRO POPULACI</a:t>
              </a:r>
              <a:endParaRPr lang="cs-CZ" sz="1050" b="1" i="0" strike="noStrike" cap="none" noProof="0" dirty="0">
                <a:solidFill>
                  <a:schemeClr val="lt1"/>
                </a:solidFill>
                <a:latin typeface="Trebuchet MS" panose="020B0603020202020204" pitchFamily="34" charset="0"/>
                <a:sym typeface="Arial"/>
              </a:endParaRPr>
            </a:p>
          </p:txBody>
        </p:sp>
        <p:sp>
          <p:nvSpPr>
            <p:cNvPr id="8" name="Google Shape;182;p7">
              <a:extLst>
                <a:ext uri="{FF2B5EF4-FFF2-40B4-BE49-F238E27FC236}">
                  <a16:creationId xmlns:a16="http://schemas.microsoft.com/office/drawing/2014/main" id="{A8C41F6F-3C4D-04D4-B988-8C6063CB3A22}"/>
                </a:ext>
              </a:extLst>
            </p:cNvPr>
            <p:cNvSpPr/>
            <p:nvPr/>
          </p:nvSpPr>
          <p:spPr>
            <a:xfrm>
              <a:off x="4071327" y="2395851"/>
              <a:ext cx="903219" cy="497202"/>
            </a:xfrm>
            <a:prstGeom prst="rect">
              <a:avLst/>
            </a:prstGeom>
            <a:solidFill>
              <a:srgbClr val="FFFF00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cs-CZ" sz="1050" b="1" i="0" strike="noStrike" cap="none" noProof="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Trebuchet MS" panose="020B0603020202020204" pitchFamily="34" charset="0"/>
                  <a:sym typeface="Arial"/>
                </a:rPr>
                <a:t>POPULACE</a:t>
              </a:r>
            </a:p>
          </p:txBody>
        </p:sp>
        <p:sp>
          <p:nvSpPr>
            <p:cNvPr id="9" name="Google Shape;183;p7">
              <a:extLst>
                <a:ext uri="{FF2B5EF4-FFF2-40B4-BE49-F238E27FC236}">
                  <a16:creationId xmlns:a16="http://schemas.microsoft.com/office/drawing/2014/main" id="{7FE427C9-F363-C269-3FD3-6737BCBC8E1E}"/>
                </a:ext>
              </a:extLst>
            </p:cNvPr>
            <p:cNvSpPr/>
            <p:nvPr/>
          </p:nvSpPr>
          <p:spPr>
            <a:xfrm>
              <a:off x="6276705" y="2455780"/>
              <a:ext cx="1343319" cy="377343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cs-CZ" sz="1050" b="1" noProof="0" dirty="0">
                  <a:solidFill>
                    <a:schemeClr val="lt1"/>
                  </a:solidFill>
                  <a:latin typeface="Trebuchet MS" panose="020B0603020202020204" pitchFamily="34" charset="0"/>
                </a:rPr>
                <a:t>ZRANITELNOST</a:t>
              </a:r>
              <a:endParaRPr lang="cs-CZ" sz="1050" b="1" i="0" strike="noStrike" cap="none" noProof="0" dirty="0">
                <a:solidFill>
                  <a:schemeClr val="lt1"/>
                </a:solidFill>
                <a:latin typeface="Trebuchet MS" panose="020B0603020202020204" pitchFamily="34" charset="0"/>
                <a:sym typeface="Arial"/>
              </a:endParaRPr>
            </a:p>
          </p:txBody>
        </p:sp>
        <p:sp>
          <p:nvSpPr>
            <p:cNvPr id="10" name="Google Shape;184;p7">
              <a:extLst>
                <a:ext uri="{FF2B5EF4-FFF2-40B4-BE49-F238E27FC236}">
                  <a16:creationId xmlns:a16="http://schemas.microsoft.com/office/drawing/2014/main" id="{4E4BBC8E-B337-0679-6C97-E4D74B748A7F}"/>
                </a:ext>
              </a:extLst>
            </p:cNvPr>
            <p:cNvSpPr/>
            <p:nvPr/>
          </p:nvSpPr>
          <p:spPr>
            <a:xfrm>
              <a:off x="5937068" y="3371359"/>
              <a:ext cx="976677" cy="377343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cs-CZ" sz="1050" b="1" i="0" strike="noStrike" cap="none" noProof="0" dirty="0">
                  <a:solidFill>
                    <a:schemeClr val="lt1"/>
                  </a:solidFill>
                  <a:latin typeface="Trebuchet MS" panose="020B0603020202020204" pitchFamily="34" charset="0"/>
                  <a:sym typeface="Arial"/>
                </a:rPr>
                <a:t>CITLIVOST</a:t>
              </a:r>
            </a:p>
          </p:txBody>
        </p:sp>
        <p:sp>
          <p:nvSpPr>
            <p:cNvPr id="11" name="Google Shape;185;p7">
              <a:extLst>
                <a:ext uri="{FF2B5EF4-FFF2-40B4-BE49-F238E27FC236}">
                  <a16:creationId xmlns:a16="http://schemas.microsoft.com/office/drawing/2014/main" id="{E0311317-8609-42B9-84E2-9EAF69679E7F}"/>
                </a:ext>
              </a:extLst>
            </p:cNvPr>
            <p:cNvSpPr/>
            <p:nvPr/>
          </p:nvSpPr>
          <p:spPr>
            <a:xfrm>
              <a:off x="7017478" y="3371359"/>
              <a:ext cx="976677" cy="377343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cs-CZ" sz="1050" b="1" i="0" strike="noStrike" cap="none" noProof="0" dirty="0">
                  <a:solidFill>
                    <a:schemeClr val="lt1"/>
                  </a:solidFill>
                  <a:latin typeface="Trebuchet MS" panose="020B0603020202020204" pitchFamily="34" charset="0"/>
                  <a:sym typeface="Arial"/>
                </a:rPr>
                <a:t>ÚROVEŇ ADAPTACE</a:t>
              </a:r>
            </a:p>
          </p:txBody>
        </p:sp>
        <p:sp>
          <p:nvSpPr>
            <p:cNvPr id="12" name="Google Shape;186;p7">
              <a:extLst>
                <a:ext uri="{FF2B5EF4-FFF2-40B4-BE49-F238E27FC236}">
                  <a16:creationId xmlns:a16="http://schemas.microsoft.com/office/drawing/2014/main" id="{386BDABC-A988-AE59-2B50-0779DF38C1DD}"/>
                </a:ext>
              </a:extLst>
            </p:cNvPr>
            <p:cNvSpPr/>
            <p:nvPr/>
          </p:nvSpPr>
          <p:spPr>
            <a:xfrm>
              <a:off x="5049079" y="3380771"/>
              <a:ext cx="786660" cy="377343"/>
            </a:xfrm>
            <a:prstGeom prst="rect">
              <a:avLst/>
            </a:prstGeom>
            <a:solidFill>
              <a:srgbClr val="FF0000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cs-CZ" sz="1050" b="1" i="0" strike="noStrike" cap="none" noProof="0" dirty="0">
                  <a:solidFill>
                    <a:schemeClr val="lt1"/>
                  </a:solidFill>
                  <a:latin typeface="Trebuchet MS" panose="020B0603020202020204" pitchFamily="34" charset="0"/>
                  <a:sym typeface="Arial"/>
                </a:rPr>
                <a:t>ÚROVEŇ RIZIKA</a:t>
              </a:r>
            </a:p>
          </p:txBody>
        </p:sp>
        <p:sp>
          <p:nvSpPr>
            <p:cNvPr id="13" name="Google Shape;187;p7">
              <a:extLst>
                <a:ext uri="{FF2B5EF4-FFF2-40B4-BE49-F238E27FC236}">
                  <a16:creationId xmlns:a16="http://schemas.microsoft.com/office/drawing/2014/main" id="{0BC5A48D-F7C0-27C9-FEF1-802804C023F2}"/>
                </a:ext>
              </a:extLst>
            </p:cNvPr>
            <p:cNvSpPr/>
            <p:nvPr/>
          </p:nvSpPr>
          <p:spPr>
            <a:xfrm rot="10800000">
              <a:off x="6363194" y="1293896"/>
              <a:ext cx="292711" cy="213827"/>
            </a:xfrm>
            <a:prstGeom prst="rightArrow">
              <a:avLst>
                <a:gd name="adj1" fmla="val 50000"/>
                <a:gd name="adj2" fmla="val 50000"/>
              </a:avLst>
            </a:pr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lang="cs-CZ" sz="1050" b="0" i="0" strike="noStrike" cap="none" noProof="0" dirty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4" name="Google Shape;188;p7">
              <a:extLst>
                <a:ext uri="{FF2B5EF4-FFF2-40B4-BE49-F238E27FC236}">
                  <a16:creationId xmlns:a16="http://schemas.microsoft.com/office/drawing/2014/main" id="{E9B3C706-C9AE-224D-BB1A-1008EA7A451D}"/>
                </a:ext>
              </a:extLst>
            </p:cNvPr>
            <p:cNvSpPr/>
            <p:nvPr/>
          </p:nvSpPr>
          <p:spPr>
            <a:xfrm rot="10800000">
              <a:off x="6360349" y="1988588"/>
              <a:ext cx="292711" cy="213827"/>
            </a:xfrm>
            <a:prstGeom prst="rightArrow">
              <a:avLst>
                <a:gd name="adj1" fmla="val 50000"/>
                <a:gd name="adj2" fmla="val 50000"/>
              </a:avLst>
            </a:pr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lang="cs-CZ" sz="1050" b="0" i="0" strike="noStrike" cap="none" noProof="0" dirty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5" name="Google Shape;189;p7">
              <a:extLst>
                <a:ext uri="{FF2B5EF4-FFF2-40B4-BE49-F238E27FC236}">
                  <a16:creationId xmlns:a16="http://schemas.microsoft.com/office/drawing/2014/main" id="{77F6CEA0-58EA-24B1-664F-21AE2FE0C8C8}"/>
                </a:ext>
              </a:extLst>
            </p:cNvPr>
            <p:cNvSpPr/>
            <p:nvPr/>
          </p:nvSpPr>
          <p:spPr>
            <a:xfrm rot="10800000">
              <a:off x="7692277" y="2537538"/>
              <a:ext cx="292711" cy="213827"/>
            </a:xfrm>
            <a:prstGeom prst="rightArrow">
              <a:avLst>
                <a:gd name="adj1" fmla="val 50000"/>
                <a:gd name="adj2" fmla="val 50000"/>
              </a:avLst>
            </a:pr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lang="cs-CZ" sz="1050" b="0" i="0" strike="noStrike" cap="none" noProof="0" dirty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6" name="Google Shape;190;p7">
              <a:extLst>
                <a:ext uri="{FF2B5EF4-FFF2-40B4-BE49-F238E27FC236}">
                  <a16:creationId xmlns:a16="http://schemas.microsoft.com/office/drawing/2014/main" id="{0B13F7FE-1494-A3A3-B5DF-A711B0E1769F}"/>
                </a:ext>
              </a:extLst>
            </p:cNvPr>
            <p:cNvSpPr/>
            <p:nvPr/>
          </p:nvSpPr>
          <p:spPr>
            <a:xfrm rot="16199998">
              <a:off x="7306654" y="3886422"/>
              <a:ext cx="301874" cy="207337"/>
            </a:xfrm>
            <a:prstGeom prst="rightArrow">
              <a:avLst>
                <a:gd name="adj1" fmla="val 50000"/>
                <a:gd name="adj2" fmla="val 50000"/>
              </a:avLst>
            </a:pr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lang="cs-CZ" sz="1050" b="0" i="0" strike="noStrike" cap="none" noProof="0" dirty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7" name="Google Shape;191;p7">
              <a:extLst>
                <a:ext uri="{FF2B5EF4-FFF2-40B4-BE49-F238E27FC236}">
                  <a16:creationId xmlns:a16="http://schemas.microsoft.com/office/drawing/2014/main" id="{79697B25-8312-1FCE-9B24-2DE67A53B061}"/>
                </a:ext>
              </a:extLst>
            </p:cNvPr>
            <p:cNvSpPr/>
            <p:nvPr/>
          </p:nvSpPr>
          <p:spPr>
            <a:xfrm rot="16199998">
              <a:off x="6356361" y="3886422"/>
              <a:ext cx="301874" cy="207337"/>
            </a:xfrm>
            <a:prstGeom prst="rightArrow">
              <a:avLst>
                <a:gd name="adj1" fmla="val 50000"/>
                <a:gd name="adj2" fmla="val 50000"/>
              </a:avLst>
            </a:pr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lang="cs-CZ" sz="1050" b="0" i="0" strike="noStrike" cap="none" noProof="0" dirty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cxnSp>
          <p:nvCxnSpPr>
            <p:cNvPr id="18" name="Google Shape;192;p7">
              <a:extLst>
                <a:ext uri="{FF2B5EF4-FFF2-40B4-BE49-F238E27FC236}">
                  <a16:creationId xmlns:a16="http://schemas.microsoft.com/office/drawing/2014/main" id="{91904D9F-3F82-47E2-C85B-0389FDF21165}"/>
                </a:ext>
              </a:extLst>
            </p:cNvPr>
            <p:cNvCxnSpPr>
              <a:cxnSpLocks/>
              <a:stCxn id="6" idx="2"/>
              <a:endCxn id="7" idx="0"/>
            </p:cNvCxnSpPr>
            <p:nvPr/>
          </p:nvCxnSpPr>
          <p:spPr>
            <a:xfrm>
              <a:off x="5442409" y="1589482"/>
              <a:ext cx="0" cy="334365"/>
            </a:xfrm>
            <a:prstGeom prst="straightConnector1">
              <a:avLst/>
            </a:prstGeom>
            <a:noFill/>
            <a:ln w="19050" cap="flat" cmpd="sng">
              <a:solidFill>
                <a:srgbClr val="535353"/>
              </a:solidFill>
              <a:prstDash val="solid"/>
              <a:round/>
              <a:headEnd type="none" w="sm" len="sm"/>
              <a:tailEnd type="triangle" w="med" len="med"/>
            </a:ln>
          </p:spPr>
        </p:cxnSp>
        <p:cxnSp>
          <p:nvCxnSpPr>
            <p:cNvPr id="19" name="Google Shape;193;p7">
              <a:extLst>
                <a:ext uri="{FF2B5EF4-FFF2-40B4-BE49-F238E27FC236}">
                  <a16:creationId xmlns:a16="http://schemas.microsoft.com/office/drawing/2014/main" id="{3351258A-655A-D1FA-2FE2-68DBC1CCF48F}"/>
                </a:ext>
              </a:extLst>
            </p:cNvPr>
            <p:cNvCxnSpPr>
              <a:cxnSpLocks/>
              <a:stCxn id="7" idx="2"/>
              <a:endCxn id="12" idx="0"/>
            </p:cNvCxnSpPr>
            <p:nvPr/>
          </p:nvCxnSpPr>
          <p:spPr>
            <a:xfrm>
              <a:off x="5442409" y="2301190"/>
              <a:ext cx="0" cy="1079581"/>
            </a:xfrm>
            <a:prstGeom prst="straightConnector1">
              <a:avLst/>
            </a:prstGeom>
            <a:noFill/>
            <a:ln w="19050" cap="flat" cmpd="sng">
              <a:solidFill>
                <a:srgbClr val="535353"/>
              </a:solidFill>
              <a:prstDash val="solid"/>
              <a:round/>
              <a:headEnd type="none" w="sm" len="sm"/>
              <a:tailEnd type="triangle" w="med" len="med"/>
            </a:ln>
          </p:spPr>
        </p:cxnSp>
        <p:cxnSp>
          <p:nvCxnSpPr>
            <p:cNvPr id="20" name="Google Shape;194;p7">
              <a:extLst>
                <a:ext uri="{FF2B5EF4-FFF2-40B4-BE49-F238E27FC236}">
                  <a16:creationId xmlns:a16="http://schemas.microsoft.com/office/drawing/2014/main" id="{119531C3-0A90-DEE2-A5EA-4A6D013F4D26}"/>
                </a:ext>
              </a:extLst>
            </p:cNvPr>
            <p:cNvCxnSpPr>
              <a:cxnSpLocks/>
              <a:stCxn id="8" idx="3"/>
            </p:cNvCxnSpPr>
            <p:nvPr/>
          </p:nvCxnSpPr>
          <p:spPr>
            <a:xfrm>
              <a:off x="4974546" y="2644452"/>
              <a:ext cx="392962" cy="0"/>
            </a:xfrm>
            <a:prstGeom prst="straightConnector1">
              <a:avLst/>
            </a:prstGeom>
            <a:noFill/>
            <a:ln w="19050" cap="flat" cmpd="sng">
              <a:solidFill>
                <a:srgbClr val="535353"/>
              </a:solidFill>
              <a:prstDash val="solid"/>
              <a:round/>
              <a:headEnd type="none" w="sm" len="sm"/>
              <a:tailEnd type="triangle" w="med" len="med"/>
            </a:ln>
          </p:spPr>
        </p:cxnSp>
        <p:cxnSp>
          <p:nvCxnSpPr>
            <p:cNvPr id="21" name="Google Shape;195;p7">
              <a:extLst>
                <a:ext uri="{FF2B5EF4-FFF2-40B4-BE49-F238E27FC236}">
                  <a16:creationId xmlns:a16="http://schemas.microsoft.com/office/drawing/2014/main" id="{5920E240-44DE-4C30-ABB3-75D067F01BED}"/>
                </a:ext>
              </a:extLst>
            </p:cNvPr>
            <p:cNvCxnSpPr>
              <a:cxnSpLocks/>
              <a:stCxn id="9" idx="1"/>
            </p:cNvCxnSpPr>
            <p:nvPr/>
          </p:nvCxnSpPr>
          <p:spPr>
            <a:xfrm flipH="1" flipV="1">
              <a:off x="5505252" y="2635555"/>
              <a:ext cx="771453" cy="8897"/>
            </a:xfrm>
            <a:prstGeom prst="straightConnector1">
              <a:avLst/>
            </a:prstGeom>
            <a:noFill/>
            <a:ln w="19050" cap="flat" cmpd="sng">
              <a:solidFill>
                <a:srgbClr val="535353"/>
              </a:solidFill>
              <a:prstDash val="solid"/>
              <a:round/>
              <a:headEnd type="none" w="sm" len="sm"/>
              <a:tailEnd type="triangle" w="med" len="med"/>
            </a:ln>
          </p:spPr>
        </p:cxnSp>
        <p:cxnSp>
          <p:nvCxnSpPr>
            <p:cNvPr id="22" name="Google Shape;196;p7">
              <a:extLst>
                <a:ext uri="{FF2B5EF4-FFF2-40B4-BE49-F238E27FC236}">
                  <a16:creationId xmlns:a16="http://schemas.microsoft.com/office/drawing/2014/main" id="{D3F2FD86-19E7-14AF-2B91-722CC40AE457}"/>
                </a:ext>
              </a:extLst>
            </p:cNvPr>
            <p:cNvCxnSpPr>
              <a:cxnSpLocks/>
              <a:stCxn id="9" idx="2"/>
              <a:endCxn id="10" idx="0"/>
            </p:cNvCxnSpPr>
            <p:nvPr/>
          </p:nvCxnSpPr>
          <p:spPr>
            <a:xfrm flipH="1">
              <a:off x="6425407" y="2833123"/>
              <a:ext cx="522958" cy="538236"/>
            </a:xfrm>
            <a:prstGeom prst="straightConnector1">
              <a:avLst/>
            </a:prstGeom>
            <a:noFill/>
            <a:ln w="19050" cap="flat" cmpd="sng">
              <a:solidFill>
                <a:srgbClr val="535353"/>
              </a:solidFill>
              <a:prstDash val="solid"/>
              <a:round/>
              <a:headEnd type="none" w="sm" len="sm"/>
              <a:tailEnd type="triangle" w="med" len="med"/>
            </a:ln>
          </p:spPr>
        </p:cxnSp>
        <p:cxnSp>
          <p:nvCxnSpPr>
            <p:cNvPr id="23" name="Google Shape;197;p7">
              <a:extLst>
                <a:ext uri="{FF2B5EF4-FFF2-40B4-BE49-F238E27FC236}">
                  <a16:creationId xmlns:a16="http://schemas.microsoft.com/office/drawing/2014/main" id="{BD9F1234-F486-EE3A-4D13-7307F4A6AE84}"/>
                </a:ext>
              </a:extLst>
            </p:cNvPr>
            <p:cNvCxnSpPr>
              <a:cxnSpLocks/>
              <a:stCxn id="9" idx="2"/>
              <a:endCxn id="11" idx="0"/>
            </p:cNvCxnSpPr>
            <p:nvPr/>
          </p:nvCxnSpPr>
          <p:spPr>
            <a:xfrm>
              <a:off x="6948365" y="2833123"/>
              <a:ext cx="557452" cy="538236"/>
            </a:xfrm>
            <a:prstGeom prst="straightConnector1">
              <a:avLst/>
            </a:prstGeom>
            <a:noFill/>
            <a:ln w="19050" cap="flat" cmpd="sng">
              <a:solidFill>
                <a:srgbClr val="535353"/>
              </a:solidFill>
              <a:prstDash val="solid"/>
              <a:round/>
              <a:headEnd type="none" w="sm" len="sm"/>
              <a:tailEnd type="triangle" w="med" len="med"/>
            </a:ln>
          </p:spPr>
        </p:cxnSp>
        <p:sp>
          <p:nvSpPr>
            <p:cNvPr id="24" name="Google Shape;205;p7">
              <a:extLst>
                <a:ext uri="{FF2B5EF4-FFF2-40B4-BE49-F238E27FC236}">
                  <a16:creationId xmlns:a16="http://schemas.microsoft.com/office/drawing/2014/main" id="{F02A8C8E-3273-D2E3-B8E2-66EAAF7D6F77}"/>
                </a:ext>
              </a:extLst>
            </p:cNvPr>
            <p:cNvSpPr txBox="1"/>
            <p:nvPr/>
          </p:nvSpPr>
          <p:spPr>
            <a:xfrm>
              <a:off x="5992575" y="4192447"/>
              <a:ext cx="976676" cy="230792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cs-CZ" sz="900" b="1" i="0" strike="noStrike" cap="none" noProof="0" dirty="0">
                  <a:solidFill>
                    <a:srgbClr val="535353"/>
                  </a:solidFill>
                  <a:latin typeface="Trebuchet MS"/>
                  <a:ea typeface="Trebuchet MS"/>
                  <a:cs typeface="Trebuchet MS"/>
                  <a:sym typeface="Trebuchet MS"/>
                </a:rPr>
                <a:t>IND</a:t>
              </a:r>
              <a:r>
                <a:rPr lang="cs-CZ" sz="900" b="1" noProof="0" dirty="0">
                  <a:solidFill>
                    <a:srgbClr val="535353"/>
                  </a:solidFill>
                  <a:latin typeface="Trebuchet MS"/>
                  <a:ea typeface="Trebuchet MS"/>
                  <a:cs typeface="Trebuchet MS"/>
                  <a:sym typeface="Trebuchet MS"/>
                </a:rPr>
                <a:t>IKÁTOR</a:t>
              </a:r>
              <a:endParaRPr lang="cs-CZ" sz="900" b="0" i="0" strike="noStrike" cap="none" noProof="0" dirty="0">
                <a:solidFill>
                  <a:srgbClr val="535353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5" name="Google Shape;206;p7">
              <a:extLst>
                <a:ext uri="{FF2B5EF4-FFF2-40B4-BE49-F238E27FC236}">
                  <a16:creationId xmlns:a16="http://schemas.microsoft.com/office/drawing/2014/main" id="{FAC5741F-3CEF-4B39-E5FC-BEFE694C3181}"/>
                </a:ext>
              </a:extLst>
            </p:cNvPr>
            <p:cNvSpPr txBox="1"/>
            <p:nvPr/>
          </p:nvSpPr>
          <p:spPr>
            <a:xfrm>
              <a:off x="6969251" y="4176093"/>
              <a:ext cx="1068234" cy="369291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cs-CZ" sz="900" b="1" noProof="0" dirty="0">
                  <a:solidFill>
                    <a:srgbClr val="535353"/>
                  </a:solidFill>
                  <a:latin typeface="Trebuchet MS"/>
                  <a:ea typeface="Trebuchet MS"/>
                  <a:cs typeface="Trebuchet MS"/>
                  <a:sym typeface="Trebuchet MS"/>
                </a:rPr>
                <a:t>HODNOTA</a:t>
              </a:r>
              <a:r>
                <a:rPr lang="cs-CZ" sz="900" b="1" i="0" strike="noStrike" cap="none" noProof="0" dirty="0">
                  <a:solidFill>
                    <a:srgbClr val="535353"/>
                  </a:solidFill>
                  <a:latin typeface="Trebuchet MS"/>
                  <a:ea typeface="Trebuchet MS"/>
                  <a:cs typeface="Trebuchet MS"/>
                  <a:sym typeface="Trebuchet MS"/>
                </a:rPr>
                <a:t> INDI</a:t>
              </a:r>
              <a:r>
                <a:rPr lang="cs-CZ" sz="900" b="1" noProof="0" dirty="0">
                  <a:solidFill>
                    <a:srgbClr val="535353"/>
                  </a:solidFill>
                  <a:latin typeface="Trebuchet MS"/>
                  <a:ea typeface="Trebuchet MS"/>
                  <a:cs typeface="Trebuchet MS"/>
                  <a:sym typeface="Trebuchet MS"/>
                </a:rPr>
                <a:t>KÁTORU</a:t>
              </a:r>
              <a:endParaRPr lang="cs-CZ" sz="900" b="0" i="0" strike="noStrike" cap="none" noProof="0" dirty="0">
                <a:solidFill>
                  <a:srgbClr val="535353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6" name="Google Shape;207;p7">
              <a:extLst>
                <a:ext uri="{FF2B5EF4-FFF2-40B4-BE49-F238E27FC236}">
                  <a16:creationId xmlns:a16="http://schemas.microsoft.com/office/drawing/2014/main" id="{EC617FE1-4A8E-64CC-6FF3-B430D944554B}"/>
                </a:ext>
              </a:extLst>
            </p:cNvPr>
            <p:cNvSpPr txBox="1"/>
            <p:nvPr/>
          </p:nvSpPr>
          <p:spPr>
            <a:xfrm>
              <a:off x="7496649" y="2734268"/>
              <a:ext cx="976677" cy="230792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cs-CZ" sz="900" b="1" noProof="0" dirty="0">
                  <a:solidFill>
                    <a:srgbClr val="535353"/>
                  </a:solidFill>
                  <a:latin typeface="Trebuchet MS"/>
                  <a:ea typeface="Trebuchet MS"/>
                  <a:cs typeface="Trebuchet MS"/>
                  <a:sym typeface="Trebuchet MS"/>
                </a:rPr>
                <a:t>KRITÉRIUM</a:t>
              </a:r>
              <a:endParaRPr lang="cs-CZ" sz="900" b="0" i="0" strike="noStrike" cap="none" noProof="0" dirty="0">
                <a:solidFill>
                  <a:srgbClr val="535353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7" name="Google Shape;208;p7">
              <a:extLst>
                <a:ext uri="{FF2B5EF4-FFF2-40B4-BE49-F238E27FC236}">
                  <a16:creationId xmlns:a16="http://schemas.microsoft.com/office/drawing/2014/main" id="{94D69F57-DE75-6D56-C703-9AD550B4FB89}"/>
                </a:ext>
              </a:extLst>
            </p:cNvPr>
            <p:cNvSpPr txBox="1"/>
            <p:nvPr/>
          </p:nvSpPr>
          <p:spPr>
            <a:xfrm>
              <a:off x="6657613" y="1274946"/>
              <a:ext cx="973529" cy="230792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cs-CZ" sz="900" b="1" noProof="0" dirty="0">
                  <a:solidFill>
                    <a:srgbClr val="535353"/>
                  </a:solidFill>
                  <a:latin typeface="Trebuchet MS"/>
                  <a:ea typeface="Trebuchet MS"/>
                  <a:cs typeface="Trebuchet MS"/>
                  <a:sym typeface="Trebuchet MS"/>
                </a:rPr>
                <a:t>HAZARD</a:t>
              </a:r>
              <a:endParaRPr lang="cs-CZ" sz="900" b="0" i="0" strike="noStrike" cap="none" noProof="0" dirty="0">
                <a:solidFill>
                  <a:srgbClr val="535353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8" name="Google Shape;209;p7">
              <a:extLst>
                <a:ext uri="{FF2B5EF4-FFF2-40B4-BE49-F238E27FC236}">
                  <a16:creationId xmlns:a16="http://schemas.microsoft.com/office/drawing/2014/main" id="{5E716711-7878-1C3D-347E-5265F68CAF42}"/>
                </a:ext>
              </a:extLst>
            </p:cNvPr>
            <p:cNvSpPr txBox="1"/>
            <p:nvPr/>
          </p:nvSpPr>
          <p:spPr>
            <a:xfrm>
              <a:off x="6655400" y="1964689"/>
              <a:ext cx="973529" cy="230792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cs-CZ" sz="900" b="1" noProof="0" dirty="0">
                  <a:solidFill>
                    <a:srgbClr val="535353"/>
                  </a:solidFill>
                  <a:latin typeface="Trebuchet MS"/>
                  <a:ea typeface="Trebuchet MS"/>
                  <a:cs typeface="Trebuchet MS"/>
                  <a:sym typeface="Trebuchet MS"/>
                </a:rPr>
                <a:t>KATEGORIE</a:t>
              </a:r>
              <a:endParaRPr lang="cs-CZ" sz="900" b="0" i="0" strike="noStrike" cap="none" noProof="0" dirty="0">
                <a:solidFill>
                  <a:srgbClr val="535353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9" name="Google Shape;252;p11">
              <a:extLst>
                <a:ext uri="{FF2B5EF4-FFF2-40B4-BE49-F238E27FC236}">
                  <a16:creationId xmlns:a16="http://schemas.microsoft.com/office/drawing/2014/main" id="{FE18DD93-CCEC-AB3D-9AB2-58C4DA462C05}"/>
                </a:ext>
              </a:extLst>
            </p:cNvPr>
            <p:cNvSpPr txBox="1"/>
            <p:nvPr/>
          </p:nvSpPr>
          <p:spPr>
            <a:xfrm>
              <a:off x="3856476" y="2843040"/>
              <a:ext cx="1374554" cy="369291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cs-CZ" sz="900" b="1" i="0" strike="noStrike" cap="none" noProof="0" dirty="0">
                  <a:solidFill>
                    <a:srgbClr val="535353"/>
                  </a:solidFill>
                  <a:latin typeface="Trebuchet MS"/>
                  <a:ea typeface="Trebuchet MS"/>
                  <a:cs typeface="Trebuchet MS"/>
                  <a:sym typeface="Trebuchet MS"/>
                </a:rPr>
                <a:t>PRVEK VYSTAVENÝ RIZIKU</a:t>
              </a:r>
              <a:endParaRPr lang="cs-CZ" sz="900" b="0" i="0" strike="noStrike" cap="none" noProof="0" dirty="0">
                <a:solidFill>
                  <a:srgbClr val="535353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30" name="Google Shape;194;p9">
            <a:extLst>
              <a:ext uri="{FF2B5EF4-FFF2-40B4-BE49-F238E27FC236}">
                <a16:creationId xmlns:a16="http://schemas.microsoft.com/office/drawing/2014/main" id="{F02D7506-B723-5F92-69A7-4F0199E050E1}"/>
              </a:ext>
            </a:extLst>
          </p:cNvPr>
          <p:cNvSpPr/>
          <p:nvPr/>
        </p:nvSpPr>
        <p:spPr>
          <a:xfrm>
            <a:off x="4469349" y="2772846"/>
            <a:ext cx="924576" cy="497201"/>
          </a:xfrm>
          <a:prstGeom prst="rect">
            <a:avLst/>
          </a:prstGeom>
          <a:noFill/>
          <a:ln w="57150" cap="flat" cmpd="sng">
            <a:solidFill>
              <a:srgbClr val="FF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68550" tIns="34275" rIns="68550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25"/>
              <a:buFont typeface="Arial"/>
              <a:buNone/>
            </a:pPr>
            <a:endParaRPr sz="1125" b="0" i="0" u="none" strike="noStrike" cap="none">
              <a:solidFill>
                <a:srgbClr val="FFFFFF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</p:spTree>
    <p:extLst>
      <p:ext uri="{BB962C8B-B14F-4D97-AF65-F5344CB8AC3E}">
        <p14:creationId xmlns:p14="http://schemas.microsoft.com/office/powerpoint/2010/main" val="3670120632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88">
          <a:extLst>
            <a:ext uri="{FF2B5EF4-FFF2-40B4-BE49-F238E27FC236}">
              <a16:creationId xmlns:a16="http://schemas.microsoft.com/office/drawing/2014/main" id="{F580F754-7EC1-48F6-49C2-60620F2BE1A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9" name="Google Shape;1089;g38ded15603a_0_211">
            <a:extLst>
              <a:ext uri="{FF2B5EF4-FFF2-40B4-BE49-F238E27FC236}">
                <a16:creationId xmlns:a16="http://schemas.microsoft.com/office/drawing/2014/main" id="{E4BCF1EA-D26D-5478-3C9A-3A71CB47E045}"/>
              </a:ext>
            </a:extLst>
          </p:cNvPr>
          <p:cNvSpPr/>
          <p:nvPr/>
        </p:nvSpPr>
        <p:spPr>
          <a:xfrm>
            <a:off x="6185165" y="1285713"/>
            <a:ext cx="260700" cy="347700"/>
          </a:xfrm>
          <a:prstGeom prst="downArrow">
            <a:avLst>
              <a:gd name="adj1" fmla="val 50000"/>
              <a:gd name="adj2" fmla="val 50000"/>
            </a:avLst>
          </a:prstGeom>
          <a:solidFill>
            <a:schemeClr val="accent4"/>
          </a:solidFill>
          <a:ln>
            <a:noFill/>
          </a:ln>
        </p:spPr>
        <p:txBody>
          <a:bodyPr spcFirstLastPara="1" wrap="square" lIns="68550" tIns="34275" rIns="68550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25"/>
              <a:buFont typeface="Arial"/>
              <a:buNone/>
            </a:pPr>
            <a:endParaRPr sz="1125" b="0" i="0" u="none" strike="noStrike" cap="none">
              <a:solidFill>
                <a:schemeClr val="accent4"/>
              </a:solidFill>
              <a:highlight>
                <a:srgbClr val="9ACA3C"/>
              </a:highlight>
              <a:latin typeface="Trebuchet MS"/>
              <a:ea typeface="Trebuchet MS"/>
              <a:cs typeface="Trebuchet MS"/>
              <a:sym typeface="Trebuchet MS"/>
            </a:endParaRPr>
          </a:p>
        </p:txBody>
      </p:sp>
      <p:sp>
        <p:nvSpPr>
          <p:cNvPr id="1090" name="Google Shape;1090;g38ded15603a_0_211">
            <a:extLst>
              <a:ext uri="{FF2B5EF4-FFF2-40B4-BE49-F238E27FC236}">
                <a16:creationId xmlns:a16="http://schemas.microsoft.com/office/drawing/2014/main" id="{9D9B85E6-68AB-F50A-736F-B7915DFD2AC9}"/>
              </a:ext>
            </a:extLst>
          </p:cNvPr>
          <p:cNvSpPr txBox="1"/>
          <p:nvPr/>
        </p:nvSpPr>
        <p:spPr>
          <a:xfrm>
            <a:off x="5449406" y="4101994"/>
            <a:ext cx="1732200" cy="288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7575" tIns="28775" rIns="57575" bIns="28775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</a:pPr>
            <a:r>
              <a:rPr lang="cs-CZ" sz="1500" b="1" i="0" u="none" strike="noStrike" cap="none" dirty="0">
                <a:solidFill>
                  <a:schemeClr val="accent4"/>
                </a:solidFill>
                <a:latin typeface="Calibri"/>
                <a:ea typeface="Calibri"/>
                <a:cs typeface="Calibri"/>
                <a:sym typeface="Calibri"/>
              </a:rPr>
              <a:t>CELKEM</a:t>
            </a:r>
            <a:r>
              <a:rPr lang="en-MT" sz="1500" b="1" i="0" u="none" strike="noStrike" cap="none" dirty="0">
                <a:solidFill>
                  <a:schemeClr val="accent4"/>
                </a:solidFill>
                <a:latin typeface="Calibri"/>
                <a:ea typeface="Calibri"/>
                <a:cs typeface="Calibri"/>
                <a:sym typeface="Calibri"/>
              </a:rPr>
              <a:t> = 1 (100%)</a:t>
            </a:r>
            <a:endParaRPr sz="1500" b="0" i="0" u="none" strike="noStrike" cap="none" dirty="0">
              <a:solidFill>
                <a:schemeClr val="accent4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91" name="Google Shape;1091;g38ded15603a_0_211">
            <a:extLst>
              <a:ext uri="{FF2B5EF4-FFF2-40B4-BE49-F238E27FC236}">
                <a16:creationId xmlns:a16="http://schemas.microsoft.com/office/drawing/2014/main" id="{FE43FF00-CAED-4D0B-93FC-208F73CAF27E}"/>
              </a:ext>
            </a:extLst>
          </p:cNvPr>
          <p:cNvSpPr/>
          <p:nvPr/>
        </p:nvSpPr>
        <p:spPr>
          <a:xfrm>
            <a:off x="6185165" y="3704506"/>
            <a:ext cx="260700" cy="347700"/>
          </a:xfrm>
          <a:prstGeom prst="downArrow">
            <a:avLst>
              <a:gd name="adj1" fmla="val 50000"/>
              <a:gd name="adj2" fmla="val 50000"/>
            </a:avLst>
          </a:prstGeom>
          <a:solidFill>
            <a:schemeClr val="accent4"/>
          </a:solidFill>
          <a:ln>
            <a:noFill/>
          </a:ln>
        </p:spPr>
        <p:txBody>
          <a:bodyPr spcFirstLastPara="1" wrap="square" lIns="68550" tIns="34275" rIns="68550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25"/>
              <a:buFont typeface="Arial"/>
              <a:buNone/>
            </a:pPr>
            <a:endParaRPr sz="1125" b="0" i="0" u="none" strike="noStrike" cap="none">
              <a:solidFill>
                <a:schemeClr val="accent4"/>
              </a:solidFill>
              <a:highlight>
                <a:srgbClr val="9AC43E"/>
              </a:highlight>
              <a:latin typeface="Trebuchet MS"/>
              <a:ea typeface="Trebuchet MS"/>
              <a:cs typeface="Trebuchet MS"/>
              <a:sym typeface="Trebuchet MS"/>
            </a:endParaRPr>
          </a:p>
        </p:txBody>
      </p:sp>
      <p:graphicFrame>
        <p:nvGraphicFramePr>
          <p:cNvPr id="1092" name="Google Shape;1092;g38ded15603a_0_211">
            <a:extLst>
              <a:ext uri="{FF2B5EF4-FFF2-40B4-BE49-F238E27FC236}">
                <a16:creationId xmlns:a16="http://schemas.microsoft.com/office/drawing/2014/main" id="{46980607-FE14-4F5D-F342-BC9AC4025B18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079234693"/>
              </p:ext>
            </p:extLst>
          </p:nvPr>
        </p:nvGraphicFramePr>
        <p:xfrm>
          <a:off x="2354400" y="1927007"/>
          <a:ext cx="4705050" cy="1622695"/>
        </p:xfrm>
        <a:graphic>
          <a:graphicData uri="http://schemas.openxmlformats.org/drawingml/2006/table">
            <a:tbl>
              <a:tblPr>
                <a:noFill/>
                <a:tableStyleId>{36E50907-AF9A-4ACE-AC51-CDD586CB403A}</a:tableStyleId>
              </a:tblPr>
              <a:tblGrid>
                <a:gridCol w="73727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31472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2960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35705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340425">
                <a:tc gridSpan="4"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900"/>
                        <a:buFont typeface="Arial"/>
                        <a:buNone/>
                      </a:pPr>
                      <a:r>
                        <a:rPr lang="pl-PL" sz="900" u="none" strike="noStrike" cap="none" dirty="0">
                          <a:solidFill>
                            <a:schemeClr val="lt1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C8.1 Zdravotní riziko pro populaci</a:t>
                      </a:r>
                      <a:endParaRPr sz="900" u="none" strike="noStrike" cap="none" dirty="0">
                        <a:solidFill>
                          <a:schemeClr val="lt1"/>
                        </a:solidFill>
                        <a:latin typeface="Trebuchet MS"/>
                        <a:ea typeface="Trebuchet MS"/>
                        <a:cs typeface="Trebuchet MS"/>
                        <a:sym typeface="Trebuchet MS"/>
                      </a:endParaRPr>
                    </a:p>
                  </a:txBody>
                  <a:tcPr marL="94400" marR="94400" marT="47200" marB="47200">
                    <a:lnL w="12700" cap="flat" cmpd="sng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cs-CZ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cs-CZ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cs-CZ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40425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900"/>
                        <a:buFont typeface="Arial"/>
                        <a:buNone/>
                      </a:pPr>
                      <a:r>
                        <a:rPr lang="cs-CZ" sz="900" u="none" strike="noStrike" cap="none" dirty="0">
                          <a:solidFill>
                            <a:schemeClr val="lt1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Kód</a:t>
                      </a:r>
                      <a:endParaRPr sz="900" u="none" strike="noStrike" cap="none" dirty="0">
                        <a:solidFill>
                          <a:schemeClr val="lt1"/>
                        </a:solidFill>
                        <a:latin typeface="Trebuchet MS"/>
                        <a:ea typeface="Trebuchet MS"/>
                        <a:cs typeface="Trebuchet MS"/>
                        <a:sym typeface="Trebuchet MS"/>
                      </a:endParaRPr>
                    </a:p>
                  </a:txBody>
                  <a:tcPr marL="81700" marR="81700" marT="81700" marB="81700">
                    <a:lnL w="12700" cap="flat" cmpd="sng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900"/>
                        <a:buFont typeface="Arial"/>
                        <a:buNone/>
                      </a:pPr>
                      <a:r>
                        <a:rPr lang="cs-CZ" sz="900" u="none" strike="noStrike" cap="none" dirty="0">
                          <a:solidFill>
                            <a:schemeClr val="lt1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Kritérium</a:t>
                      </a:r>
                      <a:endParaRPr sz="900" u="none" strike="noStrike" cap="none" dirty="0">
                        <a:solidFill>
                          <a:schemeClr val="lt1"/>
                        </a:solidFill>
                        <a:latin typeface="Trebuchet MS"/>
                        <a:ea typeface="Trebuchet MS"/>
                        <a:cs typeface="Trebuchet MS"/>
                        <a:sym typeface="Trebuchet MS"/>
                      </a:endParaRPr>
                    </a:p>
                  </a:txBody>
                  <a:tcPr marL="81700" marR="81700" marT="81700" marB="81700">
                    <a:lnL w="12700" cap="flat" cmpd="sng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900"/>
                        <a:buFont typeface="Arial"/>
                        <a:buNone/>
                      </a:pPr>
                      <a:r>
                        <a:rPr lang="cs-CZ" sz="900" u="none" strike="noStrike" cap="none" dirty="0">
                          <a:solidFill>
                            <a:schemeClr val="lt1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Normalizovaná hodnota</a:t>
                      </a:r>
                      <a:endParaRPr sz="900" u="none" strike="noStrike" cap="none" dirty="0">
                        <a:solidFill>
                          <a:schemeClr val="lt1"/>
                        </a:solidFill>
                        <a:latin typeface="Trebuchet MS"/>
                        <a:ea typeface="Trebuchet MS"/>
                        <a:cs typeface="Trebuchet MS"/>
                        <a:sym typeface="Trebuchet MS"/>
                      </a:endParaRPr>
                    </a:p>
                  </a:txBody>
                  <a:tcPr marL="81700" marR="81700" marT="81700" marB="81700">
                    <a:lnL w="12700" cap="flat" cmpd="sng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900"/>
                        <a:buFont typeface="Arial"/>
                        <a:buNone/>
                      </a:pPr>
                      <a:r>
                        <a:rPr lang="cs-CZ" sz="900" u="none" strike="noStrike" cap="none" dirty="0">
                          <a:solidFill>
                            <a:schemeClr val="lt1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Váha</a:t>
                      </a:r>
                      <a:endParaRPr sz="900" u="none" strike="noStrike" cap="none" dirty="0">
                        <a:solidFill>
                          <a:schemeClr val="lt1"/>
                        </a:solidFill>
                        <a:latin typeface="Trebuchet MS"/>
                        <a:ea typeface="Trebuchet MS"/>
                        <a:cs typeface="Trebuchet MS"/>
                        <a:sym typeface="Trebuchet MS"/>
                      </a:endParaRPr>
                    </a:p>
                  </a:txBody>
                  <a:tcPr marL="81700" marR="81700" marT="81700" marB="81700">
                    <a:lnL w="12700" cap="flat" cmpd="sng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6350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en-MT" sz="1000" u="none" strike="noStrike" cap="none">
                          <a:solidFill>
                            <a:srgbClr val="7F7F7F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C8.1 E1</a:t>
                      </a:r>
                      <a:endParaRPr sz="1000" u="none" strike="noStrike" cap="none">
                        <a:solidFill>
                          <a:srgbClr val="7F7F7F"/>
                        </a:solidFill>
                        <a:latin typeface="Trebuchet MS"/>
                        <a:ea typeface="Trebuchet MS"/>
                        <a:cs typeface="Trebuchet MS"/>
                        <a:sym typeface="Trebuchet MS"/>
                      </a:endParaRPr>
                    </a:p>
                  </a:txBody>
                  <a:tcPr marL="81700" marR="81700" marT="81700" marB="81700">
                    <a:lnL w="12700" cap="flat" cmpd="sng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Trebuchet MS"/>
                        <a:buNone/>
                      </a:pPr>
                      <a:r>
                        <a:rPr lang="cs-CZ" sz="1000" u="none" strike="noStrike" cap="none" dirty="0">
                          <a:solidFill>
                            <a:srgbClr val="7F7F7F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Hustota obyvatelstva</a:t>
                      </a:r>
                      <a:endParaRPr sz="1000" u="none" strike="noStrike" cap="none" dirty="0">
                        <a:solidFill>
                          <a:srgbClr val="7F7F7F"/>
                        </a:solidFill>
                        <a:latin typeface="Trebuchet MS"/>
                        <a:ea typeface="Trebuchet MS"/>
                        <a:cs typeface="Trebuchet MS"/>
                        <a:sym typeface="Trebuchet MS"/>
                      </a:endParaRPr>
                    </a:p>
                  </a:txBody>
                  <a:tcPr marL="45950" marR="45950" marT="22975" marB="22975">
                    <a:lnL w="12700" cap="flat" cmpd="sng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144194"/>
                        </a:buClr>
                        <a:buSzPts val="1100"/>
                        <a:buFont typeface="Calibri"/>
                        <a:buNone/>
                      </a:pPr>
                      <a:r>
                        <a:rPr lang="en-MT" sz="1000" u="none" strike="noStrike" cap="none">
                          <a:solidFill>
                            <a:srgbClr val="7F7F7F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0.8</a:t>
                      </a:r>
                      <a:endParaRPr sz="1400" u="none" strike="noStrike" cap="none"/>
                    </a:p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144194"/>
                        </a:buClr>
                        <a:buSzPts val="1100"/>
                        <a:buFont typeface="Calibri"/>
                        <a:buNone/>
                      </a:pPr>
                      <a:endParaRPr sz="1000" u="none" strike="noStrike" cap="none">
                        <a:solidFill>
                          <a:srgbClr val="7F7F7F"/>
                        </a:solidFill>
                        <a:latin typeface="Trebuchet MS"/>
                        <a:ea typeface="Trebuchet MS"/>
                        <a:cs typeface="Trebuchet MS"/>
                        <a:sym typeface="Trebuchet MS"/>
                      </a:endParaRPr>
                    </a:p>
                  </a:txBody>
                  <a:tcPr marL="45950" marR="45950" marT="22975" marB="22975">
                    <a:lnL w="12700" cap="flat" cmpd="sng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144194"/>
                        </a:buClr>
                        <a:buSzPts val="1100"/>
                        <a:buFont typeface="Calibri"/>
                        <a:buNone/>
                      </a:pPr>
                      <a:r>
                        <a:rPr lang="en-MT" sz="1000" u="none" strike="noStrike" cap="none">
                          <a:solidFill>
                            <a:srgbClr val="7F7F7F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0.50</a:t>
                      </a:r>
                      <a:endParaRPr sz="1000" u="none" strike="noStrike" cap="none">
                        <a:solidFill>
                          <a:srgbClr val="7F7F7F"/>
                        </a:solidFill>
                        <a:latin typeface="Trebuchet MS"/>
                        <a:ea typeface="Trebuchet MS"/>
                        <a:cs typeface="Trebuchet MS"/>
                        <a:sym typeface="Trebuchet MS"/>
                      </a:endParaRPr>
                    </a:p>
                  </a:txBody>
                  <a:tcPr marL="45950" marR="45950" marT="22975" marB="22975">
                    <a:lnL w="12700" cap="flat" cmpd="sng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83625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en-MT" sz="1000" u="none" strike="noStrike" cap="none">
                          <a:solidFill>
                            <a:srgbClr val="7F7F7F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C8.1 E2</a:t>
                      </a:r>
                      <a:endParaRPr sz="1400" u="none" strike="noStrike" cap="none"/>
                    </a:p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endParaRPr sz="1000" u="none" strike="noStrike" cap="none">
                        <a:solidFill>
                          <a:srgbClr val="7F7F7F"/>
                        </a:solidFill>
                        <a:latin typeface="Trebuchet MS"/>
                        <a:ea typeface="Trebuchet MS"/>
                        <a:cs typeface="Trebuchet MS"/>
                        <a:sym typeface="Trebuchet MS"/>
                      </a:endParaRPr>
                    </a:p>
                  </a:txBody>
                  <a:tcPr marL="81700" marR="81700" marT="81700" marB="81700">
                    <a:lnL w="12700" cap="flat" cmpd="sng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Trebuchet MS"/>
                        <a:buNone/>
                      </a:pPr>
                      <a:r>
                        <a:rPr lang="cs-CZ" sz="1000" u="none" strike="noStrike" cap="none" dirty="0">
                          <a:solidFill>
                            <a:srgbClr val="7F7F7F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Věk obyvatelstva</a:t>
                      </a:r>
                      <a:endParaRPr sz="1000" u="none" strike="noStrike" cap="none" dirty="0">
                        <a:solidFill>
                          <a:srgbClr val="7F7F7F"/>
                        </a:solidFill>
                        <a:latin typeface="Trebuchet MS"/>
                        <a:ea typeface="Trebuchet MS"/>
                        <a:cs typeface="Trebuchet MS"/>
                        <a:sym typeface="Trebuchet MS"/>
                      </a:endParaRPr>
                    </a:p>
                  </a:txBody>
                  <a:tcPr marL="45950" marR="45950" marT="22975" marB="22975">
                    <a:lnL w="12700" cap="flat" cmpd="sng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Trebuchet MS"/>
                        <a:buNone/>
                      </a:pPr>
                      <a:r>
                        <a:rPr lang="en-MT" sz="1000" u="none" strike="noStrike" cap="none">
                          <a:solidFill>
                            <a:srgbClr val="7F7F7F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0.4</a:t>
                      </a:r>
                      <a:endParaRPr sz="1400" u="none" strike="noStrike" cap="none"/>
                    </a:p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Trebuchet MS"/>
                        <a:buNone/>
                      </a:pPr>
                      <a:endParaRPr sz="1000" u="none" strike="noStrike" cap="none">
                        <a:solidFill>
                          <a:srgbClr val="7F7F7F"/>
                        </a:solidFill>
                        <a:latin typeface="Trebuchet MS"/>
                        <a:ea typeface="Trebuchet MS"/>
                        <a:cs typeface="Trebuchet MS"/>
                        <a:sym typeface="Trebuchet MS"/>
                      </a:endParaRPr>
                    </a:p>
                  </a:txBody>
                  <a:tcPr marL="45950" marR="45950" marT="22975" marB="22975">
                    <a:lnL w="12700" cap="flat" cmpd="sng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Trebuchet MS"/>
                        <a:buNone/>
                      </a:pPr>
                      <a:r>
                        <a:rPr lang="en-MT" sz="1000" u="none" strike="noStrike" cap="none" dirty="0">
                          <a:solidFill>
                            <a:srgbClr val="7F7F7F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0.50</a:t>
                      </a:r>
                      <a:endParaRPr sz="1000" u="none" strike="noStrike" cap="none" dirty="0">
                        <a:solidFill>
                          <a:srgbClr val="7F7F7F"/>
                        </a:solidFill>
                        <a:latin typeface="Trebuchet MS"/>
                        <a:ea typeface="Trebuchet MS"/>
                        <a:cs typeface="Trebuchet MS"/>
                        <a:sym typeface="Trebuchet MS"/>
                      </a:endParaRPr>
                    </a:p>
                  </a:txBody>
                  <a:tcPr marL="45950" marR="45950" marT="22975" marB="22975">
                    <a:lnL w="12700" cap="flat" cmpd="sng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sp>
        <p:nvSpPr>
          <p:cNvPr id="1093" name="Google Shape;1093;g38ded15603a_0_211">
            <a:extLst>
              <a:ext uri="{FF2B5EF4-FFF2-40B4-BE49-F238E27FC236}">
                <a16:creationId xmlns:a16="http://schemas.microsoft.com/office/drawing/2014/main" id="{B537970B-EBE7-3EB9-6B8A-B573BAD9B6A4}"/>
              </a:ext>
            </a:extLst>
          </p:cNvPr>
          <p:cNvSpPr txBox="1"/>
          <p:nvPr/>
        </p:nvSpPr>
        <p:spPr>
          <a:xfrm>
            <a:off x="699149" y="395400"/>
            <a:ext cx="7732200" cy="411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50" tIns="34275" rIns="68550" bIns="34275" anchor="b" anchorCtr="0">
            <a:noAutofit/>
          </a:bodyPr>
          <a:lstStyle/>
          <a:p>
            <a:pPr lvl="0">
              <a:lnSpc>
                <a:spcPct val="90000"/>
              </a:lnSpc>
              <a:buSzPts val="1875"/>
            </a:pPr>
            <a:r>
              <a:rPr lang="cs-CZ" sz="2200" b="1" dirty="0">
                <a:solidFill>
                  <a:srgbClr val="70AD47"/>
                </a:solidFill>
                <a:latin typeface="Trebuchet MS"/>
                <a:ea typeface="Trebuchet MS"/>
                <a:cs typeface="Trebuchet MS"/>
                <a:sym typeface="Trebuchet MS"/>
              </a:rPr>
              <a:t>CELKOVÁ EXPOZICE</a:t>
            </a:r>
            <a:endParaRPr sz="2200" b="1" i="0" u="none" strike="noStrike" cap="none" dirty="0">
              <a:solidFill>
                <a:srgbClr val="70AD47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</p:spTree>
    <p:extLst>
      <p:ext uri="{BB962C8B-B14F-4D97-AF65-F5344CB8AC3E}">
        <p14:creationId xmlns:p14="http://schemas.microsoft.com/office/powerpoint/2010/main" val="1552284343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10">
          <a:extLst>
            <a:ext uri="{FF2B5EF4-FFF2-40B4-BE49-F238E27FC236}">
              <a16:creationId xmlns:a16="http://schemas.microsoft.com/office/drawing/2014/main" id="{2385EB8C-18CC-7A4C-55BE-595F886FB3A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1" name="Google Shape;1111;p41">
            <a:extLst>
              <a:ext uri="{FF2B5EF4-FFF2-40B4-BE49-F238E27FC236}">
                <a16:creationId xmlns:a16="http://schemas.microsoft.com/office/drawing/2014/main" id="{9471DD7F-5FC2-41DF-B0D7-E7F9C02FCB26}"/>
              </a:ext>
            </a:extLst>
          </p:cNvPr>
          <p:cNvSpPr txBox="1"/>
          <p:nvPr/>
        </p:nvSpPr>
        <p:spPr>
          <a:xfrm>
            <a:off x="2539022" y="3527627"/>
            <a:ext cx="5065738" cy="34621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50" tIns="34275" rIns="68550" bIns="34275" anchor="t" anchorCtr="0">
            <a:spAutoFit/>
          </a:bodyPr>
          <a:lstStyle/>
          <a:p>
            <a:pPr lvl="0">
              <a:buSzPts val="1800"/>
            </a:pPr>
            <a:r>
              <a:rPr lang="cs-CZ" sz="1800" dirty="0">
                <a:solidFill>
                  <a:srgbClr val="708792"/>
                </a:solidFill>
                <a:latin typeface="Trebuchet MS"/>
                <a:ea typeface="Trebuchet MS"/>
                <a:cs typeface="Trebuchet MS"/>
                <a:sym typeface="Trebuchet MS"/>
              </a:rPr>
              <a:t>Hodnota rizika (HV) = 0,8 (pravděpodobná)</a:t>
            </a:r>
            <a:endParaRPr sz="1125" b="0" i="0" u="none" strike="noStrike" cap="none" dirty="0">
              <a:solidFill>
                <a:srgbClr val="708792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sp>
        <p:nvSpPr>
          <p:cNvPr id="1112" name="Google Shape;1112;p41">
            <a:extLst>
              <a:ext uri="{FF2B5EF4-FFF2-40B4-BE49-F238E27FC236}">
                <a16:creationId xmlns:a16="http://schemas.microsoft.com/office/drawing/2014/main" id="{7AB59233-A394-B0F4-8D2E-FD8608852708}"/>
              </a:ext>
            </a:extLst>
          </p:cNvPr>
          <p:cNvSpPr txBox="1"/>
          <p:nvPr/>
        </p:nvSpPr>
        <p:spPr>
          <a:xfrm>
            <a:off x="2729932" y="4042946"/>
            <a:ext cx="4355700" cy="3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7575" tIns="28775" rIns="57575" bIns="28775" anchor="t" anchorCtr="0">
            <a:spAutoFit/>
          </a:bodyPr>
          <a:lstStyle/>
          <a:p>
            <a:pPr lvl="0">
              <a:buSzPts val="1650"/>
            </a:pPr>
            <a:r>
              <a:rPr lang="cs-CZ" sz="1650" b="1" dirty="0">
                <a:solidFill>
                  <a:srgbClr val="70AD47"/>
                </a:solidFill>
                <a:latin typeface="Trebuchet MS"/>
                <a:ea typeface="Trebuchet MS"/>
                <a:cs typeface="Trebuchet MS"/>
                <a:sym typeface="Trebuchet MS"/>
              </a:rPr>
              <a:t>TYTO INFORMACE POSKYTUJÍ </a:t>
            </a:r>
            <a:r>
              <a:rPr lang="cs-CZ" sz="1650" b="1" dirty="0" err="1">
                <a:solidFill>
                  <a:srgbClr val="70AD47"/>
                </a:solidFill>
                <a:latin typeface="Trebuchet MS"/>
                <a:ea typeface="Trebuchet MS"/>
                <a:cs typeface="Trebuchet MS"/>
                <a:sym typeface="Trebuchet MS"/>
              </a:rPr>
              <a:t>SECAPs</a:t>
            </a:r>
            <a:endParaRPr sz="1650" b="1" i="0" u="none" strike="noStrike" cap="none" dirty="0">
              <a:solidFill>
                <a:srgbClr val="70AD47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sp>
        <p:nvSpPr>
          <p:cNvPr id="1113" name="Google Shape;1113;p41">
            <a:extLst>
              <a:ext uri="{FF2B5EF4-FFF2-40B4-BE49-F238E27FC236}">
                <a16:creationId xmlns:a16="http://schemas.microsoft.com/office/drawing/2014/main" id="{0A0C40DC-DD52-DAE7-9580-6EA5243CDE58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691400" y="144650"/>
            <a:ext cx="8086500" cy="675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50" tIns="34275" rIns="68550" bIns="34275" anchor="ctr" anchorCtr="0">
            <a:noAutofit/>
          </a:bodyPr>
          <a:lstStyle/>
          <a:p>
            <a:pPr lvl="0" algn="l">
              <a:buSzPts val="1875"/>
            </a:pPr>
            <a:r>
              <a:rPr lang="cs-CZ" sz="2200" dirty="0">
                <a:solidFill>
                  <a:srgbClr val="70AD47"/>
                </a:solidFill>
              </a:rPr>
              <a:t>PRAVDĚPODOBNOST RIZIKA</a:t>
            </a:r>
            <a:endParaRPr sz="2200" dirty="0">
              <a:solidFill>
                <a:srgbClr val="70AD47"/>
              </a:solidFill>
            </a:endParaRPr>
          </a:p>
        </p:txBody>
      </p:sp>
      <p:graphicFrame>
        <p:nvGraphicFramePr>
          <p:cNvPr id="1114" name="Google Shape;1114;p41">
            <a:extLst>
              <a:ext uri="{FF2B5EF4-FFF2-40B4-BE49-F238E27FC236}">
                <a16:creationId xmlns:a16="http://schemas.microsoft.com/office/drawing/2014/main" id="{B0291010-1993-F2BD-5F92-3F681A46818D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565673965"/>
              </p:ext>
            </p:extLst>
          </p:nvPr>
        </p:nvGraphicFramePr>
        <p:xfrm>
          <a:off x="691400" y="1061139"/>
          <a:ext cx="7159946" cy="2407920"/>
        </p:xfrm>
        <a:graphic>
          <a:graphicData uri="http://schemas.openxmlformats.org/drawingml/2006/table">
            <a:tbl>
              <a:tblPr>
                <a:noFill/>
                <a:tableStyleId>{36E50907-AF9A-4ACE-AC51-CDD586CB403A}</a:tableStyleId>
              </a:tblPr>
              <a:tblGrid>
                <a:gridCol w="128218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34350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44185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092406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304800">
                <a:tc gridSpan="2"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cs-CZ" sz="1200" b="1" i="0" u="none" strike="noStrike" cap="none" dirty="0">
                          <a:solidFill>
                            <a:srgbClr val="FFFFFF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Nebezpečná událost</a:t>
                      </a:r>
                      <a:endParaRPr sz="1400" u="none" strike="noStrike" cap="none" dirty="0"/>
                    </a:p>
                  </a:txBody>
                  <a:tcPr marL="76200" marR="76200" marT="76200" marB="76200">
                    <a:lnL w="10150" cap="flat" cmpd="sng">
                      <a:solidFill>
                        <a:srgbClr val="C8D3D8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0150" cap="flat" cmpd="sng">
                      <a:solidFill>
                        <a:srgbClr val="C8D3D8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0150" cap="flat" cmpd="sng">
                      <a:solidFill>
                        <a:srgbClr val="C8D3D8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0150" cap="flat" cmpd="sng">
                      <a:solidFill>
                        <a:srgbClr val="C8D3D8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8BA7AC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cs-CZ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cs-CZ" sz="1200" b="1" i="0" u="none" strike="noStrike" cap="none" dirty="0">
                          <a:solidFill>
                            <a:srgbClr val="FFFFFF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Hodnota rizika (HV)</a:t>
                      </a:r>
                      <a:endParaRPr sz="1400" u="none" strike="noStrike" cap="none" dirty="0"/>
                    </a:p>
                  </a:txBody>
                  <a:tcPr marL="76200" marR="76200" marT="76200" marB="76200">
                    <a:lnL w="10150" cap="flat" cmpd="sng">
                      <a:solidFill>
                        <a:srgbClr val="C8D3D8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0150" cap="flat" cmpd="sng">
                      <a:solidFill>
                        <a:srgbClr val="C8D3D8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0150" cap="flat" cmpd="sng">
                      <a:solidFill>
                        <a:srgbClr val="C8D3D8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0150" cap="flat" cmpd="sng">
                      <a:solidFill>
                        <a:srgbClr val="C8D3D8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8BA7AC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cs-CZ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0480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cs-CZ" sz="1200" b="0" i="0" u="none" strike="noStrike" cap="none" dirty="0">
                          <a:solidFill>
                            <a:srgbClr val="708792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Častý</a:t>
                      </a:r>
                      <a:endParaRPr sz="1400" u="none" strike="noStrike" cap="none" dirty="0"/>
                    </a:p>
                  </a:txBody>
                  <a:tcPr marL="76200" marR="76200" marT="76200" marB="76200">
                    <a:lnL w="10150" cap="flat" cmpd="sng">
                      <a:solidFill>
                        <a:srgbClr val="C8D3D8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0150" cap="flat" cmpd="sng">
                      <a:solidFill>
                        <a:srgbClr val="C8D3D8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0150" cap="flat" cmpd="sng">
                      <a:solidFill>
                        <a:srgbClr val="C8D3D8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0150" cap="flat" cmpd="sng">
                      <a:solidFill>
                        <a:srgbClr val="C8D3D8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cs-CZ" sz="1200" b="0" i="0" u="none" strike="noStrike" cap="none" dirty="0">
                          <a:solidFill>
                            <a:srgbClr val="708792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Pravděpodobně se objeví během života (každých 0–10 let)</a:t>
                      </a:r>
                      <a:endParaRPr sz="1400" u="none" strike="noStrike" cap="none" dirty="0"/>
                    </a:p>
                  </a:txBody>
                  <a:tcPr marL="76200" marR="76200" marT="76200" marB="76200">
                    <a:lnL w="10150" cap="flat" cmpd="sng">
                      <a:solidFill>
                        <a:srgbClr val="C8D3D8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0150" cap="flat" cmpd="sng">
                      <a:solidFill>
                        <a:srgbClr val="C8D3D8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0150" cap="flat" cmpd="sng">
                      <a:solidFill>
                        <a:srgbClr val="C8D3D8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0150" cap="flat" cmpd="sng">
                      <a:solidFill>
                        <a:srgbClr val="C8D3D8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cs-CZ" sz="1200" b="0" i="0" u="none" strike="noStrike" cap="none" dirty="0">
                          <a:solidFill>
                            <a:srgbClr val="708792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Velmi pravděpodobně</a:t>
                      </a:r>
                      <a:endParaRPr sz="1400" u="none" strike="noStrike" cap="none" dirty="0"/>
                    </a:p>
                  </a:txBody>
                  <a:tcPr marL="76200" marR="76200" marT="76200" marB="76200">
                    <a:lnL w="10150" cap="flat" cmpd="sng">
                      <a:solidFill>
                        <a:srgbClr val="C8D3D8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0150" cap="flat" cmpd="sng">
                      <a:solidFill>
                        <a:srgbClr val="C8D3D8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0150" cap="flat" cmpd="sng">
                      <a:solidFill>
                        <a:srgbClr val="C8D3D8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0150" cap="flat" cmpd="sng">
                      <a:solidFill>
                        <a:srgbClr val="C8D3D8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en-MT" sz="1200" b="0" i="0" u="none" strike="noStrike" cap="none">
                          <a:solidFill>
                            <a:srgbClr val="708792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1-0,9</a:t>
                      </a:r>
                      <a:endParaRPr sz="1400" u="none" strike="noStrike" cap="none"/>
                    </a:p>
                  </a:txBody>
                  <a:tcPr marL="76200" marR="76200" marT="76200" marB="76200">
                    <a:lnL w="10150" cap="flat" cmpd="sng">
                      <a:solidFill>
                        <a:srgbClr val="C8D3D8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0150" cap="flat" cmpd="sng">
                      <a:solidFill>
                        <a:srgbClr val="C8D3D8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0150" cap="flat" cmpd="sng">
                      <a:solidFill>
                        <a:srgbClr val="C8D3D8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0150" cap="flat" cmpd="sng">
                      <a:solidFill>
                        <a:srgbClr val="C8D3D8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0480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cs-CZ" sz="1200" b="0" i="0" u="none" strike="noStrike" cap="none" dirty="0">
                          <a:solidFill>
                            <a:srgbClr val="708792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Pravděpodobný</a:t>
                      </a:r>
                      <a:endParaRPr sz="1400" u="none" strike="noStrike" cap="none" dirty="0"/>
                    </a:p>
                  </a:txBody>
                  <a:tcPr marL="76200" marR="76200" marT="76200" marB="76200">
                    <a:lnL w="10150" cap="flat" cmpd="sng">
                      <a:solidFill>
                        <a:srgbClr val="C8D3D8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0150" cap="flat" cmpd="sng">
                      <a:solidFill>
                        <a:srgbClr val="C8D3D8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0150" cap="flat" cmpd="sng">
                      <a:solidFill>
                        <a:srgbClr val="C8D3D8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0150" cap="flat" cmpd="sng">
                      <a:solidFill>
                        <a:srgbClr val="C8D3D8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cs-CZ" sz="1200" b="0" i="0" u="none" strike="noStrike" cap="none" dirty="0">
                          <a:solidFill>
                            <a:srgbClr val="708792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Pravděpodobně se to stane několikrát během života (každých 0–25 let)</a:t>
                      </a:r>
                      <a:endParaRPr sz="1400" u="none" strike="noStrike" cap="none" dirty="0"/>
                    </a:p>
                  </a:txBody>
                  <a:tcPr marL="76200" marR="76200" marT="76200" marB="76200">
                    <a:lnL w="10150" cap="flat" cmpd="sng">
                      <a:solidFill>
                        <a:srgbClr val="C8D3D8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0150" cap="flat" cmpd="sng">
                      <a:solidFill>
                        <a:srgbClr val="C8D3D8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0150" cap="flat" cmpd="sng">
                      <a:solidFill>
                        <a:srgbClr val="C8D3D8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0150" cap="flat" cmpd="sng">
                      <a:solidFill>
                        <a:srgbClr val="C8D3D8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cs-CZ" sz="1200" b="0" i="0" u="none" strike="noStrike" cap="none" dirty="0">
                          <a:solidFill>
                            <a:srgbClr val="708792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Pravděpodobně</a:t>
                      </a:r>
                      <a:endParaRPr sz="1400" u="none" strike="noStrike" cap="none" dirty="0"/>
                    </a:p>
                  </a:txBody>
                  <a:tcPr marL="76200" marR="76200" marT="76200" marB="76200">
                    <a:lnL w="10150" cap="flat" cmpd="sng">
                      <a:solidFill>
                        <a:srgbClr val="C8D3D8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0150" cap="flat" cmpd="sng">
                      <a:solidFill>
                        <a:srgbClr val="C8D3D8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0150" cap="flat" cmpd="sng">
                      <a:solidFill>
                        <a:srgbClr val="C8D3D8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0150" cap="flat" cmpd="sng">
                      <a:solidFill>
                        <a:srgbClr val="C8D3D8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en-MT" sz="1200" b="0" i="0" u="none" strike="noStrike" cap="none">
                          <a:solidFill>
                            <a:srgbClr val="708792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0,89-0,66</a:t>
                      </a:r>
                      <a:endParaRPr sz="1400" u="none" strike="noStrike" cap="none"/>
                    </a:p>
                  </a:txBody>
                  <a:tcPr marL="76200" marR="76200" marT="76200" marB="76200">
                    <a:lnL w="10150" cap="flat" cmpd="sng">
                      <a:solidFill>
                        <a:srgbClr val="C8D3D8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0150" cap="flat" cmpd="sng">
                      <a:solidFill>
                        <a:srgbClr val="C8D3D8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0150" cap="flat" cmpd="sng">
                      <a:solidFill>
                        <a:srgbClr val="C8D3D8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0150" cap="flat" cmpd="sng">
                      <a:solidFill>
                        <a:srgbClr val="C8D3D8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0480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cs-CZ" sz="1200" b="0" i="0" u="none" strike="noStrike" cap="none" dirty="0">
                          <a:solidFill>
                            <a:srgbClr val="708792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Občasný</a:t>
                      </a:r>
                      <a:endParaRPr sz="1400" u="none" strike="noStrike" cap="none" dirty="0"/>
                    </a:p>
                  </a:txBody>
                  <a:tcPr marL="76200" marR="76200" marT="76200" marB="76200">
                    <a:lnL w="10150" cap="flat" cmpd="sng">
                      <a:solidFill>
                        <a:srgbClr val="C8D3D8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0150" cap="flat" cmpd="sng">
                      <a:solidFill>
                        <a:srgbClr val="C8D3D8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0150" cap="flat" cmpd="sng">
                      <a:solidFill>
                        <a:srgbClr val="C8D3D8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0150" cap="flat" cmpd="sng">
                      <a:solidFill>
                        <a:srgbClr val="C8D3D8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cs-CZ" sz="1200" b="0" i="0" u="none" strike="noStrike" cap="none" dirty="0">
                          <a:solidFill>
                            <a:srgbClr val="708792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Pravděpodobně se to stane někdy během života (každých 0–50 let)</a:t>
                      </a:r>
                      <a:endParaRPr sz="1400" u="none" strike="noStrike" cap="none" dirty="0"/>
                    </a:p>
                  </a:txBody>
                  <a:tcPr marL="76200" marR="76200" marT="76200" marB="76200">
                    <a:lnL w="10150" cap="flat" cmpd="sng">
                      <a:solidFill>
                        <a:srgbClr val="C8D3D8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0150" cap="flat" cmpd="sng">
                      <a:solidFill>
                        <a:srgbClr val="C8D3D8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0150" cap="flat" cmpd="sng">
                      <a:solidFill>
                        <a:srgbClr val="C8D3D8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0150" cap="flat" cmpd="sng">
                      <a:solidFill>
                        <a:srgbClr val="C8D3D8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cs-CZ" sz="1200" b="0" i="0" u="none" strike="noStrike" cap="none" dirty="0">
                          <a:solidFill>
                            <a:srgbClr val="708792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Málo pravděpodobně</a:t>
                      </a:r>
                      <a:endParaRPr sz="1400" u="none" strike="noStrike" cap="none" dirty="0"/>
                    </a:p>
                  </a:txBody>
                  <a:tcPr marL="76200" marR="76200" marT="76200" marB="76200">
                    <a:lnL w="10150" cap="flat" cmpd="sng">
                      <a:solidFill>
                        <a:srgbClr val="C8D3D8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0150" cap="flat" cmpd="sng">
                      <a:solidFill>
                        <a:srgbClr val="C8D3D8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0150" cap="flat" cmpd="sng">
                      <a:solidFill>
                        <a:srgbClr val="C8D3D8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0150" cap="flat" cmpd="sng">
                      <a:solidFill>
                        <a:srgbClr val="C8D3D8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en-MT" sz="1200" b="0" i="0" u="none" strike="noStrike" cap="none">
                          <a:solidFill>
                            <a:srgbClr val="708792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0,65-0,33</a:t>
                      </a:r>
                      <a:endParaRPr sz="1400" u="none" strike="noStrike" cap="none"/>
                    </a:p>
                  </a:txBody>
                  <a:tcPr marL="76200" marR="76200" marT="76200" marB="76200">
                    <a:lnL w="10150" cap="flat" cmpd="sng">
                      <a:solidFill>
                        <a:srgbClr val="C8D3D8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0150" cap="flat" cmpd="sng">
                      <a:solidFill>
                        <a:srgbClr val="C8D3D8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0150" cap="flat" cmpd="sng">
                      <a:solidFill>
                        <a:srgbClr val="C8D3D8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0150" cap="flat" cmpd="sng">
                      <a:solidFill>
                        <a:srgbClr val="C8D3D8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0480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cs-CZ" sz="1200" b="0" i="0" u="none" strike="noStrike" cap="none" dirty="0">
                          <a:solidFill>
                            <a:srgbClr val="708792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Vzdálený</a:t>
                      </a:r>
                      <a:endParaRPr sz="1400" u="none" strike="noStrike" cap="none" dirty="0"/>
                    </a:p>
                  </a:txBody>
                  <a:tcPr marL="76200" marR="76200" marT="76200" marB="76200">
                    <a:lnL w="10150" cap="flat" cmpd="sng">
                      <a:solidFill>
                        <a:srgbClr val="C8D3D8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0150" cap="flat" cmpd="sng">
                      <a:solidFill>
                        <a:srgbClr val="C8D3D8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0150" cap="flat" cmpd="sng">
                      <a:solidFill>
                        <a:srgbClr val="C8D3D8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0150" cap="flat" cmpd="sng">
                      <a:solidFill>
                        <a:srgbClr val="C8D3D8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cs-CZ" sz="1200" b="0" i="0" u="none" strike="noStrike" cap="none" dirty="0">
                          <a:solidFill>
                            <a:srgbClr val="708792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Je to nepravděpodobné, ale stále možné, že se to stane během života (0–100 let)</a:t>
                      </a:r>
                      <a:endParaRPr sz="1400" u="none" strike="noStrike" cap="none" dirty="0"/>
                    </a:p>
                  </a:txBody>
                  <a:tcPr marL="76200" marR="76200" marT="76200" marB="76200">
                    <a:lnL w="10150" cap="flat" cmpd="sng">
                      <a:solidFill>
                        <a:srgbClr val="C8D3D8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0150" cap="flat" cmpd="sng">
                      <a:solidFill>
                        <a:srgbClr val="C8D3D8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0150" cap="flat" cmpd="sng">
                      <a:solidFill>
                        <a:srgbClr val="C8D3D8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0150" cap="flat" cmpd="sng">
                      <a:solidFill>
                        <a:srgbClr val="C8D3D8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cs-CZ" sz="1200" b="0" i="0" u="none" strike="noStrike" cap="none" dirty="0">
                          <a:solidFill>
                            <a:srgbClr val="708792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Nepravděpodobný</a:t>
                      </a:r>
                      <a:endParaRPr sz="1400" u="none" strike="noStrike" cap="none" dirty="0"/>
                    </a:p>
                  </a:txBody>
                  <a:tcPr marL="76200" marR="76200" marT="76200" marB="76200">
                    <a:lnL w="10150" cap="flat" cmpd="sng">
                      <a:solidFill>
                        <a:srgbClr val="C8D3D8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0150" cap="flat" cmpd="sng">
                      <a:solidFill>
                        <a:srgbClr val="C8D3D8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0150" cap="flat" cmpd="sng">
                      <a:solidFill>
                        <a:srgbClr val="C8D3D8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0150" cap="flat" cmpd="sng">
                      <a:solidFill>
                        <a:srgbClr val="C8D3D8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en-MT" sz="1200" b="0" i="0" u="none" strike="noStrike" cap="none" dirty="0">
                          <a:solidFill>
                            <a:srgbClr val="708792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0,32-0,0</a:t>
                      </a:r>
                      <a:endParaRPr sz="1400" u="none" strike="noStrike" cap="none" dirty="0"/>
                    </a:p>
                  </a:txBody>
                  <a:tcPr marL="76200" marR="76200" marT="76200" marB="76200">
                    <a:lnL w="10150" cap="flat" cmpd="sng">
                      <a:solidFill>
                        <a:srgbClr val="C8D3D8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0150" cap="flat" cmpd="sng">
                      <a:solidFill>
                        <a:srgbClr val="C8D3D8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0150" cap="flat" cmpd="sng">
                      <a:solidFill>
                        <a:srgbClr val="C8D3D8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0150" cap="flat" cmpd="sng">
                      <a:solidFill>
                        <a:srgbClr val="C8D3D8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97889263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18">
          <a:extLst>
            <a:ext uri="{FF2B5EF4-FFF2-40B4-BE49-F238E27FC236}">
              <a16:creationId xmlns:a16="http://schemas.microsoft.com/office/drawing/2014/main" id="{58CD227D-1E9A-F438-A2D0-687C3E7F341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9" name="Google Shape;1119;p42">
            <a:extLst>
              <a:ext uri="{FF2B5EF4-FFF2-40B4-BE49-F238E27FC236}">
                <a16:creationId xmlns:a16="http://schemas.microsoft.com/office/drawing/2014/main" id="{5D7E8AB3-810C-0169-41C8-C25CE22A4A0A}"/>
              </a:ext>
            </a:extLst>
          </p:cNvPr>
          <p:cNvSpPr txBox="1"/>
          <p:nvPr/>
        </p:nvSpPr>
        <p:spPr>
          <a:xfrm>
            <a:off x="4554417" y="2580182"/>
            <a:ext cx="4545300" cy="338700"/>
          </a:xfrm>
          <a:prstGeom prst="rect">
            <a:avLst/>
          </a:prstGeom>
          <a:blipFill rotWithShape="1">
            <a:blip r:embed="rId3">
              <a:alphaModFix/>
            </a:blip>
            <a:stretch>
              <a:fillRect b="-27255"/>
            </a:stretch>
          </a:blip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lang="en-MT" sz="1600" b="0" i="0" u="none" strike="noStrike" cap="none">
                <a:solidFill>
                  <a:schemeClr val="lt2"/>
                </a:solidFill>
                <a:latin typeface="Trebuchet MS"/>
                <a:ea typeface="Trebuchet MS"/>
                <a:cs typeface="Trebuchet MS"/>
                <a:sym typeface="Trebuchet MS"/>
              </a:rPr>
              <a:t> </a:t>
            </a:r>
            <a:endParaRPr sz="1600" b="0" i="0" u="none" strike="noStrike" cap="none">
              <a:solidFill>
                <a:schemeClr val="lt2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sp>
        <p:nvSpPr>
          <p:cNvPr id="1120" name="Google Shape;1120;p42">
            <a:extLst>
              <a:ext uri="{FF2B5EF4-FFF2-40B4-BE49-F238E27FC236}">
                <a16:creationId xmlns:a16="http://schemas.microsoft.com/office/drawing/2014/main" id="{41A80559-5FE3-186F-48C0-9CF700819878}"/>
              </a:ext>
            </a:extLst>
          </p:cNvPr>
          <p:cNvSpPr txBox="1"/>
          <p:nvPr/>
        </p:nvSpPr>
        <p:spPr>
          <a:xfrm>
            <a:off x="529481" y="1666463"/>
            <a:ext cx="4460700" cy="30346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285750" marR="161448" lvl="0" indent="-28575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tx1">
                  <a:lumMod val="50000"/>
                  <a:lumOff val="50000"/>
                </a:schemeClr>
              </a:buClr>
              <a:buSzPct val="100000"/>
              <a:buFont typeface="Arial" panose="020B0604020202020204" pitchFamily="34" charset="0"/>
              <a:buChar char="•"/>
            </a:pPr>
            <a:endParaRPr sz="1600" b="0" i="0" u="none" strike="noStrike" cap="none" dirty="0">
              <a:solidFill>
                <a:schemeClr val="lt2"/>
              </a:solidFill>
              <a:latin typeface="Trebuchet MS"/>
              <a:ea typeface="Trebuchet MS"/>
              <a:cs typeface="Trebuchet MS"/>
              <a:sym typeface="Trebuchet MS"/>
            </a:endParaRPr>
          </a:p>
          <a:p>
            <a:pPr marL="285750" marR="161448" lvl="0" indent="-285750">
              <a:lnSpc>
                <a:spcPct val="107000"/>
              </a:lnSpc>
              <a:spcBef>
                <a:spcPts val="450"/>
              </a:spcBef>
              <a:buClr>
                <a:schemeClr val="tx1">
                  <a:lumMod val="50000"/>
                  <a:lumOff val="50000"/>
                </a:schemeClr>
              </a:buClr>
              <a:buSzPct val="100000"/>
              <a:buFont typeface="Arial" panose="020B0604020202020204" pitchFamily="34" charset="0"/>
              <a:buChar char="•"/>
            </a:pPr>
            <a:r>
              <a:rPr lang="cs-CZ" sz="1600" b="1" dirty="0">
                <a:solidFill>
                  <a:schemeClr val="lt2"/>
                </a:solidFill>
                <a:latin typeface="Trebuchet MS"/>
                <a:ea typeface="Trebuchet MS"/>
                <a:cs typeface="Trebuchet MS"/>
                <a:sym typeface="Trebuchet MS"/>
              </a:rPr>
              <a:t>Hodnota rizika = 0,8
Hodnota expozice = 0,9
Hodnota zranitelnosti = 0,61</a:t>
            </a:r>
          </a:p>
          <a:p>
            <a:pPr marL="285750" marR="161448" lvl="0" indent="-285750">
              <a:lnSpc>
                <a:spcPct val="107000"/>
              </a:lnSpc>
              <a:spcBef>
                <a:spcPts val="450"/>
              </a:spcBef>
              <a:buClr>
                <a:schemeClr val="tx1">
                  <a:lumMod val="50000"/>
                  <a:lumOff val="50000"/>
                </a:schemeClr>
              </a:buClr>
              <a:buSzPct val="100000"/>
              <a:buFont typeface="Arial" panose="020B0604020202020204" pitchFamily="34" charset="0"/>
              <a:buChar char="•"/>
            </a:pPr>
            <a:endParaRPr lang="cs-CZ" sz="1600" b="0" i="0" u="none" strike="noStrike" cap="none" dirty="0">
              <a:solidFill>
                <a:schemeClr val="lt2"/>
              </a:solidFill>
              <a:latin typeface="Trebuchet MS"/>
              <a:ea typeface="Trebuchet MS"/>
              <a:cs typeface="Trebuchet MS"/>
              <a:sym typeface="Trebuchet MS"/>
            </a:endParaRPr>
          </a:p>
          <a:p>
            <a:pPr marL="285750" marR="161448" lvl="0" indent="-285750">
              <a:lnSpc>
                <a:spcPct val="107000"/>
              </a:lnSpc>
              <a:spcBef>
                <a:spcPts val="450"/>
              </a:spcBef>
              <a:buClr>
                <a:schemeClr val="tx1">
                  <a:lumMod val="50000"/>
                  <a:lumOff val="50000"/>
                </a:schemeClr>
              </a:buClr>
              <a:buSzPct val="100000"/>
              <a:buFont typeface="Arial" panose="020B0604020202020204" pitchFamily="34" charset="0"/>
              <a:buChar char="•"/>
            </a:pPr>
            <a:endParaRPr sz="1600" b="0" i="0" u="none" strike="noStrike" cap="none" dirty="0">
              <a:solidFill>
                <a:schemeClr val="lt2"/>
              </a:solidFill>
              <a:latin typeface="Trebuchet MS"/>
              <a:ea typeface="Trebuchet MS"/>
              <a:cs typeface="Trebuchet MS"/>
              <a:sym typeface="Trebuchet MS"/>
            </a:endParaRPr>
          </a:p>
          <a:p>
            <a:pPr marL="285750" marR="161448" lvl="0" indent="-285750" algn="just" rtl="0">
              <a:lnSpc>
                <a:spcPct val="107000"/>
              </a:lnSpc>
              <a:spcBef>
                <a:spcPts val="600"/>
              </a:spcBef>
              <a:spcAft>
                <a:spcPts val="0"/>
              </a:spcAft>
              <a:buClr>
                <a:schemeClr val="tx1">
                  <a:lumMod val="50000"/>
                  <a:lumOff val="50000"/>
                </a:schemeClr>
              </a:buClr>
              <a:buSzPct val="100000"/>
              <a:buFont typeface="Arial" panose="020B0604020202020204" pitchFamily="34" charset="0"/>
              <a:buChar char="•"/>
            </a:pPr>
            <a:r>
              <a:rPr lang="en-MT" sz="1600" b="0" i="0" u="none" strike="noStrike" cap="none" dirty="0">
                <a:solidFill>
                  <a:schemeClr val="lt2"/>
                </a:solidFill>
                <a:latin typeface="Trebuchet MS"/>
                <a:ea typeface="Trebuchet MS"/>
                <a:cs typeface="Trebuchet MS"/>
                <a:sym typeface="Trebuchet MS"/>
              </a:rPr>
              <a:t>W</a:t>
            </a:r>
            <a:r>
              <a:rPr lang="en-MT" sz="1600" b="0" i="0" u="none" strike="noStrike" cap="none" baseline="-25000" dirty="0">
                <a:solidFill>
                  <a:schemeClr val="lt2"/>
                </a:solidFill>
                <a:latin typeface="Trebuchet MS"/>
                <a:ea typeface="Trebuchet MS"/>
                <a:cs typeface="Trebuchet MS"/>
                <a:sym typeface="Trebuchet MS"/>
              </a:rPr>
              <a:t>HV</a:t>
            </a:r>
            <a:r>
              <a:rPr lang="en-MT" sz="1600" b="0" i="0" u="none" strike="noStrike" cap="none" dirty="0">
                <a:solidFill>
                  <a:schemeClr val="lt2"/>
                </a:solidFill>
                <a:latin typeface="Trebuchet MS"/>
                <a:ea typeface="Trebuchet MS"/>
                <a:cs typeface="Trebuchet MS"/>
                <a:sym typeface="Trebuchet MS"/>
              </a:rPr>
              <a:t> </a:t>
            </a:r>
            <a:r>
              <a:rPr lang="cs-CZ" sz="1600" dirty="0">
                <a:solidFill>
                  <a:schemeClr val="lt2"/>
                </a:solidFill>
                <a:latin typeface="Trebuchet MS"/>
                <a:ea typeface="Trebuchet MS"/>
                <a:cs typeface="Trebuchet MS"/>
                <a:sym typeface="Trebuchet MS"/>
              </a:rPr>
              <a:t>v</a:t>
            </a:r>
            <a:r>
              <a:rPr lang="cs-CZ" sz="1600" b="0" i="0" u="none" strike="noStrike" cap="none" dirty="0">
                <a:solidFill>
                  <a:schemeClr val="lt2"/>
                </a:solidFill>
                <a:latin typeface="Trebuchet MS"/>
                <a:ea typeface="Trebuchet MS"/>
                <a:cs typeface="Trebuchet MS"/>
                <a:sym typeface="Trebuchet MS"/>
              </a:rPr>
              <a:t>áha</a:t>
            </a:r>
            <a:r>
              <a:rPr lang="en-MT" sz="1600" b="0" i="0" u="none" strike="noStrike" cap="none" dirty="0">
                <a:solidFill>
                  <a:schemeClr val="lt2"/>
                </a:solidFill>
                <a:latin typeface="Trebuchet MS"/>
                <a:ea typeface="Trebuchet MS"/>
                <a:cs typeface="Trebuchet MS"/>
                <a:sym typeface="Trebuchet MS"/>
              </a:rPr>
              <a:t> HV</a:t>
            </a:r>
            <a:r>
              <a:rPr lang="cs-CZ" sz="1600" b="0" i="0" u="none" strike="noStrike" cap="none" dirty="0">
                <a:solidFill>
                  <a:schemeClr val="lt2"/>
                </a:solidFill>
                <a:latin typeface="Trebuchet MS"/>
                <a:ea typeface="Trebuchet MS"/>
                <a:cs typeface="Trebuchet MS"/>
                <a:sym typeface="Trebuchet MS"/>
              </a:rPr>
              <a:t>		0,25</a:t>
            </a:r>
            <a:endParaRPr sz="1600" b="0" i="0" u="none" strike="noStrike" cap="none" dirty="0">
              <a:solidFill>
                <a:schemeClr val="lt2"/>
              </a:solidFill>
              <a:latin typeface="Trebuchet MS"/>
              <a:ea typeface="Trebuchet MS"/>
              <a:cs typeface="Trebuchet MS"/>
              <a:sym typeface="Trebuchet MS"/>
            </a:endParaRPr>
          </a:p>
          <a:p>
            <a:pPr marL="285750" marR="161448" lvl="0" indent="-285750" algn="just">
              <a:lnSpc>
                <a:spcPct val="107000"/>
              </a:lnSpc>
              <a:spcBef>
                <a:spcPts val="600"/>
              </a:spcBef>
              <a:buClr>
                <a:schemeClr val="tx1">
                  <a:lumMod val="50000"/>
                  <a:lumOff val="50000"/>
                </a:schemeClr>
              </a:buClr>
              <a:buSzPct val="100000"/>
              <a:buFont typeface="Arial" panose="020B0604020202020204" pitchFamily="34" charset="0"/>
              <a:buChar char="•"/>
            </a:pPr>
            <a:r>
              <a:rPr lang="en-MT" sz="1600" b="0" i="0" u="none" strike="noStrike" cap="none" dirty="0">
                <a:solidFill>
                  <a:schemeClr val="lt2"/>
                </a:solidFill>
                <a:latin typeface="Trebuchet MS"/>
                <a:ea typeface="Trebuchet MS"/>
                <a:cs typeface="Trebuchet MS"/>
                <a:sym typeface="Trebuchet MS"/>
              </a:rPr>
              <a:t>W</a:t>
            </a:r>
            <a:r>
              <a:rPr lang="en-MT" sz="1600" b="0" i="0" u="none" strike="noStrike" cap="none" baseline="-25000" dirty="0">
                <a:solidFill>
                  <a:schemeClr val="lt2"/>
                </a:solidFill>
                <a:latin typeface="Trebuchet MS"/>
                <a:ea typeface="Trebuchet MS"/>
                <a:cs typeface="Trebuchet MS"/>
                <a:sym typeface="Trebuchet MS"/>
              </a:rPr>
              <a:t>EV</a:t>
            </a:r>
            <a:r>
              <a:rPr lang="en-MT" sz="1600" b="0" i="0" u="none" strike="noStrike" cap="none" dirty="0">
                <a:solidFill>
                  <a:schemeClr val="lt2"/>
                </a:solidFill>
                <a:latin typeface="Trebuchet MS"/>
                <a:ea typeface="Trebuchet MS"/>
                <a:cs typeface="Trebuchet MS"/>
                <a:sym typeface="Trebuchet MS"/>
              </a:rPr>
              <a:t> </a:t>
            </a:r>
            <a:r>
              <a:rPr lang="cs-CZ" sz="1600" dirty="0">
                <a:solidFill>
                  <a:schemeClr val="lt2"/>
                </a:solidFill>
                <a:latin typeface="Trebuchet MS"/>
                <a:ea typeface="Trebuchet MS"/>
                <a:cs typeface="Trebuchet MS"/>
                <a:sym typeface="Trebuchet MS"/>
              </a:rPr>
              <a:t>váha</a:t>
            </a:r>
            <a:r>
              <a:rPr lang="en-MT" sz="1600" b="0" i="0" u="none" strike="noStrike" cap="none" dirty="0">
                <a:solidFill>
                  <a:schemeClr val="lt2"/>
                </a:solidFill>
                <a:latin typeface="Trebuchet MS"/>
                <a:ea typeface="Trebuchet MS"/>
                <a:cs typeface="Trebuchet MS"/>
                <a:sym typeface="Trebuchet MS"/>
              </a:rPr>
              <a:t> EV</a:t>
            </a:r>
            <a:r>
              <a:rPr lang="cs-CZ" sz="1600" b="0" i="0" u="none" strike="noStrike" cap="none" dirty="0">
                <a:solidFill>
                  <a:schemeClr val="lt2"/>
                </a:solidFill>
                <a:latin typeface="Trebuchet MS"/>
                <a:ea typeface="Trebuchet MS"/>
                <a:cs typeface="Trebuchet MS"/>
                <a:sym typeface="Trebuchet MS"/>
              </a:rPr>
              <a:t>		0,25</a:t>
            </a:r>
            <a:endParaRPr sz="1600" b="0" i="0" u="none" strike="noStrike" cap="none" dirty="0">
              <a:solidFill>
                <a:schemeClr val="lt2"/>
              </a:solidFill>
              <a:latin typeface="Trebuchet MS"/>
              <a:ea typeface="Trebuchet MS"/>
              <a:cs typeface="Trebuchet MS"/>
              <a:sym typeface="Trebuchet MS"/>
            </a:endParaRPr>
          </a:p>
          <a:p>
            <a:pPr marL="285750" marR="161448" lvl="0" indent="-285750" algn="just">
              <a:lnSpc>
                <a:spcPct val="107000"/>
              </a:lnSpc>
              <a:spcBef>
                <a:spcPts val="600"/>
              </a:spcBef>
              <a:buClr>
                <a:schemeClr val="tx1">
                  <a:lumMod val="50000"/>
                  <a:lumOff val="50000"/>
                </a:schemeClr>
              </a:buClr>
              <a:buSzPct val="100000"/>
              <a:buFont typeface="Arial" panose="020B0604020202020204" pitchFamily="34" charset="0"/>
              <a:buChar char="•"/>
            </a:pPr>
            <a:r>
              <a:rPr lang="en-MT" sz="1600" b="0" i="0" u="none" strike="noStrike" cap="none" dirty="0">
                <a:solidFill>
                  <a:schemeClr val="lt2"/>
                </a:solidFill>
                <a:latin typeface="Trebuchet MS"/>
                <a:ea typeface="Trebuchet MS"/>
                <a:cs typeface="Trebuchet MS"/>
                <a:sym typeface="Trebuchet MS"/>
              </a:rPr>
              <a:t>W</a:t>
            </a:r>
            <a:r>
              <a:rPr lang="en-MT" sz="1600" b="0" i="0" u="none" strike="noStrike" cap="none" baseline="-25000" dirty="0">
                <a:solidFill>
                  <a:schemeClr val="lt2"/>
                </a:solidFill>
                <a:latin typeface="Trebuchet MS"/>
                <a:ea typeface="Trebuchet MS"/>
                <a:cs typeface="Trebuchet MS"/>
                <a:sym typeface="Trebuchet MS"/>
              </a:rPr>
              <a:t>V</a:t>
            </a:r>
            <a:r>
              <a:rPr lang="en-MT" sz="1600" b="0" i="0" u="none" strike="noStrike" cap="none" dirty="0">
                <a:solidFill>
                  <a:schemeClr val="lt2"/>
                </a:solidFill>
                <a:latin typeface="Trebuchet MS"/>
                <a:ea typeface="Trebuchet MS"/>
                <a:cs typeface="Trebuchet MS"/>
                <a:sym typeface="Trebuchet MS"/>
              </a:rPr>
              <a:t> </a:t>
            </a:r>
            <a:r>
              <a:rPr lang="cs-CZ" sz="1600" dirty="0">
                <a:solidFill>
                  <a:schemeClr val="lt2"/>
                </a:solidFill>
                <a:latin typeface="Trebuchet MS"/>
                <a:ea typeface="Trebuchet MS"/>
                <a:cs typeface="Trebuchet MS"/>
                <a:sym typeface="Trebuchet MS"/>
              </a:rPr>
              <a:t>váha</a:t>
            </a:r>
            <a:r>
              <a:rPr lang="en-MT" sz="1600" b="0" i="0" u="none" strike="noStrike" cap="none" dirty="0">
                <a:solidFill>
                  <a:schemeClr val="lt2"/>
                </a:solidFill>
                <a:latin typeface="Trebuchet MS"/>
                <a:ea typeface="Trebuchet MS"/>
                <a:cs typeface="Trebuchet MS"/>
                <a:sym typeface="Trebuchet MS"/>
              </a:rPr>
              <a:t> VV</a:t>
            </a:r>
            <a:r>
              <a:rPr lang="cs-CZ" sz="1600" b="0" i="0" u="none" strike="noStrike" cap="none" dirty="0">
                <a:solidFill>
                  <a:schemeClr val="lt2"/>
                </a:solidFill>
                <a:latin typeface="Trebuchet MS"/>
                <a:ea typeface="Trebuchet MS"/>
                <a:cs typeface="Trebuchet MS"/>
                <a:sym typeface="Trebuchet MS"/>
              </a:rPr>
              <a:t>		0,5</a:t>
            </a:r>
            <a:endParaRPr sz="1600" b="0" i="0" u="none" strike="noStrike" cap="none" dirty="0">
              <a:solidFill>
                <a:schemeClr val="lt2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sp>
        <p:nvSpPr>
          <p:cNvPr id="1121" name="Google Shape;1121;p42">
            <a:extLst>
              <a:ext uri="{FF2B5EF4-FFF2-40B4-BE49-F238E27FC236}">
                <a16:creationId xmlns:a16="http://schemas.microsoft.com/office/drawing/2014/main" id="{B269711D-A359-97DF-3257-1749BF1807D1}"/>
              </a:ext>
            </a:extLst>
          </p:cNvPr>
          <p:cNvSpPr/>
          <p:nvPr/>
        </p:nvSpPr>
        <p:spPr>
          <a:xfrm>
            <a:off x="2559461" y="3645646"/>
            <a:ext cx="231300" cy="227400"/>
          </a:xfrm>
          <a:prstGeom prst="rightArrow">
            <a:avLst>
              <a:gd name="adj1" fmla="val 50000"/>
              <a:gd name="adj2" fmla="val 50000"/>
            </a:avLst>
          </a:prstGeom>
          <a:solidFill>
            <a:srgbClr val="9AC43E"/>
          </a:solidFill>
          <a:ln w="25400" cap="flat" cmpd="sng">
            <a:noFill/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endParaRPr sz="1600" b="0" i="0" u="none" strike="noStrike" cap="none">
              <a:solidFill>
                <a:schemeClr val="lt2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sp>
        <p:nvSpPr>
          <p:cNvPr id="1122" name="Google Shape;1122;p42">
            <a:extLst>
              <a:ext uri="{FF2B5EF4-FFF2-40B4-BE49-F238E27FC236}">
                <a16:creationId xmlns:a16="http://schemas.microsoft.com/office/drawing/2014/main" id="{D9C11A0D-3996-C1AE-29A7-6773C129B038}"/>
              </a:ext>
            </a:extLst>
          </p:cNvPr>
          <p:cNvSpPr/>
          <p:nvPr/>
        </p:nvSpPr>
        <p:spPr>
          <a:xfrm>
            <a:off x="2559463" y="4052095"/>
            <a:ext cx="231300" cy="227400"/>
          </a:xfrm>
          <a:prstGeom prst="rightArrow">
            <a:avLst>
              <a:gd name="adj1" fmla="val 50000"/>
              <a:gd name="adj2" fmla="val 50000"/>
            </a:avLst>
          </a:prstGeom>
          <a:solidFill>
            <a:srgbClr val="9AC43E"/>
          </a:solidFill>
          <a:ln w="25400" cap="flat" cmpd="sng">
            <a:noFill/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endParaRPr sz="1600" b="0" i="0" u="none" strike="noStrike" cap="none">
              <a:solidFill>
                <a:schemeClr val="lt2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sp>
        <p:nvSpPr>
          <p:cNvPr id="1125" name="Google Shape;1125;p42">
            <a:extLst>
              <a:ext uri="{FF2B5EF4-FFF2-40B4-BE49-F238E27FC236}">
                <a16:creationId xmlns:a16="http://schemas.microsoft.com/office/drawing/2014/main" id="{DC242EB1-0E97-1AFF-C593-E1B013896629}"/>
              </a:ext>
            </a:extLst>
          </p:cNvPr>
          <p:cNvSpPr txBox="1"/>
          <p:nvPr/>
        </p:nvSpPr>
        <p:spPr>
          <a:xfrm>
            <a:off x="5368465" y="4031510"/>
            <a:ext cx="2464500" cy="58473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lvl="0" algn="ctr">
              <a:buSzPts val="2000"/>
            </a:pPr>
            <a:r>
              <a:rPr lang="cs-CZ" sz="1600" dirty="0">
                <a:solidFill>
                  <a:schemeClr val="lt2"/>
                </a:solidFill>
                <a:latin typeface="Trebuchet MS"/>
                <a:ea typeface="Trebuchet MS"/>
                <a:cs typeface="Trebuchet MS"/>
                <a:sym typeface="Trebuchet MS"/>
              </a:rPr>
              <a:t>ÚROVEŇ RIZIKA = 0,72
POMĚRNĚ NEGATIVNÍ</a:t>
            </a:r>
            <a:endParaRPr sz="1600" b="0" i="0" u="none" strike="noStrike" cap="none" dirty="0">
              <a:solidFill>
                <a:schemeClr val="lt2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sp>
        <p:nvSpPr>
          <p:cNvPr id="1126" name="Google Shape;1126;p42">
            <a:extLst>
              <a:ext uri="{FF2B5EF4-FFF2-40B4-BE49-F238E27FC236}">
                <a16:creationId xmlns:a16="http://schemas.microsoft.com/office/drawing/2014/main" id="{ABB2AEF5-41DC-560E-D24C-C684003F28BF}"/>
              </a:ext>
            </a:extLst>
          </p:cNvPr>
          <p:cNvSpPr/>
          <p:nvPr/>
        </p:nvSpPr>
        <p:spPr>
          <a:xfrm rot="-5400000" flipH="1">
            <a:off x="6374112" y="3399395"/>
            <a:ext cx="606600" cy="299400"/>
          </a:xfrm>
          <a:prstGeom prst="rightArrow">
            <a:avLst>
              <a:gd name="adj1" fmla="val 50000"/>
              <a:gd name="adj2" fmla="val 50000"/>
            </a:avLst>
          </a:prstGeom>
          <a:solidFill>
            <a:srgbClr val="9AC43E"/>
          </a:solidFill>
          <a:ln w="25400" cap="flat" cmpd="sng">
            <a:noFill/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endParaRPr sz="1600" b="0" i="0" u="none" strike="noStrike" cap="none">
              <a:solidFill>
                <a:schemeClr val="lt2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sp>
        <p:nvSpPr>
          <p:cNvPr id="1127" name="Google Shape;1127;p42">
            <a:extLst>
              <a:ext uri="{FF2B5EF4-FFF2-40B4-BE49-F238E27FC236}">
                <a16:creationId xmlns:a16="http://schemas.microsoft.com/office/drawing/2014/main" id="{831FFB93-FCDC-CDD1-6FD7-AC2EB7A889B7}"/>
              </a:ext>
            </a:extLst>
          </p:cNvPr>
          <p:cNvSpPr txBox="1"/>
          <p:nvPr/>
        </p:nvSpPr>
        <p:spPr>
          <a:xfrm>
            <a:off x="2474794" y="516639"/>
            <a:ext cx="7538700" cy="99534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lvl="0" algn="ctr">
              <a:lnSpc>
                <a:spcPct val="90000"/>
              </a:lnSpc>
              <a:buClr>
                <a:schemeClr val="dk1"/>
              </a:buClr>
              <a:buSzPts val="6000"/>
            </a:pPr>
            <a:r>
              <a:rPr lang="cs-CZ" sz="2000" b="1" dirty="0">
                <a:solidFill>
                  <a:schemeClr val="lt2"/>
                </a:solidFill>
                <a:latin typeface="Trebuchet MS"/>
                <a:ea typeface="Trebuchet MS"/>
                <a:cs typeface="Trebuchet MS"/>
                <a:sym typeface="Trebuchet MS"/>
              </a:rPr>
              <a:t>Kategorie rizika: Zdraví (C8)
Expozice: Obyvatelé</a:t>
            </a:r>
            <a:endParaRPr sz="2000" b="1" i="0" u="none" strike="noStrike" cap="none" dirty="0">
              <a:solidFill>
                <a:schemeClr val="lt2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sp>
        <p:nvSpPr>
          <p:cNvPr id="1128" name="Google Shape;1128;p42">
            <a:extLst>
              <a:ext uri="{FF2B5EF4-FFF2-40B4-BE49-F238E27FC236}">
                <a16:creationId xmlns:a16="http://schemas.microsoft.com/office/drawing/2014/main" id="{371A6777-EB9C-6341-1A07-7E3EFD8DF4BB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691400" y="144650"/>
            <a:ext cx="8086500" cy="675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50" tIns="34275" rIns="68550" bIns="34275" anchor="ctr" anchorCtr="0">
            <a:noAutofit/>
          </a:bodyPr>
          <a:lstStyle/>
          <a:p>
            <a:pPr lvl="0" algn="l">
              <a:buSzPts val="1875"/>
            </a:pPr>
            <a:r>
              <a:rPr lang="cs-CZ" sz="2200" dirty="0">
                <a:solidFill>
                  <a:srgbClr val="70AD47"/>
                </a:solidFill>
              </a:rPr>
              <a:t>HODNOCENÍ RIZIKA</a:t>
            </a:r>
            <a:endParaRPr sz="2200" dirty="0">
              <a:solidFill>
                <a:srgbClr val="70AD47"/>
              </a:solidFill>
            </a:endParaRPr>
          </a:p>
        </p:txBody>
      </p:sp>
      <p:sp>
        <p:nvSpPr>
          <p:cNvPr id="1129" name="Google Shape;1129;p42">
            <a:extLst>
              <a:ext uri="{FF2B5EF4-FFF2-40B4-BE49-F238E27FC236}">
                <a16:creationId xmlns:a16="http://schemas.microsoft.com/office/drawing/2014/main" id="{DB6A8038-C130-DFC7-CA26-8C362CDB59BA}"/>
              </a:ext>
            </a:extLst>
          </p:cNvPr>
          <p:cNvSpPr/>
          <p:nvPr/>
        </p:nvSpPr>
        <p:spPr>
          <a:xfrm>
            <a:off x="2559463" y="4468679"/>
            <a:ext cx="231300" cy="227400"/>
          </a:xfrm>
          <a:prstGeom prst="rightArrow">
            <a:avLst>
              <a:gd name="adj1" fmla="val 50000"/>
              <a:gd name="adj2" fmla="val 50000"/>
            </a:avLst>
          </a:prstGeom>
          <a:solidFill>
            <a:srgbClr val="9AC43E"/>
          </a:solidFill>
          <a:ln w="25400" cap="flat" cmpd="sng">
            <a:noFill/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endParaRPr sz="1600" b="0" i="0" u="none" strike="noStrike" cap="none">
              <a:solidFill>
                <a:schemeClr val="lt2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</p:spTree>
    <p:extLst>
      <p:ext uri="{BB962C8B-B14F-4D97-AF65-F5344CB8AC3E}">
        <p14:creationId xmlns:p14="http://schemas.microsoft.com/office/powerpoint/2010/main" val="3799771949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34">
          <a:extLst>
            <a:ext uri="{FF2B5EF4-FFF2-40B4-BE49-F238E27FC236}">
              <a16:creationId xmlns:a16="http://schemas.microsoft.com/office/drawing/2014/main" id="{920978D5-5EA2-540D-FE57-61C54AA119E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6" name="Google Shape;1136;p65">
            <a:extLst>
              <a:ext uri="{FF2B5EF4-FFF2-40B4-BE49-F238E27FC236}">
                <a16:creationId xmlns:a16="http://schemas.microsoft.com/office/drawing/2014/main" id="{2367C359-8455-544C-41C5-87581C19F73E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691400" y="144650"/>
            <a:ext cx="8086500" cy="675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50" tIns="34275" rIns="68550" bIns="34275" anchor="ctr" anchorCtr="0">
            <a:no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875"/>
              <a:buFont typeface="Arial"/>
              <a:buNone/>
            </a:pPr>
            <a:r>
              <a:rPr lang="cs-CZ" sz="2200" dirty="0">
                <a:solidFill>
                  <a:srgbClr val="70AD47"/>
                </a:solidFill>
              </a:rPr>
              <a:t>Reference</a:t>
            </a:r>
            <a:endParaRPr sz="2200" dirty="0">
              <a:solidFill>
                <a:srgbClr val="70AD47"/>
              </a:solidFill>
            </a:endParaRPr>
          </a:p>
        </p:txBody>
      </p:sp>
      <p:sp>
        <p:nvSpPr>
          <p:cNvPr id="2" name="Google Shape;1135;p65">
            <a:extLst>
              <a:ext uri="{FF2B5EF4-FFF2-40B4-BE49-F238E27FC236}">
                <a16:creationId xmlns:a16="http://schemas.microsoft.com/office/drawing/2014/main" id="{C61ADC0C-CA4C-4063-E119-5949F338067D}"/>
              </a:ext>
            </a:extLst>
          </p:cNvPr>
          <p:cNvSpPr txBox="1"/>
          <p:nvPr/>
        </p:nvSpPr>
        <p:spPr>
          <a:xfrm>
            <a:off x="647173" y="743236"/>
            <a:ext cx="7849800" cy="442168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177800" marR="0" lvl="0" indent="-1778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tx1">
                  <a:lumMod val="50000"/>
                  <a:lumOff val="50000"/>
                </a:schemeClr>
              </a:buClr>
              <a:buSzPts val="1000"/>
              <a:buFont typeface="Arial"/>
              <a:buChar char="•"/>
            </a:pPr>
            <a:r>
              <a:rPr lang="en-MT" sz="1000" b="0" i="0" u="none" strike="noStrike" cap="none" dirty="0">
                <a:solidFill>
                  <a:schemeClr val="lt2"/>
                </a:solidFill>
                <a:latin typeface="Trebuchet MS"/>
                <a:ea typeface="Trebuchet MS"/>
                <a:cs typeface="Trebuchet MS"/>
                <a:sym typeface="Trebuchet MS"/>
              </a:rPr>
              <a:t>Testo GIZ and EURAC 2017: Risk Supplement to the Vulnerability Sourcebook. Guidance on how to apply the Vulnerability Sourcebook’s approach with the new IPCC AR5 concept of climate risk. Bonn: GIZ.</a:t>
            </a:r>
            <a:endParaRPr sz="14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177800" marR="0" lvl="0" indent="-177800" algn="l" rtl="0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chemeClr val="tx1">
                  <a:lumMod val="50000"/>
                  <a:lumOff val="50000"/>
                </a:schemeClr>
              </a:buClr>
              <a:buSzPts val="1000"/>
              <a:buFont typeface="Arial"/>
              <a:buChar char="•"/>
            </a:pPr>
            <a:r>
              <a:rPr lang="en-MT" sz="1000" b="0" i="0" u="none" strike="noStrike" cap="none" dirty="0">
                <a:solidFill>
                  <a:schemeClr val="lt2"/>
                </a:solidFill>
                <a:latin typeface="Trebuchet MS"/>
                <a:ea typeface="Trebuchet MS"/>
                <a:cs typeface="Trebuchet MS"/>
                <a:sym typeface="Trebuchet MS"/>
              </a:rPr>
              <a:t>Landsat 8 Bands Overview, NASA, 2013. </a:t>
            </a:r>
            <a:endParaRPr sz="14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177800" marR="0" lvl="0" indent="-177800" algn="l" rtl="0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chemeClr val="tx1">
                  <a:lumMod val="50000"/>
                  <a:lumOff val="50000"/>
                </a:schemeClr>
              </a:buClr>
              <a:buSzPts val="1000"/>
              <a:buFont typeface="Arial"/>
              <a:buChar char="•"/>
            </a:pPr>
            <a:r>
              <a:rPr lang="en-MT" sz="1000" b="0" i="0" u="none" strike="noStrike" cap="none" dirty="0">
                <a:solidFill>
                  <a:schemeClr val="lt2"/>
                </a:solidFill>
                <a:latin typeface="Trebuchet MS"/>
                <a:ea typeface="Trebuchet MS"/>
                <a:cs typeface="Trebuchet MS"/>
                <a:sym typeface="Trebuchet MS"/>
              </a:rPr>
              <a:t>Università degli studi di Padova, Department Of Civil, Environmental and Architectural Engineering, Mappatura delle isole di calore urbano durante eventi estremi a supporto dei piani di adattamento: il caso studio del Comune di Venezia, Teodoro Maria, 2023.</a:t>
            </a:r>
            <a:endParaRPr sz="14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177800" marR="0" lvl="0" indent="-177800" algn="l" rtl="0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chemeClr val="tx1">
                  <a:lumMod val="50000"/>
                  <a:lumOff val="50000"/>
                </a:schemeClr>
              </a:buClr>
              <a:buSzPts val="1000"/>
              <a:buFont typeface="Arial"/>
              <a:buChar char="•"/>
            </a:pPr>
            <a:r>
              <a:rPr lang="en-MT" sz="1000" b="0" i="0" u="none" strike="noStrike" cap="none" dirty="0">
                <a:solidFill>
                  <a:schemeClr val="lt2"/>
                </a:solidFill>
                <a:latin typeface="Trebuchet MS"/>
                <a:ea typeface="Trebuchet MS"/>
                <a:cs typeface="Trebuchet MS"/>
                <a:sym typeface="Trebuchet MS"/>
              </a:rPr>
              <a:t>Dodman, D., B. Hayward, M. Pelling, V. Castan Broto, W. Chow, E. Chu, R. Dawson, L. Khirfan, T. McPhearson, A. Prakash, Y. Zheng, and G. Ziervogel, 2022: Cities, Settlements and Key Infrastructure. In: Climate Change 2022: Impacts, Adaptation and Vulnerability. Contribution of Working Group II to the Sixth Assessment Report of the Intergovernmental Panel on Climate Change [H.-O. Pörtner, D.C. Roberts, M. Tignor, E.S. Poloczanska, K. Mintenbeck, A. Alegría, M. Craig, S. Langsdorf, S. Löschke, V. Möller, A. Okem, B. Rama (eds.)]. Cambridge University Press, Cambridge, UK and New York, NY, USA, pp. 907–1040, doi:10.1017/9781009325844.008.</a:t>
            </a:r>
            <a:endParaRPr sz="14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177800" marR="0" lvl="0" indent="-177800" algn="l" rtl="0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chemeClr val="tx1">
                  <a:lumMod val="50000"/>
                  <a:lumOff val="50000"/>
                </a:schemeClr>
              </a:buClr>
              <a:buSzPts val="1000"/>
              <a:buFont typeface="Arial"/>
              <a:buChar char="•"/>
            </a:pPr>
            <a:r>
              <a:rPr lang="en-MT" sz="1000" b="0" i="0" u="none" strike="noStrike" cap="none" dirty="0">
                <a:solidFill>
                  <a:schemeClr val="lt2"/>
                </a:solidFill>
                <a:latin typeface="Trebuchet MS"/>
                <a:ea typeface="Trebuchet MS"/>
                <a:cs typeface="Trebuchet MS"/>
                <a:sym typeface="Trebuchet MS"/>
              </a:rPr>
              <a:t>EN ISO14091:2021 "Adaptation to climate change — Guidelines on vulnerability, impacts and risk assessment making.</a:t>
            </a:r>
            <a:endParaRPr sz="14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177800" marR="0" lvl="0" indent="-177800" algn="l" rtl="0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chemeClr val="tx1">
                  <a:lumMod val="50000"/>
                  <a:lumOff val="50000"/>
                </a:schemeClr>
              </a:buClr>
              <a:buSzPts val="1000"/>
              <a:buFont typeface="Arial"/>
              <a:buChar char="•"/>
            </a:pPr>
            <a:r>
              <a:rPr lang="en-MT" sz="1000" b="0" i="0" u="none" strike="noStrike" cap="none" dirty="0">
                <a:solidFill>
                  <a:schemeClr val="lt2"/>
                </a:solidFill>
                <a:latin typeface="Trebuchet MS"/>
                <a:ea typeface="Trebuchet MS"/>
                <a:cs typeface="Trebuchet MS"/>
                <a:sym typeface="Trebuchet MS"/>
              </a:rPr>
              <a:t>Larsson N., Moro A, et al. (2007), SBMethod.</a:t>
            </a:r>
            <a:endParaRPr sz="14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177800" marR="0" lvl="0" indent="-177800" algn="l" rtl="0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chemeClr val="tx1">
                  <a:lumMod val="50000"/>
                  <a:lumOff val="50000"/>
                </a:schemeClr>
              </a:buClr>
              <a:buSzPts val="1000"/>
              <a:buFont typeface="Arial"/>
              <a:buChar char="•"/>
            </a:pPr>
            <a:r>
              <a:rPr lang="en-MT" sz="1000" b="0" i="0" u="none" strike="noStrike" cap="none" dirty="0">
                <a:solidFill>
                  <a:schemeClr val="lt2"/>
                </a:solidFill>
                <a:latin typeface="Trebuchet MS"/>
                <a:ea typeface="Trebuchet MS"/>
                <a:cs typeface="Trebuchet MS"/>
                <a:sym typeface="Trebuchet MS"/>
              </a:rPr>
              <a:t>Moro A., Koja A. (2020). RBE Method - Methodology and indicators for the assessment of the level of adaptation and resilience to climate change, Habit.A project, Interreg Alcotra Program.</a:t>
            </a:r>
            <a:endParaRPr sz="14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177800" marR="0" lvl="0" indent="-177800" algn="l" rtl="0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chemeClr val="tx1">
                  <a:lumMod val="50000"/>
                  <a:lumOff val="50000"/>
                </a:schemeClr>
              </a:buClr>
              <a:buSzPts val="1000"/>
              <a:buFont typeface="Arial"/>
              <a:buChar char="•"/>
            </a:pPr>
            <a:r>
              <a:rPr lang="en-MT" sz="1000" b="0" i="0" u="none" strike="noStrike" cap="none" dirty="0">
                <a:solidFill>
                  <a:schemeClr val="lt2"/>
                </a:solidFill>
                <a:latin typeface="Trebuchet MS"/>
                <a:ea typeface="Trebuchet MS"/>
                <a:cs typeface="Trebuchet MS"/>
                <a:sym typeface="Trebuchet MS"/>
              </a:rPr>
              <a:t>Moro A. (2021). Resilient Built Environment Tools, UN Climate Change Conference UK 2021 (COP26).</a:t>
            </a:r>
            <a:endParaRPr sz="14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177800" marR="0" lvl="0" indent="-177800" algn="l" rtl="0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chemeClr val="tx1">
                  <a:lumMod val="50000"/>
                  <a:lumOff val="50000"/>
                </a:schemeClr>
              </a:buClr>
              <a:buSzPts val="1000"/>
              <a:buFont typeface="Arial"/>
              <a:buChar char="•"/>
            </a:pPr>
            <a:r>
              <a:rPr lang="en-MT" sz="1000" b="0" i="0" u="none" strike="noStrike" cap="none" dirty="0">
                <a:solidFill>
                  <a:schemeClr val="lt2"/>
                </a:solidFill>
                <a:latin typeface="Trebuchet MS"/>
                <a:ea typeface="Trebuchet MS"/>
                <a:cs typeface="Trebuchet MS"/>
                <a:sym typeface="Trebuchet MS"/>
              </a:rPr>
              <a:t>Moro A. et al. (2023). SBE Method, Sustainable MED Cities project, ENI CBC MED Program.</a:t>
            </a:r>
            <a:endParaRPr sz="14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177800" marR="0" lvl="0" indent="-177800" algn="l" rtl="0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chemeClr val="tx1">
                  <a:lumMod val="50000"/>
                  <a:lumOff val="50000"/>
                </a:schemeClr>
              </a:buClr>
              <a:buSzPts val="1000"/>
              <a:buFont typeface="Arial"/>
              <a:buChar char="•"/>
            </a:pPr>
            <a:r>
              <a:rPr lang="en-MT" sz="1000" b="0" i="0" u="none" strike="noStrike" cap="none" dirty="0">
                <a:solidFill>
                  <a:schemeClr val="lt2"/>
                </a:solidFill>
                <a:latin typeface="Trebuchet MS"/>
                <a:ea typeface="Trebuchet MS"/>
                <a:cs typeface="Trebuchet MS"/>
                <a:sym typeface="Trebuchet MS"/>
              </a:rPr>
              <a:t>Moro A. (2024), RBE Method in spatial planning, Interreg Alpine Space ADAPTNOW.</a:t>
            </a:r>
            <a:endParaRPr sz="14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177800" marR="0" lvl="0" indent="-177800" algn="l" rtl="0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chemeClr val="tx1">
                  <a:lumMod val="50000"/>
                  <a:lumOff val="50000"/>
                </a:schemeClr>
              </a:buClr>
              <a:buSzPts val="1000"/>
              <a:buFont typeface="Arial"/>
              <a:buChar char="•"/>
            </a:pPr>
            <a:r>
              <a:rPr lang="en-MT" sz="1000" b="0" i="0" u="none" strike="noStrike" cap="none" dirty="0">
                <a:solidFill>
                  <a:schemeClr val="lt2"/>
                </a:solidFill>
                <a:latin typeface="Trebuchet MS"/>
                <a:ea typeface="Trebuchet MS"/>
                <a:cs typeface="Trebuchet MS"/>
                <a:sym typeface="Trebuchet MS"/>
              </a:rPr>
              <a:t>Zebisch, M. et al. (2023). Climate Risk Sourcebook. Deutsche Gesellschaft für Internationale Zusammenarbeit (GIZ) GmbH. Bonn.</a:t>
            </a:r>
            <a:endParaRPr sz="14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chemeClr val="tx1">
                  <a:lumMod val="50000"/>
                  <a:lumOff val="50000"/>
                </a:schemeClr>
              </a:buClr>
              <a:buSzPts val="800"/>
              <a:buFont typeface="Arial"/>
              <a:buNone/>
            </a:pPr>
            <a:endParaRPr sz="800" b="0" i="0" u="none" strike="noStrike" cap="none" dirty="0">
              <a:solidFill>
                <a:schemeClr val="lt2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</p:spTree>
    <p:extLst>
      <p:ext uri="{BB962C8B-B14F-4D97-AF65-F5344CB8AC3E}">
        <p14:creationId xmlns:p14="http://schemas.microsoft.com/office/powerpoint/2010/main" val="84813000"/>
      </p:ext>
    </p:extLst>
  </p:cSld>
  <p:clrMapOvr>
    <a:masterClrMapping/>
  </p:clrMapOvr>
</p:sld>
</file>

<file path=ppt/theme/theme1.xml><?xml version="1.0" encoding="utf-8"?>
<a:theme xmlns:a="http://schemas.openxmlformats.org/drawingml/2006/main" name="1_CentralEurope_iService">
  <a:themeElements>
    <a:clrScheme name="CENTRAL EUROPE 21/27">
      <a:dk1>
        <a:srgbClr val="000000"/>
      </a:dk1>
      <a:lt1>
        <a:srgbClr val="FFFFFF"/>
      </a:lt1>
      <a:dk2>
        <a:srgbClr val="0C0C0C"/>
      </a:dk2>
      <a:lt2>
        <a:srgbClr val="708792"/>
      </a:lt2>
      <a:accent1>
        <a:srgbClr val="90ABB1"/>
      </a:accent1>
      <a:accent2>
        <a:srgbClr val="C8D3D8"/>
      </a:accent2>
      <a:accent3>
        <a:srgbClr val="18BAA8"/>
      </a:accent3>
      <a:accent4>
        <a:srgbClr val="9ACA3C"/>
      </a:accent4>
      <a:accent5>
        <a:srgbClr val="F68A42"/>
      </a:accent5>
      <a:accent6>
        <a:srgbClr val="0E6EB6"/>
      </a:accent6>
      <a:hlink>
        <a:srgbClr val="708792"/>
      </a:hlink>
      <a:folHlink>
        <a:srgbClr val="70879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d3b63abe-a700-4914-8878-a8a488c562b0">
      <Terms xmlns="http://schemas.microsoft.com/office/infopath/2007/PartnerControls"/>
    </lcf76f155ced4ddcb4097134ff3c332f>
    <TaxCatchAll xmlns="ce60cd6d-3977-486f-a814-132bf722bbce" xsi:nil="true"/>
  </documentManagement>
</p:properti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kument" ma:contentTypeID="0x010100B3C5717FB35FD3408FC973FAD27DF30A" ma:contentTypeVersion="14" ma:contentTypeDescription="Vytvoří nový dokument" ma:contentTypeScope="" ma:versionID="6c5fae546cd4efbab6ff268bebb765c3">
  <xsd:schema xmlns:xsd="http://www.w3.org/2001/XMLSchema" xmlns:xs="http://www.w3.org/2001/XMLSchema" xmlns:p="http://schemas.microsoft.com/office/2006/metadata/properties" xmlns:ns2="d3b63abe-a700-4914-8878-a8a488c562b0" xmlns:ns3="ce60cd6d-3977-486f-a814-132bf722bbce" targetNamespace="http://schemas.microsoft.com/office/2006/metadata/properties" ma:root="true" ma:fieldsID="bc7741dccbaab88f893959e312448c2a" ns2:_="" ns3:_="">
    <xsd:import namespace="d3b63abe-a700-4914-8878-a8a488c562b0"/>
    <xsd:import namespace="ce60cd6d-3977-486f-a814-132bf722bbce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SearchProperties" minOccurs="0"/>
                <xsd:element ref="ns2:MediaServiceObjectDetectorVersions" minOccurs="0"/>
                <xsd:element ref="ns2:lcf76f155ced4ddcb4097134ff3c332f" minOccurs="0"/>
                <xsd:element ref="ns3:TaxCatchAll" minOccurs="0"/>
                <xsd:element ref="ns2:MediaServiceDateTaken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ServiceBillingMetadata" minOccurs="0"/>
                <xsd:element ref="ns2:MediaServiceLocation" minOccurs="0"/>
                <xsd:element ref="ns2:MediaLengthInSecond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d3b63abe-a700-4914-8878-a8a488c562b0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0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ObjectDetectorVersions" ma:index="11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lcf76f155ced4ddcb4097134ff3c332f" ma:index="13" nillable="true" ma:taxonomy="true" ma:internalName="lcf76f155ced4ddcb4097134ff3c332f" ma:taxonomyFieldName="MediaServiceImageTags" ma:displayName="Značky obrázků" ma:readOnly="false" ma:fieldId="{5cf76f15-5ced-4ddc-b409-7134ff3c332f}" ma:taxonomyMulti="true" ma:sspId="66d2233e-f51f-4a80-9a78-f59575beef94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DateTaken" ma:index="15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OCR" ma:index="16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7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8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BillingMetadata" ma:index="19" nillable="true" ma:displayName="MediaServiceBillingMetadata" ma:hidden="true" ma:internalName="MediaServiceBillingMetadata" ma:readOnly="true">
      <xsd:simpleType>
        <xsd:restriction base="dms:Note"/>
      </xsd:simpleType>
    </xsd:element>
    <xsd:element name="MediaServiceLocation" ma:index="20" nillable="true" ma:displayName="Location" ma:indexed="true" ma:internalName="MediaServiceLocation" ma:readOnly="true">
      <xsd:simpleType>
        <xsd:restriction base="dms:Text"/>
      </xsd:simpleType>
    </xsd:element>
    <xsd:element name="MediaLengthInSeconds" ma:index="21" nillable="true" ma:displayName="MediaLengthInSeconds" ma:hidden="true" ma:internalName="MediaLengthInSeconds" ma:readOnly="true">
      <xsd:simpleType>
        <xsd:restriction base="dms:Unknown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ce60cd6d-3977-486f-a814-132bf722bbce" elementFormDefault="qualified">
    <xsd:import namespace="http://schemas.microsoft.com/office/2006/documentManagement/types"/>
    <xsd:import namespace="http://schemas.microsoft.com/office/infopath/2007/PartnerControls"/>
    <xsd:element name="TaxCatchAll" ma:index="14" nillable="true" ma:displayName="Taxonomy Catch All Column" ma:hidden="true" ma:list="{2bc9af8a-041b-4d93-8ece-c11d50eda82d}" ma:internalName="TaxCatchAll" ma:showField="CatchAllData" ma:web="ce60cd6d-3977-486f-a814-132bf722bbce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Typ obsahu"/>
        <xsd:element ref="dc:title" minOccurs="0" maxOccurs="1" ma:index="4" ma:displayName="Nadpis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CED9BA05-7ADD-4F0F-B8B4-6F1DE7A59E75}">
  <ds:schemaRefs>
    <ds:schemaRef ds:uri="ce60cd6d-3977-486f-a814-132bf722bbce"/>
    <ds:schemaRef ds:uri="http://purl.org/dc/terms/"/>
    <ds:schemaRef ds:uri="d3b63abe-a700-4914-8878-a8a488c562b0"/>
    <ds:schemaRef ds:uri="http://schemas.openxmlformats.org/package/2006/metadata/core-properties"/>
    <ds:schemaRef ds:uri="http://purl.org/dc/elements/1.1/"/>
    <ds:schemaRef ds:uri="http://schemas.microsoft.com/office/2006/documentManagement/types"/>
    <ds:schemaRef ds:uri="http://schemas.microsoft.com/office/infopath/2007/PartnerControls"/>
    <ds:schemaRef ds:uri="http://www.w3.org/XML/1998/namespace"/>
    <ds:schemaRef ds:uri="http://purl.org/dc/dcmitype/"/>
    <ds:schemaRef ds:uri="http://schemas.microsoft.com/office/2006/metadata/properties"/>
  </ds:schemaRefs>
</ds:datastoreItem>
</file>

<file path=customXml/itemProps2.xml><?xml version="1.0" encoding="utf-8"?>
<ds:datastoreItem xmlns:ds="http://schemas.openxmlformats.org/officeDocument/2006/customXml" ds:itemID="{C1E038E8-3538-42B4-B959-44BB57E2E6A0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d3b63abe-a700-4914-8878-a8a488c562b0"/>
    <ds:schemaRef ds:uri="ce60cd6d-3977-486f-a814-132bf722bbce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B35A2D30-9207-4592-9B68-A3300412173C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1607</TotalTime>
  <Words>13832</Words>
  <Application>Microsoft Office PowerPoint</Application>
  <PresentationFormat>On-screen Show (16:9)</PresentationFormat>
  <Paragraphs>2411</Paragraphs>
  <Slides>40</Slides>
  <Notes>40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40</vt:i4>
      </vt:variant>
    </vt:vector>
  </HeadingPairs>
  <TitlesOfParts>
    <vt:vector size="41" baseType="lpstr">
      <vt:lpstr>1_CentralEurope_iService</vt:lpstr>
      <vt:lpstr>PowerPoint Presentation</vt:lpstr>
      <vt:lpstr>MĚSTSKÉ TEPELNÉ OSTROVY (UHIs)</vt:lpstr>
      <vt:lpstr>FYZICKÉ PŘÍČINY MĚSTSKÝCH TEPLOTNÍCH OSTROVŮ (UHI)</vt:lpstr>
      <vt:lpstr>TEPELNÉ OSTROVY A ZDRAVÍ</vt:lpstr>
      <vt:lpstr>KDY A KDE VZNIKAJÍ MĚSTSKÉ TEPELNÉ OSTROVY (UHI)</vt:lpstr>
      <vt:lpstr>HODNOCENÍ RIZIK PRO ZDRAVÍ POPULACE</vt:lpstr>
      <vt:lpstr>ŘETĚZEC DOPADŮ</vt:lpstr>
      <vt:lpstr>PowerPoint Presentation</vt:lpstr>
      <vt:lpstr>PowerPoint Presentation</vt:lpstr>
      <vt:lpstr>Příklad:  
MĚSTSKÁ OBLAST S VYŠŠÍM RIZIKEM</vt:lpstr>
      <vt:lpstr>C8.1.1 SCHOPNOST ZPEVNĚNÝCH POVRCHŮ ODRÁŽET SLUNEČNÍ ZÁŘENÍ</vt:lpstr>
      <vt:lpstr>C8.1.1 SCHOPNOST ZPEVNĚNÝCH POVRCHŮ ODRÁŽET SLUNEČNÍ ZÁŘENÍ</vt:lpstr>
      <vt:lpstr>C8.1.2 SCHOPNOST STŘECH ODRÁŽET SLUNEČNÍ ZÁŘENÍ</vt:lpstr>
      <vt:lpstr>C8.1.2 SCHOPNOST STŘECH ODRÁŽET SLUNEČNÍ ZÁŘENÍ</vt:lpstr>
      <vt:lpstr>C8.1.3 ODRAZIVOST MĚSTSKÉ OBLASTI: ALBEDO</vt:lpstr>
      <vt:lpstr>C8.1.3 ODRAZIVOST MĚSTSKÉ OBLASTI: ALBEDO</vt:lpstr>
      <vt:lpstr>C8.1.4 STÍNĚNÍ ASFALTOVÝCH POVRCHŮ</vt:lpstr>
      <vt:lpstr>C8.1.4 STÍNĚNÍ ASFALTOVÝCH POVRCHŮ</vt:lpstr>
      <vt:lpstr>C8.1.5 VIDITELNOST OBLOHY (Sky View Factor - SVF)</vt:lpstr>
      <vt:lpstr>C8.1.5 VIDITELNOST OBLOHY (Sky View Factor)</vt:lpstr>
      <vt:lpstr>C8.1.6 DOSTUPNOST ZELENÝCH PLOCH</vt:lpstr>
      <vt:lpstr>C8.1.6 DOSTUPNOST ZELENÝCH PLOCH</vt:lpstr>
      <vt:lpstr>C8.1.7 PŘÍTOMNOST DOMÁCNOSTÍ VE ŠPATNÝCH PODMÍNKÁCH</vt:lpstr>
      <vt:lpstr>C8.1.7 PŘÍTOMNOST DOMÁCNOSTÍ VE ŠPATNÝCH PODMÍNKÁCH</vt:lpstr>
      <vt:lpstr>C8.1.8 HUSTOTA ZELENÝCH PLOCH</vt:lpstr>
      <vt:lpstr>C8.1.8 HUSTOTA ZELENÝCH PLOCH</vt:lpstr>
      <vt:lpstr>CELKOVÁ ZRANITELNOST</vt:lpstr>
      <vt:lpstr>CELKOVÁ ZRANITELNOST</vt:lpstr>
      <vt:lpstr>PowerPoint Presentation</vt:lpstr>
      <vt:lpstr>PowerPoint Presentation</vt:lpstr>
      <vt:lpstr>PowerPoint Presentation</vt:lpstr>
      <vt:lpstr>C8.1 - E1 HUSTOTA OBYVATELSTVA</vt:lpstr>
      <vt:lpstr>C8.1 - E1 HUSTOTA OBYVATELSTVA</vt:lpstr>
      <vt:lpstr>C8.1 - E2 VĚK OBYVATELSTVA</vt:lpstr>
      <vt:lpstr>C8.1 - E2 VĚK OBYVATELSTVA</vt:lpstr>
      <vt:lpstr>PowerPoint Presentation</vt:lpstr>
      <vt:lpstr>PowerPoint Presentation</vt:lpstr>
      <vt:lpstr>PRAVDĚPODOBNOST RIZIKA</vt:lpstr>
      <vt:lpstr>HODNOCENÍ RIZIKA</vt:lpstr>
      <vt:lpstr>Reference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Prezentace aplikace PowerPoint</dc:title>
  <dc:creator>Claudio Capitanio</dc:creator>
  <cp:lastModifiedBy>Hejtmankova, Barbora</cp:lastModifiedBy>
  <cp:revision>68</cp:revision>
  <dcterms:created xsi:type="dcterms:W3CDTF">2025-03-18T17:43:02Z</dcterms:created>
  <dcterms:modified xsi:type="dcterms:W3CDTF">2025-12-09T10:46:04Z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0x010100B3C5717FB35FD3408FC973FAD27DF30A</vt:lpwstr>
  </property>
  <property fmtid="{D5CDD505-2E9C-101B-9397-08002B2CF9AE}" pid="3" name="MediaServiceImageTags">
    <vt:lpwstr/>
  </property>
</Properties>
</file>