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87"/>
  </p:notesMasterIdLst>
  <p:sldIdLst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264" r:id="rId13"/>
    <p:sldId id="347" r:id="rId14"/>
    <p:sldId id="348" r:id="rId15"/>
    <p:sldId id="349" r:id="rId16"/>
    <p:sldId id="350" r:id="rId17"/>
    <p:sldId id="269" r:id="rId18"/>
    <p:sldId id="270" r:id="rId19"/>
    <p:sldId id="271" r:id="rId20"/>
    <p:sldId id="354" r:id="rId21"/>
    <p:sldId id="355" r:id="rId22"/>
    <p:sldId id="274" r:id="rId23"/>
    <p:sldId id="275" r:id="rId24"/>
    <p:sldId id="359" r:id="rId25"/>
    <p:sldId id="360" r:id="rId26"/>
    <p:sldId id="361" r:id="rId27"/>
    <p:sldId id="362" r:id="rId28"/>
    <p:sldId id="363" r:id="rId29"/>
    <p:sldId id="364" r:id="rId30"/>
    <p:sldId id="282" r:id="rId31"/>
    <p:sldId id="366" r:id="rId32"/>
    <p:sldId id="367" r:id="rId33"/>
    <p:sldId id="368" r:id="rId34"/>
    <p:sldId id="369" r:id="rId35"/>
    <p:sldId id="370" r:id="rId36"/>
    <p:sldId id="371" r:id="rId37"/>
    <p:sldId id="373" r:id="rId38"/>
    <p:sldId id="291" r:id="rId39"/>
    <p:sldId id="375" r:id="rId40"/>
    <p:sldId id="376" r:id="rId41"/>
    <p:sldId id="294" r:id="rId42"/>
    <p:sldId id="378" r:id="rId43"/>
    <p:sldId id="379" r:id="rId44"/>
    <p:sldId id="380" r:id="rId45"/>
    <p:sldId id="381" r:id="rId46"/>
    <p:sldId id="382" r:id="rId47"/>
    <p:sldId id="300" r:id="rId48"/>
    <p:sldId id="301" r:id="rId49"/>
    <p:sldId id="385" r:id="rId50"/>
    <p:sldId id="386" r:id="rId51"/>
    <p:sldId id="387" r:id="rId52"/>
    <p:sldId id="388" r:id="rId53"/>
    <p:sldId id="389" r:id="rId54"/>
    <p:sldId id="390" r:id="rId55"/>
    <p:sldId id="391" r:id="rId56"/>
    <p:sldId id="392" r:id="rId57"/>
    <p:sldId id="393" r:id="rId58"/>
    <p:sldId id="394" r:id="rId59"/>
    <p:sldId id="395" r:id="rId60"/>
    <p:sldId id="396" r:id="rId61"/>
    <p:sldId id="397" r:id="rId62"/>
    <p:sldId id="398" r:id="rId63"/>
    <p:sldId id="399" r:id="rId64"/>
    <p:sldId id="400" r:id="rId65"/>
    <p:sldId id="401" r:id="rId66"/>
    <p:sldId id="402" r:id="rId67"/>
    <p:sldId id="403" r:id="rId68"/>
    <p:sldId id="404" r:id="rId69"/>
    <p:sldId id="405" r:id="rId70"/>
    <p:sldId id="406" r:id="rId71"/>
    <p:sldId id="407" r:id="rId72"/>
    <p:sldId id="408" r:id="rId73"/>
    <p:sldId id="326" r:id="rId74"/>
    <p:sldId id="409" r:id="rId75"/>
    <p:sldId id="410" r:id="rId76"/>
    <p:sldId id="411" r:id="rId77"/>
    <p:sldId id="412" r:id="rId78"/>
    <p:sldId id="413" r:id="rId79"/>
    <p:sldId id="414" r:id="rId80"/>
    <p:sldId id="415" r:id="rId81"/>
    <p:sldId id="416" r:id="rId82"/>
    <p:sldId id="417" r:id="rId83"/>
    <p:sldId id="418" r:id="rId84"/>
    <p:sldId id="419" r:id="rId85"/>
    <p:sldId id="420" r:id="rId86"/>
  </p:sldIdLst>
  <p:sldSz cx="9144000" cy="5143500" type="screen16x9"/>
  <p:notesSz cx="6858000" cy="9144000"/>
  <p:embeddedFontLst>
    <p:embeddedFont>
      <p:font typeface="League Spartan" panose="020B0604020202020204" charset="0"/>
      <p:regular r:id="rId88"/>
      <p:bold r:id="rId89"/>
    </p:embeddedFont>
    <p:embeddedFont>
      <p:font typeface="Montserrat" panose="00000500000000000000" pitchFamily="2" charset="0"/>
      <p:regular r:id="rId90"/>
      <p:bold r:id="rId91"/>
      <p:italic r:id="rId92"/>
      <p:boldItalic r:id="rId93"/>
    </p:embeddedFont>
    <p:embeddedFont>
      <p:font typeface="Trebuchet MS" panose="020B0603020202020204" pitchFamily="34" charset="0"/>
      <p:regular r:id="rId94"/>
      <p:bold r:id="rId95"/>
      <p:italic r:id="rId96"/>
      <p:boldItalic r:id="rId9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575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1" roundtripDataSignature="AMtx7mishBiTOvJZqi92G0gbBeKYnesnT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87E761-339F-161A-A566-2E2FCE0BE1BB}" name="Petreje Marek" initials="MP" userId="S::petreje@fzp.czu.cz::2572f1c0-680c-4c16-a277-22eb900c91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8792"/>
    <a:srgbClr val="70AD47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6E6A7-64FC-1BC0-0642-DB4AFE7ED1EB}" v="81" dt="2025-12-09T10:37:44.050"/>
    <p1510:client id="{77A1F35E-F6BD-9574-417E-CBCF40B06924}" v="65" dt="2025-12-09T10:41:48.702"/>
  </p1510:revLst>
</p1510:revInfo>
</file>

<file path=ppt/tableStyles.xml><?xml version="1.0" encoding="utf-8"?>
<a:tblStyleLst xmlns:a="http://schemas.openxmlformats.org/drawingml/2006/main" def="{36E50907-AF9A-4ACE-AC51-CDD586CB403A}">
  <a:tblStyle styleId="{36E50907-AF9A-4ACE-AC51-CDD586CB403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C66247C-F3F6-4631-85B9-B933A1725C9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E65FB7-E2DF-4CBA-8257-6EC7D6196CDF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2028" y="876"/>
      </p:cViewPr>
      <p:guideLst>
        <p:guide pos="5480"/>
        <p:guide pos="2880"/>
        <p:guide pos="363"/>
        <p:guide pos="3220"/>
        <p:guide pos="90"/>
        <p:guide orient="horz" pos="15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font" Target="fonts/font2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181" Type="http://customschemas.google.com/relationships/presentationmetadata" Target="metadata"/><Relationship Id="rId186" Type="http://schemas.microsoft.com/office/2016/11/relationships/changesInfo" Target="changesInfos/changesInfo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82" Type="http://schemas.openxmlformats.org/officeDocument/2006/relationships/presProps" Target="presProps.xml"/><Relationship Id="rId187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font" Target="fonts/font7.fntdata"/><Relationship Id="rId18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10.fntdata"/><Relationship Id="rId188" Type="http://schemas.microsoft.com/office/2018/10/relationships/authors" Target="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5.fntdata"/><Relationship Id="rId183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6.fntdata"/><Relationship Id="rId184" Type="http://schemas.openxmlformats.org/officeDocument/2006/relationships/theme" Target="theme/theme1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S::feliclic@cvut.cz::d14afec8-200e-4809-9e7b-d7cb15307a5d" providerId="AD" clId="Web-{77A1F35E-F6BD-9574-417E-CBCF40B06924}"/>
    <pc:docChg chg="delSld modSld">
      <pc:chgData name="Felicioni, Licia" userId="S::feliclic@cvut.cz::d14afec8-200e-4809-9e7b-d7cb15307a5d" providerId="AD" clId="Web-{77A1F35E-F6BD-9574-417E-CBCF40B06924}" dt="2025-12-09T10:41:48.702" v="63"/>
      <pc:docMkLst>
        <pc:docMk/>
      </pc:docMkLst>
      <pc:sldChg chg="delSp">
        <pc:chgData name="Felicioni, Licia" userId="S::feliclic@cvut.cz::d14afec8-200e-4809-9e7b-d7cb15307a5d" providerId="AD" clId="Web-{77A1F35E-F6BD-9574-417E-CBCF40B06924}" dt="2025-12-09T10:39:15.291" v="3"/>
        <pc:sldMkLst>
          <pc:docMk/>
          <pc:sldMk cId="0" sldId="269"/>
        </pc:sldMkLst>
        <pc:spChg chg="del">
          <ac:chgData name="Felicioni, Licia" userId="S::feliclic@cvut.cz::d14afec8-200e-4809-9e7b-d7cb15307a5d" providerId="AD" clId="Web-{77A1F35E-F6BD-9574-417E-CBCF40B06924}" dt="2025-12-09T10:39:15.291" v="3"/>
          <ac:spMkLst>
            <pc:docMk/>
            <pc:sldMk cId="0" sldId="269"/>
            <ac:spMk id="269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16.713" v="4"/>
        <pc:sldMkLst>
          <pc:docMk/>
          <pc:sldMk cId="0" sldId="270"/>
        </pc:sldMkLst>
        <pc:spChg chg="del">
          <ac:chgData name="Felicioni, Licia" userId="S::feliclic@cvut.cz::d14afec8-200e-4809-9e7b-d7cb15307a5d" providerId="AD" clId="Web-{77A1F35E-F6BD-9574-417E-CBCF40B06924}" dt="2025-12-09T10:39:16.713" v="4"/>
          <ac:spMkLst>
            <pc:docMk/>
            <pc:sldMk cId="0" sldId="270"/>
            <ac:spMk id="274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19.791" v="5"/>
        <pc:sldMkLst>
          <pc:docMk/>
          <pc:sldMk cId="0" sldId="271"/>
        </pc:sldMkLst>
        <pc:spChg chg="del">
          <ac:chgData name="Felicioni, Licia" userId="S::feliclic@cvut.cz::d14afec8-200e-4809-9e7b-d7cb15307a5d" providerId="AD" clId="Web-{77A1F35E-F6BD-9574-417E-CBCF40B06924}" dt="2025-12-09T10:39:19.791" v="5"/>
          <ac:spMkLst>
            <pc:docMk/>
            <pc:sldMk cId="0" sldId="271"/>
            <ac:spMk id="315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27.838" v="8"/>
        <pc:sldMkLst>
          <pc:docMk/>
          <pc:sldMk cId="0" sldId="274"/>
        </pc:sldMkLst>
        <pc:spChg chg="del">
          <ac:chgData name="Felicioni, Licia" userId="S::feliclic@cvut.cz::d14afec8-200e-4809-9e7b-d7cb15307a5d" providerId="AD" clId="Web-{77A1F35E-F6BD-9574-417E-CBCF40B06924}" dt="2025-12-09T10:39:27.838" v="8"/>
          <ac:spMkLst>
            <pc:docMk/>
            <pc:sldMk cId="0" sldId="274"/>
            <ac:spMk id="373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2.620" v="16"/>
        <pc:sldMkLst>
          <pc:docMk/>
          <pc:sldMk cId="0" sldId="282"/>
        </pc:sldMkLst>
        <pc:spChg chg="del">
          <ac:chgData name="Felicioni, Licia" userId="S::feliclic@cvut.cz::d14afec8-200e-4809-9e7b-d7cb15307a5d" providerId="AD" clId="Web-{77A1F35E-F6BD-9574-417E-CBCF40B06924}" dt="2025-12-09T10:39:42.620" v="16"/>
          <ac:spMkLst>
            <pc:docMk/>
            <pc:sldMk cId="0" sldId="282"/>
            <ac:spMk id="472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08.730" v="25"/>
        <pc:sldMkLst>
          <pc:docMk/>
          <pc:sldMk cId="0" sldId="291"/>
        </pc:sldMkLst>
        <pc:spChg chg="del">
          <ac:chgData name="Felicioni, Licia" userId="S::feliclic@cvut.cz::d14afec8-200e-4809-9e7b-d7cb15307a5d" providerId="AD" clId="Web-{77A1F35E-F6BD-9574-417E-CBCF40B06924}" dt="2025-12-09T10:40:08.730" v="25"/>
          <ac:spMkLst>
            <pc:docMk/>
            <pc:sldMk cId="0" sldId="291"/>
            <ac:spMk id="575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13.090" v="28"/>
        <pc:sldMkLst>
          <pc:docMk/>
          <pc:sldMk cId="0" sldId="294"/>
        </pc:sldMkLst>
        <pc:spChg chg="del">
          <ac:chgData name="Felicioni, Licia" userId="S::feliclic@cvut.cz::d14afec8-200e-4809-9e7b-d7cb15307a5d" providerId="AD" clId="Web-{77A1F35E-F6BD-9574-417E-CBCF40B06924}" dt="2025-12-09T10:40:13.090" v="28"/>
          <ac:spMkLst>
            <pc:docMk/>
            <pc:sldMk cId="0" sldId="294"/>
            <ac:spMk id="614" creationId="{00000000-0000-0000-0000-000000000000}"/>
          </ac:spMkLst>
        </pc:spChg>
        <pc:spChg chg="del">
          <ac:chgData name="Felicioni, Licia" userId="S::feliclic@cvut.cz::d14afec8-200e-4809-9e7b-d7cb15307a5d" providerId="AD" clId="Web-{77A1F35E-F6BD-9574-417E-CBCF40B06924}" dt="2025-12-09T10:40:13.090" v="27"/>
          <ac:spMkLst>
            <pc:docMk/>
            <pc:sldMk cId="0" sldId="294"/>
            <ac:spMk id="615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24.824" v="35"/>
        <pc:sldMkLst>
          <pc:docMk/>
          <pc:sldMk cId="0" sldId="301"/>
        </pc:sldMkLst>
        <pc:spChg chg="del">
          <ac:chgData name="Felicioni, Licia" userId="S::feliclic@cvut.cz::d14afec8-200e-4809-9e7b-d7cb15307a5d" providerId="AD" clId="Web-{77A1F35E-F6BD-9574-417E-CBCF40B06924}" dt="2025-12-09T10:40:24.824" v="35"/>
          <ac:spMkLst>
            <pc:docMk/>
            <pc:sldMk cId="0" sldId="301"/>
            <ac:spMk id="690" creationId="{00000000-0000-0000-0000-000000000000}"/>
          </ac:spMkLst>
        </pc:spChg>
        <pc:spChg chg="del">
          <ac:chgData name="Felicioni, Licia" userId="S::feliclic@cvut.cz::d14afec8-200e-4809-9e7b-d7cb15307a5d" providerId="AD" clId="Web-{77A1F35E-F6BD-9574-417E-CBCF40B06924}" dt="2025-12-09T10:40:24.824" v="34"/>
          <ac:spMkLst>
            <pc:docMk/>
            <pc:sldMk cId="0" sldId="301"/>
            <ac:spMk id="691" creationId="{00000000-0000-0000-0000-000000000000}"/>
          </ac:spMkLst>
        </pc:spChg>
      </pc:sldChg>
      <pc:sldChg chg="del">
        <pc:chgData name="Felicioni, Licia" userId="S::feliclic@cvut.cz::d14afec8-200e-4809-9e7b-d7cb15307a5d" providerId="AD" clId="Web-{77A1F35E-F6BD-9574-417E-CBCF40B06924}" dt="2025-12-09T10:41:28.983" v="51"/>
        <pc:sldMkLst>
          <pc:docMk/>
          <pc:sldMk cId="0" sldId="323"/>
        </pc:sldMkLst>
      </pc:sldChg>
      <pc:sldChg chg="delSp">
        <pc:chgData name="Felicioni, Licia" userId="S::feliclic@cvut.cz::d14afec8-200e-4809-9e7b-d7cb15307a5d" providerId="AD" clId="Web-{77A1F35E-F6BD-9574-417E-CBCF40B06924}" dt="2025-12-09T10:41:35.373" v="56"/>
        <pc:sldMkLst>
          <pc:docMk/>
          <pc:sldMk cId="0" sldId="326"/>
        </pc:sldMkLst>
        <pc:spChg chg="del">
          <ac:chgData name="Felicioni, Licia" userId="S::feliclic@cvut.cz::d14afec8-200e-4809-9e7b-d7cb15307a5d" providerId="AD" clId="Web-{77A1F35E-F6BD-9574-417E-CBCF40B06924}" dt="2025-12-09T10:41:35.373" v="56"/>
          <ac:spMkLst>
            <pc:docMk/>
            <pc:sldMk cId="0" sldId="326"/>
            <ac:spMk id="998" creationId="{00000000-0000-0000-0000-00000000000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09.681" v="0"/>
        <pc:sldMkLst>
          <pc:docMk/>
          <pc:sldMk cId="3896013495" sldId="345"/>
        </pc:sldMkLst>
        <pc:spChg chg="del">
          <ac:chgData name="Felicioni, Licia" userId="S::feliclic@cvut.cz::d14afec8-200e-4809-9e7b-d7cb15307a5d" providerId="AD" clId="Web-{77A1F35E-F6BD-9574-417E-CBCF40B06924}" dt="2025-12-09T10:39:09.681" v="0"/>
          <ac:spMkLst>
            <pc:docMk/>
            <pc:sldMk cId="3896013495" sldId="345"/>
            <ac:spMk id="183" creationId="{4A1DCFBB-ACA9-FCC3-B65F-AB9DF76FA131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14.025" v="2"/>
        <pc:sldMkLst>
          <pc:docMk/>
          <pc:sldMk cId="878368313" sldId="350"/>
        </pc:sldMkLst>
        <pc:spChg chg="del">
          <ac:chgData name="Felicioni, Licia" userId="S::feliclic@cvut.cz::d14afec8-200e-4809-9e7b-d7cb15307a5d" providerId="AD" clId="Web-{77A1F35E-F6BD-9574-417E-CBCF40B06924}" dt="2025-12-09T10:39:14.025" v="2"/>
          <ac:spMkLst>
            <pc:docMk/>
            <pc:sldMk cId="878368313" sldId="350"/>
            <ac:spMk id="224" creationId="{C1983ECA-6C08-3C0B-2D33-7C34DC31D127}"/>
          </ac:spMkLst>
        </pc:spChg>
        <pc:spChg chg="del">
          <ac:chgData name="Felicioni, Licia" userId="S::feliclic@cvut.cz::d14afec8-200e-4809-9e7b-d7cb15307a5d" providerId="AD" clId="Web-{77A1F35E-F6BD-9574-417E-CBCF40B06924}" dt="2025-12-09T10:39:14.025" v="1"/>
          <ac:spMkLst>
            <pc:docMk/>
            <pc:sldMk cId="878368313" sldId="350"/>
            <ac:spMk id="225" creationId="{04547F98-29BD-842D-E9F5-723F3109070A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20.822" v="6"/>
        <pc:sldMkLst>
          <pc:docMk/>
          <pc:sldMk cId="2531333255" sldId="354"/>
        </pc:sldMkLst>
        <pc:spChg chg="del">
          <ac:chgData name="Felicioni, Licia" userId="S::feliclic@cvut.cz::d14afec8-200e-4809-9e7b-d7cb15307a5d" providerId="AD" clId="Web-{77A1F35E-F6BD-9574-417E-CBCF40B06924}" dt="2025-12-09T10:39:20.822" v="6"/>
          <ac:spMkLst>
            <pc:docMk/>
            <pc:sldMk cId="2531333255" sldId="354"/>
            <ac:spMk id="343" creationId="{6158F8C2-802A-9387-EF23-1977978FAFD7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24.276" v="7"/>
        <pc:sldMkLst>
          <pc:docMk/>
          <pc:sldMk cId="1001157809" sldId="355"/>
        </pc:sldMkLst>
        <pc:spChg chg="del">
          <ac:chgData name="Felicioni, Licia" userId="S::feliclic@cvut.cz::d14afec8-200e-4809-9e7b-d7cb15307a5d" providerId="AD" clId="Web-{77A1F35E-F6BD-9574-417E-CBCF40B06924}" dt="2025-12-09T10:39:24.276" v="7"/>
          <ac:spMkLst>
            <pc:docMk/>
            <pc:sldMk cId="1001157809" sldId="355"/>
            <ac:spMk id="360" creationId="{DBA7D9BD-51D4-5017-4652-9F7AF02B40A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31.307" v="10"/>
        <pc:sldMkLst>
          <pc:docMk/>
          <pc:sldMk cId="729265448" sldId="359"/>
        </pc:sldMkLst>
        <pc:spChg chg="del">
          <ac:chgData name="Felicioni, Licia" userId="S::feliclic@cvut.cz::d14afec8-200e-4809-9e7b-d7cb15307a5d" providerId="AD" clId="Web-{77A1F35E-F6BD-9574-417E-CBCF40B06924}" dt="2025-12-09T10:39:31.307" v="10"/>
          <ac:spMkLst>
            <pc:docMk/>
            <pc:sldMk cId="729265448" sldId="359"/>
            <ac:spMk id="399" creationId="{CCF5A5FC-1F85-D90C-AB5B-C35BC31F84AC}"/>
          </ac:spMkLst>
        </pc:spChg>
        <pc:spChg chg="del">
          <ac:chgData name="Felicioni, Licia" userId="S::feliclic@cvut.cz::d14afec8-200e-4809-9e7b-d7cb15307a5d" providerId="AD" clId="Web-{77A1F35E-F6BD-9574-417E-CBCF40B06924}" dt="2025-12-09T10:39:31.307" v="9"/>
          <ac:spMkLst>
            <pc:docMk/>
            <pc:sldMk cId="729265448" sldId="359"/>
            <ac:spMk id="400" creationId="{8DA0245A-7CCF-4EBD-D1BF-989E7791B9DB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34.057" v="11"/>
        <pc:sldMkLst>
          <pc:docMk/>
          <pc:sldMk cId="2404225255" sldId="360"/>
        </pc:sldMkLst>
        <pc:spChg chg="del">
          <ac:chgData name="Felicioni, Licia" userId="S::feliclic@cvut.cz::d14afec8-200e-4809-9e7b-d7cb15307a5d" providerId="AD" clId="Web-{77A1F35E-F6BD-9574-417E-CBCF40B06924}" dt="2025-12-09T10:39:34.057" v="11"/>
          <ac:spMkLst>
            <pc:docMk/>
            <pc:sldMk cId="2404225255" sldId="360"/>
            <ac:spMk id="408" creationId="{F3A6240A-CA54-8554-7D3B-B727138586A5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36.823" v="12"/>
        <pc:sldMkLst>
          <pc:docMk/>
          <pc:sldMk cId="3038063334" sldId="361"/>
        </pc:sldMkLst>
        <pc:spChg chg="del">
          <ac:chgData name="Felicioni, Licia" userId="S::feliclic@cvut.cz::d14afec8-200e-4809-9e7b-d7cb15307a5d" providerId="AD" clId="Web-{77A1F35E-F6BD-9574-417E-CBCF40B06924}" dt="2025-12-09T10:39:36.823" v="12"/>
          <ac:spMkLst>
            <pc:docMk/>
            <pc:sldMk cId="3038063334" sldId="361"/>
            <ac:spMk id="418" creationId="{1CF5B5B0-283C-A706-9500-D4F17C4E9684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39.042" v="13"/>
        <pc:sldMkLst>
          <pc:docMk/>
          <pc:sldMk cId="2104472711" sldId="362"/>
        </pc:sldMkLst>
        <pc:spChg chg="del">
          <ac:chgData name="Felicioni, Licia" userId="S::feliclic@cvut.cz::d14afec8-200e-4809-9e7b-d7cb15307a5d" providerId="AD" clId="Web-{77A1F35E-F6BD-9574-417E-CBCF40B06924}" dt="2025-12-09T10:39:39.042" v="13"/>
          <ac:spMkLst>
            <pc:docMk/>
            <pc:sldMk cId="2104472711" sldId="362"/>
            <ac:spMk id="431" creationId="{7186B6B0-FA0C-A99D-9E8D-86B5519B1BE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0.386" v="15"/>
        <pc:sldMkLst>
          <pc:docMk/>
          <pc:sldMk cId="2077208110" sldId="364"/>
        </pc:sldMkLst>
        <pc:spChg chg="del">
          <ac:chgData name="Felicioni, Licia" userId="S::feliclic@cvut.cz::d14afec8-200e-4809-9e7b-d7cb15307a5d" providerId="AD" clId="Web-{77A1F35E-F6BD-9574-417E-CBCF40B06924}" dt="2025-12-09T10:39:40.386" v="15"/>
          <ac:spMkLst>
            <pc:docMk/>
            <pc:sldMk cId="2077208110" sldId="364"/>
            <ac:spMk id="463" creationId="{31F76DCC-CE0F-53B7-CDEF-7B082CEE36F2}"/>
          </ac:spMkLst>
        </pc:spChg>
        <pc:spChg chg="del">
          <ac:chgData name="Felicioni, Licia" userId="S::feliclic@cvut.cz::d14afec8-200e-4809-9e7b-d7cb15307a5d" providerId="AD" clId="Web-{77A1F35E-F6BD-9574-417E-CBCF40B06924}" dt="2025-12-09T10:39:40.386" v="14"/>
          <ac:spMkLst>
            <pc:docMk/>
            <pc:sldMk cId="2077208110" sldId="364"/>
            <ac:spMk id="464" creationId="{0C0063E7-EF87-CE82-F902-466528A2C9C7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3.698" v="17"/>
        <pc:sldMkLst>
          <pc:docMk/>
          <pc:sldMk cId="3373487906" sldId="366"/>
        </pc:sldMkLst>
        <pc:spChg chg="del">
          <ac:chgData name="Felicioni, Licia" userId="S::feliclic@cvut.cz::d14afec8-200e-4809-9e7b-d7cb15307a5d" providerId="AD" clId="Web-{77A1F35E-F6BD-9574-417E-CBCF40B06924}" dt="2025-12-09T10:39:43.698" v="17"/>
          <ac:spMkLst>
            <pc:docMk/>
            <pc:sldMk cId="3373487906" sldId="366"/>
            <ac:spMk id="482" creationId="{E2B6FF22-C095-E75D-4877-03E6A42DE011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4.948" v="18"/>
        <pc:sldMkLst>
          <pc:docMk/>
          <pc:sldMk cId="4047218636" sldId="367"/>
        </pc:sldMkLst>
        <pc:spChg chg="del">
          <ac:chgData name="Felicioni, Licia" userId="S::feliclic@cvut.cz::d14afec8-200e-4809-9e7b-d7cb15307a5d" providerId="AD" clId="Web-{77A1F35E-F6BD-9574-417E-CBCF40B06924}" dt="2025-12-09T10:39:44.948" v="18"/>
          <ac:spMkLst>
            <pc:docMk/>
            <pc:sldMk cId="4047218636" sldId="367"/>
            <ac:spMk id="491" creationId="{78D4ED17-FFFF-DCCB-F669-88580D3BB188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6.354" v="19"/>
        <pc:sldMkLst>
          <pc:docMk/>
          <pc:sldMk cId="1508907728" sldId="368"/>
        </pc:sldMkLst>
        <pc:spChg chg="del">
          <ac:chgData name="Felicioni, Licia" userId="S::feliclic@cvut.cz::d14afec8-200e-4809-9e7b-d7cb15307a5d" providerId="AD" clId="Web-{77A1F35E-F6BD-9574-417E-CBCF40B06924}" dt="2025-12-09T10:39:46.354" v="19"/>
          <ac:spMkLst>
            <pc:docMk/>
            <pc:sldMk cId="1508907728" sldId="368"/>
            <ac:spMk id="504" creationId="{05D17EAF-341B-6EAD-B4D7-3867C7F9130E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49.245" v="21"/>
        <pc:sldMkLst>
          <pc:docMk/>
          <pc:sldMk cId="2376137118" sldId="370"/>
        </pc:sldMkLst>
        <pc:spChg chg="del">
          <ac:chgData name="Felicioni, Licia" userId="S::feliclic@cvut.cz::d14afec8-200e-4809-9e7b-d7cb15307a5d" providerId="AD" clId="Web-{77A1F35E-F6BD-9574-417E-CBCF40B06924}" dt="2025-12-09T10:39:49.245" v="21"/>
          <ac:spMkLst>
            <pc:docMk/>
            <pc:sldMk cId="2376137118" sldId="370"/>
            <ac:spMk id="530" creationId="{4EFF37CC-4251-7482-7A7A-56BE64818F42}"/>
          </ac:spMkLst>
        </pc:spChg>
        <pc:spChg chg="del">
          <ac:chgData name="Felicioni, Licia" userId="S::feliclic@cvut.cz::d14afec8-200e-4809-9e7b-d7cb15307a5d" providerId="AD" clId="Web-{77A1F35E-F6BD-9574-417E-CBCF40B06924}" dt="2025-12-09T10:39:49.245" v="20"/>
          <ac:spMkLst>
            <pc:docMk/>
            <pc:sldMk cId="2376137118" sldId="370"/>
            <ac:spMk id="531" creationId="{314B61A2-72BA-5B4C-89DC-7D6746A1134B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39:55.245" v="23"/>
        <pc:sldMkLst>
          <pc:docMk/>
          <pc:sldMk cId="4170029639" sldId="371"/>
        </pc:sldMkLst>
        <pc:spChg chg="del">
          <ac:chgData name="Felicioni, Licia" userId="S::feliclic@cvut.cz::d14afec8-200e-4809-9e7b-d7cb15307a5d" providerId="AD" clId="Web-{77A1F35E-F6BD-9574-417E-CBCF40B06924}" dt="2025-12-09T10:39:55.245" v="23"/>
          <ac:spMkLst>
            <pc:docMk/>
            <pc:sldMk cId="4170029639" sldId="371"/>
            <ac:spMk id="539" creationId="{712B3D81-3EA5-7DA2-F5C4-9EED73B76BB3}"/>
          </ac:spMkLst>
        </pc:spChg>
      </pc:sldChg>
      <pc:sldChg chg="delSp modSp">
        <pc:chgData name="Felicioni, Licia" userId="S::feliclic@cvut.cz::d14afec8-200e-4809-9e7b-d7cb15307a5d" providerId="AD" clId="Web-{77A1F35E-F6BD-9574-417E-CBCF40B06924}" dt="2025-12-09T10:40:06.418" v="24" actId="1076"/>
        <pc:sldMkLst>
          <pc:docMk/>
          <pc:sldMk cId="390445457" sldId="373"/>
        </pc:sldMkLst>
        <pc:spChg chg="del">
          <ac:chgData name="Felicioni, Licia" userId="S::feliclic@cvut.cz::d14afec8-200e-4809-9e7b-d7cb15307a5d" providerId="AD" clId="Web-{77A1F35E-F6BD-9574-417E-CBCF40B06924}" dt="2025-12-09T10:39:52.464" v="22"/>
          <ac:spMkLst>
            <pc:docMk/>
            <pc:sldMk cId="390445457" sldId="373"/>
            <ac:spMk id="563" creationId="{CA76BD3C-D57D-CF2A-6EDB-9D51DAAE9F48}"/>
          </ac:spMkLst>
        </pc:spChg>
        <pc:cxnChg chg="mod">
          <ac:chgData name="Felicioni, Licia" userId="S::feliclic@cvut.cz::d14afec8-200e-4809-9e7b-d7cb15307a5d" providerId="AD" clId="Web-{77A1F35E-F6BD-9574-417E-CBCF40B06924}" dt="2025-12-09T10:40:06.418" v="24" actId="1076"/>
          <ac:cxnSpMkLst>
            <pc:docMk/>
            <pc:sldMk cId="390445457" sldId="373"/>
            <ac:cxnSpMk id="569" creationId="{96418798-2AD7-C467-4B52-102185E913E2}"/>
          </ac:cxnSpMkLst>
        </pc:cxnChg>
      </pc:sldChg>
      <pc:sldChg chg="delSp">
        <pc:chgData name="Felicioni, Licia" userId="S::feliclic@cvut.cz::d14afec8-200e-4809-9e7b-d7cb15307a5d" providerId="AD" clId="Web-{77A1F35E-F6BD-9574-417E-CBCF40B06924}" dt="2025-12-09T10:40:10.933" v="26"/>
        <pc:sldMkLst>
          <pc:docMk/>
          <pc:sldMk cId="2332455264" sldId="375"/>
        </pc:sldMkLst>
        <pc:spChg chg="del">
          <ac:chgData name="Felicioni, Licia" userId="S::feliclic@cvut.cz::d14afec8-200e-4809-9e7b-d7cb15307a5d" providerId="AD" clId="Web-{77A1F35E-F6BD-9574-417E-CBCF40B06924}" dt="2025-12-09T10:40:10.933" v="26"/>
          <ac:spMkLst>
            <pc:docMk/>
            <pc:sldMk cId="2332455264" sldId="375"/>
            <ac:spMk id="588" creationId="{D20A0D8B-3DC9-F525-90F6-855E2551B6CF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14.809" v="29"/>
        <pc:sldMkLst>
          <pc:docMk/>
          <pc:sldMk cId="3657190582" sldId="378"/>
        </pc:sldMkLst>
        <pc:spChg chg="del">
          <ac:chgData name="Felicioni, Licia" userId="S::feliclic@cvut.cz::d14afec8-200e-4809-9e7b-d7cb15307a5d" providerId="AD" clId="Web-{77A1F35E-F6BD-9574-417E-CBCF40B06924}" dt="2025-12-09T10:40:14.809" v="29"/>
          <ac:spMkLst>
            <pc:docMk/>
            <pc:sldMk cId="3657190582" sldId="378"/>
            <ac:spMk id="623" creationId="{56DE2854-C16E-6304-8127-F2A71BDF7FCC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17.340" v="30"/>
        <pc:sldMkLst>
          <pc:docMk/>
          <pc:sldMk cId="3043404412" sldId="379"/>
        </pc:sldMkLst>
        <pc:spChg chg="del">
          <ac:chgData name="Felicioni, Licia" userId="S::feliclic@cvut.cz::d14afec8-200e-4809-9e7b-d7cb15307a5d" providerId="AD" clId="Web-{77A1F35E-F6BD-9574-417E-CBCF40B06924}" dt="2025-12-09T10:40:17.340" v="30"/>
          <ac:spMkLst>
            <pc:docMk/>
            <pc:sldMk cId="3043404412" sldId="379"/>
            <ac:spMk id="637" creationId="{0D0BB15D-9CDD-6963-6371-96EFC91620A2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18.543" v="31"/>
        <pc:sldMkLst>
          <pc:docMk/>
          <pc:sldMk cId="3222022426" sldId="380"/>
        </pc:sldMkLst>
        <pc:spChg chg="del">
          <ac:chgData name="Felicioni, Licia" userId="S::feliclic@cvut.cz::d14afec8-200e-4809-9e7b-d7cb15307a5d" providerId="AD" clId="Web-{77A1F35E-F6BD-9574-417E-CBCF40B06924}" dt="2025-12-09T10:40:18.543" v="31"/>
          <ac:spMkLst>
            <pc:docMk/>
            <pc:sldMk cId="3222022426" sldId="380"/>
            <ac:spMk id="642" creationId="{951FBE62-6305-1B5A-DB63-61165A98E46E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19.699" v="32"/>
        <pc:sldMkLst>
          <pc:docMk/>
          <pc:sldMk cId="4083961427" sldId="381"/>
        </pc:sldMkLst>
        <pc:spChg chg="del">
          <ac:chgData name="Felicioni, Licia" userId="S::feliclic@cvut.cz::d14afec8-200e-4809-9e7b-d7cb15307a5d" providerId="AD" clId="Web-{77A1F35E-F6BD-9574-417E-CBCF40B06924}" dt="2025-12-09T10:40:19.699" v="32"/>
          <ac:spMkLst>
            <pc:docMk/>
            <pc:sldMk cId="4083961427" sldId="381"/>
            <ac:spMk id="651" creationId="{53EC23EC-E94C-4DF4-5E8B-6605D111707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21.277" v="33"/>
        <pc:sldMkLst>
          <pc:docMk/>
          <pc:sldMk cId="2088662002" sldId="382"/>
        </pc:sldMkLst>
        <pc:spChg chg="del">
          <ac:chgData name="Felicioni, Licia" userId="S::feliclic@cvut.cz::d14afec8-200e-4809-9e7b-d7cb15307a5d" providerId="AD" clId="Web-{77A1F35E-F6BD-9574-417E-CBCF40B06924}" dt="2025-12-09T10:40:21.277" v="33"/>
          <ac:spMkLst>
            <pc:docMk/>
            <pc:sldMk cId="2088662002" sldId="382"/>
            <ac:spMk id="663" creationId="{7624DE6C-4FCB-9DB8-853A-A75501FB0D97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26.043" v="36"/>
        <pc:sldMkLst>
          <pc:docMk/>
          <pc:sldMk cId="609968566" sldId="385"/>
        </pc:sldMkLst>
        <pc:spChg chg="del">
          <ac:chgData name="Felicioni, Licia" userId="S::feliclic@cvut.cz::d14afec8-200e-4809-9e7b-d7cb15307a5d" providerId="AD" clId="Web-{77A1F35E-F6BD-9574-417E-CBCF40B06924}" dt="2025-12-09T10:40:26.043" v="36"/>
          <ac:spMkLst>
            <pc:docMk/>
            <pc:sldMk cId="609968566" sldId="385"/>
            <ac:spMk id="699" creationId="{5DE32ABC-571E-7075-B8E6-015C17B09904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27.496" v="37"/>
        <pc:sldMkLst>
          <pc:docMk/>
          <pc:sldMk cId="550770619" sldId="386"/>
        </pc:sldMkLst>
        <pc:spChg chg="del">
          <ac:chgData name="Felicioni, Licia" userId="S::feliclic@cvut.cz::d14afec8-200e-4809-9e7b-d7cb15307a5d" providerId="AD" clId="Web-{77A1F35E-F6BD-9574-417E-CBCF40B06924}" dt="2025-12-09T10:40:27.496" v="37"/>
          <ac:spMkLst>
            <pc:docMk/>
            <pc:sldMk cId="550770619" sldId="386"/>
            <ac:spMk id="712" creationId="{AA518E0E-1997-9261-4E62-DEB905486FB9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0:28.668" v="38"/>
        <pc:sldMkLst>
          <pc:docMk/>
          <pc:sldMk cId="2707864959" sldId="387"/>
        </pc:sldMkLst>
        <pc:spChg chg="del">
          <ac:chgData name="Felicioni, Licia" userId="S::feliclic@cvut.cz::d14afec8-200e-4809-9e7b-d7cb15307a5d" providerId="AD" clId="Web-{77A1F35E-F6BD-9574-417E-CBCF40B06924}" dt="2025-12-09T10:40:28.668" v="38"/>
          <ac:spMkLst>
            <pc:docMk/>
            <pc:sldMk cId="2707864959" sldId="387"/>
            <ac:spMk id="732" creationId="{F978C3A1-B870-7B57-A4D3-3B68C4A333F8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03.404" v="39"/>
        <pc:sldMkLst>
          <pc:docMk/>
          <pc:sldMk cId="1674748775" sldId="388"/>
        </pc:sldMkLst>
        <pc:spChg chg="del">
          <ac:chgData name="Felicioni, Licia" userId="S::feliclic@cvut.cz::d14afec8-200e-4809-9e7b-d7cb15307a5d" providerId="AD" clId="Web-{77A1F35E-F6BD-9574-417E-CBCF40B06924}" dt="2025-12-09T10:41:03.404" v="39"/>
          <ac:spMkLst>
            <pc:docMk/>
            <pc:sldMk cId="1674748775" sldId="388"/>
            <ac:spMk id="745" creationId="{BBC47BE0-90FC-AB40-2134-C365937233E6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06.732" v="41"/>
        <pc:sldMkLst>
          <pc:docMk/>
          <pc:sldMk cId="358287676" sldId="390"/>
        </pc:sldMkLst>
        <pc:spChg chg="del">
          <ac:chgData name="Felicioni, Licia" userId="S::feliclic@cvut.cz::d14afec8-200e-4809-9e7b-d7cb15307a5d" providerId="AD" clId="Web-{77A1F35E-F6BD-9574-417E-CBCF40B06924}" dt="2025-12-09T10:41:06.732" v="41"/>
          <ac:spMkLst>
            <pc:docMk/>
            <pc:sldMk cId="358287676" sldId="390"/>
            <ac:spMk id="771" creationId="{7ECAE57C-C063-363F-5AC5-07334D73389E}"/>
          </ac:spMkLst>
        </pc:spChg>
        <pc:spChg chg="del">
          <ac:chgData name="Felicioni, Licia" userId="S::feliclic@cvut.cz::d14afec8-200e-4809-9e7b-d7cb15307a5d" providerId="AD" clId="Web-{77A1F35E-F6BD-9574-417E-CBCF40B06924}" dt="2025-12-09T10:41:06.732" v="40"/>
          <ac:spMkLst>
            <pc:docMk/>
            <pc:sldMk cId="358287676" sldId="390"/>
            <ac:spMk id="772" creationId="{550C1863-A179-5C84-9A62-CB86D514B2EB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08.451" v="42"/>
        <pc:sldMkLst>
          <pc:docMk/>
          <pc:sldMk cId="3640649345" sldId="391"/>
        </pc:sldMkLst>
        <pc:spChg chg="del">
          <ac:chgData name="Felicioni, Licia" userId="S::feliclic@cvut.cz::d14afec8-200e-4809-9e7b-d7cb15307a5d" providerId="AD" clId="Web-{77A1F35E-F6BD-9574-417E-CBCF40B06924}" dt="2025-12-09T10:41:08.451" v="42"/>
          <ac:spMkLst>
            <pc:docMk/>
            <pc:sldMk cId="3640649345" sldId="391"/>
            <ac:spMk id="784" creationId="{DA68AD67-4F4D-B0A4-5811-3883FF458D15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0.326" v="43"/>
        <pc:sldMkLst>
          <pc:docMk/>
          <pc:sldMk cId="899085367" sldId="392"/>
        </pc:sldMkLst>
        <pc:spChg chg="del">
          <ac:chgData name="Felicioni, Licia" userId="S::feliclic@cvut.cz::d14afec8-200e-4809-9e7b-d7cb15307a5d" providerId="AD" clId="Web-{77A1F35E-F6BD-9574-417E-CBCF40B06924}" dt="2025-12-09T10:41:10.326" v="43"/>
          <ac:spMkLst>
            <pc:docMk/>
            <pc:sldMk cId="899085367" sldId="392"/>
            <ac:spMk id="799" creationId="{89DDA0CD-04DF-7D75-220D-46B4F3E8A3AC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1.638" v="44"/>
        <pc:sldMkLst>
          <pc:docMk/>
          <pc:sldMk cId="3991643450" sldId="393"/>
        </pc:sldMkLst>
        <pc:spChg chg="del">
          <ac:chgData name="Felicioni, Licia" userId="S::feliclic@cvut.cz::d14afec8-200e-4809-9e7b-d7cb15307a5d" providerId="AD" clId="Web-{77A1F35E-F6BD-9574-417E-CBCF40B06924}" dt="2025-12-09T10:41:11.638" v="44"/>
          <ac:spMkLst>
            <pc:docMk/>
            <pc:sldMk cId="3991643450" sldId="393"/>
            <ac:spMk id="812" creationId="{B5E8A16E-A054-E5CD-FD2A-615CF1517E2A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4.935" v="46"/>
        <pc:sldMkLst>
          <pc:docMk/>
          <pc:sldMk cId="2262417822" sldId="395"/>
        </pc:sldMkLst>
        <pc:spChg chg="del">
          <ac:chgData name="Felicioni, Licia" userId="S::feliclic@cvut.cz::d14afec8-200e-4809-9e7b-d7cb15307a5d" providerId="AD" clId="Web-{77A1F35E-F6BD-9574-417E-CBCF40B06924}" dt="2025-12-09T10:41:14.935" v="46"/>
          <ac:spMkLst>
            <pc:docMk/>
            <pc:sldMk cId="2262417822" sldId="395"/>
            <ac:spMk id="835" creationId="{0D3B6A45-350F-544C-FB74-081D660655CD}"/>
          </ac:spMkLst>
        </pc:spChg>
        <pc:spChg chg="del">
          <ac:chgData name="Felicioni, Licia" userId="S::feliclic@cvut.cz::d14afec8-200e-4809-9e7b-d7cb15307a5d" providerId="AD" clId="Web-{77A1F35E-F6BD-9574-417E-CBCF40B06924}" dt="2025-12-09T10:41:14.935" v="45"/>
          <ac:spMkLst>
            <pc:docMk/>
            <pc:sldMk cId="2262417822" sldId="395"/>
            <ac:spMk id="836" creationId="{CBFD8167-7057-2C73-6817-3ADB6CF33C4C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6.732" v="47"/>
        <pc:sldMkLst>
          <pc:docMk/>
          <pc:sldMk cId="4021111212" sldId="396"/>
        </pc:sldMkLst>
        <pc:spChg chg="del">
          <ac:chgData name="Felicioni, Licia" userId="S::feliclic@cvut.cz::d14afec8-200e-4809-9e7b-d7cb15307a5d" providerId="AD" clId="Web-{77A1F35E-F6BD-9574-417E-CBCF40B06924}" dt="2025-12-09T10:41:16.732" v="47"/>
          <ac:spMkLst>
            <pc:docMk/>
            <pc:sldMk cId="4021111212" sldId="396"/>
            <ac:spMk id="844" creationId="{135EEF93-109D-B442-5E0D-1E53806B90CE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7.967" v="48"/>
        <pc:sldMkLst>
          <pc:docMk/>
          <pc:sldMk cId="2202367370" sldId="397"/>
        </pc:sldMkLst>
        <pc:spChg chg="del">
          <ac:chgData name="Felicioni, Licia" userId="S::feliclic@cvut.cz::d14afec8-200e-4809-9e7b-d7cb15307a5d" providerId="AD" clId="Web-{77A1F35E-F6BD-9574-417E-CBCF40B06924}" dt="2025-12-09T10:41:17.967" v="48"/>
          <ac:spMkLst>
            <pc:docMk/>
            <pc:sldMk cId="2202367370" sldId="397"/>
            <ac:spMk id="857" creationId="{1D0D63F1-C068-1C13-BB6D-76C6265133CB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19.357" v="49"/>
        <pc:sldMkLst>
          <pc:docMk/>
          <pc:sldMk cId="63691544" sldId="398"/>
        </pc:sldMkLst>
        <pc:spChg chg="del">
          <ac:chgData name="Felicioni, Licia" userId="S::feliclic@cvut.cz::d14afec8-200e-4809-9e7b-d7cb15307a5d" providerId="AD" clId="Web-{77A1F35E-F6BD-9574-417E-CBCF40B06924}" dt="2025-12-09T10:41:19.357" v="49"/>
          <ac:spMkLst>
            <pc:docMk/>
            <pc:sldMk cId="63691544" sldId="398"/>
            <ac:spMk id="870" creationId="{72464732-3155-8539-BD3E-0877336D0348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22.748" v="50"/>
        <pc:sldMkLst>
          <pc:docMk/>
          <pc:sldMk cId="1036161488" sldId="399"/>
        </pc:sldMkLst>
        <pc:spChg chg="del">
          <ac:chgData name="Felicioni, Licia" userId="S::feliclic@cvut.cz::d14afec8-200e-4809-9e7b-d7cb15307a5d" providerId="AD" clId="Web-{77A1F35E-F6BD-9574-417E-CBCF40B06924}" dt="2025-12-09T10:41:22.748" v="50"/>
          <ac:spMkLst>
            <pc:docMk/>
            <pc:sldMk cId="1036161488" sldId="399"/>
            <ac:spMk id="883" creationId="{87B19BE6-FEC3-A023-92C4-35AB86BB139A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30.826" v="53"/>
        <pc:sldMkLst>
          <pc:docMk/>
          <pc:sldMk cId="2759342647" sldId="406"/>
        </pc:sldMkLst>
        <pc:spChg chg="del">
          <ac:chgData name="Felicioni, Licia" userId="S::feliclic@cvut.cz::d14afec8-200e-4809-9e7b-d7cb15307a5d" providerId="AD" clId="Web-{77A1F35E-F6BD-9574-417E-CBCF40B06924}" dt="2025-12-09T10:41:30.826" v="53"/>
          <ac:spMkLst>
            <pc:docMk/>
            <pc:sldMk cId="2759342647" sldId="406"/>
            <ac:spMk id="960" creationId="{5587583B-0A1C-38E2-FDE9-795673684FB0}"/>
          </ac:spMkLst>
        </pc:spChg>
        <pc:spChg chg="del">
          <ac:chgData name="Felicioni, Licia" userId="S::feliclic@cvut.cz::d14afec8-200e-4809-9e7b-d7cb15307a5d" providerId="AD" clId="Web-{77A1F35E-F6BD-9574-417E-CBCF40B06924}" dt="2025-12-09T10:41:30.826" v="52"/>
          <ac:spMkLst>
            <pc:docMk/>
            <pc:sldMk cId="2759342647" sldId="406"/>
            <ac:spMk id="961" creationId="{A3BC3A42-A4EA-B845-0EB8-4B71E78C4AEB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32.061" v="54"/>
        <pc:sldMkLst>
          <pc:docMk/>
          <pc:sldMk cId="1858489436" sldId="407"/>
        </pc:sldMkLst>
        <pc:spChg chg="del">
          <ac:chgData name="Felicioni, Licia" userId="S::feliclic@cvut.cz::d14afec8-200e-4809-9e7b-d7cb15307a5d" providerId="AD" clId="Web-{77A1F35E-F6BD-9574-417E-CBCF40B06924}" dt="2025-12-09T10:41:32.061" v="54"/>
          <ac:spMkLst>
            <pc:docMk/>
            <pc:sldMk cId="1858489436" sldId="407"/>
            <ac:spMk id="970" creationId="{DC6BD36B-F937-777E-4929-77DF78FE3EA4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33.342" v="55"/>
        <pc:sldMkLst>
          <pc:docMk/>
          <pc:sldMk cId="2012711775" sldId="408"/>
        </pc:sldMkLst>
        <pc:spChg chg="del">
          <ac:chgData name="Felicioni, Licia" userId="S::feliclic@cvut.cz::d14afec8-200e-4809-9e7b-d7cb15307a5d" providerId="AD" clId="Web-{77A1F35E-F6BD-9574-417E-CBCF40B06924}" dt="2025-12-09T10:41:33.342" v="55"/>
          <ac:spMkLst>
            <pc:docMk/>
            <pc:sldMk cId="2012711775" sldId="408"/>
            <ac:spMk id="985" creationId="{9FE3A108-16A7-4886-2A6B-0C1E82C70407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37.983" v="57"/>
        <pc:sldMkLst>
          <pc:docMk/>
          <pc:sldMk cId="1716014987" sldId="409"/>
        </pc:sldMkLst>
        <pc:spChg chg="del">
          <ac:chgData name="Felicioni, Licia" userId="S::feliclic@cvut.cz::d14afec8-200e-4809-9e7b-d7cb15307a5d" providerId="AD" clId="Web-{77A1F35E-F6BD-9574-417E-CBCF40B06924}" dt="2025-12-09T10:41:37.983" v="57"/>
          <ac:spMkLst>
            <pc:docMk/>
            <pc:sldMk cId="1716014987" sldId="409"/>
            <ac:spMk id="998" creationId="{C3D6C185-56EF-36DC-CCF0-23CCBA363783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40.327" v="59"/>
        <pc:sldMkLst>
          <pc:docMk/>
          <pc:sldMk cId="2002238756" sldId="411"/>
        </pc:sldMkLst>
        <pc:spChg chg="del">
          <ac:chgData name="Felicioni, Licia" userId="S::feliclic@cvut.cz::d14afec8-200e-4809-9e7b-d7cb15307a5d" providerId="AD" clId="Web-{77A1F35E-F6BD-9574-417E-CBCF40B06924}" dt="2025-12-09T10:41:40.327" v="59"/>
          <ac:spMkLst>
            <pc:docMk/>
            <pc:sldMk cId="2002238756" sldId="411"/>
            <ac:spMk id="1024" creationId="{E9507309-C2D4-CB25-F8EF-2723F3DAEE6F}"/>
          </ac:spMkLst>
        </pc:spChg>
        <pc:spChg chg="del">
          <ac:chgData name="Felicioni, Licia" userId="S::feliclic@cvut.cz::d14afec8-200e-4809-9e7b-d7cb15307a5d" providerId="AD" clId="Web-{77A1F35E-F6BD-9574-417E-CBCF40B06924}" dt="2025-12-09T10:41:40.327" v="58"/>
          <ac:spMkLst>
            <pc:docMk/>
            <pc:sldMk cId="2002238756" sldId="411"/>
            <ac:spMk id="1025" creationId="{3A79B279-AB16-4604-368B-964E982BCB25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42.952" v="60"/>
        <pc:sldMkLst>
          <pc:docMk/>
          <pc:sldMk cId="2522962944" sldId="412"/>
        </pc:sldMkLst>
        <pc:spChg chg="del">
          <ac:chgData name="Felicioni, Licia" userId="S::feliclic@cvut.cz::d14afec8-200e-4809-9e7b-d7cb15307a5d" providerId="AD" clId="Web-{77A1F35E-F6BD-9574-417E-CBCF40B06924}" dt="2025-12-09T10:41:42.952" v="60"/>
          <ac:spMkLst>
            <pc:docMk/>
            <pc:sldMk cId="2522962944" sldId="412"/>
            <ac:spMk id="1034" creationId="{4D1CC018-E43E-A796-2969-47285AB21D68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45.874" v="61"/>
        <pc:sldMkLst>
          <pc:docMk/>
          <pc:sldMk cId="3527123192" sldId="413"/>
        </pc:sldMkLst>
        <pc:spChg chg="del">
          <ac:chgData name="Felicioni, Licia" userId="S::feliclic@cvut.cz::d14afec8-200e-4809-9e7b-d7cb15307a5d" providerId="AD" clId="Web-{77A1F35E-F6BD-9574-417E-CBCF40B06924}" dt="2025-12-09T10:41:45.874" v="61"/>
          <ac:spMkLst>
            <pc:docMk/>
            <pc:sldMk cId="3527123192" sldId="413"/>
            <ac:spMk id="1049" creationId="{0BD863A4-7FD1-5372-2D4E-012D8E5F3A76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46.061" v="62"/>
        <pc:sldMkLst>
          <pc:docMk/>
          <pc:sldMk cId="3958031481" sldId="414"/>
        </pc:sldMkLst>
        <pc:spChg chg="del">
          <ac:chgData name="Felicioni, Licia" userId="S::feliclic@cvut.cz::d14afec8-200e-4809-9e7b-d7cb15307a5d" providerId="AD" clId="Web-{77A1F35E-F6BD-9574-417E-CBCF40B06924}" dt="2025-12-09T10:41:46.061" v="62"/>
          <ac:spMkLst>
            <pc:docMk/>
            <pc:sldMk cId="3958031481" sldId="414"/>
            <ac:spMk id="1062" creationId="{48693F7A-7EF7-6E04-4191-B546E7C566B0}"/>
          </ac:spMkLst>
        </pc:spChg>
      </pc:sldChg>
      <pc:sldChg chg="delSp">
        <pc:chgData name="Felicioni, Licia" userId="S::feliclic@cvut.cz::d14afec8-200e-4809-9e7b-d7cb15307a5d" providerId="AD" clId="Web-{77A1F35E-F6BD-9574-417E-CBCF40B06924}" dt="2025-12-09T10:41:48.702" v="63"/>
        <pc:sldMkLst>
          <pc:docMk/>
          <pc:sldMk cId="4206609788" sldId="417"/>
        </pc:sldMkLst>
        <pc:spChg chg="del">
          <ac:chgData name="Felicioni, Licia" userId="S::feliclic@cvut.cz::d14afec8-200e-4809-9e7b-d7cb15307a5d" providerId="AD" clId="Web-{77A1F35E-F6BD-9574-417E-CBCF40B06924}" dt="2025-12-09T10:41:48.702" v="63"/>
          <ac:spMkLst>
            <pc:docMk/>
            <pc:sldMk cId="4206609788" sldId="417"/>
            <ac:spMk id="1098" creationId="{6DCADACD-DD24-0AE0-7277-1DED4E5090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355133A2-D434-225F-92A8-06EAB5DE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670ae33ce_0_0:notes">
            <a:extLst>
              <a:ext uri="{FF2B5EF4-FFF2-40B4-BE49-F238E27FC236}">
                <a16:creationId xmlns:a16="http://schemas.microsoft.com/office/drawing/2014/main" id="{1A8C3A96-E9D9-7BF2-55A4-C669CCAEDC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5670ae33ce_0_0:notes">
            <a:extLst>
              <a:ext uri="{FF2B5EF4-FFF2-40B4-BE49-F238E27FC236}">
                <a16:creationId xmlns:a16="http://schemas.microsoft.com/office/drawing/2014/main" id="{D5C4A8B3-1423-07E9-2A5F-0B0DEDC86A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35670ae33ce_0_0:notes">
            <a:extLst>
              <a:ext uri="{FF2B5EF4-FFF2-40B4-BE49-F238E27FC236}">
                <a16:creationId xmlns:a16="http://schemas.microsoft.com/office/drawing/2014/main" id="{ECF349C5-E586-ABC1-58C0-45B6E66748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MT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40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2D12E32F-47F3-0D91-45F7-4C6708D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>
            <a:extLst>
              <a:ext uri="{FF2B5EF4-FFF2-40B4-BE49-F238E27FC236}">
                <a16:creationId xmlns:a16="http://schemas.microsoft.com/office/drawing/2014/main" id="{299974D0-31E3-7FA3-3793-51A54C8460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>
            <a:extLst>
              <a:ext uri="{FF2B5EF4-FFF2-40B4-BE49-F238E27FC236}">
                <a16:creationId xmlns:a16="http://schemas.microsoft.com/office/drawing/2014/main" id="{A17EB8A8-2325-63AE-7C46-259272627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5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C0760FFD-ED22-0D83-74E1-D5DCB679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>
            <a:extLst>
              <a:ext uri="{FF2B5EF4-FFF2-40B4-BE49-F238E27FC236}">
                <a16:creationId xmlns:a16="http://schemas.microsoft.com/office/drawing/2014/main" id="{0C7EB64F-2B1D-DCC5-9986-A5B0F11C76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9" name="Google Shape;139;p3:notes">
            <a:extLst>
              <a:ext uri="{FF2B5EF4-FFF2-40B4-BE49-F238E27FC236}">
                <a16:creationId xmlns:a16="http://schemas.microsoft.com/office/drawing/2014/main" id="{541DB87B-C3F7-2290-7DA8-C835242EA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8929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B50F3FC-10C4-3BDC-5276-7A17A1CB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>
            <a:extLst>
              <a:ext uri="{FF2B5EF4-FFF2-40B4-BE49-F238E27FC236}">
                <a16:creationId xmlns:a16="http://schemas.microsoft.com/office/drawing/2014/main" id="{E1D63998-E4F5-3929-58A5-2894E2C0E9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id="{4E66982F-3325-B5B8-82E3-6E4BABBBD7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367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05F15B23-91D6-1579-74B6-F7F9CA5EA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>
            <a:extLst>
              <a:ext uri="{FF2B5EF4-FFF2-40B4-BE49-F238E27FC236}">
                <a16:creationId xmlns:a16="http://schemas.microsoft.com/office/drawing/2014/main" id="{50973DB3-0BD7-A42F-3213-61AF2AD2E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3" name="Google Shape;153;p5:notes">
            <a:extLst>
              <a:ext uri="{FF2B5EF4-FFF2-40B4-BE49-F238E27FC236}">
                <a16:creationId xmlns:a16="http://schemas.microsoft.com/office/drawing/2014/main" id="{C4EAA486-EC7C-B573-AFDA-250E311FEE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137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>
          <a:extLst>
            <a:ext uri="{FF2B5EF4-FFF2-40B4-BE49-F238E27FC236}">
              <a16:creationId xmlns:a16="http://schemas.microsoft.com/office/drawing/2014/main" id="{7D5D80BB-3D3A-AF81-77A3-360F5CFD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>
            <a:extLst>
              <a:ext uri="{FF2B5EF4-FFF2-40B4-BE49-F238E27FC236}">
                <a16:creationId xmlns:a16="http://schemas.microsoft.com/office/drawing/2014/main" id="{A159F9D7-A198-A4AC-6994-05DE1B93B5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0" name="Google Shape;160;p6:notes">
            <a:extLst>
              <a:ext uri="{FF2B5EF4-FFF2-40B4-BE49-F238E27FC236}">
                <a16:creationId xmlns:a16="http://schemas.microsoft.com/office/drawing/2014/main" id="{843B8835-AC74-3B26-9CE4-D063BFAEB9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239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59FAAEE2-0B8C-3D36-21CA-9AC90D9AB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>
            <a:extLst>
              <a:ext uri="{FF2B5EF4-FFF2-40B4-BE49-F238E27FC236}">
                <a16:creationId xmlns:a16="http://schemas.microsoft.com/office/drawing/2014/main" id="{DD16FF61-8D25-353D-0767-5179C9E9B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9" name="Google Shape;169;p7:notes">
            <a:extLst>
              <a:ext uri="{FF2B5EF4-FFF2-40B4-BE49-F238E27FC236}">
                <a16:creationId xmlns:a16="http://schemas.microsoft.com/office/drawing/2014/main" id="{9A0B3E7E-6791-BC92-107A-09152B3121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1227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A4CCD09B-8454-DADC-3BF8-1B0084989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ded15603a_0_0:notes">
            <a:extLst>
              <a:ext uri="{FF2B5EF4-FFF2-40B4-BE49-F238E27FC236}">
                <a16:creationId xmlns:a16="http://schemas.microsoft.com/office/drawing/2014/main" id="{3954B198-A960-D41C-E0CF-0F1E1B1B25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81" name="Google Shape;181;g38ded15603a_0_0:notes">
            <a:extLst>
              <a:ext uri="{FF2B5EF4-FFF2-40B4-BE49-F238E27FC236}">
                <a16:creationId xmlns:a16="http://schemas.microsoft.com/office/drawing/2014/main" id="{C7E11D33-8372-28CC-56E7-03C097C477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0143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CD08D92-85A3-8969-ED93-718AF5C0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>
            <a:extLst>
              <a:ext uri="{FF2B5EF4-FFF2-40B4-BE49-F238E27FC236}">
                <a16:creationId xmlns:a16="http://schemas.microsoft.com/office/drawing/2014/main" id="{6251DC81-26A9-675B-E811-2EA123937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9" name="Google Shape;199;p10:notes">
            <a:extLst>
              <a:ext uri="{FF2B5EF4-FFF2-40B4-BE49-F238E27FC236}">
                <a16:creationId xmlns:a16="http://schemas.microsoft.com/office/drawing/2014/main" id="{6ACBAFA6-9B6F-2853-2E76-DADA7B1888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4864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9D688BC1-E320-B42B-362A-937E5521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>
            <a:extLst>
              <a:ext uri="{FF2B5EF4-FFF2-40B4-BE49-F238E27FC236}">
                <a16:creationId xmlns:a16="http://schemas.microsoft.com/office/drawing/2014/main" id="{4783CD9E-D0DD-52D1-B85F-F80EE3F46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208" name="Google Shape;208;p11:notes">
            <a:extLst>
              <a:ext uri="{FF2B5EF4-FFF2-40B4-BE49-F238E27FC236}">
                <a16:creationId xmlns:a16="http://schemas.microsoft.com/office/drawing/2014/main" id="{DE2FFF92-8005-CAA9-96A3-6387F5DD4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1190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6415CDCF-B99D-8A92-4B2C-E7F3B95C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>
            <a:extLst>
              <a:ext uri="{FF2B5EF4-FFF2-40B4-BE49-F238E27FC236}">
                <a16:creationId xmlns:a16="http://schemas.microsoft.com/office/drawing/2014/main" id="{B4FD7839-BA4E-BA13-4A1F-C01C900875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15" name="Google Shape;215;p12:notes">
            <a:extLst>
              <a:ext uri="{FF2B5EF4-FFF2-40B4-BE49-F238E27FC236}">
                <a16:creationId xmlns:a16="http://schemas.microsoft.com/office/drawing/2014/main" id="{33B47F52-794A-FDF6-E93E-F1DF6367D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569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>
          <a:extLst>
            <a:ext uri="{FF2B5EF4-FFF2-40B4-BE49-F238E27FC236}">
              <a16:creationId xmlns:a16="http://schemas.microsoft.com/office/drawing/2014/main" id="{4223D39C-5CE2-1196-36D3-55D47546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>
            <a:extLst>
              <a:ext uri="{FF2B5EF4-FFF2-40B4-BE49-F238E27FC236}">
                <a16:creationId xmlns:a16="http://schemas.microsoft.com/office/drawing/2014/main" id="{ECFBBB53-62B3-BAC2-4E41-F058AE64D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22" name="Google Shape;222;p13:notes">
            <a:extLst>
              <a:ext uri="{FF2B5EF4-FFF2-40B4-BE49-F238E27FC236}">
                <a16:creationId xmlns:a16="http://schemas.microsoft.com/office/drawing/2014/main" id="{86935AEA-531C-71BB-4623-CECA5EC93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1565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31" name="Google Shape;2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72" name="Google Shape;2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13" name="Google Shape;3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>
          <a:extLst>
            <a:ext uri="{FF2B5EF4-FFF2-40B4-BE49-F238E27FC236}">
              <a16:creationId xmlns:a16="http://schemas.microsoft.com/office/drawing/2014/main" id="{A2D36DF8-4505-03F0-BD24-46930BC85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7:notes">
            <a:extLst>
              <a:ext uri="{FF2B5EF4-FFF2-40B4-BE49-F238E27FC236}">
                <a16:creationId xmlns:a16="http://schemas.microsoft.com/office/drawing/2014/main" id="{E72FA1A8-23B6-B34E-EDDE-371CBE9788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41" name="Google Shape;341;p17:notes">
            <a:extLst>
              <a:ext uri="{FF2B5EF4-FFF2-40B4-BE49-F238E27FC236}">
                <a16:creationId xmlns:a16="http://schemas.microsoft.com/office/drawing/2014/main" id="{F960E85D-6D11-7B41-B20A-44D6835CED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3072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AA3EAF90-E65F-8CAF-8CCE-E7907C2F4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8dfaf0db45_0_155:notes">
            <a:extLst>
              <a:ext uri="{FF2B5EF4-FFF2-40B4-BE49-F238E27FC236}">
                <a16:creationId xmlns:a16="http://schemas.microsoft.com/office/drawing/2014/main" id="{115A8BBD-31B4-97CD-B316-9544A8AF6B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58" name="Google Shape;358;g38dfaf0db45_0_155:notes">
            <a:extLst>
              <a:ext uri="{FF2B5EF4-FFF2-40B4-BE49-F238E27FC236}">
                <a16:creationId xmlns:a16="http://schemas.microsoft.com/office/drawing/2014/main" id="{57D533E2-481D-861F-9FD0-DF29E80A4F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3890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8dfaf0db45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71" name="Google Shape;371;g38dfaf0db45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90" name="Google Shape;3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id="{9871178F-0B7F-77F0-0127-EE7EDA6DD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:notes">
            <a:extLst>
              <a:ext uri="{FF2B5EF4-FFF2-40B4-BE49-F238E27FC236}">
                <a16:creationId xmlns:a16="http://schemas.microsoft.com/office/drawing/2014/main" id="{419DDBAD-4B87-101E-A113-99E8C5226A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97" name="Google Shape;397;p20:notes">
            <a:extLst>
              <a:ext uri="{FF2B5EF4-FFF2-40B4-BE49-F238E27FC236}">
                <a16:creationId xmlns:a16="http://schemas.microsoft.com/office/drawing/2014/main" id="{98CC77ED-0BB2-8F1F-80D5-737C1DA8E9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398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>
          <a:extLst>
            <a:ext uri="{FF2B5EF4-FFF2-40B4-BE49-F238E27FC236}">
              <a16:creationId xmlns:a16="http://schemas.microsoft.com/office/drawing/2014/main" id="{95A7ED62-4D18-D992-9B2E-E7DA8BB72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:notes">
            <a:extLst>
              <a:ext uri="{FF2B5EF4-FFF2-40B4-BE49-F238E27FC236}">
                <a16:creationId xmlns:a16="http://schemas.microsoft.com/office/drawing/2014/main" id="{3560CD5D-3CD2-F1F9-6761-D437E69FBA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06" name="Google Shape;406;p1:notes">
            <a:extLst>
              <a:ext uri="{FF2B5EF4-FFF2-40B4-BE49-F238E27FC236}">
                <a16:creationId xmlns:a16="http://schemas.microsoft.com/office/drawing/2014/main" id="{ED991C9D-0039-5A6B-3E43-CA66541DAB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3544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>
          <a:extLst>
            <a:ext uri="{FF2B5EF4-FFF2-40B4-BE49-F238E27FC236}">
              <a16:creationId xmlns:a16="http://schemas.microsoft.com/office/drawing/2014/main" id="{BAADD752-A643-38BA-8A3F-F3E9DECCF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8dfaf0db45_0_1:notes">
            <a:extLst>
              <a:ext uri="{FF2B5EF4-FFF2-40B4-BE49-F238E27FC236}">
                <a16:creationId xmlns:a16="http://schemas.microsoft.com/office/drawing/2014/main" id="{DD77D802-CF11-D67A-035A-A49CEB7DDF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16" name="Google Shape;416;g38dfaf0db45_0_1:notes">
            <a:extLst>
              <a:ext uri="{FF2B5EF4-FFF2-40B4-BE49-F238E27FC236}">
                <a16:creationId xmlns:a16="http://schemas.microsoft.com/office/drawing/2014/main" id="{768C1E5E-B50C-A96D-2273-D1B7D2E36E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9727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>
          <a:extLst>
            <a:ext uri="{FF2B5EF4-FFF2-40B4-BE49-F238E27FC236}">
              <a16:creationId xmlns:a16="http://schemas.microsoft.com/office/drawing/2014/main" id="{58FC3633-AECC-6D48-725E-08EA4F34F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8dfaf0db45_0_12:notes">
            <a:extLst>
              <a:ext uri="{FF2B5EF4-FFF2-40B4-BE49-F238E27FC236}">
                <a16:creationId xmlns:a16="http://schemas.microsoft.com/office/drawing/2014/main" id="{A1F5D019-1971-6AE9-CA09-F3E55CDFCC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29" name="Google Shape;429;g38dfaf0db45_0_12:notes">
            <a:extLst>
              <a:ext uri="{FF2B5EF4-FFF2-40B4-BE49-F238E27FC236}">
                <a16:creationId xmlns:a16="http://schemas.microsoft.com/office/drawing/2014/main" id="{BE868826-6C9F-D9E8-E5DF-FAA4BE41B7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05595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>
          <a:extLst>
            <a:ext uri="{FF2B5EF4-FFF2-40B4-BE49-F238E27FC236}">
              <a16:creationId xmlns:a16="http://schemas.microsoft.com/office/drawing/2014/main" id="{601C6097-3902-8A11-1C93-125407DF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1:notes">
            <a:extLst>
              <a:ext uri="{FF2B5EF4-FFF2-40B4-BE49-F238E27FC236}">
                <a16:creationId xmlns:a16="http://schemas.microsoft.com/office/drawing/2014/main" id="{2516CBE2-0AAB-4FC6-8FB6-BB3428DEB6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54" name="Google Shape;454;p21:notes">
            <a:extLst>
              <a:ext uri="{FF2B5EF4-FFF2-40B4-BE49-F238E27FC236}">
                <a16:creationId xmlns:a16="http://schemas.microsoft.com/office/drawing/2014/main" id="{8E45913A-988C-7406-D6CC-062069B8B8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06579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>
          <a:extLst>
            <a:ext uri="{FF2B5EF4-FFF2-40B4-BE49-F238E27FC236}">
              <a16:creationId xmlns:a16="http://schemas.microsoft.com/office/drawing/2014/main" id="{4B6AC0F4-9F4F-17AD-2238-6D102EE8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2:notes">
            <a:extLst>
              <a:ext uri="{FF2B5EF4-FFF2-40B4-BE49-F238E27FC236}">
                <a16:creationId xmlns:a16="http://schemas.microsoft.com/office/drawing/2014/main" id="{28B5EFB5-1758-1CA1-0872-12F2946DB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61" name="Google Shape;461;p22:notes">
            <a:extLst>
              <a:ext uri="{FF2B5EF4-FFF2-40B4-BE49-F238E27FC236}">
                <a16:creationId xmlns:a16="http://schemas.microsoft.com/office/drawing/2014/main" id="{85345B28-6C39-446D-41AC-6ADE683F4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092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70" name="Google Shape;47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>
          <a:extLst>
            <a:ext uri="{FF2B5EF4-FFF2-40B4-BE49-F238E27FC236}">
              <a16:creationId xmlns:a16="http://schemas.microsoft.com/office/drawing/2014/main" id="{CE2637FC-CB88-4038-ED24-B86AC4A7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4:notes">
            <a:extLst>
              <a:ext uri="{FF2B5EF4-FFF2-40B4-BE49-F238E27FC236}">
                <a16:creationId xmlns:a16="http://schemas.microsoft.com/office/drawing/2014/main" id="{AE48BD16-4AFB-607F-FA77-A23BABC24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80" name="Google Shape;480;p24:notes">
            <a:extLst>
              <a:ext uri="{FF2B5EF4-FFF2-40B4-BE49-F238E27FC236}">
                <a16:creationId xmlns:a16="http://schemas.microsoft.com/office/drawing/2014/main" id="{8AAC965E-51E5-96EF-93A6-5D889EBA30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572787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>
          <a:extLst>
            <a:ext uri="{FF2B5EF4-FFF2-40B4-BE49-F238E27FC236}">
              <a16:creationId xmlns:a16="http://schemas.microsoft.com/office/drawing/2014/main" id="{488421B9-6624-446B-D143-6F8ED2BA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8dfaf0db45_0_289:notes">
            <a:extLst>
              <a:ext uri="{FF2B5EF4-FFF2-40B4-BE49-F238E27FC236}">
                <a16:creationId xmlns:a16="http://schemas.microsoft.com/office/drawing/2014/main" id="{EBACB14C-FF7B-BFFF-AA59-EEECDCD0C4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89" name="Google Shape;489;g38dfaf0db45_0_289:notes">
            <a:extLst>
              <a:ext uri="{FF2B5EF4-FFF2-40B4-BE49-F238E27FC236}">
                <a16:creationId xmlns:a16="http://schemas.microsoft.com/office/drawing/2014/main" id="{45C6DA54-7452-F280-3933-B301205A1C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0698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>
          <a:extLst>
            <a:ext uri="{FF2B5EF4-FFF2-40B4-BE49-F238E27FC236}">
              <a16:creationId xmlns:a16="http://schemas.microsoft.com/office/drawing/2014/main" id="{C85A7E47-7D63-2A8C-51CE-2E5B51576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8dfaf0db45_0_300:notes">
            <a:extLst>
              <a:ext uri="{FF2B5EF4-FFF2-40B4-BE49-F238E27FC236}">
                <a16:creationId xmlns:a16="http://schemas.microsoft.com/office/drawing/2014/main" id="{24407C69-A542-D7FF-DAA4-B69F292590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502" name="Google Shape;502;g38dfaf0db45_0_300:notes">
            <a:extLst>
              <a:ext uri="{FF2B5EF4-FFF2-40B4-BE49-F238E27FC236}">
                <a16:creationId xmlns:a16="http://schemas.microsoft.com/office/drawing/2014/main" id="{CB9146F9-90E5-AC15-F61B-911996BB11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81995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8B3A8987-12C6-CC10-A85B-7C2A7B7F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9:notes">
            <a:extLst>
              <a:ext uri="{FF2B5EF4-FFF2-40B4-BE49-F238E27FC236}">
                <a16:creationId xmlns:a16="http://schemas.microsoft.com/office/drawing/2014/main" id="{43AB31AD-C7DF-BFEF-6DA5-64AAC740AA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21" name="Google Shape;521;p29:notes">
            <a:extLst>
              <a:ext uri="{FF2B5EF4-FFF2-40B4-BE49-F238E27FC236}">
                <a16:creationId xmlns:a16="http://schemas.microsoft.com/office/drawing/2014/main" id="{20B91455-F679-9053-D3A1-987B5FA24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84451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F1731B4C-ED8E-C57B-20A4-987310D6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0:notes">
            <a:extLst>
              <a:ext uri="{FF2B5EF4-FFF2-40B4-BE49-F238E27FC236}">
                <a16:creationId xmlns:a16="http://schemas.microsoft.com/office/drawing/2014/main" id="{8B488DAB-2628-10BE-C78A-A4367AF6F8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28" name="Google Shape;528;p30:notes">
            <a:extLst>
              <a:ext uri="{FF2B5EF4-FFF2-40B4-BE49-F238E27FC236}">
                <a16:creationId xmlns:a16="http://schemas.microsoft.com/office/drawing/2014/main" id="{87A7A463-539D-1451-1F24-E79A680FD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91943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A3B9869F-F73A-72C9-1CF8-735208C3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0:notes">
            <a:extLst>
              <a:ext uri="{FF2B5EF4-FFF2-40B4-BE49-F238E27FC236}">
                <a16:creationId xmlns:a16="http://schemas.microsoft.com/office/drawing/2014/main" id="{B6C4F968-85C2-5945-6C61-7EF10E98C4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37" name="Google Shape;537;p60:notes">
            <a:extLst>
              <a:ext uri="{FF2B5EF4-FFF2-40B4-BE49-F238E27FC236}">
                <a16:creationId xmlns:a16="http://schemas.microsoft.com/office/drawing/2014/main" id="{3629BAD4-5FC6-4A03-935A-43BDB257A8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4501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>
          <a:extLst>
            <a:ext uri="{FF2B5EF4-FFF2-40B4-BE49-F238E27FC236}">
              <a16:creationId xmlns:a16="http://schemas.microsoft.com/office/drawing/2014/main" id="{06FA01F3-50E3-5B35-FBAC-17414CCF6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2:notes">
            <a:extLst>
              <a:ext uri="{FF2B5EF4-FFF2-40B4-BE49-F238E27FC236}">
                <a16:creationId xmlns:a16="http://schemas.microsoft.com/office/drawing/2014/main" id="{B7E76612-84F7-2B2C-5321-C9AD5D5A56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61" name="Google Shape;561;p62:notes">
            <a:extLst>
              <a:ext uri="{FF2B5EF4-FFF2-40B4-BE49-F238E27FC236}">
                <a16:creationId xmlns:a16="http://schemas.microsoft.com/office/drawing/2014/main" id="{D3F9972F-9BB0-7CA8-0D5F-9BF83EBFCE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04122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8dfaf0db45_0_4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573" name="Google Shape;573;g38dfaf0db4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E6BDAD12-6263-8A65-46A1-CCBD3B669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8dfaf0db45_0_434:notes">
            <a:extLst>
              <a:ext uri="{FF2B5EF4-FFF2-40B4-BE49-F238E27FC236}">
                <a16:creationId xmlns:a16="http://schemas.microsoft.com/office/drawing/2014/main" id="{AF673E68-987A-F10C-B436-DEF8F60CD2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586" name="Google Shape;586;g38dfaf0db45_0_434:notes">
            <a:extLst>
              <a:ext uri="{FF2B5EF4-FFF2-40B4-BE49-F238E27FC236}">
                <a16:creationId xmlns:a16="http://schemas.microsoft.com/office/drawing/2014/main" id="{71BDAA68-CC76-E03A-7F32-F55BBBE5B7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19789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>
          <a:extLst>
            <a:ext uri="{FF2B5EF4-FFF2-40B4-BE49-F238E27FC236}">
              <a16:creationId xmlns:a16="http://schemas.microsoft.com/office/drawing/2014/main" id="{CFB3F239-EEEB-3AA7-3A47-CBDF56AC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1:notes">
            <a:extLst>
              <a:ext uri="{FF2B5EF4-FFF2-40B4-BE49-F238E27FC236}">
                <a16:creationId xmlns:a16="http://schemas.microsoft.com/office/drawing/2014/main" id="{35830BFD-D216-6C9F-3905-C3AE7CF160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05" name="Google Shape;605;p31:notes">
            <a:extLst>
              <a:ext uri="{FF2B5EF4-FFF2-40B4-BE49-F238E27FC236}">
                <a16:creationId xmlns:a16="http://schemas.microsoft.com/office/drawing/2014/main" id="{89BC7E3D-DF93-B05D-B229-CBFBA63FA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89103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12" name="Google Shape;61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>
          <a:extLst>
            <a:ext uri="{FF2B5EF4-FFF2-40B4-BE49-F238E27FC236}">
              <a16:creationId xmlns:a16="http://schemas.microsoft.com/office/drawing/2014/main" id="{7C7CFACA-C254-3948-FA97-B866061F7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3:notes">
            <a:extLst>
              <a:ext uri="{FF2B5EF4-FFF2-40B4-BE49-F238E27FC236}">
                <a16:creationId xmlns:a16="http://schemas.microsoft.com/office/drawing/2014/main" id="{B66F8909-6E93-2CA9-0EDE-BFECB9F095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21" name="Google Shape;621;p33:notes">
            <a:extLst>
              <a:ext uri="{FF2B5EF4-FFF2-40B4-BE49-F238E27FC236}">
                <a16:creationId xmlns:a16="http://schemas.microsoft.com/office/drawing/2014/main" id="{BC4108A3-03A5-C3F1-E404-8F3242494D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52443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>
          <a:extLst>
            <a:ext uri="{FF2B5EF4-FFF2-40B4-BE49-F238E27FC236}">
              <a16:creationId xmlns:a16="http://schemas.microsoft.com/office/drawing/2014/main" id="{4557ACFD-A67A-BCF7-515F-568F61B2A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4:notes">
            <a:extLst>
              <a:ext uri="{FF2B5EF4-FFF2-40B4-BE49-F238E27FC236}">
                <a16:creationId xmlns:a16="http://schemas.microsoft.com/office/drawing/2014/main" id="{6F4198D4-703B-CD1B-DC4B-9D85A00A41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32" name="Google Shape;632;p34:notes">
            <a:extLst>
              <a:ext uri="{FF2B5EF4-FFF2-40B4-BE49-F238E27FC236}">
                <a16:creationId xmlns:a16="http://schemas.microsoft.com/office/drawing/2014/main" id="{C26CAB2F-475B-DB99-D949-F31E9824E8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0381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>
          <a:extLst>
            <a:ext uri="{FF2B5EF4-FFF2-40B4-BE49-F238E27FC236}">
              <a16:creationId xmlns:a16="http://schemas.microsoft.com/office/drawing/2014/main" id="{CEF1E85F-9094-AAAF-934E-8651773D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5:notes">
            <a:extLst>
              <a:ext uri="{FF2B5EF4-FFF2-40B4-BE49-F238E27FC236}">
                <a16:creationId xmlns:a16="http://schemas.microsoft.com/office/drawing/2014/main" id="{7EEF9E11-C1E5-C6BA-6151-D161729045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40" name="Google Shape;640;p35:notes">
            <a:extLst>
              <a:ext uri="{FF2B5EF4-FFF2-40B4-BE49-F238E27FC236}">
                <a16:creationId xmlns:a16="http://schemas.microsoft.com/office/drawing/2014/main" id="{A5F3CB6E-DAF6-A938-D4ED-087410F4A3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499102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>
          <a:extLst>
            <a:ext uri="{FF2B5EF4-FFF2-40B4-BE49-F238E27FC236}">
              <a16:creationId xmlns:a16="http://schemas.microsoft.com/office/drawing/2014/main" id="{5FF38612-B66B-1AAF-80CC-EE2B63F92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8dfaf0db45_0_557:notes">
            <a:extLst>
              <a:ext uri="{FF2B5EF4-FFF2-40B4-BE49-F238E27FC236}">
                <a16:creationId xmlns:a16="http://schemas.microsoft.com/office/drawing/2014/main" id="{B0537EB3-9244-CA69-1755-6D6DA37A17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49" name="Google Shape;649;g38dfaf0db45_0_557:notes">
            <a:extLst>
              <a:ext uri="{FF2B5EF4-FFF2-40B4-BE49-F238E27FC236}">
                <a16:creationId xmlns:a16="http://schemas.microsoft.com/office/drawing/2014/main" id="{49D063BC-2BDB-1916-77C6-D567C35A1A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717261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>
          <a:extLst>
            <a:ext uri="{FF2B5EF4-FFF2-40B4-BE49-F238E27FC236}">
              <a16:creationId xmlns:a16="http://schemas.microsoft.com/office/drawing/2014/main" id="{0ADBEEF7-A04E-B36F-AE44-DDA190769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8dfaf0db45_0_568:notes">
            <a:extLst>
              <a:ext uri="{FF2B5EF4-FFF2-40B4-BE49-F238E27FC236}">
                <a16:creationId xmlns:a16="http://schemas.microsoft.com/office/drawing/2014/main" id="{81D8E839-2557-D4B7-7CFA-C288DAFFC0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61" name="Google Shape;661;g38dfaf0db45_0_568:notes">
            <a:extLst>
              <a:ext uri="{FF2B5EF4-FFF2-40B4-BE49-F238E27FC236}">
                <a16:creationId xmlns:a16="http://schemas.microsoft.com/office/drawing/2014/main" id="{CAC40D4D-3923-2F40-53BC-819A791646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5970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80" name="Google Shape;6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88" name="Google Shape;68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>
          <a:extLst>
            <a:ext uri="{FF2B5EF4-FFF2-40B4-BE49-F238E27FC236}">
              <a16:creationId xmlns:a16="http://schemas.microsoft.com/office/drawing/2014/main" id="{1BC55428-2849-59C5-9CFA-7468F50A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6:notes">
            <a:extLst>
              <a:ext uri="{FF2B5EF4-FFF2-40B4-BE49-F238E27FC236}">
                <a16:creationId xmlns:a16="http://schemas.microsoft.com/office/drawing/2014/main" id="{47E47F70-2F1E-C8CD-26F4-0F28907429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97" name="Google Shape;697;p26:notes">
            <a:extLst>
              <a:ext uri="{FF2B5EF4-FFF2-40B4-BE49-F238E27FC236}">
                <a16:creationId xmlns:a16="http://schemas.microsoft.com/office/drawing/2014/main" id="{F1C347F6-BE82-E867-25D9-1B932FC3EA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32619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>
          <a:extLst>
            <a:ext uri="{FF2B5EF4-FFF2-40B4-BE49-F238E27FC236}">
              <a16:creationId xmlns:a16="http://schemas.microsoft.com/office/drawing/2014/main" id="{CE032FAD-5436-52B3-135D-0CA47375B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7:notes">
            <a:extLst>
              <a:ext uri="{FF2B5EF4-FFF2-40B4-BE49-F238E27FC236}">
                <a16:creationId xmlns:a16="http://schemas.microsoft.com/office/drawing/2014/main" id="{ED536866-9B65-03A9-D4AB-A6046BB041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710" name="Google Shape;710;p27:notes">
            <a:extLst>
              <a:ext uri="{FF2B5EF4-FFF2-40B4-BE49-F238E27FC236}">
                <a16:creationId xmlns:a16="http://schemas.microsoft.com/office/drawing/2014/main" id="{55A1A7EF-330B-9A6B-1527-EAFF8BD1D2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6801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>
          <a:extLst>
            <a:ext uri="{FF2B5EF4-FFF2-40B4-BE49-F238E27FC236}">
              <a16:creationId xmlns:a16="http://schemas.microsoft.com/office/drawing/2014/main" id="{26208BCC-6E6F-5257-6159-5EEAB68B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8dfaf0db45_0_691:notes">
            <a:extLst>
              <a:ext uri="{FF2B5EF4-FFF2-40B4-BE49-F238E27FC236}">
                <a16:creationId xmlns:a16="http://schemas.microsoft.com/office/drawing/2014/main" id="{74F1CA01-9917-860A-3605-B88EF776AD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730" name="Google Shape;730;g38dfaf0db45_0_691:notes">
            <a:extLst>
              <a:ext uri="{FF2B5EF4-FFF2-40B4-BE49-F238E27FC236}">
                <a16:creationId xmlns:a16="http://schemas.microsoft.com/office/drawing/2014/main" id="{C9A81BD5-DF69-2825-37CE-A732DEBDD0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07282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>
          <a:extLst>
            <a:ext uri="{FF2B5EF4-FFF2-40B4-BE49-F238E27FC236}">
              <a16:creationId xmlns:a16="http://schemas.microsoft.com/office/drawing/2014/main" id="{3B2D879E-CC31-4B78-8332-DC9A77E8B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8dfaf0db45_0_702:notes">
            <a:extLst>
              <a:ext uri="{FF2B5EF4-FFF2-40B4-BE49-F238E27FC236}">
                <a16:creationId xmlns:a16="http://schemas.microsoft.com/office/drawing/2014/main" id="{62004703-FFBB-9A86-AD4A-08BC607345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743" name="Google Shape;743;g38dfaf0db45_0_702:notes">
            <a:extLst>
              <a:ext uri="{FF2B5EF4-FFF2-40B4-BE49-F238E27FC236}">
                <a16:creationId xmlns:a16="http://schemas.microsoft.com/office/drawing/2014/main" id="{3120B1F0-1931-2B2F-2869-3B6B8ADE0F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02468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8218E53D-C5CB-E54D-5FBB-434EEF3A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ded15603a_0_379:notes">
            <a:extLst>
              <a:ext uri="{FF2B5EF4-FFF2-40B4-BE49-F238E27FC236}">
                <a16:creationId xmlns:a16="http://schemas.microsoft.com/office/drawing/2014/main" id="{4BF0847F-6A42-19DC-FBD3-C786801DBB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762" name="Google Shape;762;g38ded15603a_0_379:notes">
            <a:extLst>
              <a:ext uri="{FF2B5EF4-FFF2-40B4-BE49-F238E27FC236}">
                <a16:creationId xmlns:a16="http://schemas.microsoft.com/office/drawing/2014/main" id="{24C4C6F1-D217-0339-E826-9E274C8E7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69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>
          <a:extLst>
            <a:ext uri="{FF2B5EF4-FFF2-40B4-BE49-F238E27FC236}">
              <a16:creationId xmlns:a16="http://schemas.microsoft.com/office/drawing/2014/main" id="{B9F88CD1-9F92-1A76-A3FA-FBB0C5619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8ded15603a_0_385:notes">
            <a:extLst>
              <a:ext uri="{FF2B5EF4-FFF2-40B4-BE49-F238E27FC236}">
                <a16:creationId xmlns:a16="http://schemas.microsoft.com/office/drawing/2014/main" id="{43572BFC-B270-82AB-3B6F-C15E82A071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r>
              <a:rPr lang="en-MT"/>
              <a:t>FALTA MAPA GIS DE BUILDING AGE</a:t>
            </a:r>
            <a:endParaRPr/>
          </a:p>
        </p:txBody>
      </p:sp>
      <p:sp>
        <p:nvSpPr>
          <p:cNvPr id="769" name="Google Shape;769;g38ded15603a_0_385:notes">
            <a:extLst>
              <a:ext uri="{FF2B5EF4-FFF2-40B4-BE49-F238E27FC236}">
                <a16:creationId xmlns:a16="http://schemas.microsoft.com/office/drawing/2014/main" id="{E2E0DB2F-27FF-01B6-1317-8D8D88D5CF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30266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>
          <a:extLst>
            <a:ext uri="{FF2B5EF4-FFF2-40B4-BE49-F238E27FC236}">
              <a16:creationId xmlns:a16="http://schemas.microsoft.com/office/drawing/2014/main" id="{549DE100-5939-A864-7DA9-F50A162D2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8ded15603a_0_397:notes">
            <a:extLst>
              <a:ext uri="{FF2B5EF4-FFF2-40B4-BE49-F238E27FC236}">
                <a16:creationId xmlns:a16="http://schemas.microsoft.com/office/drawing/2014/main" id="{A0DDB52B-4B55-867D-157B-297D0B1241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r>
              <a:rPr lang="en-MT"/>
              <a:t>FALTA MAPA GIS DE YEAR BUILT</a:t>
            </a:r>
            <a:endParaRPr/>
          </a:p>
        </p:txBody>
      </p:sp>
      <p:sp>
        <p:nvSpPr>
          <p:cNvPr id="782" name="Google Shape;782;g38ded15603a_0_397:notes">
            <a:extLst>
              <a:ext uri="{FF2B5EF4-FFF2-40B4-BE49-F238E27FC236}">
                <a16:creationId xmlns:a16="http://schemas.microsoft.com/office/drawing/2014/main" id="{83E503AA-2BDF-C609-572A-4350B97EDD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03840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>
          <a:extLst>
            <a:ext uri="{FF2B5EF4-FFF2-40B4-BE49-F238E27FC236}">
              <a16:creationId xmlns:a16="http://schemas.microsoft.com/office/drawing/2014/main" id="{44310E17-8B62-0B11-6F66-BB78D9B0D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8dfaf0db45_0_950:notes">
            <a:extLst>
              <a:ext uri="{FF2B5EF4-FFF2-40B4-BE49-F238E27FC236}">
                <a16:creationId xmlns:a16="http://schemas.microsoft.com/office/drawing/2014/main" id="{491E1043-A81C-0EC1-90BB-2F7E7BBFF6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797" name="Google Shape;797;g38dfaf0db45_0_950:notes">
            <a:extLst>
              <a:ext uri="{FF2B5EF4-FFF2-40B4-BE49-F238E27FC236}">
                <a16:creationId xmlns:a16="http://schemas.microsoft.com/office/drawing/2014/main" id="{BCF8377A-2472-2F0E-3ECB-089337B5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3977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>
          <a:extLst>
            <a:ext uri="{FF2B5EF4-FFF2-40B4-BE49-F238E27FC236}">
              <a16:creationId xmlns:a16="http://schemas.microsoft.com/office/drawing/2014/main" id="{A03353FE-9D08-9D6A-0317-D9B642E9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8dfaf0db45_0_961:notes">
            <a:extLst>
              <a:ext uri="{FF2B5EF4-FFF2-40B4-BE49-F238E27FC236}">
                <a16:creationId xmlns:a16="http://schemas.microsoft.com/office/drawing/2014/main" id="{1FA022F0-300F-34FB-AB82-EAFF7D2F5F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810" name="Google Shape;810;g38dfaf0db45_0_961:notes">
            <a:extLst>
              <a:ext uri="{FF2B5EF4-FFF2-40B4-BE49-F238E27FC236}">
                <a16:creationId xmlns:a16="http://schemas.microsoft.com/office/drawing/2014/main" id="{0E1B0CE0-F9D1-3152-6C14-19F0E437EF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68562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>
          <a:extLst>
            <a:ext uri="{FF2B5EF4-FFF2-40B4-BE49-F238E27FC236}">
              <a16:creationId xmlns:a16="http://schemas.microsoft.com/office/drawing/2014/main" id="{BD0328F6-14EE-9FCE-C7DF-F63CA7879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8ded15603a_0_467:notes">
            <a:extLst>
              <a:ext uri="{FF2B5EF4-FFF2-40B4-BE49-F238E27FC236}">
                <a16:creationId xmlns:a16="http://schemas.microsoft.com/office/drawing/2014/main" id="{22414349-0209-5D2F-A858-985E53D12C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26" name="Google Shape;826;g38ded15603a_0_467:notes">
            <a:extLst>
              <a:ext uri="{FF2B5EF4-FFF2-40B4-BE49-F238E27FC236}">
                <a16:creationId xmlns:a16="http://schemas.microsoft.com/office/drawing/2014/main" id="{34029F84-8214-EFD7-A8AE-4B87A550A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78422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>
          <a:extLst>
            <a:ext uri="{FF2B5EF4-FFF2-40B4-BE49-F238E27FC236}">
              <a16:creationId xmlns:a16="http://schemas.microsoft.com/office/drawing/2014/main" id="{DBF7D799-C522-8D04-AA2C-15351E07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8ded15603a_0_473:notes">
            <a:extLst>
              <a:ext uri="{FF2B5EF4-FFF2-40B4-BE49-F238E27FC236}">
                <a16:creationId xmlns:a16="http://schemas.microsoft.com/office/drawing/2014/main" id="{3F08BF39-AC37-FE5D-AE2C-85CA37D2CB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33" name="Google Shape;833;g38ded15603a_0_473:notes">
            <a:extLst>
              <a:ext uri="{FF2B5EF4-FFF2-40B4-BE49-F238E27FC236}">
                <a16:creationId xmlns:a16="http://schemas.microsoft.com/office/drawing/2014/main" id="{F949FF43-1EA2-CAC9-7786-298972CF93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367963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>
          <a:extLst>
            <a:ext uri="{FF2B5EF4-FFF2-40B4-BE49-F238E27FC236}">
              <a16:creationId xmlns:a16="http://schemas.microsoft.com/office/drawing/2014/main" id="{D14AD7EF-F795-F1C8-B0F9-1F16D0FA4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8ded15603a_0_481:notes">
            <a:extLst>
              <a:ext uri="{FF2B5EF4-FFF2-40B4-BE49-F238E27FC236}">
                <a16:creationId xmlns:a16="http://schemas.microsoft.com/office/drawing/2014/main" id="{7DFAE972-02AE-7991-72ED-C10BD5CBBC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42" name="Google Shape;842;g38ded15603a_0_481:notes">
            <a:extLst>
              <a:ext uri="{FF2B5EF4-FFF2-40B4-BE49-F238E27FC236}">
                <a16:creationId xmlns:a16="http://schemas.microsoft.com/office/drawing/2014/main" id="{66354CDF-7933-472A-E8F0-B68BBCFB6D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08794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>
          <a:extLst>
            <a:ext uri="{FF2B5EF4-FFF2-40B4-BE49-F238E27FC236}">
              <a16:creationId xmlns:a16="http://schemas.microsoft.com/office/drawing/2014/main" id="{CC554984-0AA9-76AE-9AA2-1CCA5ED0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8ded15603a_0_493:notes">
            <a:extLst>
              <a:ext uri="{FF2B5EF4-FFF2-40B4-BE49-F238E27FC236}">
                <a16:creationId xmlns:a16="http://schemas.microsoft.com/office/drawing/2014/main" id="{A7A49A2A-7003-7CCE-F97F-526AE141E8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55" name="Google Shape;855;g38ded15603a_0_493:notes">
            <a:extLst>
              <a:ext uri="{FF2B5EF4-FFF2-40B4-BE49-F238E27FC236}">
                <a16:creationId xmlns:a16="http://schemas.microsoft.com/office/drawing/2014/main" id="{39273198-CC5C-B160-F860-56B2F73584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31971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>
          <a:extLst>
            <a:ext uri="{FF2B5EF4-FFF2-40B4-BE49-F238E27FC236}">
              <a16:creationId xmlns:a16="http://schemas.microsoft.com/office/drawing/2014/main" id="{6ED56B72-5AB5-EB5F-3A43-D740ACCCE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8dfaf0db45_0_1084:notes">
            <a:extLst>
              <a:ext uri="{FF2B5EF4-FFF2-40B4-BE49-F238E27FC236}">
                <a16:creationId xmlns:a16="http://schemas.microsoft.com/office/drawing/2014/main" id="{0CCBCFFD-1B9B-6CB6-11D1-03F9521E49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868" name="Google Shape;868;g38dfaf0db45_0_1084:notes">
            <a:extLst>
              <a:ext uri="{FF2B5EF4-FFF2-40B4-BE49-F238E27FC236}">
                <a16:creationId xmlns:a16="http://schemas.microsoft.com/office/drawing/2014/main" id="{66AFBA31-0CED-81BA-DCE5-75C605510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238736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>
          <a:extLst>
            <a:ext uri="{FF2B5EF4-FFF2-40B4-BE49-F238E27FC236}">
              <a16:creationId xmlns:a16="http://schemas.microsoft.com/office/drawing/2014/main" id="{01FAA0A0-6A49-CBF4-0F32-26E11ED25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38dfaf0db45_0_1095:notes">
            <a:extLst>
              <a:ext uri="{FF2B5EF4-FFF2-40B4-BE49-F238E27FC236}">
                <a16:creationId xmlns:a16="http://schemas.microsoft.com/office/drawing/2014/main" id="{D74E6811-1410-EA1A-055E-5C9D9D718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881" name="Google Shape;881;g38dfaf0db45_0_1095:notes">
            <a:extLst>
              <a:ext uri="{FF2B5EF4-FFF2-40B4-BE49-F238E27FC236}">
                <a16:creationId xmlns:a16="http://schemas.microsoft.com/office/drawing/2014/main" id="{B2D3FFF8-6724-0108-DE16-434430C3FC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68675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>
          <a:extLst>
            <a:ext uri="{FF2B5EF4-FFF2-40B4-BE49-F238E27FC236}">
              <a16:creationId xmlns:a16="http://schemas.microsoft.com/office/drawing/2014/main" id="{198DD169-C132-4223-4824-C0B3A150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6:notes">
            <a:extLst>
              <a:ext uri="{FF2B5EF4-FFF2-40B4-BE49-F238E27FC236}">
                <a16:creationId xmlns:a16="http://schemas.microsoft.com/office/drawing/2014/main" id="{3EE5BA94-C94A-3EFF-CBE6-5B8F4432C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0" name="Google Shape;900;p36:notes">
            <a:extLst>
              <a:ext uri="{FF2B5EF4-FFF2-40B4-BE49-F238E27FC236}">
                <a16:creationId xmlns:a16="http://schemas.microsoft.com/office/drawing/2014/main" id="{ED05A2AD-23FF-E726-01E3-9990C4B426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01" name="Google Shape;901;p36:notes">
            <a:extLst>
              <a:ext uri="{FF2B5EF4-FFF2-40B4-BE49-F238E27FC236}">
                <a16:creationId xmlns:a16="http://schemas.microsoft.com/office/drawing/2014/main" id="{65FE21BA-5063-0B94-D9F7-ADF115B7A0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5343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>
          <a:extLst>
            <a:ext uri="{FF2B5EF4-FFF2-40B4-BE49-F238E27FC236}">
              <a16:creationId xmlns:a16="http://schemas.microsoft.com/office/drawing/2014/main" id="{1BB5028A-98EC-FEBC-DD2C-1D446C344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37:notes">
            <a:extLst>
              <a:ext uri="{FF2B5EF4-FFF2-40B4-BE49-F238E27FC236}">
                <a16:creationId xmlns:a16="http://schemas.microsoft.com/office/drawing/2014/main" id="{4D232EEC-D6DB-B3BE-2594-6E249AA4A5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0" name="Google Shape;910;p37:notes">
            <a:extLst>
              <a:ext uri="{FF2B5EF4-FFF2-40B4-BE49-F238E27FC236}">
                <a16:creationId xmlns:a16="http://schemas.microsoft.com/office/drawing/2014/main" id="{FA49DF92-25B5-9585-32D6-5D929A755E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11" name="Google Shape;911;p37:notes">
            <a:extLst>
              <a:ext uri="{FF2B5EF4-FFF2-40B4-BE49-F238E27FC236}">
                <a16:creationId xmlns:a16="http://schemas.microsoft.com/office/drawing/2014/main" id="{4B0FEAD8-87A5-A469-9835-B22B53895A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62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1674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>
          <a:extLst>
            <a:ext uri="{FF2B5EF4-FFF2-40B4-BE49-F238E27FC236}">
              <a16:creationId xmlns:a16="http://schemas.microsoft.com/office/drawing/2014/main" id="{61C232B6-FCBF-9E7A-ACB0-F4C231DC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8:notes">
            <a:extLst>
              <a:ext uri="{FF2B5EF4-FFF2-40B4-BE49-F238E27FC236}">
                <a16:creationId xmlns:a16="http://schemas.microsoft.com/office/drawing/2014/main" id="{99A8D0E2-8FD1-9FB2-B703-4099B6B764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20" name="Google Shape;920;p38:notes">
            <a:extLst>
              <a:ext uri="{FF2B5EF4-FFF2-40B4-BE49-F238E27FC236}">
                <a16:creationId xmlns:a16="http://schemas.microsoft.com/office/drawing/2014/main" id="{7883D12D-1C46-3DB1-4ABD-75D979DECD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66479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>
          <a:extLst>
            <a:ext uri="{FF2B5EF4-FFF2-40B4-BE49-F238E27FC236}">
              <a16:creationId xmlns:a16="http://schemas.microsoft.com/office/drawing/2014/main" id="{86A0C73C-8295-817F-7589-2DF7EF71E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9:notes">
            <a:extLst>
              <a:ext uri="{FF2B5EF4-FFF2-40B4-BE49-F238E27FC236}">
                <a16:creationId xmlns:a16="http://schemas.microsoft.com/office/drawing/2014/main" id="{02C6DD00-4E6F-A506-DAD4-3F53604BC3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34" name="Google Shape;934;p39:notes">
            <a:extLst>
              <a:ext uri="{FF2B5EF4-FFF2-40B4-BE49-F238E27FC236}">
                <a16:creationId xmlns:a16="http://schemas.microsoft.com/office/drawing/2014/main" id="{F7C0F834-CA4E-A86D-43A1-4A44B63094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02879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>
          <a:extLst>
            <a:ext uri="{FF2B5EF4-FFF2-40B4-BE49-F238E27FC236}">
              <a16:creationId xmlns:a16="http://schemas.microsoft.com/office/drawing/2014/main" id="{050860D7-463F-3EBF-8A8C-FE4ECDA8A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8ded15603a_0_16:notes">
            <a:extLst>
              <a:ext uri="{FF2B5EF4-FFF2-40B4-BE49-F238E27FC236}">
                <a16:creationId xmlns:a16="http://schemas.microsoft.com/office/drawing/2014/main" id="{8E6C62B8-1623-BEE7-AB5C-92FA07335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43" name="Google Shape;943;g38ded15603a_0_16:notes">
            <a:extLst>
              <a:ext uri="{FF2B5EF4-FFF2-40B4-BE49-F238E27FC236}">
                <a16:creationId xmlns:a16="http://schemas.microsoft.com/office/drawing/2014/main" id="{1CBC67A5-E8FA-6D39-11BF-C1F11868A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885787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>
          <a:extLst>
            <a:ext uri="{FF2B5EF4-FFF2-40B4-BE49-F238E27FC236}">
              <a16:creationId xmlns:a16="http://schemas.microsoft.com/office/drawing/2014/main" id="{058A85B2-3B13-3720-B825-5711202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8ded15603a_0_53:notes">
            <a:extLst>
              <a:ext uri="{FF2B5EF4-FFF2-40B4-BE49-F238E27FC236}">
                <a16:creationId xmlns:a16="http://schemas.microsoft.com/office/drawing/2014/main" id="{8D5378A3-2A60-95A9-C716-7C4A5F3F2F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51" name="Google Shape;951;g38ded15603a_0_53:notes">
            <a:extLst>
              <a:ext uri="{FF2B5EF4-FFF2-40B4-BE49-F238E27FC236}">
                <a16:creationId xmlns:a16="http://schemas.microsoft.com/office/drawing/2014/main" id="{13800774-A35D-7298-7C07-EDAA13166B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67847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>
          <a:extLst>
            <a:ext uri="{FF2B5EF4-FFF2-40B4-BE49-F238E27FC236}">
              <a16:creationId xmlns:a16="http://schemas.microsoft.com/office/drawing/2014/main" id="{526234F7-BFA0-06E0-7BDE-FD4DF38E3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38ded15603a_0_345:notes">
            <a:extLst>
              <a:ext uri="{FF2B5EF4-FFF2-40B4-BE49-F238E27FC236}">
                <a16:creationId xmlns:a16="http://schemas.microsoft.com/office/drawing/2014/main" id="{D625514D-4400-5D8A-BB10-4042C4FB7C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58" name="Google Shape;958;g38ded15603a_0_345:notes">
            <a:extLst>
              <a:ext uri="{FF2B5EF4-FFF2-40B4-BE49-F238E27FC236}">
                <a16:creationId xmlns:a16="http://schemas.microsoft.com/office/drawing/2014/main" id="{8C4AAD7A-6212-A2ED-6B61-FFF53CDE8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807571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>
          <a:extLst>
            <a:ext uri="{FF2B5EF4-FFF2-40B4-BE49-F238E27FC236}">
              <a16:creationId xmlns:a16="http://schemas.microsoft.com/office/drawing/2014/main" id="{B0C490D9-56DC-48F3-91AB-5BECCEFC8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8ded15603a_0_67:notes">
            <a:extLst>
              <a:ext uri="{FF2B5EF4-FFF2-40B4-BE49-F238E27FC236}">
                <a16:creationId xmlns:a16="http://schemas.microsoft.com/office/drawing/2014/main" id="{2B85A47C-FB0A-4AF8-D2C7-625FE26406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67" name="Google Shape;967;g38ded15603a_0_67:notes">
            <a:extLst>
              <a:ext uri="{FF2B5EF4-FFF2-40B4-BE49-F238E27FC236}">
                <a16:creationId xmlns:a16="http://schemas.microsoft.com/office/drawing/2014/main" id="{96041CA5-AD47-6186-864D-E1BA5B8D31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01584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>
          <a:extLst>
            <a:ext uri="{FF2B5EF4-FFF2-40B4-BE49-F238E27FC236}">
              <a16:creationId xmlns:a16="http://schemas.microsoft.com/office/drawing/2014/main" id="{4A193252-A4EF-1F0D-4421-C38E84C2F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38dfaf0db45_0_1343:notes">
            <a:extLst>
              <a:ext uri="{FF2B5EF4-FFF2-40B4-BE49-F238E27FC236}">
                <a16:creationId xmlns:a16="http://schemas.microsoft.com/office/drawing/2014/main" id="{69CBBBE9-0C44-212B-79FD-4E07CC16C2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83" name="Google Shape;983;g38dfaf0db45_0_1343:notes">
            <a:extLst>
              <a:ext uri="{FF2B5EF4-FFF2-40B4-BE49-F238E27FC236}">
                <a16:creationId xmlns:a16="http://schemas.microsoft.com/office/drawing/2014/main" id="{0A2DC56F-7105-A131-534F-038018FF9B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903287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8dfaf0db45_0_13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96" name="Google Shape;996;g38dfaf0db45_0_1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>
          <a:extLst>
            <a:ext uri="{FF2B5EF4-FFF2-40B4-BE49-F238E27FC236}">
              <a16:creationId xmlns:a16="http://schemas.microsoft.com/office/drawing/2014/main" id="{A755DCD7-3D29-E871-F227-ED9597B5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8dfaf0db45_0_1354:notes">
            <a:extLst>
              <a:ext uri="{FF2B5EF4-FFF2-40B4-BE49-F238E27FC236}">
                <a16:creationId xmlns:a16="http://schemas.microsoft.com/office/drawing/2014/main" id="{2F24AA7A-E2C0-6A5F-39CD-C3026CE27A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96" name="Google Shape;996;g38dfaf0db45_0_1354:notes">
            <a:extLst>
              <a:ext uri="{FF2B5EF4-FFF2-40B4-BE49-F238E27FC236}">
                <a16:creationId xmlns:a16="http://schemas.microsoft.com/office/drawing/2014/main" id="{D9926EF3-81FF-03BB-E4AB-6AA0CDDB4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721415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>
          <a:extLst>
            <a:ext uri="{FF2B5EF4-FFF2-40B4-BE49-F238E27FC236}">
              <a16:creationId xmlns:a16="http://schemas.microsoft.com/office/drawing/2014/main" id="{2C73DA15-90C1-CABF-5E2C-4B9E5AD47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8ded15603a_0_113:notes">
            <a:extLst>
              <a:ext uri="{FF2B5EF4-FFF2-40B4-BE49-F238E27FC236}">
                <a16:creationId xmlns:a16="http://schemas.microsoft.com/office/drawing/2014/main" id="{10019350-A276-EC4F-C0D3-CB994EBEED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15" name="Google Shape;1015;g38ded15603a_0_113:notes">
            <a:extLst>
              <a:ext uri="{FF2B5EF4-FFF2-40B4-BE49-F238E27FC236}">
                <a16:creationId xmlns:a16="http://schemas.microsoft.com/office/drawing/2014/main" id="{EABB041A-97B9-F7B6-2B4B-B89E8519ED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28358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0">
          <a:extLst>
            <a:ext uri="{FF2B5EF4-FFF2-40B4-BE49-F238E27FC236}">
              <a16:creationId xmlns:a16="http://schemas.microsoft.com/office/drawing/2014/main" id="{57FF1981-7B74-1B9C-1057-C0FCD234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8ded15603a_0_119:notes">
            <a:extLst>
              <a:ext uri="{FF2B5EF4-FFF2-40B4-BE49-F238E27FC236}">
                <a16:creationId xmlns:a16="http://schemas.microsoft.com/office/drawing/2014/main" id="{D1A19047-BAFC-70A2-7ACD-D3E0A8C015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22" name="Google Shape;1022;g38ded15603a_0_119:notes">
            <a:extLst>
              <a:ext uri="{FF2B5EF4-FFF2-40B4-BE49-F238E27FC236}">
                <a16:creationId xmlns:a16="http://schemas.microsoft.com/office/drawing/2014/main" id="{E3796896-5488-2E61-A55A-4AE59F31B5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40601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>
          <a:extLst>
            <a:ext uri="{FF2B5EF4-FFF2-40B4-BE49-F238E27FC236}">
              <a16:creationId xmlns:a16="http://schemas.microsoft.com/office/drawing/2014/main" id="{5FA9DD1C-A67E-1B4C-0C06-5E43198CB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8ded15603a_0_357:notes">
            <a:extLst>
              <a:ext uri="{FF2B5EF4-FFF2-40B4-BE49-F238E27FC236}">
                <a16:creationId xmlns:a16="http://schemas.microsoft.com/office/drawing/2014/main" id="{890C57C4-AD43-7527-88A1-E7296F998C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31" name="Google Shape;1031;g38ded15603a_0_357:notes">
            <a:extLst>
              <a:ext uri="{FF2B5EF4-FFF2-40B4-BE49-F238E27FC236}">
                <a16:creationId xmlns:a16="http://schemas.microsoft.com/office/drawing/2014/main" id="{C7DC3EC4-E98F-CC9C-57EA-3B0EC2B92E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183855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>
          <a:extLst>
            <a:ext uri="{FF2B5EF4-FFF2-40B4-BE49-F238E27FC236}">
              <a16:creationId xmlns:a16="http://schemas.microsoft.com/office/drawing/2014/main" id="{39D3E383-41E3-6A27-7D3B-EE6102E01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8dfaf0db45_0_1478:notes">
            <a:extLst>
              <a:ext uri="{FF2B5EF4-FFF2-40B4-BE49-F238E27FC236}">
                <a16:creationId xmlns:a16="http://schemas.microsoft.com/office/drawing/2014/main" id="{747D1FF6-FD42-91C3-4D99-F2D97EC1E1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47" name="Google Shape;1047;g38dfaf0db45_0_1478:notes">
            <a:extLst>
              <a:ext uri="{FF2B5EF4-FFF2-40B4-BE49-F238E27FC236}">
                <a16:creationId xmlns:a16="http://schemas.microsoft.com/office/drawing/2014/main" id="{893B6A0B-95F7-2EF2-903F-A78006600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901439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>
          <a:extLst>
            <a:ext uri="{FF2B5EF4-FFF2-40B4-BE49-F238E27FC236}">
              <a16:creationId xmlns:a16="http://schemas.microsoft.com/office/drawing/2014/main" id="{8AC07E3F-4624-FE75-4D5B-3F1545E99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38dfaf0db45_0_1489:notes">
            <a:extLst>
              <a:ext uri="{FF2B5EF4-FFF2-40B4-BE49-F238E27FC236}">
                <a16:creationId xmlns:a16="http://schemas.microsoft.com/office/drawing/2014/main" id="{8C70C897-CA10-5679-F5F6-BE0357AFF3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60" name="Google Shape;1060;g38dfaf0db45_0_1489:notes">
            <a:extLst>
              <a:ext uri="{FF2B5EF4-FFF2-40B4-BE49-F238E27FC236}">
                <a16:creationId xmlns:a16="http://schemas.microsoft.com/office/drawing/2014/main" id="{16C1A0EC-78AA-2AF4-DC18-0C1F3E88EF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603615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>
          <a:extLst>
            <a:ext uri="{FF2B5EF4-FFF2-40B4-BE49-F238E27FC236}">
              <a16:creationId xmlns:a16="http://schemas.microsoft.com/office/drawing/2014/main" id="{B1B916C5-2B7E-6E28-F8C2-84374AB2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8ded15603a_0_173:notes">
            <a:extLst>
              <a:ext uri="{FF2B5EF4-FFF2-40B4-BE49-F238E27FC236}">
                <a16:creationId xmlns:a16="http://schemas.microsoft.com/office/drawing/2014/main" id="{947D6F2C-A503-7BD2-6DD7-8C08188E42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g38ded15603a_0_173:notes">
            <a:extLst>
              <a:ext uri="{FF2B5EF4-FFF2-40B4-BE49-F238E27FC236}">
                <a16:creationId xmlns:a16="http://schemas.microsoft.com/office/drawing/2014/main" id="{B9FCEC8B-D56E-24E2-2E90-95B2EF937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78" name="Google Shape;1078;g38ded15603a_0_173:notes">
            <a:extLst>
              <a:ext uri="{FF2B5EF4-FFF2-40B4-BE49-F238E27FC236}">
                <a16:creationId xmlns:a16="http://schemas.microsoft.com/office/drawing/2014/main" id="{38891D7E-71CD-5728-25F4-3279CF868BA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78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681933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>
          <a:extLst>
            <a:ext uri="{FF2B5EF4-FFF2-40B4-BE49-F238E27FC236}">
              <a16:creationId xmlns:a16="http://schemas.microsoft.com/office/drawing/2014/main" id="{BDBC5750-0280-B175-3CF9-ED98B958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38ded15603a_0_211:notes">
            <a:extLst>
              <a:ext uri="{FF2B5EF4-FFF2-40B4-BE49-F238E27FC236}">
                <a16:creationId xmlns:a16="http://schemas.microsoft.com/office/drawing/2014/main" id="{AB4D0E57-9C55-4069-93A3-C42D89D61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6" name="Google Shape;1086;g38ded15603a_0_211:notes">
            <a:extLst>
              <a:ext uri="{FF2B5EF4-FFF2-40B4-BE49-F238E27FC236}">
                <a16:creationId xmlns:a16="http://schemas.microsoft.com/office/drawing/2014/main" id="{0ADF9C73-45C8-0DFF-E6BD-08FF507049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87" name="Google Shape;1087;g38ded15603a_0_211:notes">
            <a:extLst>
              <a:ext uri="{FF2B5EF4-FFF2-40B4-BE49-F238E27FC236}">
                <a16:creationId xmlns:a16="http://schemas.microsoft.com/office/drawing/2014/main" id="{B09CFEAD-DD42-1EB6-DB45-D5AA5C3CBBE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79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07805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>
          <a:extLst>
            <a:ext uri="{FF2B5EF4-FFF2-40B4-BE49-F238E27FC236}">
              <a16:creationId xmlns:a16="http://schemas.microsoft.com/office/drawing/2014/main" id="{35AEC315-4F9C-B259-EA02-F4575C930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38ded15603a_0_220:notes">
            <a:extLst>
              <a:ext uri="{FF2B5EF4-FFF2-40B4-BE49-F238E27FC236}">
                <a16:creationId xmlns:a16="http://schemas.microsoft.com/office/drawing/2014/main" id="{5DE9D726-BD3D-60D6-4487-098183B380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96" name="Google Shape;1096;g38ded15603a_0_220:notes">
            <a:extLst>
              <a:ext uri="{FF2B5EF4-FFF2-40B4-BE49-F238E27FC236}">
                <a16:creationId xmlns:a16="http://schemas.microsoft.com/office/drawing/2014/main" id="{3CFCEDB8-06C3-8C79-29B9-5E0039A857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415809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>
          <a:extLst>
            <a:ext uri="{FF2B5EF4-FFF2-40B4-BE49-F238E27FC236}">
              <a16:creationId xmlns:a16="http://schemas.microsoft.com/office/drawing/2014/main" id="{A70360E4-912D-3A01-6C87-966FFDAE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1:notes">
            <a:extLst>
              <a:ext uri="{FF2B5EF4-FFF2-40B4-BE49-F238E27FC236}">
                <a16:creationId xmlns:a16="http://schemas.microsoft.com/office/drawing/2014/main" id="{DD41C294-1C59-6F2A-BE60-D4D368E12B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09" name="Google Shape;1109;p41:notes">
            <a:extLst>
              <a:ext uri="{FF2B5EF4-FFF2-40B4-BE49-F238E27FC236}">
                <a16:creationId xmlns:a16="http://schemas.microsoft.com/office/drawing/2014/main" id="{314F5B90-F84D-5D2B-B371-62FF8E1F3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960587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>
          <a:extLst>
            <a:ext uri="{FF2B5EF4-FFF2-40B4-BE49-F238E27FC236}">
              <a16:creationId xmlns:a16="http://schemas.microsoft.com/office/drawing/2014/main" id="{4A6FB9A5-208A-3693-80E4-899EB3DC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42:notes">
            <a:extLst>
              <a:ext uri="{FF2B5EF4-FFF2-40B4-BE49-F238E27FC236}">
                <a16:creationId xmlns:a16="http://schemas.microsoft.com/office/drawing/2014/main" id="{6B518AB7-978F-1827-63CF-92CA734A6A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17" name="Google Shape;1117;p42:notes">
            <a:extLst>
              <a:ext uri="{FF2B5EF4-FFF2-40B4-BE49-F238E27FC236}">
                <a16:creationId xmlns:a16="http://schemas.microsoft.com/office/drawing/2014/main" id="{88D4B46E-9B5C-4A92-8830-29E920FC7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03991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>
          <a:extLst>
            <a:ext uri="{FF2B5EF4-FFF2-40B4-BE49-F238E27FC236}">
              <a16:creationId xmlns:a16="http://schemas.microsoft.com/office/drawing/2014/main" id="{265C4FD9-C6AE-CD6B-7964-B525E479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65:notes">
            <a:extLst>
              <a:ext uri="{FF2B5EF4-FFF2-40B4-BE49-F238E27FC236}">
                <a16:creationId xmlns:a16="http://schemas.microsoft.com/office/drawing/2014/main" id="{5EF2EE64-EE11-504A-26DB-1F0D8E65AD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33" name="Google Shape;1133;p65:notes">
            <a:extLst>
              <a:ext uri="{FF2B5EF4-FFF2-40B4-BE49-F238E27FC236}">
                <a16:creationId xmlns:a16="http://schemas.microsoft.com/office/drawing/2014/main" id="{9C8C213A-7EC3-B323-E365-23AA662B42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519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4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4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5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5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4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4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4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4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4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4"/>
          <p:cNvSpPr/>
          <p:nvPr/>
        </p:nvSpPr>
        <p:spPr>
          <a:xfrm rot="-8360992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4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4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4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4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4"/>
          <p:cNvSpPr/>
          <p:nvPr/>
        </p:nvSpPr>
        <p:spPr>
          <a:xfrm rot="9190019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4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4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4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4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4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7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7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9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9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9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9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50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50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50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1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9" name="Google Shape;69;p51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2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2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3" name="Google Shape;73;p52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53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" name="Google Shape;76;p53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7" name="Google Shape;77;p53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8" name="Google Shape;78;p53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9" name="Google Shape;79;p53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81" name="Google Shape;81;p53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5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5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9" name="Google Shape;89;p55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0" name="Google Shape;90;p55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1" name="Google Shape;91;p55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56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4" name="Google Shape;94;p56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5" name="Google Shape;95;p56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56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56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6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6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6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1" name="Google Shape;101;p56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02" name="Google Shape;102;p56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7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5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58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MT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9.pn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20.png"/><Relationship Id="rId9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42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F2D4AB6-2C6C-B84E-9F2B-6DCD25C3A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670ae33ce_0_0">
            <a:extLst>
              <a:ext uri="{FF2B5EF4-FFF2-40B4-BE49-F238E27FC236}">
                <a16:creationId xmlns:a16="http://schemas.microsoft.com/office/drawing/2014/main" id="{CFC7D0A4-6697-B600-789B-1513DB3499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MT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15" name="Google Shape;115;g35670ae33ce_0_0">
            <a:extLst>
              <a:ext uri="{FF2B5EF4-FFF2-40B4-BE49-F238E27FC236}">
                <a16:creationId xmlns:a16="http://schemas.microsoft.com/office/drawing/2014/main" id="{79C0382A-0F05-487D-C493-D37A0CCCA140}"/>
              </a:ext>
            </a:extLst>
          </p:cNvPr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5670ae33ce_0_0">
            <a:extLst>
              <a:ext uri="{FF2B5EF4-FFF2-40B4-BE49-F238E27FC236}">
                <a16:creationId xmlns:a16="http://schemas.microsoft.com/office/drawing/2014/main" id="{AE7A5A02-9AC5-BC6C-42C7-FA9AE957D64D}"/>
              </a:ext>
            </a:extLst>
          </p:cNvPr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MT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5670ae33ce_0_0">
            <a:extLst>
              <a:ext uri="{FF2B5EF4-FFF2-40B4-BE49-F238E27FC236}">
                <a16:creationId xmlns:a16="http://schemas.microsoft.com/office/drawing/2014/main" id="{07BBE091-485B-4571-759C-73927548FC4E}"/>
              </a:ext>
            </a:extLst>
          </p:cNvPr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MT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8" name="Google Shape;118;g35670ae33ce_0_0" title="superbe copertina.jpg">
            <a:extLst>
              <a:ext uri="{FF2B5EF4-FFF2-40B4-BE49-F238E27FC236}">
                <a16:creationId xmlns:a16="http://schemas.microsoft.com/office/drawing/2014/main" id="{3FC8CBC9-20DC-718A-27D7-AE3868D445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5670ae33ce_0_0">
            <a:extLst>
              <a:ext uri="{FF2B5EF4-FFF2-40B4-BE49-F238E27FC236}">
                <a16:creationId xmlns:a16="http://schemas.microsoft.com/office/drawing/2014/main" id="{46221948-1274-E80B-18C3-C65337DACC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lvl="0" indent="0">
              <a:buSzPts val="800"/>
              <a:buNone/>
            </a:pPr>
            <a:r>
              <a:rPr lang="cs-CZ" sz="1000" dirty="0"/>
              <a:t>Aktivita 3.2</a:t>
            </a:r>
          </a:p>
          <a:p>
            <a:pPr marL="0" lvl="0" indent="0">
              <a:buSzPts val="800"/>
              <a:buNone/>
            </a:pPr>
            <a:r>
              <a:rPr lang="en-MT" sz="1000" dirty="0"/>
              <a:t>SuPeRBE </a:t>
            </a:r>
            <a:r>
              <a:rPr lang="cs-CZ" sz="1000" dirty="0"/>
              <a:t>Projekt</a:t>
            </a:r>
            <a:r>
              <a:rPr lang="en-MT" sz="1000" dirty="0"/>
              <a:t> (CE0200768)</a:t>
            </a:r>
            <a:endParaRPr sz="1000" dirty="0"/>
          </a:p>
        </p:txBody>
      </p:sp>
      <p:sp>
        <p:nvSpPr>
          <p:cNvPr id="120" name="Google Shape;120;g35670ae33ce_0_0">
            <a:extLst>
              <a:ext uri="{FF2B5EF4-FFF2-40B4-BE49-F238E27FC236}">
                <a16:creationId xmlns:a16="http://schemas.microsoft.com/office/drawing/2014/main" id="{F43496FD-D606-1072-F331-E01BD7464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cs-CZ" sz="3000" b="1" dirty="0"/>
              <a:t>Školicí materiál </a:t>
            </a:r>
            <a:r>
              <a:rPr lang="cs-CZ" sz="3000" b="1" dirty="0" err="1"/>
              <a:t>SuPeRBE</a:t>
            </a: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21" name="Google Shape;121;g35670ae33ce_0_0">
            <a:extLst>
              <a:ext uri="{FF2B5EF4-FFF2-40B4-BE49-F238E27FC236}">
                <a16:creationId xmlns:a16="http://schemas.microsoft.com/office/drawing/2014/main" id="{FD437735-2A5E-D63E-7B07-5FD3577544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lvl="0" indent="0" algn="r">
              <a:buSzPts val="800"/>
              <a:buNone/>
            </a:pPr>
            <a:r>
              <a:rPr lang="en-US" sz="1000" dirty="0"/>
              <a:t>Oblast </a:t>
            </a:r>
            <a:r>
              <a:rPr lang="en-US" sz="1000" dirty="0" err="1"/>
              <a:t>odbornosti</a:t>
            </a:r>
            <a:r>
              <a:rPr lang="en-US" sz="1000" dirty="0"/>
              <a:t>: A</a:t>
            </a:r>
            <a:r>
              <a:rPr lang="cs-CZ" sz="1000" dirty="0"/>
              <a:t>E</a:t>
            </a:r>
            <a:r>
              <a:rPr lang="en-US" sz="1000" dirty="0"/>
              <a:t>5.5 </a:t>
            </a:r>
            <a:r>
              <a:rPr lang="es" sz="1000" dirty="0"/>
              <a:t>na základě </a:t>
            </a:r>
            <a:endParaRPr lang="cs-CZ" sz="1000" dirty="0"/>
          </a:p>
          <a:p>
            <a:pPr marL="0" lvl="0" indent="0" algn="r">
              <a:buSzPts val="800"/>
              <a:buNone/>
            </a:pPr>
            <a:r>
              <a:rPr lang="en-US" sz="1000" b="1" dirty="0"/>
              <a:t>CEN Workshop Agreement 17939</a:t>
            </a:r>
            <a:endParaRPr sz="1200" dirty="0"/>
          </a:p>
        </p:txBody>
      </p:sp>
      <p:sp>
        <p:nvSpPr>
          <p:cNvPr id="122" name="Google Shape;122;g35670ae33ce_0_0">
            <a:extLst>
              <a:ext uri="{FF2B5EF4-FFF2-40B4-BE49-F238E27FC236}">
                <a16:creationId xmlns:a16="http://schemas.microsoft.com/office/drawing/2014/main" id="{6E0F2194-C4E7-A01C-4F86-BE5BCDC88DF7}"/>
              </a:ext>
            </a:extLst>
          </p:cNvPr>
          <p:cNvSpPr txBox="1"/>
          <p:nvPr/>
        </p:nvSpPr>
        <p:spPr>
          <a:xfrm>
            <a:off x="5981525" y="3929419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18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kompetence: 3</a:t>
            </a:r>
            <a:endParaRPr sz="18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3" name="Google Shape;123;g35670ae33ce_0_0">
            <a:extLst>
              <a:ext uri="{FF2B5EF4-FFF2-40B4-BE49-F238E27FC236}">
                <a16:creationId xmlns:a16="http://schemas.microsoft.com/office/drawing/2014/main" id="{AE72470D-8497-BBFC-0F54-46E41C48280B}"/>
              </a:ext>
            </a:extLst>
          </p:cNvPr>
          <p:cNvSpPr txBox="1"/>
          <p:nvPr/>
        </p:nvSpPr>
        <p:spPr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Makro 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5670ae33ce_0_0">
            <a:extLst>
              <a:ext uri="{FF2B5EF4-FFF2-40B4-BE49-F238E27FC236}">
                <a16:creationId xmlns:a16="http://schemas.microsoft.com/office/drawing/2014/main" id="{D806A050-0275-2BB3-D3FC-B846F73A73B3}"/>
              </a:ext>
            </a:extLst>
          </p:cNvPr>
          <p:cNvSpPr txBox="1"/>
          <p:nvPr/>
        </p:nvSpPr>
        <p:spPr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rizik na úrovni urbanistických celků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5670ae33ce_0_0">
            <a:extLst>
              <a:ext uri="{FF2B5EF4-FFF2-40B4-BE49-F238E27FC236}">
                <a16:creationId xmlns:a16="http://schemas.microsoft.com/office/drawing/2014/main" id="{C558D0DF-A18F-266F-781F-40B2275BE66B}"/>
              </a:ext>
            </a:extLst>
          </p:cNvPr>
          <p:cNvSpPr txBox="1"/>
          <p:nvPr/>
        </p:nvSpPr>
        <p:spPr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Hazard: Extrémní teploty (C)</a:t>
            </a:r>
            <a:endParaRPr sz="20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g35670ae33ce_0_0">
            <a:extLst>
              <a:ext uri="{FF2B5EF4-FFF2-40B4-BE49-F238E27FC236}">
                <a16:creationId xmlns:a16="http://schemas.microsoft.com/office/drawing/2014/main" id="{0FB3A78A-1098-DBBC-FC7C-7E47DBC3D8E7}"/>
              </a:ext>
            </a:extLst>
          </p:cNvPr>
          <p:cNvSpPr txBox="1"/>
          <p:nvPr/>
        </p:nvSpPr>
        <p:spPr>
          <a:xfrm>
            <a:off x="544924" y="3379650"/>
            <a:ext cx="7363895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Riziko pro zdraví obyvatelstva (C8.1)</a:t>
            </a:r>
            <a:endParaRPr sz="24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g35670ae33ce_0_0">
            <a:extLst>
              <a:ext uri="{FF2B5EF4-FFF2-40B4-BE49-F238E27FC236}">
                <a16:creationId xmlns:a16="http://schemas.microsoft.com/office/drawing/2014/main" id="{E7D34D0C-9265-014D-E003-8C59C6439427}"/>
              </a:ext>
            </a:extLst>
          </p:cNvPr>
          <p:cNvSpPr txBox="1"/>
          <p:nvPr/>
        </p:nvSpPr>
        <p:spPr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 sektor: Zdraví (C8)</a:t>
            </a:r>
            <a:endParaRPr sz="24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5670ae33ce_0_0">
            <a:extLst>
              <a:ext uri="{FF2B5EF4-FFF2-40B4-BE49-F238E27FC236}">
                <a16:creationId xmlns:a16="http://schemas.microsoft.com/office/drawing/2014/main" id="{B5E427CF-3DF3-5F60-1F0C-4E8857EBFE7A}"/>
              </a:ext>
            </a:extLst>
          </p:cNvPr>
          <p:cNvSpPr txBox="1"/>
          <p:nvPr/>
        </p:nvSpPr>
        <p:spPr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346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069CDC8F-A393-ECD8-C57E-C2843C5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>
            <a:extLst>
              <a:ext uri="{FF2B5EF4-FFF2-40B4-BE49-F238E27FC236}">
                <a16:creationId xmlns:a16="http://schemas.microsoft.com/office/drawing/2014/main" id="{0B27F0CD-EABD-3611-F713-55E7BC29F8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6263" y="2318710"/>
            <a:ext cx="7868400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Městské tepelné ostrovy jsou oblasti ve městě, které se oteplují více oproti okolním oblastem, zejména v létě a v noci.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Proč se to děje?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Města obsahují velké množství betonu, asfaltu a budov, které absorbují a zadržují teplo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Méně zeleně znamená méně stínu a méně odpařování vody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Auta, klimatizace a průmysl přidávají ještě více tepla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O kolik jsou města teplejší než okolní krajina</a:t>
            </a:r>
            <a:r>
              <a:rPr lang="en-MT" sz="1275" b="1" dirty="0">
                <a:solidFill>
                  <a:srgbClr val="7F7F7F"/>
                </a:solidFill>
              </a:rPr>
              <a:t>?</a:t>
            </a:r>
            <a:br>
              <a:rPr lang="en-MT" sz="1125" b="1" dirty="0">
                <a:solidFill>
                  <a:srgbClr val="7F7F7F"/>
                </a:solidFill>
              </a:rPr>
            </a:br>
            <a:r>
              <a:rPr lang="cs-CZ" sz="1125" dirty="0">
                <a:solidFill>
                  <a:srgbClr val="7F7F7F"/>
                </a:solidFill>
              </a:rPr>
              <a:t>Městské oblasti mohou být o 1 až 7 °C teplejší než jejich okolí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None/>
            </a:pPr>
            <a:r>
              <a:rPr lang="cs-CZ" sz="1275" b="1" dirty="0">
                <a:solidFill>
                  <a:srgbClr val="7F7F7F"/>
                </a:solidFill>
              </a:rPr>
              <a:t>Praktický dopad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125" b="1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Zdravotní problémy,</a:t>
            </a:r>
            <a:r>
              <a:rPr lang="en-MT" sz="1125" dirty="0">
                <a:solidFill>
                  <a:srgbClr val="7F7F7F"/>
                </a:solidFill>
              </a:rPr>
              <a:t> </a:t>
            </a:r>
            <a:endParaRPr sz="1125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Vyšší spotřeba energie a horší kvalita ovzduší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 algn="just" rtl="0">
              <a:lnSpc>
                <a:spcPct val="97000"/>
              </a:lnSpc>
              <a:spcBef>
                <a:spcPts val="1350"/>
              </a:spcBef>
              <a:spcAft>
                <a:spcPts val="0"/>
              </a:spcAft>
              <a:buSzPts val="1800"/>
              <a:buNone/>
            </a:pPr>
            <a:endParaRPr sz="1650" dirty="0">
              <a:solidFill>
                <a:srgbClr val="7F7F7F"/>
              </a:solidFill>
            </a:endParaRPr>
          </a:p>
          <a:p>
            <a:pPr marL="171450" lvl="0" indent="-57150" algn="l" rtl="0">
              <a:lnSpc>
                <a:spcPct val="14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</a:pPr>
            <a:endParaRPr sz="2100" dirty="0">
              <a:solidFill>
                <a:srgbClr val="7F7F7F"/>
              </a:solidFill>
            </a:endParaRPr>
          </a:p>
        </p:txBody>
      </p:sp>
      <p:pic>
        <p:nvPicPr>
          <p:cNvPr id="134" name="Google Shape;134;p2">
            <a:extLst>
              <a:ext uri="{FF2B5EF4-FFF2-40B4-BE49-F238E27FC236}">
                <a16:creationId xmlns:a16="http://schemas.microsoft.com/office/drawing/2014/main" id="{05771ACF-2636-2D91-3126-5A9E0DDDAC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800" y="2591000"/>
            <a:ext cx="3304226" cy="18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>
            <a:extLst>
              <a:ext uri="{FF2B5EF4-FFF2-40B4-BE49-F238E27FC236}">
                <a16:creationId xmlns:a16="http://schemas.microsoft.com/office/drawing/2014/main" id="{FE25B55D-81C7-2730-7FFD-F67620DA68C8}"/>
              </a:ext>
            </a:extLst>
          </p:cNvPr>
          <p:cNvSpPr txBox="1"/>
          <p:nvPr/>
        </p:nvSpPr>
        <p:spPr>
          <a:xfrm>
            <a:off x="613295" y="8132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Obecné informace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>
            <a:extLst>
              <a:ext uri="{FF2B5EF4-FFF2-40B4-BE49-F238E27FC236}">
                <a16:creationId xmlns:a16="http://schemas.microsoft.com/office/drawing/2014/main" id="{252D703E-A747-5E53-FAAA-5FFE068D3B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4000"/>
            </a:pPr>
            <a:r>
              <a:rPr lang="cs-CZ" sz="2200" dirty="0">
                <a:solidFill>
                  <a:srgbClr val="70AD47"/>
                </a:solidFill>
              </a:rPr>
              <a:t>MĚSTSKÉ TEPELNÉ OSTROVY (</a:t>
            </a:r>
            <a:r>
              <a:rPr lang="cs-CZ" sz="2200" dirty="0" err="1">
                <a:solidFill>
                  <a:srgbClr val="70AD47"/>
                </a:solidFill>
              </a:rPr>
              <a:t>UHIs</a:t>
            </a:r>
            <a:r>
              <a:rPr lang="cs-CZ" sz="2200" dirty="0">
                <a:solidFill>
                  <a:srgbClr val="70AD47"/>
                </a:solidFill>
              </a:rPr>
              <a:t>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0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B6C87C68-4851-B616-6D01-BADD91BA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">
            <a:extLst>
              <a:ext uri="{FF2B5EF4-FFF2-40B4-BE49-F238E27FC236}">
                <a16:creationId xmlns:a16="http://schemas.microsoft.com/office/drawing/2014/main" id="{562F2B82-DE45-DBF9-7623-B2BB6C83CA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2925" y="2924778"/>
            <a:ext cx="2931075" cy="15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>
            <a:extLst>
              <a:ext uri="{FF2B5EF4-FFF2-40B4-BE49-F238E27FC236}">
                <a16:creationId xmlns:a16="http://schemas.microsoft.com/office/drawing/2014/main" id="{6086ECC1-841E-99B0-1D4A-614E632818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974232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FYZICKÉ PŘÍČINY MĚSTSKÝCH TEPLOTNÍCH OSTROVŮ (UHI)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42" name="Google Shape;142;p3">
            <a:extLst>
              <a:ext uri="{FF2B5EF4-FFF2-40B4-BE49-F238E27FC236}">
                <a16:creationId xmlns:a16="http://schemas.microsoft.com/office/drawing/2014/main" id="{0B8131AB-8AFA-26C2-40CC-1B6869BC3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2600" y="2469778"/>
            <a:ext cx="85113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1. </a:t>
            </a:r>
            <a:r>
              <a:rPr lang="cs-CZ" sz="1256" b="1" dirty="0">
                <a:solidFill>
                  <a:srgbClr val="7F7F7F"/>
                </a:solidFill>
              </a:rPr>
              <a:t>Vlastnosti městských materiálů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Nízké albedo (odrazivost): Tmavé povrchy jako asfalt absorbují více slunečního záření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br>
              <a:rPr lang="en-MT" sz="1031" dirty="0">
                <a:solidFill>
                  <a:srgbClr val="7F7F7F"/>
                </a:solidFill>
              </a:rPr>
            </a:br>
            <a:endParaRPr sz="103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Vysoká tepelná kapacita a vodivost: Materiály jako beton a cihly ukládají teplo během dne a uvolňují ho v noci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endParaRPr sz="1031" dirty="0">
              <a:solidFill>
                <a:srgbClr val="7F7F7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2. </a:t>
            </a:r>
            <a:r>
              <a:rPr lang="cs-CZ" sz="1256" b="1" dirty="0">
                <a:solidFill>
                  <a:srgbClr val="7F7F7F"/>
                </a:solidFill>
              </a:rPr>
              <a:t>Ztráta vegetace a evapotranspirace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Úbytek zeleně snižuje tzv. latentní tepelné toky, které ochlazují povrchy skrze odpařování vlhkosti.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3. </a:t>
            </a:r>
            <a:r>
              <a:rPr lang="cs-CZ" sz="1256" b="1" dirty="0">
                <a:solidFill>
                  <a:srgbClr val="7F7F7F"/>
                </a:solidFill>
              </a:rPr>
              <a:t>Městská geometrie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Vysoké budovy a úzké ulice (tzv. městské kaňony) zvyšují zachycování dlouhovlnného záření,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zpomalují rychlost větru a omezují konvekční ochlazování.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4. </a:t>
            </a:r>
            <a:r>
              <a:rPr lang="cs-CZ" sz="1256" b="1" dirty="0">
                <a:solidFill>
                  <a:srgbClr val="7F7F7F"/>
                </a:solidFill>
              </a:rPr>
              <a:t>Antropogenní emise tepla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Teplo z dopravy, klimatizací, topných a chladicích systémů a průmyslových aktivit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přímo přispívá k oteplování. </a:t>
            </a: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Nejvýznamnější je v oblastech s vysokou hustotou zástavby a během noci.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Poznámka: Efekt městského tepelného ostrova je nejsilnější během jasných, 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klidných nocí, kdy je omezeno promíchávání vzduchu.</a:t>
            </a:r>
            <a:endParaRPr sz="1275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99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C6BEFFE-7F36-CF63-6F44-0DE94865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>
            <a:extLst>
              <a:ext uri="{FF2B5EF4-FFF2-40B4-BE49-F238E27FC236}">
                <a16:creationId xmlns:a16="http://schemas.microsoft.com/office/drawing/2014/main" id="{E89E9D6C-06A9-B0C5-FC81-DCF8FC07D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850" y="1131050"/>
            <a:ext cx="56817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Městské tepelné ostrovy (UHI) přispívají k vyšším teplotám ve městech, zejména v letních měsících a během nočních hodin, čímž zvyšují riziko negativních dopadů na zdraví.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b="1" dirty="0">
                <a:solidFill>
                  <a:srgbClr val="7F7F7F"/>
                </a:solidFill>
              </a:rPr>
              <a:t>Zranitelné skupiny </a:t>
            </a:r>
            <a:r>
              <a:rPr lang="cs-CZ" sz="1200" dirty="0">
                <a:solidFill>
                  <a:srgbClr val="7F7F7F"/>
                </a:solidFill>
              </a:rPr>
              <a:t>obyvatel, jako jsou senioři a malé děti, jsou postiženy nepoměrně více, protože mají omezený přístup k chlazení, zdravotní péči a dalším ochranným prostředkům.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Vystavení extrémnímu městskému teplu může vést k: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zdravotním potížím souvisejícím s horkem, například dehydrataci nebo úpalu,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zhoršení chronických onemocnění,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vyšší míře hospitalizací a úmrtnosti během vln horka.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Efekt městského tepelného ostrova prohlubuje stávající zdravotní nerovnosti a představuje rostoucí výzvu pro veřejné zdraví, zejména v souvislosti s klimatickou změnou.</a:t>
            </a:r>
            <a:endParaRPr sz="1200" b="1" dirty="0">
              <a:solidFill>
                <a:srgbClr val="7F7F7F"/>
              </a:solidFill>
            </a:endParaRPr>
          </a:p>
        </p:txBody>
      </p:sp>
      <p:pic>
        <p:nvPicPr>
          <p:cNvPr id="149" name="Google Shape;149;p4">
            <a:extLst>
              <a:ext uri="{FF2B5EF4-FFF2-40B4-BE49-F238E27FC236}">
                <a16:creationId xmlns:a16="http://schemas.microsoft.com/office/drawing/2014/main" id="{FC82AA57-ACA0-0B03-8A55-4C6678B251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2019" y="2328893"/>
            <a:ext cx="1615258" cy="146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>
            <a:extLst>
              <a:ext uri="{FF2B5EF4-FFF2-40B4-BE49-F238E27FC236}">
                <a16:creationId xmlns:a16="http://schemas.microsoft.com/office/drawing/2014/main" id="{E7627BDC-B16C-798A-BDDB-BF383D367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TEPELNÉ OSTROVY A ZDRAVÍ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0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F194D6BA-D417-35E5-8D0A-9E9C217B1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>
            <a:extLst>
              <a:ext uri="{FF2B5EF4-FFF2-40B4-BE49-F238E27FC236}">
                <a16:creationId xmlns:a16="http://schemas.microsoft.com/office/drawing/2014/main" id="{41BADE2F-47C8-6548-0F03-0E82E7EC04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1400" y="1027083"/>
            <a:ext cx="69286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Kdy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Nejvýrazněji se projevují v létě a v nočních hodinách.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Teplo se během dne hromadí v budovách a zpevněných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plochách a v noci je uvolňováno.</a:t>
            </a:r>
            <a:endParaRPr lang="cs-CZ" sz="1200" b="1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Kde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Nejsilnější je efekt v centrech měst, hustě zastavěných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čtvrtích a oblastech s minimem zeleně.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Města v teplejším klimatu nebo s malým podílem vegetace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mají obvykle výraznější tepelné ostrovy.</a:t>
            </a:r>
            <a:endParaRPr lang="cs-CZ" sz="1050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Výhled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S růstem měst a postupujícím oteplováním klimatu se očekává, že městské tepelné ostrovy budou ještě intenzivnější — pokud města nepřijmou opatření ke zmírnění jejich dopadů.</a:t>
            </a:r>
            <a:endParaRPr sz="1575" dirty="0">
              <a:solidFill>
                <a:srgbClr val="7F7F7F"/>
              </a:solidFill>
            </a:endParaRPr>
          </a:p>
        </p:txBody>
      </p:sp>
      <p:pic>
        <p:nvPicPr>
          <p:cNvPr id="156" name="Google Shape;156;p5">
            <a:extLst>
              <a:ext uri="{FF2B5EF4-FFF2-40B4-BE49-F238E27FC236}">
                <a16:creationId xmlns:a16="http://schemas.microsoft.com/office/drawing/2014/main" id="{5C4C215D-0B73-3B4A-314E-FE536955BA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2850" y="1730950"/>
            <a:ext cx="3509151" cy="14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5">
            <a:extLst>
              <a:ext uri="{FF2B5EF4-FFF2-40B4-BE49-F238E27FC236}">
                <a16:creationId xmlns:a16="http://schemas.microsoft.com/office/drawing/2014/main" id="{005E132A-E283-59F0-921A-FF5CFDF9DC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80066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700"/>
            </a:pPr>
            <a:r>
              <a:rPr lang="cs-CZ" sz="2200" dirty="0">
                <a:solidFill>
                  <a:srgbClr val="70AD47"/>
                </a:solidFill>
              </a:rPr>
              <a:t>KDY A KDE VZNIKAJÍ MĚSTSKÉ TEPELNÉ OSTROVY (UHI)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9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>
          <a:extLst>
            <a:ext uri="{FF2B5EF4-FFF2-40B4-BE49-F238E27FC236}">
              <a16:creationId xmlns:a16="http://schemas.microsoft.com/office/drawing/2014/main" id="{209B9D10-2323-E277-E7A1-07B2F590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>
            <a:extLst>
              <a:ext uri="{FF2B5EF4-FFF2-40B4-BE49-F238E27FC236}">
                <a16:creationId xmlns:a16="http://schemas.microsoft.com/office/drawing/2014/main" id="{DC730EDA-5BC5-610A-B46B-E3A496196648}"/>
              </a:ext>
            </a:extLst>
          </p:cNvPr>
          <p:cNvSpPr txBox="1"/>
          <p:nvPr/>
        </p:nvSpPr>
        <p:spPr>
          <a:xfrm>
            <a:off x="814522" y="1517108"/>
            <a:ext cx="374072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200"/>
            </a:pPr>
            <a:r>
              <a:rPr lang="en-MT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Extrémní teploty</a:t>
            </a:r>
          </a:p>
          <a:p>
            <a:pPr lvl="0">
              <a:buSzPts val="1200"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Vystavený prvek: Populace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6">
            <a:extLst>
              <a:ext uri="{FF2B5EF4-FFF2-40B4-BE49-F238E27FC236}">
                <a16:creationId xmlns:a16="http://schemas.microsoft.com/office/drawing/2014/main" id="{DA9F421F-6D3A-ADFD-C9B0-D4B03FADDFF4}"/>
              </a:ext>
            </a:extLst>
          </p:cNvPr>
          <p:cNvSpPr/>
          <p:nvPr/>
        </p:nvSpPr>
        <p:spPr>
          <a:xfrm>
            <a:off x="6431170" y="2091575"/>
            <a:ext cx="56100" cy="9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5" name="Google Shape;165;p6">
            <a:extLst>
              <a:ext uri="{FF2B5EF4-FFF2-40B4-BE49-F238E27FC236}">
                <a16:creationId xmlns:a16="http://schemas.microsoft.com/office/drawing/2014/main" id="{84CF6E8C-0446-975F-E21D-738633F31572}"/>
              </a:ext>
            </a:extLst>
          </p:cNvPr>
          <p:cNvSpPr/>
          <p:nvPr/>
        </p:nvSpPr>
        <p:spPr>
          <a:xfrm>
            <a:off x="7210300" y="1706989"/>
            <a:ext cx="93600" cy="4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6">
            <a:extLst>
              <a:ext uri="{FF2B5EF4-FFF2-40B4-BE49-F238E27FC236}">
                <a16:creationId xmlns:a16="http://schemas.microsoft.com/office/drawing/2014/main" id="{ACAC42DE-9B8C-F4ED-2EAD-7B2FC53FB8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7727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61999" lvl="0" algn="l">
              <a:lnSpc>
                <a:spcPct val="100000"/>
              </a:lnSpc>
              <a:buSzPts val="2500"/>
            </a:pPr>
            <a:r>
              <a:rPr lang="cs-CZ" sz="2200" dirty="0">
                <a:solidFill>
                  <a:srgbClr val="70AD47"/>
                </a:solidFill>
              </a:rPr>
              <a:t>HODNOCENÍ RIZIK PRO ZDRAVÍ POPULACE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243;p11">
            <a:extLst>
              <a:ext uri="{FF2B5EF4-FFF2-40B4-BE49-F238E27FC236}">
                <a16:creationId xmlns:a16="http://schemas.microsoft.com/office/drawing/2014/main" id="{83FC110C-D1E4-7D03-E162-68B4F4BFE3CD}"/>
              </a:ext>
            </a:extLst>
          </p:cNvPr>
          <p:cNvSpPr/>
          <p:nvPr/>
        </p:nvSpPr>
        <p:spPr>
          <a:xfrm>
            <a:off x="6662036" y="2159379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rPr>
              <a:t>EXTRÉMNÍ TEPLOTY</a:t>
            </a:r>
          </a:p>
        </p:txBody>
      </p:sp>
      <p:sp>
        <p:nvSpPr>
          <p:cNvPr id="3" name="Google Shape;244;p11">
            <a:extLst>
              <a:ext uri="{FF2B5EF4-FFF2-40B4-BE49-F238E27FC236}">
                <a16:creationId xmlns:a16="http://schemas.microsoft.com/office/drawing/2014/main" id="{A6F15317-D764-D2D9-7F74-8983488ACDCB}"/>
              </a:ext>
            </a:extLst>
          </p:cNvPr>
          <p:cNvSpPr/>
          <p:nvPr/>
        </p:nvSpPr>
        <p:spPr>
          <a:xfrm>
            <a:off x="6561374" y="3043830"/>
            <a:ext cx="1364866" cy="8096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cs-CZ" b="1" noProof="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ZDRAVOTNÍ RIZIKA PRO POPULACI</a:t>
            </a:r>
            <a:endParaRPr lang="cs-CZ" sz="1400" b="1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245;p11">
            <a:extLst>
              <a:ext uri="{FF2B5EF4-FFF2-40B4-BE49-F238E27FC236}">
                <a16:creationId xmlns:a16="http://schemas.microsoft.com/office/drawing/2014/main" id="{56970D3F-A09C-85AE-6174-05909D49D8B0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>
            <a:off x="7243807" y="2699705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68DA4E9A-7155-7D5A-326A-E8C49AC5112A}"/>
              </a:ext>
            </a:extLst>
          </p:cNvPr>
          <p:cNvSpPr txBox="1"/>
          <p:nvPr/>
        </p:nvSpPr>
        <p:spPr>
          <a:xfrm>
            <a:off x="6752199" y="17892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8;p11">
            <a:extLst>
              <a:ext uri="{FF2B5EF4-FFF2-40B4-BE49-F238E27FC236}">
                <a16:creationId xmlns:a16="http://schemas.microsoft.com/office/drawing/2014/main" id="{4DD5609E-F746-652E-5806-329D7FACB594}"/>
              </a:ext>
            </a:extLst>
          </p:cNvPr>
          <p:cNvSpPr txBox="1"/>
          <p:nvPr/>
        </p:nvSpPr>
        <p:spPr>
          <a:xfrm>
            <a:off x="6752199" y="4008088"/>
            <a:ext cx="98314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0;p11">
            <a:extLst>
              <a:ext uri="{FF2B5EF4-FFF2-40B4-BE49-F238E27FC236}">
                <a16:creationId xmlns:a16="http://schemas.microsoft.com/office/drawing/2014/main" id="{43BD700D-B026-D614-2003-4AB10250AEFB}"/>
              </a:ext>
            </a:extLst>
          </p:cNvPr>
          <p:cNvSpPr/>
          <p:nvPr/>
        </p:nvSpPr>
        <p:spPr>
          <a:xfrm>
            <a:off x="5002548" y="3205511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sym typeface="Arial"/>
              </a:rPr>
              <a:t>POPULACE</a:t>
            </a:r>
          </a:p>
        </p:txBody>
      </p:sp>
      <p:sp>
        <p:nvSpPr>
          <p:cNvPr id="8" name="Google Shape;252;p11">
            <a:extLst>
              <a:ext uri="{FF2B5EF4-FFF2-40B4-BE49-F238E27FC236}">
                <a16:creationId xmlns:a16="http://schemas.microsoft.com/office/drawing/2014/main" id="{2001054C-060F-44E5-E4CE-1CD65BB4F182}"/>
              </a:ext>
            </a:extLst>
          </p:cNvPr>
          <p:cNvSpPr txBox="1"/>
          <p:nvPr/>
        </p:nvSpPr>
        <p:spPr>
          <a:xfrm>
            <a:off x="5097118" y="2644184"/>
            <a:ext cx="983148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PRVEK VYSTAVENÝ RIZIKU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253;p11">
            <a:extLst>
              <a:ext uri="{FF2B5EF4-FFF2-40B4-BE49-F238E27FC236}">
                <a16:creationId xmlns:a16="http://schemas.microsoft.com/office/drawing/2014/main" id="{7F062F8C-7A0A-010E-C850-357AB8D16393}"/>
              </a:ext>
            </a:extLst>
          </p:cNvPr>
          <p:cNvCxnSpPr/>
          <p:nvPr/>
        </p:nvCxnSpPr>
        <p:spPr>
          <a:xfrm>
            <a:off x="6166090" y="3417235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1850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F6FC354E-0DA8-3215-AFA9-9515C99A3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9DCC2D3-C89E-0F88-F774-52501B205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1711663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9667700B-472B-9FF0-112E-EC89ABCA28F5}"/>
              </a:ext>
            </a:extLst>
          </p:cNvPr>
          <p:cNvSpPr txBox="1"/>
          <p:nvPr/>
        </p:nvSpPr>
        <p:spPr>
          <a:xfrm>
            <a:off x="1642845" y="22083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01B2BCB3-B4D5-F4A0-443F-9F16F44BB8E8}"/>
              </a:ext>
            </a:extLst>
          </p:cNvPr>
          <p:cNvSpPr txBox="1"/>
          <p:nvPr/>
        </p:nvSpPr>
        <p:spPr>
          <a:xfrm>
            <a:off x="2407140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02D042EA-69C6-D1C2-01D3-B66DE9962F1B}"/>
              </a:ext>
            </a:extLst>
          </p:cNvPr>
          <p:cNvSpPr txBox="1"/>
          <p:nvPr/>
        </p:nvSpPr>
        <p:spPr>
          <a:xfrm>
            <a:off x="865703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9E284014-910B-F345-5793-E63257599D46}"/>
              </a:ext>
            </a:extLst>
          </p:cNvPr>
          <p:cNvSpPr txBox="1"/>
          <p:nvPr/>
        </p:nvSpPr>
        <p:spPr>
          <a:xfrm>
            <a:off x="1642845" y="303375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46F9659-529C-BAB3-59BA-BB3BF7E7422C}"/>
              </a:ext>
            </a:extLst>
          </p:cNvPr>
          <p:cNvSpPr txBox="1"/>
          <p:nvPr/>
        </p:nvSpPr>
        <p:spPr>
          <a:xfrm>
            <a:off x="1642845" y="3990700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>
            <a:extLst>
              <a:ext uri="{FF2B5EF4-FFF2-40B4-BE49-F238E27FC236}">
                <a16:creationId xmlns:a16="http://schemas.microsoft.com/office/drawing/2014/main" id="{8467EA79-9F86-18C3-D9C7-09C1B7B423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ŘETĚZEC DOPADŮ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BF11624-E1EF-6E06-9042-CB39831FF69D}"/>
              </a:ext>
            </a:extLst>
          </p:cNvPr>
          <p:cNvSpPr txBox="1"/>
          <p:nvPr/>
        </p:nvSpPr>
        <p:spPr>
          <a:xfrm>
            <a:off x="1642845" y="1539444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Skupina 131">
            <a:extLst>
              <a:ext uri="{FF2B5EF4-FFF2-40B4-BE49-F238E27FC236}">
                <a16:creationId xmlns:a16="http://schemas.microsoft.com/office/drawing/2014/main" id="{F0D92043-C032-CCB1-B85F-C09AFC404C37}"/>
              </a:ext>
            </a:extLst>
          </p:cNvPr>
          <p:cNvGrpSpPr/>
          <p:nvPr/>
        </p:nvGrpSpPr>
        <p:grpSpPr>
          <a:xfrm>
            <a:off x="4250266" y="510242"/>
            <a:ext cx="4616850" cy="4123015"/>
            <a:chOff x="3856476" y="422369"/>
            <a:chExt cx="4616850" cy="4123015"/>
          </a:xfrm>
        </p:grpSpPr>
        <p:sp>
          <p:nvSpPr>
            <p:cNvPr id="133" name="Google Shape;176;p7">
              <a:extLst>
                <a:ext uri="{FF2B5EF4-FFF2-40B4-BE49-F238E27FC236}">
                  <a16:creationId xmlns:a16="http://schemas.microsoft.com/office/drawing/2014/main" id="{848BAFFE-C5BE-73BA-F079-E1BCAEE12237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4" name="Google Shape;177;p7">
              <a:extLst>
                <a:ext uri="{FF2B5EF4-FFF2-40B4-BE49-F238E27FC236}">
                  <a16:creationId xmlns:a16="http://schemas.microsoft.com/office/drawing/2014/main" id="{06942A5D-2F18-A6F7-708A-9661A975DD2F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5" name="Google Shape;178;p7">
              <a:extLst>
                <a:ext uri="{FF2B5EF4-FFF2-40B4-BE49-F238E27FC236}">
                  <a16:creationId xmlns:a16="http://schemas.microsoft.com/office/drawing/2014/main" id="{F1594B7B-1F28-1CD7-EAEB-36D7A254C454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6" name="Google Shape;180;p7">
              <a:extLst>
                <a:ext uri="{FF2B5EF4-FFF2-40B4-BE49-F238E27FC236}">
                  <a16:creationId xmlns:a16="http://schemas.microsoft.com/office/drawing/2014/main" id="{16B4AB4D-BA05-038C-C5F6-FECC59BE50A7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7" name="Google Shape;181;p7">
              <a:extLst>
                <a:ext uri="{FF2B5EF4-FFF2-40B4-BE49-F238E27FC236}">
                  <a16:creationId xmlns:a16="http://schemas.microsoft.com/office/drawing/2014/main" id="{20C20AFA-34B1-8843-BCC3-C6FE82F0764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8" name="Google Shape;182;p7">
              <a:extLst>
                <a:ext uri="{FF2B5EF4-FFF2-40B4-BE49-F238E27FC236}">
                  <a16:creationId xmlns:a16="http://schemas.microsoft.com/office/drawing/2014/main" id="{6285EE95-8189-4697-BEDB-11E47DA7AAA5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39" name="Google Shape;183;p7">
              <a:extLst>
                <a:ext uri="{FF2B5EF4-FFF2-40B4-BE49-F238E27FC236}">
                  <a16:creationId xmlns:a16="http://schemas.microsoft.com/office/drawing/2014/main" id="{584C9A73-77AE-8893-2A94-E5E526C22651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0" name="Google Shape;184;p7">
              <a:extLst>
                <a:ext uri="{FF2B5EF4-FFF2-40B4-BE49-F238E27FC236}">
                  <a16:creationId xmlns:a16="http://schemas.microsoft.com/office/drawing/2014/main" id="{88B546C4-F98D-943E-511B-5E92792B51E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1" name="Google Shape;185;p7">
              <a:extLst>
                <a:ext uri="{FF2B5EF4-FFF2-40B4-BE49-F238E27FC236}">
                  <a16:creationId xmlns:a16="http://schemas.microsoft.com/office/drawing/2014/main" id="{606BA760-2F52-4E70-8F06-F53660FFEEF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42" name="Google Shape;186;p7">
              <a:extLst>
                <a:ext uri="{FF2B5EF4-FFF2-40B4-BE49-F238E27FC236}">
                  <a16:creationId xmlns:a16="http://schemas.microsoft.com/office/drawing/2014/main" id="{6A488278-BCFD-2EC3-56B8-211A620D6971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3" name="Google Shape;187;p7">
              <a:extLst>
                <a:ext uri="{FF2B5EF4-FFF2-40B4-BE49-F238E27FC236}">
                  <a16:creationId xmlns:a16="http://schemas.microsoft.com/office/drawing/2014/main" id="{1F96EDEF-409E-FD1F-12D4-B2AF35B9B04C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88;p7">
              <a:extLst>
                <a:ext uri="{FF2B5EF4-FFF2-40B4-BE49-F238E27FC236}">
                  <a16:creationId xmlns:a16="http://schemas.microsoft.com/office/drawing/2014/main" id="{2C7EE27B-0820-78EF-1FBB-54B186F4C152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89;p7">
              <a:extLst>
                <a:ext uri="{FF2B5EF4-FFF2-40B4-BE49-F238E27FC236}">
                  <a16:creationId xmlns:a16="http://schemas.microsoft.com/office/drawing/2014/main" id="{35681FCC-A266-E3AF-9F7B-E65C50722531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90;p7">
              <a:extLst>
                <a:ext uri="{FF2B5EF4-FFF2-40B4-BE49-F238E27FC236}">
                  <a16:creationId xmlns:a16="http://schemas.microsoft.com/office/drawing/2014/main" id="{9B99A155-DBF9-CF71-4418-9DB284F03969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91;p7">
              <a:extLst>
                <a:ext uri="{FF2B5EF4-FFF2-40B4-BE49-F238E27FC236}">
                  <a16:creationId xmlns:a16="http://schemas.microsoft.com/office/drawing/2014/main" id="{4A2A0757-0B57-365E-3F36-545E6319C270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" name="Google Shape;192;p7">
              <a:extLst>
                <a:ext uri="{FF2B5EF4-FFF2-40B4-BE49-F238E27FC236}">
                  <a16:creationId xmlns:a16="http://schemas.microsoft.com/office/drawing/2014/main" id="{B70A0443-6EDE-E453-9995-AEF5CF4FF35D}"/>
                </a:ext>
              </a:extLst>
            </p:cNvPr>
            <p:cNvCxnSpPr>
              <a:cxnSpLocks/>
              <a:stCxn id="136" idx="2"/>
              <a:endCxn id="13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49" name="Google Shape;193;p7">
              <a:extLst>
                <a:ext uri="{FF2B5EF4-FFF2-40B4-BE49-F238E27FC236}">
                  <a16:creationId xmlns:a16="http://schemas.microsoft.com/office/drawing/2014/main" id="{D5E2A8EE-FE54-A45D-B3B5-E3A8B04D5562}"/>
                </a:ext>
              </a:extLst>
            </p:cNvPr>
            <p:cNvCxnSpPr>
              <a:cxnSpLocks/>
              <a:stCxn id="137" idx="2"/>
              <a:endCxn id="14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0" name="Google Shape;194;p7">
              <a:extLst>
                <a:ext uri="{FF2B5EF4-FFF2-40B4-BE49-F238E27FC236}">
                  <a16:creationId xmlns:a16="http://schemas.microsoft.com/office/drawing/2014/main" id="{81946433-FEB2-673F-2013-1333BE4E07E1}"/>
                </a:ext>
              </a:extLst>
            </p:cNvPr>
            <p:cNvCxnSpPr>
              <a:cxnSpLocks/>
              <a:stCxn id="13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1" name="Google Shape;195;p7">
              <a:extLst>
                <a:ext uri="{FF2B5EF4-FFF2-40B4-BE49-F238E27FC236}">
                  <a16:creationId xmlns:a16="http://schemas.microsoft.com/office/drawing/2014/main" id="{9BF65BFB-22AE-0D51-EC24-9C49CDB9DEFE}"/>
                </a:ext>
              </a:extLst>
            </p:cNvPr>
            <p:cNvCxnSpPr>
              <a:cxnSpLocks/>
              <a:stCxn id="13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2" name="Google Shape;196;p7">
              <a:extLst>
                <a:ext uri="{FF2B5EF4-FFF2-40B4-BE49-F238E27FC236}">
                  <a16:creationId xmlns:a16="http://schemas.microsoft.com/office/drawing/2014/main" id="{D30331AC-2436-88F1-D26F-A83B11EEE22C}"/>
                </a:ext>
              </a:extLst>
            </p:cNvPr>
            <p:cNvCxnSpPr>
              <a:cxnSpLocks/>
              <a:stCxn id="139" idx="2"/>
              <a:endCxn id="14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3" name="Google Shape;197;p7">
              <a:extLst>
                <a:ext uri="{FF2B5EF4-FFF2-40B4-BE49-F238E27FC236}">
                  <a16:creationId xmlns:a16="http://schemas.microsoft.com/office/drawing/2014/main" id="{77317CDC-3A0E-63EE-A490-13EB6E32F82E}"/>
                </a:ext>
              </a:extLst>
            </p:cNvPr>
            <p:cNvCxnSpPr>
              <a:cxnSpLocks/>
              <a:stCxn id="139" idx="2"/>
              <a:endCxn id="14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54" name="Google Shape;205;p7">
              <a:extLst>
                <a:ext uri="{FF2B5EF4-FFF2-40B4-BE49-F238E27FC236}">
                  <a16:creationId xmlns:a16="http://schemas.microsoft.com/office/drawing/2014/main" id="{CC2E2DA4-7A6B-B72E-8281-B14C9CC0117B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206;p7">
              <a:extLst>
                <a:ext uri="{FF2B5EF4-FFF2-40B4-BE49-F238E27FC236}">
                  <a16:creationId xmlns:a16="http://schemas.microsoft.com/office/drawing/2014/main" id="{1A5B0EEE-CE8A-1295-385C-D7656B75286C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07;p7">
              <a:extLst>
                <a:ext uri="{FF2B5EF4-FFF2-40B4-BE49-F238E27FC236}">
                  <a16:creationId xmlns:a16="http://schemas.microsoft.com/office/drawing/2014/main" id="{44723B20-606D-5149-EE79-9FB758E7BC1A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08;p7">
              <a:extLst>
                <a:ext uri="{FF2B5EF4-FFF2-40B4-BE49-F238E27FC236}">
                  <a16:creationId xmlns:a16="http://schemas.microsoft.com/office/drawing/2014/main" id="{1C65D653-6CFF-CF04-2135-732D351B29E1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09;p7">
              <a:extLst>
                <a:ext uri="{FF2B5EF4-FFF2-40B4-BE49-F238E27FC236}">
                  <a16:creationId xmlns:a16="http://schemas.microsoft.com/office/drawing/2014/main" id="{4A972D7A-74CC-FF78-14DE-7FF0BEFEC0BF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252;p11">
              <a:extLst>
                <a:ext uri="{FF2B5EF4-FFF2-40B4-BE49-F238E27FC236}">
                  <a16:creationId xmlns:a16="http://schemas.microsoft.com/office/drawing/2014/main" id="{E3E0A9C4-0200-A29B-3569-1A1F58CF3559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293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>
          <a:extLst>
            <a:ext uri="{FF2B5EF4-FFF2-40B4-BE49-F238E27FC236}">
              <a16:creationId xmlns:a16="http://schemas.microsoft.com/office/drawing/2014/main" id="{6800B47C-DA8C-BE08-05EC-9F844BA54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8ded15603a_0_0">
            <a:extLst>
              <a:ext uri="{FF2B5EF4-FFF2-40B4-BE49-F238E27FC236}">
                <a16:creationId xmlns:a16="http://schemas.microsoft.com/office/drawing/2014/main" id="{83979A30-6089-E248-D6C1-121544B5C331}"/>
              </a:ext>
            </a:extLst>
          </p:cNvPr>
          <p:cNvSpPr txBox="1"/>
          <p:nvPr/>
        </p:nvSpPr>
        <p:spPr>
          <a:xfrm>
            <a:off x="1065900" y="2024363"/>
            <a:ext cx="7012200" cy="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 algn="ctr">
              <a:buClr>
                <a:schemeClr val="dk1"/>
              </a:buClr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NORMALIZAČNÍ INTERVAL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Google Shape;185;g38ded15603a_0_0">
            <a:extLst>
              <a:ext uri="{FF2B5EF4-FFF2-40B4-BE49-F238E27FC236}">
                <a16:creationId xmlns:a16="http://schemas.microsoft.com/office/drawing/2014/main" id="{72B75785-9DF5-E27F-3FFF-3B0088306446}"/>
              </a:ext>
            </a:extLst>
          </p:cNvPr>
          <p:cNvSpPr txBox="1"/>
          <p:nvPr/>
        </p:nvSpPr>
        <p:spPr>
          <a:xfrm>
            <a:off x="789039" y="851187"/>
            <a:ext cx="7566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Normalizace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je klíčovým krokem v tomto procesu, protože převádí různé hodnoty indikátorů do společné škály, obvykle v rozsahu od 0 do 1. To zajišťuje, že každý ukazatel přispívá úměrně a srovnatelně k celkovému skóre odolnosti, bez ohledu na jeho původní jednotku nebo velikost. </a:t>
            </a:r>
          </a:p>
          <a:p>
            <a:pPr lvl="0" algn="just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krok umožňuje smysluplnou syntézu dat, usnadňuje benchmarking napříč různými kontexty a podporujeme transparentnější a objektivnější rozhodování při hodnocení odolnosti.</a:t>
            </a:r>
            <a:endParaRPr sz="14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8ded15603a_0_0">
            <a:extLst>
              <a:ext uri="{FF2B5EF4-FFF2-40B4-BE49-F238E27FC236}">
                <a16:creationId xmlns:a16="http://schemas.microsoft.com/office/drawing/2014/main" id="{258FFD1E-D167-26DC-AD1F-2DFCB8134B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NORMALIZACE</a:t>
            </a:r>
            <a:endParaRPr sz="2200" dirty="0">
              <a:solidFill>
                <a:srgbClr val="70AD47"/>
              </a:solidFill>
            </a:endParaRPr>
          </a:p>
        </p:txBody>
      </p:sp>
      <p:graphicFrame>
        <p:nvGraphicFramePr>
          <p:cNvPr id="187" name="Google Shape;187;g38ded15603a_0_0">
            <a:extLst>
              <a:ext uri="{FF2B5EF4-FFF2-40B4-BE49-F238E27FC236}">
                <a16:creationId xmlns:a16="http://schemas.microsoft.com/office/drawing/2014/main" id="{1ED38F91-3AF2-CCF7-E7C6-46A423C424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888165"/>
              </p:ext>
            </p:extLst>
          </p:nvPr>
        </p:nvGraphicFramePr>
        <p:xfrm>
          <a:off x="1065900" y="2571750"/>
          <a:ext cx="7012300" cy="1998150"/>
        </p:xfrm>
        <a:graphic>
          <a:graphicData uri="http://schemas.openxmlformats.org/drawingml/2006/table">
            <a:tbl>
              <a:tblPr firstRow="1" bandRow="1">
                <a:noFill/>
                <a:tableStyleId>{36E50907-AF9A-4ACE-AC51-CDD586CB403A}</a:tableStyleId>
              </a:tblPr>
              <a:tblGrid>
                <a:gridCol w="115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</a:t>
                      </a:r>
                      <a:endParaRPr sz="1400" u="none" strike="noStrike" cap="none" dirty="0"/>
                    </a:p>
                  </a:txBody>
                  <a:tcPr marL="82125" marR="82125" marT="41050" marB="41050" anchor="ctr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82125" marR="82125" marT="41050" marB="41050" anchor="ctr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1400" u="none" strike="noStrike" cap="none" dirty="0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1400" u="none" strike="noStrike" cap="none" dirty="0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1400" u="none" strike="noStrike" cap="none" dirty="0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1400" u="none" strike="noStrike" cap="none" dirty="0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1400" u="none" strike="noStrike" cap="none" dirty="0"/>
                    </a:p>
                  </a:txBody>
                  <a:tcPr marL="82125" marR="82125" marT="41050" marB="41050">
                    <a:lnL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013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Skupina 32">
            <a:extLst>
              <a:ext uri="{FF2B5EF4-FFF2-40B4-BE49-F238E27FC236}">
                <a16:creationId xmlns:a16="http://schemas.microsoft.com/office/drawing/2014/main" id="{CDA4045F-E138-8989-8A3C-09A5B4FBC3AC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4" name="Google Shape;176;p7">
              <a:extLst>
                <a:ext uri="{FF2B5EF4-FFF2-40B4-BE49-F238E27FC236}">
                  <a16:creationId xmlns:a16="http://schemas.microsoft.com/office/drawing/2014/main" id="{11F61354-4B5F-4147-FAE3-8854B517AD43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5" name="Google Shape;177;p7">
              <a:extLst>
                <a:ext uri="{FF2B5EF4-FFF2-40B4-BE49-F238E27FC236}">
                  <a16:creationId xmlns:a16="http://schemas.microsoft.com/office/drawing/2014/main" id="{2D876410-5223-2754-02F8-1E284DB63744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" name="Google Shape;178;p7">
              <a:extLst>
                <a:ext uri="{FF2B5EF4-FFF2-40B4-BE49-F238E27FC236}">
                  <a16:creationId xmlns:a16="http://schemas.microsoft.com/office/drawing/2014/main" id="{1459943D-9E03-4860-C0B7-3420A3022C8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180;p7">
              <a:extLst>
                <a:ext uri="{FF2B5EF4-FFF2-40B4-BE49-F238E27FC236}">
                  <a16:creationId xmlns:a16="http://schemas.microsoft.com/office/drawing/2014/main" id="{0AB8E526-FB61-7444-1403-E50842299ABE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8" name="Google Shape;181;p7">
              <a:extLst>
                <a:ext uri="{FF2B5EF4-FFF2-40B4-BE49-F238E27FC236}">
                  <a16:creationId xmlns:a16="http://schemas.microsoft.com/office/drawing/2014/main" id="{5DE5AF3D-32FD-A92A-0F33-9319AADFE28B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9" name="Google Shape;182;p7">
              <a:extLst>
                <a:ext uri="{FF2B5EF4-FFF2-40B4-BE49-F238E27FC236}">
                  <a16:creationId xmlns:a16="http://schemas.microsoft.com/office/drawing/2014/main" id="{5111142A-E6FD-F83B-D80C-F1F6A45452DD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40" name="Google Shape;183;p7">
              <a:extLst>
                <a:ext uri="{FF2B5EF4-FFF2-40B4-BE49-F238E27FC236}">
                  <a16:creationId xmlns:a16="http://schemas.microsoft.com/office/drawing/2014/main" id="{D63409A7-F540-6AF0-97DB-FE834DCB15DD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41" name="Google Shape;184;p7">
              <a:extLst>
                <a:ext uri="{FF2B5EF4-FFF2-40B4-BE49-F238E27FC236}">
                  <a16:creationId xmlns:a16="http://schemas.microsoft.com/office/drawing/2014/main" id="{86788D6C-3AD9-39A5-7595-BAC00CF7D5D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42" name="Google Shape;185;p7">
              <a:extLst>
                <a:ext uri="{FF2B5EF4-FFF2-40B4-BE49-F238E27FC236}">
                  <a16:creationId xmlns:a16="http://schemas.microsoft.com/office/drawing/2014/main" id="{60F53DA4-5D12-ECF3-24EF-2782AF904E2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43" name="Google Shape;186;p7">
              <a:extLst>
                <a:ext uri="{FF2B5EF4-FFF2-40B4-BE49-F238E27FC236}">
                  <a16:creationId xmlns:a16="http://schemas.microsoft.com/office/drawing/2014/main" id="{AB38B046-6E45-EB15-D932-FE49BE7A3DB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44" name="Google Shape;187;p7">
              <a:extLst>
                <a:ext uri="{FF2B5EF4-FFF2-40B4-BE49-F238E27FC236}">
                  <a16:creationId xmlns:a16="http://schemas.microsoft.com/office/drawing/2014/main" id="{4E95DA34-369D-00E0-280A-368875FB16EA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88;p7">
              <a:extLst>
                <a:ext uri="{FF2B5EF4-FFF2-40B4-BE49-F238E27FC236}">
                  <a16:creationId xmlns:a16="http://schemas.microsoft.com/office/drawing/2014/main" id="{ADCA59F3-B3AF-C2F6-A9F1-A6069B70FE8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89;p7">
              <a:extLst>
                <a:ext uri="{FF2B5EF4-FFF2-40B4-BE49-F238E27FC236}">
                  <a16:creationId xmlns:a16="http://schemas.microsoft.com/office/drawing/2014/main" id="{98318800-649D-712C-E603-FE95F90B0E5B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90;p7">
              <a:extLst>
                <a:ext uri="{FF2B5EF4-FFF2-40B4-BE49-F238E27FC236}">
                  <a16:creationId xmlns:a16="http://schemas.microsoft.com/office/drawing/2014/main" id="{A87DF1D2-C6FA-79A7-5AD6-DE2DE06C8F24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91;p7">
              <a:extLst>
                <a:ext uri="{FF2B5EF4-FFF2-40B4-BE49-F238E27FC236}">
                  <a16:creationId xmlns:a16="http://schemas.microsoft.com/office/drawing/2014/main" id="{C61D677A-33D2-A92A-8C6A-270BC32647E8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" name="Google Shape;192;p7">
              <a:extLst>
                <a:ext uri="{FF2B5EF4-FFF2-40B4-BE49-F238E27FC236}">
                  <a16:creationId xmlns:a16="http://schemas.microsoft.com/office/drawing/2014/main" id="{0B0DC60F-B02E-8AA7-215B-C250E1A7FA51}"/>
                </a:ext>
              </a:extLst>
            </p:cNvPr>
            <p:cNvCxnSpPr>
              <a:cxnSpLocks/>
              <a:stCxn id="37" idx="2"/>
              <a:endCxn id="3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0" name="Google Shape;193;p7">
              <a:extLst>
                <a:ext uri="{FF2B5EF4-FFF2-40B4-BE49-F238E27FC236}">
                  <a16:creationId xmlns:a16="http://schemas.microsoft.com/office/drawing/2014/main" id="{33BC9DD7-4684-FA3A-E9CA-913232B66122}"/>
                </a:ext>
              </a:extLst>
            </p:cNvPr>
            <p:cNvCxnSpPr>
              <a:cxnSpLocks/>
              <a:stCxn id="38" idx="2"/>
              <a:endCxn id="4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1" name="Google Shape;194;p7">
              <a:extLst>
                <a:ext uri="{FF2B5EF4-FFF2-40B4-BE49-F238E27FC236}">
                  <a16:creationId xmlns:a16="http://schemas.microsoft.com/office/drawing/2014/main" id="{4BF09167-6342-1D08-DC2E-8158E2998B2B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2" name="Google Shape;195;p7">
              <a:extLst>
                <a:ext uri="{FF2B5EF4-FFF2-40B4-BE49-F238E27FC236}">
                  <a16:creationId xmlns:a16="http://schemas.microsoft.com/office/drawing/2014/main" id="{02840C7A-3E33-5304-22CF-E514919CF55B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3" name="Google Shape;196;p7">
              <a:extLst>
                <a:ext uri="{FF2B5EF4-FFF2-40B4-BE49-F238E27FC236}">
                  <a16:creationId xmlns:a16="http://schemas.microsoft.com/office/drawing/2014/main" id="{0AA7974D-E57F-F039-D002-57DDFD51F0A6}"/>
                </a:ext>
              </a:extLst>
            </p:cNvPr>
            <p:cNvCxnSpPr>
              <a:cxnSpLocks/>
              <a:stCxn id="40" idx="2"/>
              <a:endCxn id="4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4" name="Google Shape;197;p7">
              <a:extLst>
                <a:ext uri="{FF2B5EF4-FFF2-40B4-BE49-F238E27FC236}">
                  <a16:creationId xmlns:a16="http://schemas.microsoft.com/office/drawing/2014/main" id="{BC42C498-BB2C-A440-B8DB-49D966D8B11B}"/>
                </a:ext>
              </a:extLst>
            </p:cNvPr>
            <p:cNvCxnSpPr>
              <a:cxnSpLocks/>
              <a:stCxn id="40" idx="2"/>
              <a:endCxn id="4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55" name="Google Shape;205;p7">
              <a:extLst>
                <a:ext uri="{FF2B5EF4-FFF2-40B4-BE49-F238E27FC236}">
                  <a16:creationId xmlns:a16="http://schemas.microsoft.com/office/drawing/2014/main" id="{BFE840FB-F344-80BD-998D-8245B7A680C1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06;p7">
              <a:extLst>
                <a:ext uri="{FF2B5EF4-FFF2-40B4-BE49-F238E27FC236}">
                  <a16:creationId xmlns:a16="http://schemas.microsoft.com/office/drawing/2014/main" id="{A6CDF293-90C0-A2D4-C500-71BC793D796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07;p7">
              <a:extLst>
                <a:ext uri="{FF2B5EF4-FFF2-40B4-BE49-F238E27FC236}">
                  <a16:creationId xmlns:a16="http://schemas.microsoft.com/office/drawing/2014/main" id="{1C276F52-5773-EFFF-5A0D-E6A6DBA3649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08;p7">
              <a:extLst>
                <a:ext uri="{FF2B5EF4-FFF2-40B4-BE49-F238E27FC236}">
                  <a16:creationId xmlns:a16="http://schemas.microsoft.com/office/drawing/2014/main" id="{BA6AC2BD-83DD-C7E4-A727-38DB8C05777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09;p7">
              <a:extLst>
                <a:ext uri="{FF2B5EF4-FFF2-40B4-BE49-F238E27FC236}">
                  <a16:creationId xmlns:a16="http://schemas.microsoft.com/office/drawing/2014/main" id="{9E7CE2C8-2CAD-2125-F2C1-E6BA37CFBAE6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52;p11">
              <a:extLst>
                <a:ext uri="{FF2B5EF4-FFF2-40B4-BE49-F238E27FC236}">
                  <a16:creationId xmlns:a16="http://schemas.microsoft.com/office/drawing/2014/main" id="{5885DFBA-5A0A-EF18-BA6E-AE5AE776AC4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1778B6F9-BF7C-635F-A77E-F67B2559F600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KRITÉRIA ZRANITELNOSTI</a:t>
            </a:r>
          </a:p>
        </p:txBody>
      </p:sp>
      <p:sp>
        <p:nvSpPr>
          <p:cNvPr id="192" name="Google Shape;192;p9"/>
          <p:cNvSpPr txBox="1"/>
          <p:nvPr/>
        </p:nvSpPr>
        <p:spPr>
          <a:xfrm>
            <a:off x="691400" y="1740417"/>
            <a:ext cx="3920100" cy="233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64294" lvl="0">
              <a:buSzPts val="1350"/>
            </a:pPr>
            <a:r>
              <a:rPr lang="cs-CZ" sz="135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 zranitelnosti</a:t>
            </a:r>
          </a:p>
          <a:p>
            <a:pPr marL="64294" lvl="0">
              <a:buSzPts val="1350"/>
            </a:pPr>
            <a:endParaRPr lang="cs-CZ" sz="1350" b="1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zpevněných ploch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střech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odrazivost městského prostředí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Dostupnost zelených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Stínění zpevněných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Viditelnost oblohy</a:t>
            </a:r>
            <a:br>
              <a:rPr lang="en-MT" sz="843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MT" sz="135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35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121DA68C-C067-6570-6A32-7D95F61E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10">
            <a:extLst>
              <a:ext uri="{FF2B5EF4-FFF2-40B4-BE49-F238E27FC236}">
                <a16:creationId xmlns:a16="http://schemas.microsoft.com/office/drawing/2014/main" id="{950F191A-095F-4A28-5A1E-9568BA20E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470412"/>
              </p:ext>
            </p:extLst>
          </p:nvPr>
        </p:nvGraphicFramePr>
        <p:xfrm>
          <a:off x="691400" y="1302395"/>
          <a:ext cx="4074939" cy="365020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49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5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 albedo v urbanizované oblasti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zelených ploch na povrchu urbanizované oblasti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stíněných zpevněných ploch na povrchu urbanizované oblasti (21. června – 12:00)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pl-PL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Průměrný faktor výhledu na oblohu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E522FFF9-62CF-AF01-608F-DE4B9504CAEC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ZRANITELNOSTI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5BFFB9D5-37B5-F3FD-3D7B-1D8FD5E2912B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6" name="Google Shape;176;p7">
              <a:extLst>
                <a:ext uri="{FF2B5EF4-FFF2-40B4-BE49-F238E27FC236}">
                  <a16:creationId xmlns:a16="http://schemas.microsoft.com/office/drawing/2014/main" id="{0ACE879E-CB9D-3A1B-8E4D-CCC2D1A28F42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77;p7">
              <a:extLst>
                <a:ext uri="{FF2B5EF4-FFF2-40B4-BE49-F238E27FC236}">
                  <a16:creationId xmlns:a16="http://schemas.microsoft.com/office/drawing/2014/main" id="{85D5036E-6BDD-3ABC-5718-08C5797BEB18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8" name="Google Shape;178;p7">
              <a:extLst>
                <a:ext uri="{FF2B5EF4-FFF2-40B4-BE49-F238E27FC236}">
                  <a16:creationId xmlns:a16="http://schemas.microsoft.com/office/drawing/2014/main" id="{89DAADEF-0744-56AF-6F01-8CF5E3D68A91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" name="Google Shape;180;p7">
              <a:extLst>
                <a:ext uri="{FF2B5EF4-FFF2-40B4-BE49-F238E27FC236}">
                  <a16:creationId xmlns:a16="http://schemas.microsoft.com/office/drawing/2014/main" id="{70D17A8D-C262-0231-BE69-8717E13803D9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1;p7">
              <a:extLst>
                <a:ext uri="{FF2B5EF4-FFF2-40B4-BE49-F238E27FC236}">
                  <a16:creationId xmlns:a16="http://schemas.microsoft.com/office/drawing/2014/main" id="{AD146167-5C36-473E-8003-3F95894F6185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2;p7">
              <a:extLst>
                <a:ext uri="{FF2B5EF4-FFF2-40B4-BE49-F238E27FC236}">
                  <a16:creationId xmlns:a16="http://schemas.microsoft.com/office/drawing/2014/main" id="{77D84FC5-A98B-D3AF-2BA3-79C82F9F4FD8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2" name="Google Shape;183;p7">
              <a:extLst>
                <a:ext uri="{FF2B5EF4-FFF2-40B4-BE49-F238E27FC236}">
                  <a16:creationId xmlns:a16="http://schemas.microsoft.com/office/drawing/2014/main" id="{C469E629-CE58-3C2F-1621-3D32D9A14237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" name="Google Shape;184;p7">
              <a:extLst>
                <a:ext uri="{FF2B5EF4-FFF2-40B4-BE49-F238E27FC236}">
                  <a16:creationId xmlns:a16="http://schemas.microsoft.com/office/drawing/2014/main" id="{ED696806-CD8A-CA80-C718-B275F1483B9C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" name="Google Shape;185;p7">
              <a:extLst>
                <a:ext uri="{FF2B5EF4-FFF2-40B4-BE49-F238E27FC236}">
                  <a16:creationId xmlns:a16="http://schemas.microsoft.com/office/drawing/2014/main" id="{2433692C-28D5-17AC-4DD5-B56ACDCCE01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5" name="Google Shape;186;p7">
              <a:extLst>
                <a:ext uri="{FF2B5EF4-FFF2-40B4-BE49-F238E27FC236}">
                  <a16:creationId xmlns:a16="http://schemas.microsoft.com/office/drawing/2014/main" id="{6E822A99-F62C-C9E3-D5BD-72EBF841E08F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6" name="Google Shape;187;p7">
              <a:extLst>
                <a:ext uri="{FF2B5EF4-FFF2-40B4-BE49-F238E27FC236}">
                  <a16:creationId xmlns:a16="http://schemas.microsoft.com/office/drawing/2014/main" id="{3A30F367-1FC9-B0D1-F629-3FEE9F791698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88;p7">
              <a:extLst>
                <a:ext uri="{FF2B5EF4-FFF2-40B4-BE49-F238E27FC236}">
                  <a16:creationId xmlns:a16="http://schemas.microsoft.com/office/drawing/2014/main" id="{67BBB5FE-A508-D951-C4BF-181599B7AE26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9;p7">
              <a:extLst>
                <a:ext uri="{FF2B5EF4-FFF2-40B4-BE49-F238E27FC236}">
                  <a16:creationId xmlns:a16="http://schemas.microsoft.com/office/drawing/2014/main" id="{29114F2C-C938-3A8C-09B9-211D30F93CB2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0;p7">
              <a:extLst>
                <a:ext uri="{FF2B5EF4-FFF2-40B4-BE49-F238E27FC236}">
                  <a16:creationId xmlns:a16="http://schemas.microsoft.com/office/drawing/2014/main" id="{C3D851F0-C732-A555-DA20-CF290AD31803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91;p7">
              <a:extLst>
                <a:ext uri="{FF2B5EF4-FFF2-40B4-BE49-F238E27FC236}">
                  <a16:creationId xmlns:a16="http://schemas.microsoft.com/office/drawing/2014/main" id="{50A82169-20DB-E47E-1832-3C29FD1AF97F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" name="Google Shape;192;p7">
              <a:extLst>
                <a:ext uri="{FF2B5EF4-FFF2-40B4-BE49-F238E27FC236}">
                  <a16:creationId xmlns:a16="http://schemas.microsoft.com/office/drawing/2014/main" id="{B79095E7-F59D-E488-A74D-AC247F5BA0B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3;p7">
              <a:extLst>
                <a:ext uri="{FF2B5EF4-FFF2-40B4-BE49-F238E27FC236}">
                  <a16:creationId xmlns:a16="http://schemas.microsoft.com/office/drawing/2014/main" id="{04F06B88-DDBA-E797-DB93-CC61B4FCEB4B}"/>
                </a:ext>
              </a:extLst>
            </p:cNvPr>
            <p:cNvCxnSpPr>
              <a:cxnSpLocks/>
              <a:stCxn id="10" idx="2"/>
              <a:endCxn id="15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4;p7">
              <a:extLst>
                <a:ext uri="{FF2B5EF4-FFF2-40B4-BE49-F238E27FC236}">
                  <a16:creationId xmlns:a16="http://schemas.microsoft.com/office/drawing/2014/main" id="{FE027D8D-4855-4976-A89F-98535CEBBCE7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5;p7">
              <a:extLst>
                <a:ext uri="{FF2B5EF4-FFF2-40B4-BE49-F238E27FC236}">
                  <a16:creationId xmlns:a16="http://schemas.microsoft.com/office/drawing/2014/main" id="{E7B86417-0219-51F8-DDB7-0D1E713092F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96;p7">
              <a:extLst>
                <a:ext uri="{FF2B5EF4-FFF2-40B4-BE49-F238E27FC236}">
                  <a16:creationId xmlns:a16="http://schemas.microsoft.com/office/drawing/2014/main" id="{1D439EA6-F26A-FC7F-4568-36540500828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7;p7">
              <a:extLst>
                <a:ext uri="{FF2B5EF4-FFF2-40B4-BE49-F238E27FC236}">
                  <a16:creationId xmlns:a16="http://schemas.microsoft.com/office/drawing/2014/main" id="{5340C1FF-AE49-9C61-03F3-897DF32670A5}"/>
                </a:ext>
              </a:extLst>
            </p:cNvPr>
            <p:cNvCxnSpPr>
              <a:cxnSpLocks/>
              <a:stCxn id="12" idx="2"/>
              <a:endCxn id="14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7" name="Google Shape;205;p7">
              <a:extLst>
                <a:ext uri="{FF2B5EF4-FFF2-40B4-BE49-F238E27FC236}">
                  <a16:creationId xmlns:a16="http://schemas.microsoft.com/office/drawing/2014/main" id="{30805266-EAF7-11CE-2D71-C26A1899F22E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6;p7">
              <a:extLst>
                <a:ext uri="{FF2B5EF4-FFF2-40B4-BE49-F238E27FC236}">
                  <a16:creationId xmlns:a16="http://schemas.microsoft.com/office/drawing/2014/main" id="{75C6FD60-2698-1691-4D34-B6FC0316743B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7;p7">
              <a:extLst>
                <a:ext uri="{FF2B5EF4-FFF2-40B4-BE49-F238E27FC236}">
                  <a16:creationId xmlns:a16="http://schemas.microsoft.com/office/drawing/2014/main" id="{8718831B-3C35-583E-D040-0A70D5A00C18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08;p7">
              <a:extLst>
                <a:ext uri="{FF2B5EF4-FFF2-40B4-BE49-F238E27FC236}">
                  <a16:creationId xmlns:a16="http://schemas.microsoft.com/office/drawing/2014/main" id="{091F67E5-DC10-3502-294E-8FB168FB544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09;p7">
              <a:extLst>
                <a:ext uri="{FF2B5EF4-FFF2-40B4-BE49-F238E27FC236}">
                  <a16:creationId xmlns:a16="http://schemas.microsoft.com/office/drawing/2014/main" id="{3C7E0A7B-356C-E009-A12D-084BFDF60D30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52;p11">
              <a:extLst>
                <a:ext uri="{FF2B5EF4-FFF2-40B4-BE49-F238E27FC236}">
                  <a16:creationId xmlns:a16="http://schemas.microsoft.com/office/drawing/2014/main" id="{D9E03A0C-3682-AF7B-15D4-78CA34CECBBE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194;p9">
            <a:extLst>
              <a:ext uri="{FF2B5EF4-FFF2-40B4-BE49-F238E27FC236}">
                <a16:creationId xmlns:a16="http://schemas.microsoft.com/office/drawing/2014/main" id="{B1151275-75BD-56DA-347E-EDFE35F1977F}"/>
              </a:ext>
            </a:extLst>
          </p:cNvPr>
          <p:cNvSpPr/>
          <p:nvPr/>
        </p:nvSpPr>
        <p:spPr>
          <a:xfrm>
            <a:off x="6649734" y="3377002"/>
            <a:ext cx="1100923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54766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B42833CF-8C1C-C9E8-1CBB-1F73B2578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1">
            <a:extLst>
              <a:ext uri="{FF2B5EF4-FFF2-40B4-BE49-F238E27FC236}">
                <a16:creationId xmlns:a16="http://schemas.microsoft.com/office/drawing/2014/main" id="{5A4F4092-1DA9-B9CF-27BB-D3FEB12661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55" t="1367" r="2720" b="3561"/>
          <a:stretch/>
        </p:blipFill>
        <p:spPr>
          <a:xfrm>
            <a:off x="4571999" y="113385"/>
            <a:ext cx="3467200" cy="4916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>
            <a:extLst>
              <a:ext uri="{FF2B5EF4-FFF2-40B4-BE49-F238E27FC236}">
                <a16:creationId xmlns:a16="http://schemas.microsoft.com/office/drawing/2014/main" id="{25816338-2C41-9704-DF38-AAE205C96B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3781539" cy="160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2200" dirty="0">
                <a:solidFill>
                  <a:srgbClr val="70AD47"/>
                </a:solidFill>
              </a:rPr>
              <a:t>Příklad: </a:t>
            </a:r>
            <a:br>
              <a:rPr lang="cs-CZ" sz="2200" dirty="0">
                <a:solidFill>
                  <a:srgbClr val="70AD47"/>
                </a:solidFill>
              </a:rPr>
            </a:br>
            <a:r>
              <a:rPr lang="cs-CZ" sz="2200" dirty="0">
                <a:solidFill>
                  <a:srgbClr val="70AD47"/>
                </a:solidFill>
              </a:rPr>
              <a:t>
MĚSTSKÁ OBLAST S VYŠŠÍM RIZIKEM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12" name="Google Shape;212;p11">
            <a:extLst>
              <a:ext uri="{FF2B5EF4-FFF2-40B4-BE49-F238E27FC236}">
                <a16:creationId xmlns:a16="http://schemas.microsoft.com/office/drawing/2014/main" id="{90024426-E5A1-2B42-5876-AB361B8CD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21649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1800" dirty="0" err="1">
                <a:solidFill>
                  <a:srgbClr val="70AD47"/>
                </a:solidFill>
              </a:rPr>
              <a:t>Chivasso</a:t>
            </a:r>
            <a:r>
              <a:rPr lang="cs-CZ" sz="1800" dirty="0">
                <a:solidFill>
                  <a:srgbClr val="70AD47"/>
                </a:solidFill>
              </a:rPr>
              <a:t>, Itálie</a:t>
            </a:r>
            <a:endParaRPr sz="21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40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>
          <a:extLst>
            <a:ext uri="{FF2B5EF4-FFF2-40B4-BE49-F238E27FC236}">
              <a16:creationId xmlns:a16="http://schemas.microsoft.com/office/drawing/2014/main" id="{C7864B4F-AE08-C2C8-B498-A702B68B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>
            <a:extLst>
              <a:ext uri="{FF2B5EF4-FFF2-40B4-BE49-F238E27FC236}">
                <a16:creationId xmlns:a16="http://schemas.microsoft.com/office/drawing/2014/main" id="{17A4D3DF-F54C-D222-A512-12A97FD91FDB}"/>
              </a:ext>
            </a:extLst>
          </p:cNvPr>
          <p:cNvSpPr txBox="1"/>
          <p:nvPr/>
        </p:nvSpPr>
        <p:spPr>
          <a:xfrm>
            <a:off x="620450" y="1210733"/>
            <a:ext cx="4491300" cy="3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10000"/>
          </a:bodyPr>
          <a:lstStyle/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odrazivosti slunce (SRI) vypočítanou pro všechny horizontální zpevněné povrchy ve městské oblasti k odhadu celkové účinnosti při snižování hromadění tepla.</a:t>
            </a: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urbanizované oblasti odrážet sluneční záření a rozptylovat nahromaděné teplo, čímž se zmírňuje efekt městského tepelného ostrova. Čím vyšší je průměrná hodnota indexu odrazivosti slunce (SRI), tím efektivnější bude městská oblast při správě solární energie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urbanizovaných území a pomoci ke snížení environmentálních dopadů spojených s hromaděním tepla na úrovni zemského povrchu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8" name="Google Shape;218;p12">
            <a:extLst>
              <a:ext uri="{FF2B5EF4-FFF2-40B4-BE49-F238E27FC236}">
                <a16:creationId xmlns:a16="http://schemas.microsoft.com/office/drawing/2014/main" id="{B51E9E7A-52B3-380D-FCF5-4FF20F6850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3350" y="1664176"/>
            <a:ext cx="3486150" cy="256460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>
            <a:extLst>
              <a:ext uri="{FF2B5EF4-FFF2-40B4-BE49-F238E27FC236}">
                <a16:creationId xmlns:a16="http://schemas.microsoft.com/office/drawing/2014/main" id="{505A573B-BB90-FC3B-573E-76D4FA1C1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81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>
          <a:extLst>
            <a:ext uri="{FF2B5EF4-FFF2-40B4-BE49-F238E27FC236}">
              <a16:creationId xmlns:a16="http://schemas.microsoft.com/office/drawing/2014/main" id="{6C425E00-0697-E3E9-6D0C-EF9237591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>
            <a:extLst>
              <a:ext uri="{FF2B5EF4-FFF2-40B4-BE49-F238E27FC236}">
                <a16:creationId xmlns:a16="http://schemas.microsoft.com/office/drawing/2014/main" id="{0A335A77-ED56-332B-EA4C-7D797EE16F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53" t="1153" r="1986" b="8649"/>
          <a:stretch/>
        </p:blipFill>
        <p:spPr>
          <a:xfrm>
            <a:off x="5191725" y="1040475"/>
            <a:ext cx="2742805" cy="364584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3">
            <a:extLst>
              <a:ext uri="{FF2B5EF4-FFF2-40B4-BE49-F238E27FC236}">
                <a16:creationId xmlns:a16="http://schemas.microsoft.com/office/drawing/2014/main" id="{979F8612-AC5B-7FBC-5EB2-CEB69D603B03}"/>
              </a:ext>
            </a:extLst>
          </p:cNvPr>
          <p:cNvSpPr txBox="1"/>
          <p:nvPr/>
        </p:nvSpPr>
        <p:spPr>
          <a:xfrm>
            <a:off x="829476" y="1336700"/>
            <a:ext cx="4024464" cy="2452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sluneční odrazivosti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(SRI): 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16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(1) = 0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Neutrální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(0,5) = 29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(0) = 58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0.72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zranitelnosti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SPÍŠ NEGATIVNÍ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13">
            <a:extLst>
              <a:ext uri="{FF2B5EF4-FFF2-40B4-BE49-F238E27FC236}">
                <a16:creationId xmlns:a16="http://schemas.microsoft.com/office/drawing/2014/main" id="{A2318402-C0D4-2ADA-B291-4D515BE1BE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68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"/>
          <p:cNvSpPr txBox="1"/>
          <p:nvPr/>
        </p:nvSpPr>
        <p:spPr>
          <a:xfrm>
            <a:off x="510650" y="1035550"/>
            <a:ext cx="36489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1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Identifikujte typy materiálů zpevněných povrchů (ulice, chodníky, parkoviště, náměstí atd.) přítomných v urbanizované oblasti.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4273375" y="898813"/>
            <a:ext cx="4142100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457200"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2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 typ materiálu označte indexem </a:t>
            </a:r>
            <a:r>
              <a:rPr lang="cs-CZ" sz="1200" b="1" i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, kde </a:t>
            </a:r>
            <a:r>
              <a:rPr lang="cs-CZ" sz="1200" i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 = 1,2,3..., n 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200" i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představuje celkový počet identifikovaných typů zpevněných materiálů).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1182531" y="1658319"/>
            <a:ext cx="1165932" cy="44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Zámková dlažba - červená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1067388" y="2445583"/>
            <a:ext cx="1326000" cy="44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Zámková dlažba - světlá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1385875" y="3410008"/>
            <a:ext cx="67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Štěrk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1147065" y="4073575"/>
            <a:ext cx="1236864" cy="44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porfyr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(kamenná dlažba)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2273238" y="1776197"/>
            <a:ext cx="1078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Asfalt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2310916" y="2615269"/>
            <a:ext cx="1003200" cy="292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Beton - světlý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2310916" y="3388790"/>
            <a:ext cx="1003200" cy="292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Asfalt - světlý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2348493" y="4085920"/>
            <a:ext cx="9282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zatravňovací tvárnice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5156463" y="1813867"/>
            <a:ext cx="1078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000" b="0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5129013" y="2615096"/>
            <a:ext cx="1133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1" name="Google Shape;261;p14"/>
          <p:cNvSpPr txBox="1"/>
          <p:nvPr/>
        </p:nvSpPr>
        <p:spPr>
          <a:xfrm>
            <a:off x="5360031" y="3438180"/>
            <a:ext cx="671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2" name="Google Shape;262;p14"/>
          <p:cNvSpPr txBox="1"/>
          <p:nvPr/>
        </p:nvSpPr>
        <p:spPr>
          <a:xfrm>
            <a:off x="5231781" y="4244687"/>
            <a:ext cx="928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6247338" y="1813867"/>
            <a:ext cx="1078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endParaRPr sz="10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6322656" y="2615096"/>
            <a:ext cx="928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  <a:endParaRPr sz="1000" b="0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6425200" y="3423067"/>
            <a:ext cx="825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  <a:endParaRPr sz="1000" b="0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6" name="Google Shape;266;p14"/>
          <p:cNvSpPr txBox="1"/>
          <p:nvPr/>
        </p:nvSpPr>
        <p:spPr>
          <a:xfrm>
            <a:off x="6399541" y="4244687"/>
            <a:ext cx="774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MT" sz="1000" b="0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r>
            <a:endParaRPr sz="1000" b="0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510650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68" name="Google Shape;268;p14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3904F122-BB2D-6ABF-5879-02F4449BC651}"/>
              </a:ext>
            </a:extLst>
          </p:cNvPr>
          <p:cNvGrpSpPr/>
          <p:nvPr/>
        </p:nvGrpSpPr>
        <p:grpSpPr>
          <a:xfrm>
            <a:off x="1385931" y="2052677"/>
            <a:ext cx="5736480" cy="2868619"/>
            <a:chOff x="1385931" y="2052677"/>
            <a:chExt cx="5736480" cy="2868619"/>
          </a:xfrm>
        </p:grpSpPr>
        <p:pic>
          <p:nvPicPr>
            <p:cNvPr id="4" name="Google Shape;235;p14">
              <a:extLst>
                <a:ext uri="{FF2B5EF4-FFF2-40B4-BE49-F238E27FC236}">
                  <a16:creationId xmlns:a16="http://schemas.microsoft.com/office/drawing/2014/main" id="{48CE238F-17EF-A14A-F6AC-436D1B1A0F0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5931" y="2054008"/>
              <a:ext cx="671514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236;p14">
              <a:extLst>
                <a:ext uri="{FF2B5EF4-FFF2-40B4-BE49-F238E27FC236}">
                  <a16:creationId xmlns:a16="http://schemas.microsoft.com/office/drawing/2014/main" id="{419881E8-50E7-E43C-7D5D-1007D2E938C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b="33647"/>
            <a:stretch/>
          </p:blipFill>
          <p:spPr>
            <a:xfrm>
              <a:off x="1385931" y="2868555"/>
              <a:ext cx="671512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37;p14">
              <a:extLst>
                <a:ext uri="{FF2B5EF4-FFF2-40B4-BE49-F238E27FC236}">
                  <a16:creationId xmlns:a16="http://schemas.microsoft.com/office/drawing/2014/main" id="{F3BDF2B1-591C-0033-80CE-168915909A1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85931" y="3648930"/>
              <a:ext cx="671512" cy="400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38;p14">
              <a:extLst>
                <a:ext uri="{FF2B5EF4-FFF2-40B4-BE49-F238E27FC236}">
                  <a16:creationId xmlns:a16="http://schemas.microsoft.com/office/drawing/2014/main" id="{A198F571-245D-12D6-A556-EE18C4AD7D6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85931" y="4470303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39;p14">
              <a:extLst>
                <a:ext uri="{FF2B5EF4-FFF2-40B4-BE49-F238E27FC236}">
                  <a16:creationId xmlns:a16="http://schemas.microsoft.com/office/drawing/2014/main" id="{89418D36-F57B-897C-EEDD-3C0F1EE30CD6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r="7915" b="19309"/>
            <a:stretch/>
          </p:blipFill>
          <p:spPr>
            <a:xfrm>
              <a:off x="2480369" y="2052677"/>
              <a:ext cx="664369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40;p14">
              <a:extLst>
                <a:ext uri="{FF2B5EF4-FFF2-40B4-BE49-F238E27FC236}">
                  <a16:creationId xmlns:a16="http://schemas.microsoft.com/office/drawing/2014/main" id="{E8F70C10-97D1-27E9-1F17-E4EA810790F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b="36372"/>
            <a:stretch/>
          </p:blipFill>
          <p:spPr>
            <a:xfrm>
              <a:off x="2476797" y="2868555"/>
              <a:ext cx="671514" cy="4357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41;p14">
              <a:extLst>
                <a:ext uri="{FF2B5EF4-FFF2-40B4-BE49-F238E27FC236}">
                  <a16:creationId xmlns:a16="http://schemas.microsoft.com/office/drawing/2014/main" id="{521AB5F3-C1C6-607F-69EF-9BD8EB7EF97B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476797" y="3648930"/>
              <a:ext cx="671513" cy="400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242;p14">
              <a:extLst>
                <a:ext uri="{FF2B5EF4-FFF2-40B4-BE49-F238E27FC236}">
                  <a16:creationId xmlns:a16="http://schemas.microsoft.com/office/drawing/2014/main" id="{0A651CE5-BD62-83F8-F356-1502FEAA3C6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476797" y="4471240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51;p14">
              <a:extLst>
                <a:ext uri="{FF2B5EF4-FFF2-40B4-BE49-F238E27FC236}">
                  <a16:creationId xmlns:a16="http://schemas.microsoft.com/office/drawing/2014/main" id="{D49B9FEA-C584-25AD-4555-7A7A7E8D2C1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60031" y="2054008"/>
              <a:ext cx="671514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52;p14">
              <a:extLst>
                <a:ext uri="{FF2B5EF4-FFF2-40B4-BE49-F238E27FC236}">
                  <a16:creationId xmlns:a16="http://schemas.microsoft.com/office/drawing/2014/main" id="{3E910181-D539-47E5-5F5F-A182C35C339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b="33647"/>
            <a:stretch/>
          </p:blipFill>
          <p:spPr>
            <a:xfrm>
              <a:off x="5360031" y="2848089"/>
              <a:ext cx="671512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253;p14">
              <a:extLst>
                <a:ext uri="{FF2B5EF4-FFF2-40B4-BE49-F238E27FC236}">
                  <a16:creationId xmlns:a16="http://schemas.microsoft.com/office/drawing/2014/main" id="{AD3BAA77-23D7-8345-E727-FEE2C40DAF0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60031" y="3647460"/>
              <a:ext cx="671512" cy="400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254;p14">
              <a:extLst>
                <a:ext uri="{FF2B5EF4-FFF2-40B4-BE49-F238E27FC236}">
                  <a16:creationId xmlns:a16="http://schemas.microsoft.com/office/drawing/2014/main" id="{72D7B808-F703-C8A0-7848-8E9EC8F4A57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60031" y="4478889"/>
              <a:ext cx="671513" cy="442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55;p14">
              <a:extLst>
                <a:ext uri="{FF2B5EF4-FFF2-40B4-BE49-F238E27FC236}">
                  <a16:creationId xmlns:a16="http://schemas.microsoft.com/office/drawing/2014/main" id="{D922B30C-59BE-E261-C277-551860D1E865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r="7915" b="19309"/>
            <a:stretch/>
          </p:blipFill>
          <p:spPr>
            <a:xfrm>
              <a:off x="6454469" y="2052677"/>
              <a:ext cx="664369" cy="42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56;p14">
              <a:extLst>
                <a:ext uri="{FF2B5EF4-FFF2-40B4-BE49-F238E27FC236}">
                  <a16:creationId xmlns:a16="http://schemas.microsoft.com/office/drawing/2014/main" id="{F748DAAA-73EB-8F70-43B4-12064BD9827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b="36372"/>
            <a:stretch/>
          </p:blipFill>
          <p:spPr>
            <a:xfrm>
              <a:off x="6450897" y="2848089"/>
              <a:ext cx="671514" cy="435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57;p14">
              <a:extLst>
                <a:ext uri="{FF2B5EF4-FFF2-40B4-BE49-F238E27FC236}">
                  <a16:creationId xmlns:a16="http://schemas.microsoft.com/office/drawing/2014/main" id="{36321D6A-D419-A371-AE2F-021A10CFA730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50897" y="3654270"/>
              <a:ext cx="671513" cy="393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258;p14">
              <a:extLst>
                <a:ext uri="{FF2B5EF4-FFF2-40B4-BE49-F238E27FC236}">
                  <a16:creationId xmlns:a16="http://schemas.microsoft.com/office/drawing/2014/main" id="{55798B65-B8DA-E70E-3A16-54848FC2E24A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50897" y="4471240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 txBox="1"/>
          <p:nvPr/>
        </p:nvSpPr>
        <p:spPr>
          <a:xfrm>
            <a:off x="630750" y="1087463"/>
            <a:ext cx="39084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10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3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Pro každý typ materiálu i přiřaďte hodnotu indexu sluneční odrazivosti 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(SRIᵢ)</a:t>
            </a:r>
            <a:endParaRPr sz="11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15"/>
          <p:cNvSpPr txBox="1"/>
          <p:nvPr/>
        </p:nvSpPr>
        <p:spPr>
          <a:xfrm>
            <a:off x="4604850" y="1068590"/>
            <a:ext cx="3908400" cy="5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marL="457200" lvl="0">
              <a:lnSpc>
                <a:spcPct val="115000"/>
              </a:lnSpc>
              <a:spcBef>
                <a:spcPts val="900"/>
              </a:spcBef>
              <a:buSzPts val="101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4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celkovou plochu (</a:t>
            </a:r>
            <a:r>
              <a:rPr lang="cs-CZ" sz="1100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Ai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) každého typu materiálu i.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3" name="Google Shape;293;p15"/>
          <p:cNvSpPr txBox="1"/>
          <p:nvPr/>
        </p:nvSpPr>
        <p:spPr>
          <a:xfrm>
            <a:off x="1189475" y="1824429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25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15"/>
          <p:cNvSpPr txBox="1"/>
          <p:nvPr/>
        </p:nvSpPr>
        <p:spPr>
          <a:xfrm>
            <a:off x="1175750" y="2609658"/>
            <a:ext cx="11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37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15"/>
          <p:cNvSpPr txBox="1"/>
          <p:nvPr/>
        </p:nvSpPr>
        <p:spPr>
          <a:xfrm>
            <a:off x="1406769" y="3390147"/>
            <a:ext cx="671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27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6" name="Google Shape;296;p15"/>
          <p:cNvSpPr txBox="1"/>
          <p:nvPr/>
        </p:nvSpPr>
        <p:spPr>
          <a:xfrm>
            <a:off x="1348606" y="4240691"/>
            <a:ext cx="77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15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7" name="Google Shape;297;p15"/>
          <p:cNvSpPr txBox="1"/>
          <p:nvPr/>
        </p:nvSpPr>
        <p:spPr>
          <a:xfrm>
            <a:off x="2280350" y="1824429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6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2355669" y="2609658"/>
            <a:ext cx="92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21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9" name="Google Shape;299;p15"/>
          <p:cNvSpPr txBox="1"/>
          <p:nvPr/>
        </p:nvSpPr>
        <p:spPr>
          <a:xfrm>
            <a:off x="2471929" y="3414794"/>
            <a:ext cx="723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27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5"/>
          <p:cNvSpPr txBox="1"/>
          <p:nvPr/>
        </p:nvSpPr>
        <p:spPr>
          <a:xfrm>
            <a:off x="2439481" y="4240691"/>
            <a:ext cx="77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SRI: 40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5"/>
          <p:cNvSpPr txBox="1"/>
          <p:nvPr/>
        </p:nvSpPr>
        <p:spPr>
          <a:xfrm>
            <a:off x="5206981" y="1797260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s-CZ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842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2" name="Google Shape;302;p15"/>
          <p:cNvSpPr txBox="1"/>
          <p:nvPr/>
        </p:nvSpPr>
        <p:spPr>
          <a:xfrm>
            <a:off x="5180591" y="2591515"/>
            <a:ext cx="11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4480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3" name="Google Shape;303;p15"/>
          <p:cNvSpPr txBox="1"/>
          <p:nvPr/>
        </p:nvSpPr>
        <p:spPr>
          <a:xfrm>
            <a:off x="5180591" y="3402847"/>
            <a:ext cx="110519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cs-CZ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584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4" name="Google Shape;304;p15"/>
          <p:cNvSpPr txBox="1"/>
          <p:nvPr/>
        </p:nvSpPr>
        <p:spPr>
          <a:xfrm>
            <a:off x="5206981" y="4231628"/>
            <a:ext cx="107880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639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5" name="Google Shape;305;p15"/>
          <p:cNvSpPr txBox="1"/>
          <p:nvPr/>
        </p:nvSpPr>
        <p:spPr>
          <a:xfrm>
            <a:off x="6297856" y="1797260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s-CZ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14258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6" name="Google Shape;306;p15"/>
          <p:cNvSpPr txBox="1"/>
          <p:nvPr/>
        </p:nvSpPr>
        <p:spPr>
          <a:xfrm>
            <a:off x="6374235" y="2591515"/>
            <a:ext cx="92820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5738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7" name="Google Shape;307;p15"/>
          <p:cNvSpPr txBox="1"/>
          <p:nvPr/>
        </p:nvSpPr>
        <p:spPr>
          <a:xfrm>
            <a:off x="6285781" y="3431966"/>
            <a:ext cx="107880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621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5"/>
          <p:cNvSpPr txBox="1"/>
          <p:nvPr/>
        </p:nvSpPr>
        <p:spPr>
          <a:xfrm>
            <a:off x="6374236" y="4231628"/>
            <a:ext cx="100242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lvl="0" algn="ctr">
              <a:buSzPts val="11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187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9" name="Google Shape;309;p15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0" name="Google Shape;310;p15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C74B3EAA-326C-8F1D-0FA2-A0C83EE4BE35}"/>
              </a:ext>
            </a:extLst>
          </p:cNvPr>
          <p:cNvGrpSpPr/>
          <p:nvPr/>
        </p:nvGrpSpPr>
        <p:grpSpPr>
          <a:xfrm>
            <a:off x="1385931" y="2052677"/>
            <a:ext cx="5736480" cy="2868619"/>
            <a:chOff x="1385931" y="2052677"/>
            <a:chExt cx="5736480" cy="2868619"/>
          </a:xfrm>
        </p:grpSpPr>
        <p:pic>
          <p:nvPicPr>
            <p:cNvPr id="3" name="Google Shape;235;p14">
              <a:extLst>
                <a:ext uri="{FF2B5EF4-FFF2-40B4-BE49-F238E27FC236}">
                  <a16:creationId xmlns:a16="http://schemas.microsoft.com/office/drawing/2014/main" id="{4F061C92-24EE-A81E-1318-C87353C7F22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85931" y="2054008"/>
              <a:ext cx="671514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236;p14">
              <a:extLst>
                <a:ext uri="{FF2B5EF4-FFF2-40B4-BE49-F238E27FC236}">
                  <a16:creationId xmlns:a16="http://schemas.microsoft.com/office/drawing/2014/main" id="{2B24356E-D6A9-5B0A-3736-CF1A37D001F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b="33647"/>
            <a:stretch/>
          </p:blipFill>
          <p:spPr>
            <a:xfrm>
              <a:off x="1385931" y="2868555"/>
              <a:ext cx="671512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237;p14">
              <a:extLst>
                <a:ext uri="{FF2B5EF4-FFF2-40B4-BE49-F238E27FC236}">
                  <a16:creationId xmlns:a16="http://schemas.microsoft.com/office/drawing/2014/main" id="{E9D9E4D0-CADC-9AEF-D5E2-2FA3ACB193D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85931" y="3648930"/>
              <a:ext cx="671512" cy="400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38;p14">
              <a:extLst>
                <a:ext uri="{FF2B5EF4-FFF2-40B4-BE49-F238E27FC236}">
                  <a16:creationId xmlns:a16="http://schemas.microsoft.com/office/drawing/2014/main" id="{B17CEE29-02E4-F595-7DD6-EA4EECF09F6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85931" y="4470303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39;p14">
              <a:extLst>
                <a:ext uri="{FF2B5EF4-FFF2-40B4-BE49-F238E27FC236}">
                  <a16:creationId xmlns:a16="http://schemas.microsoft.com/office/drawing/2014/main" id="{DEA9BE2D-10C0-859C-D208-276BA52F7A7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r="7915" b="19309"/>
            <a:stretch/>
          </p:blipFill>
          <p:spPr>
            <a:xfrm>
              <a:off x="2480369" y="2052677"/>
              <a:ext cx="664369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40;p14">
              <a:extLst>
                <a:ext uri="{FF2B5EF4-FFF2-40B4-BE49-F238E27FC236}">
                  <a16:creationId xmlns:a16="http://schemas.microsoft.com/office/drawing/2014/main" id="{7B5FE875-541C-13A3-1EE3-3F3BC7CFD45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b="36372"/>
            <a:stretch/>
          </p:blipFill>
          <p:spPr>
            <a:xfrm>
              <a:off x="2476797" y="2868555"/>
              <a:ext cx="671514" cy="4357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41;p14">
              <a:extLst>
                <a:ext uri="{FF2B5EF4-FFF2-40B4-BE49-F238E27FC236}">
                  <a16:creationId xmlns:a16="http://schemas.microsoft.com/office/drawing/2014/main" id="{4E38EFF5-1FA2-2B51-ACC3-9D78875BE873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476797" y="3648930"/>
              <a:ext cx="671513" cy="400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42;p14">
              <a:extLst>
                <a:ext uri="{FF2B5EF4-FFF2-40B4-BE49-F238E27FC236}">
                  <a16:creationId xmlns:a16="http://schemas.microsoft.com/office/drawing/2014/main" id="{C06175C6-C5A2-74A3-6E4D-DDACE10C5623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476797" y="4471240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251;p14">
              <a:extLst>
                <a:ext uri="{FF2B5EF4-FFF2-40B4-BE49-F238E27FC236}">
                  <a16:creationId xmlns:a16="http://schemas.microsoft.com/office/drawing/2014/main" id="{27E1A51F-00BC-9135-A94F-0DC26E9DDFC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60031" y="2054008"/>
              <a:ext cx="671514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52;p14">
              <a:extLst>
                <a:ext uri="{FF2B5EF4-FFF2-40B4-BE49-F238E27FC236}">
                  <a16:creationId xmlns:a16="http://schemas.microsoft.com/office/drawing/2014/main" id="{D20E4D02-A956-A43D-5A3C-26388EFCC54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b="33647"/>
            <a:stretch/>
          </p:blipFill>
          <p:spPr>
            <a:xfrm>
              <a:off x="5360031" y="2848089"/>
              <a:ext cx="671512" cy="435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53;p14">
              <a:extLst>
                <a:ext uri="{FF2B5EF4-FFF2-40B4-BE49-F238E27FC236}">
                  <a16:creationId xmlns:a16="http://schemas.microsoft.com/office/drawing/2014/main" id="{FF80FAF7-5612-263D-AD06-F8D31FE08AD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60031" y="3647460"/>
              <a:ext cx="671512" cy="400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254;p14">
              <a:extLst>
                <a:ext uri="{FF2B5EF4-FFF2-40B4-BE49-F238E27FC236}">
                  <a16:creationId xmlns:a16="http://schemas.microsoft.com/office/drawing/2014/main" id="{913AA53C-F561-2BF0-C4D8-7D4FEBD99B3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60031" y="4478889"/>
              <a:ext cx="671513" cy="442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255;p14">
              <a:extLst>
                <a:ext uri="{FF2B5EF4-FFF2-40B4-BE49-F238E27FC236}">
                  <a16:creationId xmlns:a16="http://schemas.microsoft.com/office/drawing/2014/main" id="{3A3D5BD3-A580-2769-F8E7-646D665510E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r="7915" b="19309"/>
            <a:stretch/>
          </p:blipFill>
          <p:spPr>
            <a:xfrm>
              <a:off x="6454469" y="2052677"/>
              <a:ext cx="664369" cy="42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56;p14">
              <a:extLst>
                <a:ext uri="{FF2B5EF4-FFF2-40B4-BE49-F238E27FC236}">
                  <a16:creationId xmlns:a16="http://schemas.microsoft.com/office/drawing/2014/main" id="{F56A2FDF-7641-75E0-5C25-416B2F4953D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b="36372"/>
            <a:stretch/>
          </p:blipFill>
          <p:spPr>
            <a:xfrm>
              <a:off x="6450897" y="2848089"/>
              <a:ext cx="671514" cy="4355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57;p14">
              <a:extLst>
                <a:ext uri="{FF2B5EF4-FFF2-40B4-BE49-F238E27FC236}">
                  <a16:creationId xmlns:a16="http://schemas.microsoft.com/office/drawing/2014/main" id="{21DEF411-3A29-A0F3-6D44-F53FC317F780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50897" y="3654270"/>
              <a:ext cx="671513" cy="393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58;p14">
              <a:extLst>
                <a:ext uri="{FF2B5EF4-FFF2-40B4-BE49-F238E27FC236}">
                  <a16:creationId xmlns:a16="http://schemas.microsoft.com/office/drawing/2014/main" id="{8DBBCB31-2F53-E1B7-E4AF-20016A9E4A09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50897" y="4471240"/>
              <a:ext cx="671513" cy="4500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 txBox="1"/>
          <p:nvPr/>
        </p:nvSpPr>
        <p:spPr>
          <a:xfrm>
            <a:off x="630825" y="1028897"/>
            <a:ext cx="39084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95000"/>
              </a:lnSpc>
              <a:spcBef>
                <a:spcPts val="900"/>
              </a:spcBef>
              <a:buSzPts val="110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5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váženou hodnotu pro každý typ materiálu vynásobením hodnoty SRI odpovídající plochou:</a:t>
            </a:r>
            <a:endParaRPr sz="11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7" name="Google Shape;317;p16"/>
          <p:cNvSpPr txBox="1"/>
          <p:nvPr/>
        </p:nvSpPr>
        <p:spPr>
          <a:xfrm>
            <a:off x="4604925" y="1010024"/>
            <a:ext cx="3908400" cy="559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/>
          <a:p>
            <a:pPr marL="457200" lvl="0">
              <a:lnSpc>
                <a:spcPct val="115000"/>
              </a:lnSpc>
              <a:spcBef>
                <a:spcPts val="900"/>
              </a:spcBef>
              <a:buSzPts val="110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6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Sečtěte vážené hodnoty všech typů materiálů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6" name="Google Shape;326;p16"/>
          <p:cNvPicPr preferRelativeResize="0"/>
          <p:nvPr/>
        </p:nvPicPr>
        <p:blipFill rotWithShape="1">
          <a:blip r:embed="rId3">
            <a:alphaModFix/>
            <a:grayscl/>
          </a:blip>
          <a:srcRect/>
          <a:stretch/>
        </p:blipFill>
        <p:spPr>
          <a:xfrm>
            <a:off x="1766982" y="1501975"/>
            <a:ext cx="1635918" cy="18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5413" y="1470422"/>
            <a:ext cx="907256" cy="47148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6"/>
          <p:cNvSpPr txBox="1"/>
          <p:nvPr/>
        </p:nvSpPr>
        <p:spPr>
          <a:xfrm>
            <a:off x="1181715" y="1804660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SRIp,1: 21.050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9" name="Google Shape;329;p16"/>
          <p:cNvSpPr txBox="1"/>
          <p:nvPr/>
        </p:nvSpPr>
        <p:spPr>
          <a:xfrm>
            <a:off x="1171125" y="2628728"/>
            <a:ext cx="11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SRIp,2: 165.760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1154837" y="3401281"/>
            <a:ext cx="1133700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SRIp,3: 15.768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1" name="Google Shape;331;p16"/>
          <p:cNvSpPr txBox="1"/>
          <p:nvPr/>
        </p:nvSpPr>
        <p:spPr>
          <a:xfrm>
            <a:off x="1195860" y="4203345"/>
            <a:ext cx="1140821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SRIp,4: 9.585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2" name="Google Shape;332;p16"/>
          <p:cNvSpPr txBox="1"/>
          <p:nvPr/>
        </p:nvSpPr>
        <p:spPr>
          <a:xfrm>
            <a:off x="2324100" y="1807181"/>
            <a:ext cx="107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SRIp,5: 85.548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3" name="Google Shape;333;p16"/>
          <p:cNvSpPr txBox="1"/>
          <p:nvPr/>
        </p:nvSpPr>
        <p:spPr>
          <a:xfrm>
            <a:off x="2160825" y="2627397"/>
            <a:ext cx="1303454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SRIp,6: 120.498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4" name="Google Shape;334;p16"/>
          <p:cNvSpPr txBox="1"/>
          <p:nvPr/>
        </p:nvSpPr>
        <p:spPr>
          <a:xfrm>
            <a:off x="2272461" y="3401281"/>
            <a:ext cx="1080182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SRIp,7: 16.767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5" name="Google Shape;335;p16"/>
          <p:cNvSpPr txBox="1"/>
          <p:nvPr/>
        </p:nvSpPr>
        <p:spPr>
          <a:xfrm>
            <a:off x="2310538" y="4203345"/>
            <a:ext cx="1004029" cy="30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SRIp,8: 7.480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6" name="Google Shape;336;p16"/>
          <p:cNvSpPr txBox="1"/>
          <p:nvPr/>
        </p:nvSpPr>
        <p:spPr>
          <a:xfrm>
            <a:off x="4944329" y="2058206"/>
            <a:ext cx="3229500" cy="19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21.050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165.760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15.768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9.585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85.548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120.498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16.767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7.480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=</a:t>
            </a:r>
            <a:r>
              <a:rPr lang="cs-CZ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442.456</a:t>
            </a:r>
            <a:endParaRPr sz="11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7" name="Google Shape;337;p16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8" name="Google Shape;338;p16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pic>
        <p:nvPicPr>
          <p:cNvPr id="20" name="Google Shape;235;p14">
            <a:extLst>
              <a:ext uri="{FF2B5EF4-FFF2-40B4-BE49-F238E27FC236}">
                <a16:creationId xmlns:a16="http://schemas.microsoft.com/office/drawing/2014/main" id="{BA331645-B2AC-C6F8-BDA5-FB4B0207C56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5931" y="2054008"/>
            <a:ext cx="671514" cy="43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36;p14">
            <a:extLst>
              <a:ext uri="{FF2B5EF4-FFF2-40B4-BE49-F238E27FC236}">
                <a16:creationId xmlns:a16="http://schemas.microsoft.com/office/drawing/2014/main" id="{E4E6712A-2B4D-FC36-A674-374CAF2A10E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33647"/>
          <a:stretch/>
        </p:blipFill>
        <p:spPr>
          <a:xfrm>
            <a:off x="1385931" y="2868555"/>
            <a:ext cx="671512" cy="43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37;p14">
            <a:extLst>
              <a:ext uri="{FF2B5EF4-FFF2-40B4-BE49-F238E27FC236}">
                <a16:creationId xmlns:a16="http://schemas.microsoft.com/office/drawing/2014/main" id="{864BB5FC-425C-5D5A-0B93-CF4ED65C72D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85931" y="3648930"/>
            <a:ext cx="671512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8;p14">
            <a:extLst>
              <a:ext uri="{FF2B5EF4-FFF2-40B4-BE49-F238E27FC236}">
                <a16:creationId xmlns:a16="http://schemas.microsoft.com/office/drawing/2014/main" id="{4F7A4EA2-10B7-DEB0-24F3-F4A71DAAE2E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85931" y="4470303"/>
            <a:ext cx="671513" cy="450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39;p14">
            <a:extLst>
              <a:ext uri="{FF2B5EF4-FFF2-40B4-BE49-F238E27FC236}">
                <a16:creationId xmlns:a16="http://schemas.microsoft.com/office/drawing/2014/main" id="{FE2289CE-4CAB-5F64-B306-7CE0C580570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r="7915" b="19309"/>
          <a:stretch/>
        </p:blipFill>
        <p:spPr>
          <a:xfrm>
            <a:off x="2480369" y="2052677"/>
            <a:ext cx="664369" cy="435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40;p14">
            <a:extLst>
              <a:ext uri="{FF2B5EF4-FFF2-40B4-BE49-F238E27FC236}">
                <a16:creationId xmlns:a16="http://schemas.microsoft.com/office/drawing/2014/main" id="{82E93E56-0830-9E67-F655-175A1F24109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b="36372"/>
          <a:stretch/>
        </p:blipFill>
        <p:spPr>
          <a:xfrm>
            <a:off x="2476797" y="2868555"/>
            <a:ext cx="671514" cy="435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41;p14">
            <a:extLst>
              <a:ext uri="{FF2B5EF4-FFF2-40B4-BE49-F238E27FC236}">
                <a16:creationId xmlns:a16="http://schemas.microsoft.com/office/drawing/2014/main" id="{628428FB-C608-3DF8-8624-57B07024867C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76797" y="3648930"/>
            <a:ext cx="671513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42;p14">
            <a:extLst>
              <a:ext uri="{FF2B5EF4-FFF2-40B4-BE49-F238E27FC236}">
                <a16:creationId xmlns:a16="http://schemas.microsoft.com/office/drawing/2014/main" id="{EF88B271-38C8-BAD1-95E5-217667387448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76797" y="4471240"/>
            <a:ext cx="671513" cy="450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>
          <a:extLst>
            <a:ext uri="{FF2B5EF4-FFF2-40B4-BE49-F238E27FC236}">
              <a16:creationId xmlns:a16="http://schemas.microsoft.com/office/drawing/2014/main" id="{21F5EC62-7316-4D4D-3622-1473F6BBF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">
            <a:extLst>
              <a:ext uri="{FF2B5EF4-FFF2-40B4-BE49-F238E27FC236}">
                <a16:creationId xmlns:a16="http://schemas.microsoft.com/office/drawing/2014/main" id="{57E50011-BE5E-D557-4BAF-6791E9395423}"/>
              </a:ext>
            </a:extLst>
          </p:cNvPr>
          <p:cNvSpPr txBox="1"/>
          <p:nvPr/>
        </p:nvSpPr>
        <p:spPr>
          <a:xfrm>
            <a:off x="630825" y="1087460"/>
            <a:ext cx="39084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10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7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celkovou povrchovou plochu všech typů materiálů.</a:t>
            </a:r>
            <a:endParaRPr sz="11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5" name="Google Shape;345;p17">
            <a:extLst>
              <a:ext uri="{FF2B5EF4-FFF2-40B4-BE49-F238E27FC236}">
                <a16:creationId xmlns:a16="http://schemas.microsoft.com/office/drawing/2014/main" id="{8B321FDC-ACD1-1208-02BE-96BF90F7FF7C}"/>
              </a:ext>
            </a:extLst>
          </p:cNvPr>
          <p:cNvSpPr txBox="1"/>
          <p:nvPr/>
        </p:nvSpPr>
        <p:spPr>
          <a:xfrm>
            <a:off x="4604925" y="1068588"/>
            <a:ext cx="3908400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marL="457200" lvl="0">
              <a:lnSpc>
                <a:spcPct val="115000"/>
              </a:lnSpc>
              <a:spcBef>
                <a:spcPts val="900"/>
              </a:spcBef>
              <a:buSzPts val="1100"/>
            </a:pPr>
            <a:r>
              <a:rPr lang="cs-CZ" sz="11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8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průměrnou hodnotu SRI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6" name="Google Shape;346;p17">
            <a:extLst>
              <a:ext uri="{FF2B5EF4-FFF2-40B4-BE49-F238E27FC236}">
                <a16:creationId xmlns:a16="http://schemas.microsoft.com/office/drawing/2014/main" id="{52EB413C-BDC8-BDC7-C1AE-20B14A843C93}"/>
              </a:ext>
            </a:extLst>
          </p:cNvPr>
          <p:cNvSpPr txBox="1"/>
          <p:nvPr/>
        </p:nvSpPr>
        <p:spPr>
          <a:xfrm>
            <a:off x="970238" y="2111331"/>
            <a:ext cx="3229500" cy="25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842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4480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584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639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14258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5738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621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187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=27.348</a:t>
            </a:r>
            <a:endParaRPr sz="11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7" name="Google Shape;347;p17">
            <a:extLst>
              <a:ext uri="{FF2B5EF4-FFF2-40B4-BE49-F238E27FC236}">
                <a16:creationId xmlns:a16="http://schemas.microsoft.com/office/drawing/2014/main" id="{256E7786-D2DD-E770-A59C-DF848A58B9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7179" y="1435713"/>
            <a:ext cx="1235549" cy="65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7">
            <a:extLst>
              <a:ext uri="{FF2B5EF4-FFF2-40B4-BE49-F238E27FC236}">
                <a16:creationId xmlns:a16="http://schemas.microsoft.com/office/drawing/2014/main" id="{1E89184D-81BF-A031-E307-62A337A57DF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9285" y="1536610"/>
            <a:ext cx="1993847" cy="55093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7">
            <a:extLst>
              <a:ext uri="{FF2B5EF4-FFF2-40B4-BE49-F238E27FC236}">
                <a16:creationId xmlns:a16="http://schemas.microsoft.com/office/drawing/2014/main" id="{3A94D286-5214-1F1F-6B48-971CD0D44E0D}"/>
              </a:ext>
            </a:extLst>
          </p:cNvPr>
          <p:cNvSpPr txBox="1"/>
          <p:nvPr/>
        </p:nvSpPr>
        <p:spPr>
          <a:xfrm>
            <a:off x="6462779" y="2707225"/>
            <a:ext cx="7197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27.348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0" name="Google Shape;350;p17">
            <a:extLst>
              <a:ext uri="{FF2B5EF4-FFF2-40B4-BE49-F238E27FC236}">
                <a16:creationId xmlns:a16="http://schemas.microsoft.com/office/drawing/2014/main" id="{543B2AA1-238B-E9B4-4776-C2BE4E8D88E9}"/>
              </a:ext>
            </a:extLst>
          </p:cNvPr>
          <p:cNvSpPr txBox="1"/>
          <p:nvPr/>
        </p:nvSpPr>
        <p:spPr>
          <a:xfrm>
            <a:off x="6462779" y="2412606"/>
            <a:ext cx="7197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442.456</a:t>
            </a:r>
            <a:endParaRPr sz="1100" b="0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1" name="Google Shape;351;p17">
            <a:extLst>
              <a:ext uri="{FF2B5EF4-FFF2-40B4-BE49-F238E27FC236}">
                <a16:creationId xmlns:a16="http://schemas.microsoft.com/office/drawing/2014/main" id="{040D3448-472A-663E-4D6B-093BE08D4A96}"/>
              </a:ext>
            </a:extLst>
          </p:cNvPr>
          <p:cNvSpPr txBox="1"/>
          <p:nvPr/>
        </p:nvSpPr>
        <p:spPr>
          <a:xfrm>
            <a:off x="5530097" y="2534894"/>
            <a:ext cx="9330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 medio =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2" name="Google Shape;352;p17">
            <a:extLst>
              <a:ext uri="{FF2B5EF4-FFF2-40B4-BE49-F238E27FC236}">
                <a16:creationId xmlns:a16="http://schemas.microsoft.com/office/drawing/2014/main" id="{D742FB7B-B6E2-9D7B-E35C-07A0F24B42A6}"/>
              </a:ext>
            </a:extLst>
          </p:cNvPr>
          <p:cNvSpPr txBox="1"/>
          <p:nvPr/>
        </p:nvSpPr>
        <p:spPr>
          <a:xfrm>
            <a:off x="5743229" y="3261194"/>
            <a:ext cx="14391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MT" sz="11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SRI medio = 16,17</a:t>
            </a:r>
            <a:endParaRPr sz="11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53" name="Google Shape;353;p17">
            <a:extLst>
              <a:ext uri="{FF2B5EF4-FFF2-40B4-BE49-F238E27FC236}">
                <a16:creationId xmlns:a16="http://schemas.microsoft.com/office/drawing/2014/main" id="{194A14FF-58D4-DE95-F2C0-7471B0E3E9CD}"/>
              </a:ext>
            </a:extLst>
          </p:cNvPr>
          <p:cNvCxnSpPr>
            <a:cxnSpLocks/>
          </p:cNvCxnSpPr>
          <p:nvPr/>
        </p:nvCxnSpPr>
        <p:spPr>
          <a:xfrm>
            <a:off x="6462779" y="2786261"/>
            <a:ext cx="656700" cy="0"/>
          </a:xfrm>
          <a:prstGeom prst="straightConnector1">
            <a:avLst/>
          </a:prstGeom>
          <a:noFill/>
          <a:ln w="9525" cap="flat" cmpd="sng">
            <a:solidFill>
              <a:srgbClr val="14419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4" name="Google Shape;354;p17">
            <a:extLst>
              <a:ext uri="{FF2B5EF4-FFF2-40B4-BE49-F238E27FC236}">
                <a16:creationId xmlns:a16="http://schemas.microsoft.com/office/drawing/2014/main" id="{2A9D9D3D-7A06-E353-FF5A-318281938225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5" name="Google Shape;355;p17">
            <a:extLst>
              <a:ext uri="{FF2B5EF4-FFF2-40B4-BE49-F238E27FC236}">
                <a16:creationId xmlns:a16="http://schemas.microsoft.com/office/drawing/2014/main" id="{A89F7E0E-F8B3-AD15-D6DA-C44C6BC3CE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3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>
          <a:extLst>
            <a:ext uri="{FF2B5EF4-FFF2-40B4-BE49-F238E27FC236}">
              <a16:creationId xmlns:a16="http://schemas.microsoft.com/office/drawing/2014/main" id="{033726F7-141B-7338-98E1-0626414B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8dfaf0db45_0_155">
            <a:extLst>
              <a:ext uri="{FF2B5EF4-FFF2-40B4-BE49-F238E27FC236}">
                <a16:creationId xmlns:a16="http://schemas.microsoft.com/office/drawing/2014/main" id="{054BEAC7-8543-AD3C-0508-64235DECD3DA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2" name="Google Shape;362;g38dfaf0db45_0_155">
            <a:extLst>
              <a:ext uri="{FF2B5EF4-FFF2-40B4-BE49-F238E27FC236}">
                <a16:creationId xmlns:a16="http://schemas.microsoft.com/office/drawing/2014/main" id="{54FB66D8-C82C-7921-4618-6B2F7B875366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38dfaf0db45_0_155">
            <a:extLst>
              <a:ext uri="{FF2B5EF4-FFF2-40B4-BE49-F238E27FC236}">
                <a16:creationId xmlns:a16="http://schemas.microsoft.com/office/drawing/2014/main" id="{27E4CF24-8935-8600-9F24-337ECB85DBE9}"/>
              </a:ext>
            </a:extLst>
          </p:cNvPr>
          <p:cNvSpPr txBox="1"/>
          <p:nvPr/>
        </p:nvSpPr>
        <p:spPr>
          <a:xfrm>
            <a:off x="928800" y="2256944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64" name="Google Shape;364;g38dfaf0db45_0_155">
            <a:extLst>
              <a:ext uri="{FF2B5EF4-FFF2-40B4-BE49-F238E27FC236}">
                <a16:creationId xmlns:a16="http://schemas.microsoft.com/office/drawing/2014/main" id="{485A16C4-C555-E6AC-F720-4D7B2B715358}"/>
              </a:ext>
            </a:extLst>
          </p:cNvPr>
          <p:cNvSpPr txBox="1"/>
          <p:nvPr/>
        </p:nvSpPr>
        <p:spPr>
          <a:xfrm>
            <a:off x="626068" y="3208446"/>
            <a:ext cx="35103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65" name="Google Shape;365;g38dfaf0db45_0_155">
            <a:extLst>
              <a:ext uri="{FF2B5EF4-FFF2-40B4-BE49-F238E27FC236}">
                <a16:creationId xmlns:a16="http://schemas.microsoft.com/office/drawing/2014/main" id="{C54B0D17-8040-09E9-52BB-744986293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7716788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3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66" name="Google Shape;366;g38dfaf0db45_0_155">
            <a:extLst>
              <a:ext uri="{FF2B5EF4-FFF2-40B4-BE49-F238E27FC236}">
                <a16:creationId xmlns:a16="http://schemas.microsoft.com/office/drawing/2014/main" id="{68CFD5D9-8220-5022-D6DA-3E1460D262D3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7" name="Google Shape;367;g38dfaf0db45_0_155">
            <a:extLst>
              <a:ext uri="{FF2B5EF4-FFF2-40B4-BE49-F238E27FC236}">
                <a16:creationId xmlns:a16="http://schemas.microsoft.com/office/drawing/2014/main" id="{7CB49B0A-CF52-BC96-25E2-5E511A9F71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2" name="Google Shape;368;g38dfaf0db45_0_155">
            <a:extLst>
              <a:ext uri="{FF2B5EF4-FFF2-40B4-BE49-F238E27FC236}">
                <a16:creationId xmlns:a16="http://schemas.microsoft.com/office/drawing/2014/main" id="{066E639A-7982-0F90-CCD0-3159B15CDDC9}"/>
              </a:ext>
            </a:extLst>
          </p:cNvPr>
          <p:cNvSpPr txBox="1"/>
          <p:nvPr/>
        </p:nvSpPr>
        <p:spPr>
          <a:xfrm>
            <a:off x="1120542" y="2356307"/>
            <a:ext cx="1317898" cy="2545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01157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8dfaf0db45_0_166"/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"vyšší je lepší" (rozuměj: čím vyšší číselná hodnota ukazatele, tím vyšší úroveň výkonu)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75" name="Google Shape;375;g38dfaf0db45_0_166"/>
          <p:cNvGraphicFramePr/>
          <p:nvPr>
            <p:extLst>
              <p:ext uri="{D42A27DB-BD31-4B8C-83A1-F6EECF244321}">
                <p14:modId xmlns:p14="http://schemas.microsoft.com/office/powerpoint/2010/main" val="3869088051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Normalizační hodnoty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76" name="Google Shape;376;g38dfaf0db45_0_166"/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38dfaf0db45_0_166"/>
          <p:cNvSpPr txBox="1"/>
          <p:nvPr/>
        </p:nvSpPr>
        <p:spPr>
          <a:xfrm>
            <a:off x="1009496" y="3007525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78" name="Google Shape;378;g38dfaf0db45_0_166"/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79" name="Google Shape;379;g38dfaf0db45_0_166"/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80" name="Google Shape;380;g38dfaf0db45_0_166"/>
          <p:cNvSpPr txBox="1"/>
          <p:nvPr/>
        </p:nvSpPr>
        <p:spPr>
          <a:xfrm>
            <a:off x="1009496" y="3997151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1" name="Google Shape;381;g38dfaf0db45_0_166"/>
          <p:cNvSpPr txBox="1"/>
          <p:nvPr/>
        </p:nvSpPr>
        <p:spPr>
          <a:xfrm>
            <a:off x="1062615" y="239758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82" name="Google Shape;382;g38dfaf0db45_0_166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3" name="Google Shape;383;g38dfaf0db45_0_166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384" name="Google Shape;384;g38dfaf0db45_0_166"/>
          <p:cNvSpPr txBox="1"/>
          <p:nvPr/>
        </p:nvSpPr>
        <p:spPr>
          <a:xfrm>
            <a:off x="511014" y="2816906"/>
            <a:ext cx="2174833" cy="33451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85" name="Google Shape;385;g38dfaf0db45_0_166"/>
          <p:cNvSpPr txBox="1"/>
          <p:nvPr/>
        </p:nvSpPr>
        <p:spPr>
          <a:xfrm>
            <a:off x="316459" y="3218504"/>
            <a:ext cx="2227952" cy="3389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86" name="Google Shape;386;g38dfaf0db45_0_166"/>
          <p:cNvSpPr txBox="1"/>
          <p:nvPr/>
        </p:nvSpPr>
        <p:spPr>
          <a:xfrm>
            <a:off x="244315" y="3722549"/>
            <a:ext cx="2264100" cy="18341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979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387" name="Google Shape;387;g38dfaf0db45_0_166"/>
          <p:cNvSpPr txBox="1"/>
          <p:nvPr/>
        </p:nvSpPr>
        <p:spPr>
          <a:xfrm>
            <a:off x="617602" y="2335678"/>
            <a:ext cx="2174833" cy="32867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/>
        </p:nvSpPr>
        <p:spPr>
          <a:xfrm>
            <a:off x="413299" y="1154831"/>
            <a:ext cx="45233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solární odrazivosti (SRI) vypočítanou pro všechny střechy v městské oblasti k odhadu celkové účinnosti při snižování hromadění tepla.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městské oblasti odrážet sluneční záření a rozptylovat nahromaděné teplo, čímž se zmírňuje efekt městského tepelného ostrova. Čím vyšší je průměrná hodnota SRI, tím efektivnější bude městská oblast při správě solární energie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městských prostor a pomoci snížit environmentální dopady spojené s hromaděním tepla na střechách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3" name="Google Shape;3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625" y="1604913"/>
            <a:ext cx="3643726" cy="245922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9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id="{A25D3223-4557-E232-0FE8-01F572D4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0">
            <a:extLst>
              <a:ext uri="{FF2B5EF4-FFF2-40B4-BE49-F238E27FC236}">
                <a16:creationId xmlns:a16="http://schemas.microsoft.com/office/drawing/2014/main" id="{6D68E7E3-1328-17B6-E74B-889617414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75" t="953" r="2152" b="9053"/>
          <a:stretch/>
        </p:blipFill>
        <p:spPr>
          <a:xfrm>
            <a:off x="4967040" y="753514"/>
            <a:ext cx="2709396" cy="406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0">
            <a:extLst>
              <a:ext uri="{FF2B5EF4-FFF2-40B4-BE49-F238E27FC236}">
                <a16:creationId xmlns:a16="http://schemas.microsoft.com/office/drawing/2014/main" id="{07E8F49B-18F5-D858-5A89-91E5093AAB22}"/>
              </a:ext>
            </a:extLst>
          </p:cNvPr>
          <p:cNvSpPr txBox="1"/>
          <p:nvPr/>
        </p:nvSpPr>
        <p:spPr>
          <a:xfrm>
            <a:off x="385048" y="788450"/>
            <a:ext cx="4004071" cy="398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PLOCHÉ STŘECHY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Sklon roven nebo menší než 15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°)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r>
              <a:rPr lang="en-MT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odrazivosti slunce: 1  
Normalizovaná hodnota: 1 
Úroveň zranitelnosti: KRITICKÁ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cs-CZ"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ŠIKMÉ STŘECHY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Sklon větší než 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15°)  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odrazivosti slunce: 37  
Normalizovaná hodnota: 0,36  
Úroveň zranitelnosti: SPÍŠ POZITIVNÍ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3" name="Google Shape;403;p20">
            <a:extLst>
              <a:ext uri="{FF2B5EF4-FFF2-40B4-BE49-F238E27FC236}">
                <a16:creationId xmlns:a16="http://schemas.microsoft.com/office/drawing/2014/main" id="{99699CAB-53F6-BF80-E9FB-3770516C89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65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>
          <a:extLst>
            <a:ext uri="{FF2B5EF4-FFF2-40B4-BE49-F238E27FC236}">
              <a16:creationId xmlns:a16="http://schemas.microsoft.com/office/drawing/2014/main" id="{E8574CB3-0B4D-CA5F-3B0C-6E14F676F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">
            <a:extLst>
              <a:ext uri="{FF2B5EF4-FFF2-40B4-BE49-F238E27FC236}">
                <a16:creationId xmlns:a16="http://schemas.microsoft.com/office/drawing/2014/main" id="{9AC131B7-23C6-5C6C-F481-08727DAD3B43}"/>
              </a:ext>
            </a:extLst>
          </p:cNvPr>
          <p:cNvSpPr txBox="1"/>
          <p:nvPr/>
        </p:nvSpPr>
        <p:spPr>
          <a:xfrm>
            <a:off x="443588" y="1225027"/>
            <a:ext cx="3607712" cy="461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algn="just">
              <a:buSzPts val="14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1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celkovou plochu stávajících střech, kategorizovanou podle materiálu střechy a podle typu střechy (plochá nebo šikmá).</a:t>
            </a:r>
            <a:endParaRPr sz="14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0" name="Google Shape;410;p1">
            <a:extLst>
              <a:ext uri="{FF2B5EF4-FFF2-40B4-BE49-F238E27FC236}">
                <a16:creationId xmlns:a16="http://schemas.microsoft.com/office/drawing/2014/main" id="{7A25FABD-937B-688C-1A93-D45E14106388}"/>
              </a:ext>
            </a:extLst>
          </p:cNvPr>
          <p:cNvSpPr txBox="1"/>
          <p:nvPr/>
        </p:nvSpPr>
        <p:spPr>
          <a:xfrm>
            <a:off x="4169834" y="1225027"/>
            <a:ext cx="3816094" cy="366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0"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2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Každou plochu vynásobte koeficientem SRI materiálu (indexem povrchové radiance). A nakonec zprůměrujte hodnoty, abyste získali průměrnou hodnotu SRI daného prostoru.</a:t>
            </a:r>
            <a:endParaRPr sz="12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1" name="Google Shape;411;p1">
            <a:extLst>
              <a:ext uri="{FF2B5EF4-FFF2-40B4-BE49-F238E27FC236}">
                <a16:creationId xmlns:a16="http://schemas.microsoft.com/office/drawing/2014/main" id="{75D5A363-894C-428B-BA9A-E993B7F9AA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412" name="Google Shape;412;p1">
            <a:extLst>
              <a:ext uri="{FF2B5EF4-FFF2-40B4-BE49-F238E27FC236}">
                <a16:creationId xmlns:a16="http://schemas.microsoft.com/office/drawing/2014/main" id="{FA9D6D17-FAEC-6957-68BF-02A9D757FB86}"/>
              </a:ext>
            </a:extLst>
          </p:cNvPr>
          <p:cNvSpPr txBox="1"/>
          <p:nvPr/>
        </p:nvSpPr>
        <p:spPr>
          <a:xfrm>
            <a:off x="576263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13" name="Google Shape;413;p1">
            <a:extLst>
              <a:ext uri="{FF2B5EF4-FFF2-40B4-BE49-F238E27FC236}">
                <a16:creationId xmlns:a16="http://schemas.microsoft.com/office/drawing/2014/main" id="{837EDB23-2B3D-275D-4BCD-CAEB4F0C9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7531686"/>
              </p:ext>
            </p:extLst>
          </p:nvPr>
        </p:nvGraphicFramePr>
        <p:xfrm>
          <a:off x="691400" y="2693790"/>
          <a:ext cx="7239000" cy="1920090"/>
        </p:xfrm>
        <a:graphic>
          <a:graphicData uri="http://schemas.openxmlformats.org/drawingml/2006/table">
            <a:tbl>
              <a:tblPr>
                <a:noFill/>
                <a:tableStyleId>{DCE65FB7-E2DF-4CBA-8257-6EC7D6196CDF}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8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82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Sklon střechy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Materiál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Plocha</a:t>
                      </a: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 (m2)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SRI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8ED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Průměrný</a:t>
                      </a: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 SRI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8E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21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Větší než</a:t>
                      </a: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15°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Červené střešní tašky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11676,5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36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37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21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Kov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944,5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56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21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Solární panely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203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10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7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Nižší nebo rovno </a:t>
                      </a: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15°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535353"/>
                          </a:solidFill>
                        </a:rPr>
                        <a:t>Asfaltové pásy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1305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>
                          <a:solidFill>
                            <a:srgbClr val="535353"/>
                          </a:solidFill>
                        </a:rPr>
                        <a:t>1</a:t>
                      </a:r>
                      <a:endParaRPr sz="1100" u="none" strike="noStrike" cap="none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MT" sz="1100" u="none" strike="noStrike" cap="none" dirty="0">
                          <a:solidFill>
                            <a:srgbClr val="535353"/>
                          </a:solidFill>
                        </a:rPr>
                        <a:t>1</a:t>
                      </a:r>
                      <a:endParaRPr sz="1100" u="none" strike="noStrike" cap="none" dirty="0">
                        <a:solidFill>
                          <a:srgbClr val="535353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225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>
          <a:extLst>
            <a:ext uri="{FF2B5EF4-FFF2-40B4-BE49-F238E27FC236}">
              <a16:creationId xmlns:a16="http://schemas.microsoft.com/office/drawing/2014/main" id="{46B13C81-354F-4A89-9A3D-483141271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8dfaf0db45_0_1">
            <a:extLst>
              <a:ext uri="{FF2B5EF4-FFF2-40B4-BE49-F238E27FC236}">
                <a16:creationId xmlns:a16="http://schemas.microsoft.com/office/drawing/2014/main" id="{8DF309A3-2F05-BE82-2A57-8FDF013666D3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vzorce: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0" name="Google Shape;420;g38dfaf0db45_0_1">
            <a:extLst>
              <a:ext uri="{FF2B5EF4-FFF2-40B4-BE49-F238E27FC236}">
                <a16:creationId xmlns:a16="http://schemas.microsoft.com/office/drawing/2014/main" id="{64FB8B31-0238-AAB4-0ECF-F7A8E54E11F9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8dfaf0db45_0_1">
            <a:extLst>
              <a:ext uri="{FF2B5EF4-FFF2-40B4-BE49-F238E27FC236}">
                <a16:creationId xmlns:a16="http://schemas.microsoft.com/office/drawing/2014/main" id="{60A7749D-621D-2CE4-B712-3CCFB3B69F9F}"/>
              </a:ext>
            </a:extLst>
          </p:cNvPr>
          <p:cNvSpPr txBox="1"/>
          <p:nvPr/>
        </p:nvSpPr>
        <p:spPr>
          <a:xfrm>
            <a:off x="928800" y="2256944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22" name="Google Shape;422;g38dfaf0db45_0_1">
            <a:extLst>
              <a:ext uri="{FF2B5EF4-FFF2-40B4-BE49-F238E27FC236}">
                <a16:creationId xmlns:a16="http://schemas.microsoft.com/office/drawing/2014/main" id="{9B838AFB-DD73-AF0C-7C6A-F88BC31E75AF}"/>
              </a:ext>
            </a:extLst>
          </p:cNvPr>
          <p:cNvSpPr txBox="1"/>
          <p:nvPr/>
        </p:nvSpPr>
        <p:spPr>
          <a:xfrm>
            <a:off x="626068" y="3208446"/>
            <a:ext cx="35103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23" name="Google Shape;423;g38dfaf0db45_0_1">
            <a:extLst>
              <a:ext uri="{FF2B5EF4-FFF2-40B4-BE49-F238E27FC236}">
                <a16:creationId xmlns:a16="http://schemas.microsoft.com/office/drawing/2014/main" id="{650C30C6-6070-0DE7-5E8A-6A07645F6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0629857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4" name="Google Shape;424;g38dfaf0db45_0_1">
            <a:extLst>
              <a:ext uri="{FF2B5EF4-FFF2-40B4-BE49-F238E27FC236}">
                <a16:creationId xmlns:a16="http://schemas.microsoft.com/office/drawing/2014/main" id="{D45C8390-FF5E-1B9B-68C2-FF1F66214011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5" name="Google Shape;425;g38dfaf0db45_0_1">
            <a:extLst>
              <a:ext uri="{FF2B5EF4-FFF2-40B4-BE49-F238E27FC236}">
                <a16:creationId xmlns:a16="http://schemas.microsoft.com/office/drawing/2014/main" id="{B1908F4C-1156-6615-4654-08DFB4E0E1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2" name="Google Shape;426;g38dfaf0db45_0_1">
            <a:extLst>
              <a:ext uri="{FF2B5EF4-FFF2-40B4-BE49-F238E27FC236}">
                <a16:creationId xmlns:a16="http://schemas.microsoft.com/office/drawing/2014/main" id="{E4F92769-2828-DFCC-5F55-A33B43D593E8}"/>
              </a:ext>
            </a:extLst>
          </p:cNvPr>
          <p:cNvSpPr txBox="1"/>
          <p:nvPr/>
        </p:nvSpPr>
        <p:spPr>
          <a:xfrm>
            <a:off x="576275" y="2357966"/>
            <a:ext cx="2111273" cy="44433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8063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>
          <a:extLst>
            <a:ext uri="{FF2B5EF4-FFF2-40B4-BE49-F238E27FC236}">
              <a16:creationId xmlns:a16="http://schemas.microsoft.com/office/drawing/2014/main" id="{556A41EF-4FA9-7C74-633A-EDE9636D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8dfaf0db45_0_12">
            <a:extLst>
              <a:ext uri="{FF2B5EF4-FFF2-40B4-BE49-F238E27FC236}">
                <a16:creationId xmlns:a16="http://schemas.microsoft.com/office/drawing/2014/main" id="{19531DEB-5C09-BE81-E09D-96DE79C4EFA6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"vyšší je lepší" (čím vyšší číselná hodnota ukazatele,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3" name="Google Shape;433;g38dfaf0db45_0_12">
            <a:extLst>
              <a:ext uri="{FF2B5EF4-FFF2-40B4-BE49-F238E27FC236}">
                <a16:creationId xmlns:a16="http://schemas.microsoft.com/office/drawing/2014/main" id="{27A6CB4B-D91A-A9CC-FF98-93D1B434AC3D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g38dfaf0db45_0_12">
            <a:extLst>
              <a:ext uri="{FF2B5EF4-FFF2-40B4-BE49-F238E27FC236}">
                <a16:creationId xmlns:a16="http://schemas.microsoft.com/office/drawing/2014/main" id="{BBD99D59-E05C-AC89-0276-65542F34CD42}"/>
              </a:ext>
            </a:extLst>
          </p:cNvPr>
          <p:cNvSpPr txBox="1"/>
          <p:nvPr/>
        </p:nvSpPr>
        <p:spPr>
          <a:xfrm>
            <a:off x="1009496" y="3007525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35" name="Google Shape;435;g38dfaf0db45_0_12">
            <a:extLst>
              <a:ext uri="{FF2B5EF4-FFF2-40B4-BE49-F238E27FC236}">
                <a16:creationId xmlns:a16="http://schemas.microsoft.com/office/drawing/2014/main" id="{A5F833A4-2ACB-D9CC-A5F3-E9962BEC29B6}"/>
              </a:ext>
            </a:extLst>
          </p:cNvPr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36" name="Google Shape;436;g38dfaf0db45_0_12">
            <a:extLst>
              <a:ext uri="{FF2B5EF4-FFF2-40B4-BE49-F238E27FC236}">
                <a16:creationId xmlns:a16="http://schemas.microsoft.com/office/drawing/2014/main" id="{8D4D90E8-1BD2-1767-490C-03DBAAFEFF8C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37" name="Google Shape;437;g38dfaf0db45_0_12">
            <a:extLst>
              <a:ext uri="{FF2B5EF4-FFF2-40B4-BE49-F238E27FC236}">
                <a16:creationId xmlns:a16="http://schemas.microsoft.com/office/drawing/2014/main" id="{7840A92F-719B-43CD-639F-3F4776135194}"/>
              </a:ext>
            </a:extLst>
          </p:cNvPr>
          <p:cNvSpPr txBox="1"/>
          <p:nvPr/>
        </p:nvSpPr>
        <p:spPr>
          <a:xfrm>
            <a:off x="1062615" y="239758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38" name="Google Shape;438;g38dfaf0db45_0_12">
            <a:extLst>
              <a:ext uri="{FF2B5EF4-FFF2-40B4-BE49-F238E27FC236}">
                <a16:creationId xmlns:a16="http://schemas.microsoft.com/office/drawing/2014/main" id="{E0ECB89F-7E28-844D-B032-084F897138E1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9" name="Google Shape;439;g38dfaf0db45_0_12">
            <a:extLst>
              <a:ext uri="{FF2B5EF4-FFF2-40B4-BE49-F238E27FC236}">
                <a16:creationId xmlns:a16="http://schemas.microsoft.com/office/drawing/2014/main" id="{6DAA48C9-DB86-E23C-CAB1-AFE5C979D8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440" name="Google Shape;440;g38dfaf0db45_0_12">
            <a:extLst>
              <a:ext uri="{FF2B5EF4-FFF2-40B4-BE49-F238E27FC236}">
                <a16:creationId xmlns:a16="http://schemas.microsoft.com/office/drawing/2014/main" id="{637137AD-9E66-5F83-97D2-816A19966375}"/>
              </a:ext>
            </a:extLst>
          </p:cNvPr>
          <p:cNvSpPr txBox="1"/>
          <p:nvPr/>
        </p:nvSpPr>
        <p:spPr>
          <a:xfrm>
            <a:off x="1808700" y="4626187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→ KRITICKÝ</a:t>
            </a:r>
            <a:endParaRPr sz="1400" b="1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g38dfaf0db45_0_12">
            <a:extLst>
              <a:ext uri="{FF2B5EF4-FFF2-40B4-BE49-F238E27FC236}">
                <a16:creationId xmlns:a16="http://schemas.microsoft.com/office/drawing/2014/main" id="{38955362-330C-D90B-88D1-FCDEDEBD712F}"/>
              </a:ext>
            </a:extLst>
          </p:cNvPr>
          <p:cNvSpPr txBox="1"/>
          <p:nvPr/>
        </p:nvSpPr>
        <p:spPr>
          <a:xfrm>
            <a:off x="904357" y="1933548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sz="1100" b="1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PLOCHÉ STŘECHY:</a:t>
            </a:r>
            <a:endParaRPr sz="1100" b="1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g38dfaf0db45_0_12">
            <a:extLst>
              <a:ext uri="{FF2B5EF4-FFF2-40B4-BE49-F238E27FC236}">
                <a16:creationId xmlns:a16="http://schemas.microsoft.com/office/drawing/2014/main" id="{4DA195B7-F590-FFA8-7282-E69DF2453EC8}"/>
              </a:ext>
            </a:extLst>
          </p:cNvPr>
          <p:cNvSpPr txBox="1"/>
          <p:nvPr/>
        </p:nvSpPr>
        <p:spPr>
          <a:xfrm>
            <a:off x="5609879" y="4626174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→ SPÍŠ POZITIVNÍ</a:t>
            </a:r>
            <a:endParaRPr sz="1400" b="1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38dfaf0db45_0_12">
            <a:extLst>
              <a:ext uri="{FF2B5EF4-FFF2-40B4-BE49-F238E27FC236}">
                <a16:creationId xmlns:a16="http://schemas.microsoft.com/office/drawing/2014/main" id="{6866B14C-8A69-C8AE-9795-DE67C87F1A5D}"/>
              </a:ext>
            </a:extLst>
          </p:cNvPr>
          <p:cNvSpPr txBox="1"/>
          <p:nvPr/>
        </p:nvSpPr>
        <p:spPr>
          <a:xfrm>
            <a:off x="5396232" y="1958298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sz="1100" b="1" dirty="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ŠIKMÉ STŘECHY:</a:t>
            </a:r>
            <a:endParaRPr sz="1100" b="1" i="0" u="none" strike="noStrike" cap="none" dirty="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g38dfaf0db45_0_12">
            <a:extLst>
              <a:ext uri="{FF2B5EF4-FFF2-40B4-BE49-F238E27FC236}">
                <a16:creationId xmlns:a16="http://schemas.microsoft.com/office/drawing/2014/main" id="{3784566D-0F7E-DA40-4164-2BA10652A55E}"/>
              </a:ext>
            </a:extLst>
          </p:cNvPr>
          <p:cNvSpPr txBox="1"/>
          <p:nvPr/>
        </p:nvSpPr>
        <p:spPr>
          <a:xfrm>
            <a:off x="1207065" y="2517468"/>
            <a:ext cx="2264100" cy="40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3029" b="-13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45" name="Google Shape;445;g38dfaf0db45_0_12">
            <a:extLst>
              <a:ext uri="{FF2B5EF4-FFF2-40B4-BE49-F238E27FC236}">
                <a16:creationId xmlns:a16="http://schemas.microsoft.com/office/drawing/2014/main" id="{BDAB5EB7-4A18-EA76-BB29-3D4FB2B18D1F}"/>
              </a:ext>
            </a:extLst>
          </p:cNvPr>
          <p:cNvSpPr txBox="1"/>
          <p:nvPr/>
        </p:nvSpPr>
        <p:spPr>
          <a:xfrm>
            <a:off x="5138622" y="3138187"/>
            <a:ext cx="2264100" cy="409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1489" b="-134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46" name="Google Shape;446;g38dfaf0db45_0_12">
            <a:extLst>
              <a:ext uri="{FF2B5EF4-FFF2-40B4-BE49-F238E27FC236}">
                <a16:creationId xmlns:a16="http://schemas.microsoft.com/office/drawing/2014/main" id="{04A8E9FB-3800-CB95-EEF8-F39B17C1521C}"/>
              </a:ext>
            </a:extLst>
          </p:cNvPr>
          <p:cNvSpPr txBox="1"/>
          <p:nvPr/>
        </p:nvSpPr>
        <p:spPr>
          <a:xfrm>
            <a:off x="1153946" y="3088700"/>
            <a:ext cx="2264100" cy="409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1489" b="-134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47" name="Google Shape;447;g38dfaf0db45_0_12">
            <a:extLst>
              <a:ext uri="{FF2B5EF4-FFF2-40B4-BE49-F238E27FC236}">
                <a16:creationId xmlns:a16="http://schemas.microsoft.com/office/drawing/2014/main" id="{45A88C0D-CF6B-492B-4B1F-53656A105462}"/>
              </a:ext>
            </a:extLst>
          </p:cNvPr>
          <p:cNvSpPr txBox="1"/>
          <p:nvPr/>
        </p:nvSpPr>
        <p:spPr>
          <a:xfrm>
            <a:off x="1153946" y="3598826"/>
            <a:ext cx="2264100" cy="409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491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48" name="Google Shape;448;g38dfaf0db45_0_12">
            <a:extLst>
              <a:ext uri="{FF2B5EF4-FFF2-40B4-BE49-F238E27FC236}">
                <a16:creationId xmlns:a16="http://schemas.microsoft.com/office/drawing/2014/main" id="{AFB624BF-5001-6B06-1F56-A37F87597F14}"/>
              </a:ext>
            </a:extLst>
          </p:cNvPr>
          <p:cNvSpPr txBox="1"/>
          <p:nvPr/>
        </p:nvSpPr>
        <p:spPr>
          <a:xfrm>
            <a:off x="1207065" y="4108952"/>
            <a:ext cx="2264100" cy="2154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-8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49" name="Google Shape;449;g38dfaf0db45_0_12">
            <a:extLst>
              <a:ext uri="{FF2B5EF4-FFF2-40B4-BE49-F238E27FC236}">
                <a16:creationId xmlns:a16="http://schemas.microsoft.com/office/drawing/2014/main" id="{00EF27B2-E66B-F7C8-DCC5-9848D5034A34}"/>
              </a:ext>
            </a:extLst>
          </p:cNvPr>
          <p:cNvSpPr txBox="1"/>
          <p:nvPr/>
        </p:nvSpPr>
        <p:spPr>
          <a:xfrm>
            <a:off x="5138622" y="3640549"/>
            <a:ext cx="2264100" cy="4047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-1342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50" name="Google Shape;450;g38dfaf0db45_0_12">
            <a:extLst>
              <a:ext uri="{FF2B5EF4-FFF2-40B4-BE49-F238E27FC236}">
                <a16:creationId xmlns:a16="http://schemas.microsoft.com/office/drawing/2014/main" id="{64BC6B0E-099D-38DA-4262-27307CD76674}"/>
              </a:ext>
            </a:extLst>
          </p:cNvPr>
          <p:cNvSpPr txBox="1"/>
          <p:nvPr/>
        </p:nvSpPr>
        <p:spPr>
          <a:xfrm>
            <a:off x="5725946" y="4108952"/>
            <a:ext cx="2264100" cy="2154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l="-2689" t="-28568" b="-4856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51" name="Google Shape;451;g38dfaf0db45_0_12">
            <a:extLst>
              <a:ext uri="{FF2B5EF4-FFF2-40B4-BE49-F238E27FC236}">
                <a16:creationId xmlns:a16="http://schemas.microsoft.com/office/drawing/2014/main" id="{E545E810-0B28-EB9F-CAA1-C6AA736FDCDB}"/>
              </a:ext>
            </a:extLst>
          </p:cNvPr>
          <p:cNvSpPr txBox="1"/>
          <p:nvPr/>
        </p:nvSpPr>
        <p:spPr>
          <a:xfrm>
            <a:off x="5138622" y="2566086"/>
            <a:ext cx="2264100" cy="40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3029" b="-13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4472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>
          <a:extLst>
            <a:ext uri="{FF2B5EF4-FFF2-40B4-BE49-F238E27FC236}">
              <a16:creationId xmlns:a16="http://schemas.microsoft.com/office/drawing/2014/main" id="{48A39D62-4DB5-4FAF-D140-E85D85BA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1">
            <a:extLst>
              <a:ext uri="{FF2B5EF4-FFF2-40B4-BE49-F238E27FC236}">
                <a16:creationId xmlns:a16="http://schemas.microsoft.com/office/drawing/2014/main" id="{E99E0499-387E-433C-105B-8DF97F83C5E8}"/>
              </a:ext>
            </a:extLst>
          </p:cNvPr>
          <p:cNvSpPr txBox="1"/>
          <p:nvPr/>
        </p:nvSpPr>
        <p:spPr>
          <a:xfrm>
            <a:off x="395025" y="1255331"/>
            <a:ext cx="3908400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Odrazivost městské oblasti se měří pomocí albeda. Albedo je míra odrazivosti povrchu, konkrétně poměr odraženého slunečního záření k záření dopadajícímu. Proto při zvažování rozdílů mezi různými materiály lze pozorovat, že čím více je povrch odrazivý, tím vyšší je jeho hodnota albeda.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odraz slunečního záření, aby se zabránilo vzniku městských tepelných ostrovů mezi budovami.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Jedná se o praktický nástroj pro formování zdravějších, energeticky úspornějších a klimaticky odolných měst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7" name="Google Shape;457;p21">
            <a:extLst>
              <a:ext uri="{FF2B5EF4-FFF2-40B4-BE49-F238E27FC236}">
                <a16:creationId xmlns:a16="http://schemas.microsoft.com/office/drawing/2014/main" id="{BC292C06-D8C9-9B2A-4391-1270158A5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0501" y="1729789"/>
            <a:ext cx="3635999" cy="203507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1">
            <a:extLst>
              <a:ext uri="{FF2B5EF4-FFF2-40B4-BE49-F238E27FC236}">
                <a16:creationId xmlns:a16="http://schemas.microsoft.com/office/drawing/2014/main" id="{5E879D8E-615A-E49F-6D44-B0D4F3BD6B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79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>
          <a:extLst>
            <a:ext uri="{FF2B5EF4-FFF2-40B4-BE49-F238E27FC236}">
              <a16:creationId xmlns:a16="http://schemas.microsoft.com/office/drawing/2014/main" id="{97BC13BD-1BEE-51CE-A45F-EA50293A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22">
            <a:extLst>
              <a:ext uri="{FF2B5EF4-FFF2-40B4-BE49-F238E27FC236}">
                <a16:creationId xmlns:a16="http://schemas.microsoft.com/office/drawing/2014/main" id="{C97095D4-1D2F-D8D5-CD03-B9A875A1B1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342" r="4554" b="4214"/>
          <a:stretch/>
        </p:blipFill>
        <p:spPr>
          <a:xfrm>
            <a:off x="4837884" y="1251495"/>
            <a:ext cx="3584249" cy="36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2">
            <a:extLst>
              <a:ext uri="{FF2B5EF4-FFF2-40B4-BE49-F238E27FC236}">
                <a16:creationId xmlns:a16="http://schemas.microsoft.com/office/drawing/2014/main" id="{27922C19-1B26-00C4-FF55-865B1F9E35E5}"/>
              </a:ext>
            </a:extLst>
          </p:cNvPr>
          <p:cNvSpPr txBox="1"/>
          <p:nvPr/>
        </p:nvSpPr>
        <p:spPr>
          <a:xfrm>
            <a:off x="665426" y="1189650"/>
            <a:ext cx="3982774" cy="304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Průměrné albedo městské oblasti: 0,27</a:t>
            </a:r>
          </a:p>
          <a:p>
            <a:pPr lvl="0">
              <a:lnSpc>
                <a:spcPct val="114000"/>
              </a:lnSpc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0,1
Optimální hodnota (0) = 0,6
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0,66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Úroveň zranitelnosti: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SPÍŠE NEGATIVNÍ</a:t>
            </a:r>
          </a:p>
          <a:p>
            <a:pPr lvl="0">
              <a:buSzPts val="1500"/>
            </a:pPr>
            <a:endParaRPr lang="cs-CZ" sz="1500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endParaRPr lang="cs-CZ"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endParaRPr lang="cs-CZ" sz="1500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7" name="Google Shape;467;p22">
            <a:extLst>
              <a:ext uri="{FF2B5EF4-FFF2-40B4-BE49-F238E27FC236}">
                <a16:creationId xmlns:a16="http://schemas.microsoft.com/office/drawing/2014/main" id="{9CE699D2-74FE-2282-AAAB-D13C193F58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08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3"/>
          <p:cNvSpPr txBox="1"/>
          <p:nvPr/>
        </p:nvSpPr>
        <p:spPr>
          <a:xfrm>
            <a:off x="691400" y="1058255"/>
            <a:ext cx="74766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5000"/>
              </a:lnSpc>
              <a:spcBef>
                <a:spcPts val="900"/>
              </a:spcBef>
              <a:buSzPts val="1125"/>
            </a:pPr>
            <a:r>
              <a:rPr lang="cs-CZ" sz="112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 QGIS lze vypočítat albedo povrchu na základě satelitních dat pomocí hodnot odrazivosti různých pásem na multispektrálním snímku. Albedo se obvykle počítá jako podíl solární energie odražené povrchem k celkové přicházející sluneční energii. Data lze získat zdarma ze satelitu </a:t>
            </a:r>
            <a:r>
              <a:rPr lang="cs-CZ" sz="1125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</a:t>
            </a:r>
            <a:r>
              <a:rPr lang="cs-CZ" sz="112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8. Podrobný postup pro stanovení v QGIS je:</a:t>
            </a:r>
            <a:endParaRPr sz="112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4" name="Google Shape;474;p23"/>
          <p:cNvSpPr txBox="1"/>
          <p:nvPr/>
        </p:nvSpPr>
        <p:spPr>
          <a:xfrm>
            <a:off x="797406" y="1805494"/>
            <a:ext cx="2938800" cy="2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025"/>
            </a:pPr>
            <a:r>
              <a:rPr lang="cs-CZ" sz="1025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 1: Načíst data do QGIS</a:t>
            </a:r>
          </a:p>
          <a:p>
            <a:pPr lvl="0">
              <a:lnSpc>
                <a:spcPct val="115000"/>
              </a:lnSpc>
              <a:spcBef>
                <a:spcPts val="900"/>
              </a:spcBef>
              <a:buSzPts val="1025"/>
            </a:pP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Rozbalte složku </a:t>
            </a:r>
            <a:r>
              <a:rPr lang="cs-CZ" sz="875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</a:t>
            </a: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8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27012">
              <a:lnSpc>
                <a:spcPct val="115000"/>
              </a:lnSpc>
              <a:buClr>
                <a:srgbClr val="7F7F7F"/>
              </a:buClr>
              <a:buSzPts val="1200"/>
              <a:buFont typeface="Trebuchet MS"/>
              <a:buChar char="●"/>
            </a:pPr>
            <a:r>
              <a:rPr lang="pt-BR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Načítajte pásma</a:t>
            </a: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(band) </a:t>
            </a:r>
            <a:r>
              <a:rPr lang="pt-BR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2, 4, 5, 6 a 7 do QGIS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2 (Blue)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4 (Red)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5 (Near-Infrared)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6 (Shortwave Infrared 1)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7 (Shortwave Infrared 2)</a:t>
            </a:r>
            <a:b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8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875"/>
              <a:buFont typeface="Arial"/>
              <a:buNone/>
            </a:pPr>
            <a:endParaRPr sz="8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5" name="Google Shape;475;p23"/>
          <p:cNvSpPr txBox="1"/>
          <p:nvPr/>
        </p:nvSpPr>
        <p:spPr>
          <a:xfrm>
            <a:off x="4467850" y="1805494"/>
            <a:ext cx="28860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025"/>
            </a:pPr>
            <a:r>
              <a:rPr lang="pl-PL" sz="1025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 2: Získejte hodnoty metadat</a:t>
            </a:r>
          </a:p>
          <a:p>
            <a:pPr lvl="0">
              <a:lnSpc>
                <a:spcPct val="115000"/>
              </a:lnSpc>
              <a:spcBef>
                <a:spcPts val="900"/>
              </a:spcBef>
              <a:buSzPts val="1025"/>
            </a:pP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Otevřete MTL.txt soubor metadat, který je součástí dat </a:t>
            </a:r>
            <a:r>
              <a:rPr lang="cs-CZ" sz="875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</a:t>
            </a: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8.</a:t>
            </a:r>
            <a:b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27012">
              <a:lnSpc>
                <a:spcPct val="115000"/>
              </a:lnSpc>
              <a:buClr>
                <a:srgbClr val="7F7F7F"/>
              </a:buClr>
              <a:buSzPts val="1200"/>
              <a:buFont typeface="Trebuchet MS"/>
              <a:buChar char="●"/>
            </a:pP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Extrahujte následující hodnoty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lvl="1" indent="-227012">
              <a:lnSpc>
                <a:spcPct val="115000"/>
              </a:lnSpc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REFLECTANCE_MULT_BAND_x </a:t>
            </a: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REFLECTANCE_ADD_BAND_x </a:t>
            </a: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pro každý 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marR="0" lvl="1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○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SUN_ELEVATION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900"/>
              </a:spcBef>
              <a:buSzPts val="875"/>
            </a:pPr>
            <a:r>
              <a:rPr lang="cs-CZ" sz="8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27012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●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REFLECTANCE_MULT_BAND_2 = 2.0000E-05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●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REFLECTANCE_ADD_BAND_2 = -0.100000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2701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Char char="●"/>
            </a:pPr>
            <a:r>
              <a:rPr lang="en-MT" sz="8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SUN_ELEVATION = 45.123456</a:t>
            </a:r>
            <a:endParaRPr sz="8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875"/>
              <a:buFont typeface="Arial"/>
              <a:buNone/>
            </a:pPr>
            <a:endParaRPr sz="8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6" name="Google Shape;476;p23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477" name="Google Shape;477;p23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>
          <a:extLst>
            <a:ext uri="{FF2B5EF4-FFF2-40B4-BE49-F238E27FC236}">
              <a16:creationId xmlns:a16="http://schemas.microsoft.com/office/drawing/2014/main" id="{A2F80FC1-BAF1-402B-14FB-FB9F0B92F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">
            <a:extLst>
              <a:ext uri="{FF2B5EF4-FFF2-40B4-BE49-F238E27FC236}">
                <a16:creationId xmlns:a16="http://schemas.microsoft.com/office/drawing/2014/main" id="{A4556793-F0AD-3459-AD16-6424EFC35DC8}"/>
              </a:ext>
            </a:extLst>
          </p:cNvPr>
          <p:cNvSpPr txBox="1"/>
          <p:nvPr/>
        </p:nvSpPr>
        <p:spPr>
          <a:xfrm>
            <a:off x="1293850" y="1129269"/>
            <a:ext cx="2938800" cy="2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5000"/>
              </a:lnSpc>
              <a:spcBef>
                <a:spcPts val="900"/>
              </a:spcBef>
              <a:buSzPts val="1125"/>
            </a:pPr>
            <a:r>
              <a:rPr lang="cs-CZ" sz="1125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 3: Převést záření na odrazivost</a:t>
            </a:r>
            <a:r>
              <a:rPr lang="en-MT" sz="112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lang="cs-CZ" sz="112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5000"/>
              </a:lnSpc>
              <a:spcBef>
                <a:spcPts val="900"/>
              </a:spcBef>
              <a:buSzPts val="112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 QGIS rastrovém kalkulátoru použijte následující vzorec pro každé pásmo (band)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((M * "BandX@1") + A) / cos(radians(90 - SUN_ELEVATION))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5000"/>
              </a:lnSpc>
              <a:spcBef>
                <a:spcPts val="900"/>
              </a:spcBef>
              <a:buSzPts val="97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 pro 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Band 2: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((2.0000e-05 * "LC08_B2@1") - 0.1) / cos(radians(90 - 45.123456))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5000"/>
              </a:lnSpc>
              <a:spcBef>
                <a:spcPts val="900"/>
              </a:spcBef>
              <a:buSzPts val="97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Opakujte pro pásma 4, 5, 6 a 7 a pojmenujte výstupy jako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Refl_B2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Refl_B4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Refl_B5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Refl_B6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Refl_B7</a:t>
            </a:r>
            <a:b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4" name="Google Shape;484;p24">
            <a:extLst>
              <a:ext uri="{FF2B5EF4-FFF2-40B4-BE49-F238E27FC236}">
                <a16:creationId xmlns:a16="http://schemas.microsoft.com/office/drawing/2014/main" id="{E1622E06-67E2-E381-D55B-F9086B625A27}"/>
              </a:ext>
            </a:extLst>
          </p:cNvPr>
          <p:cNvSpPr txBox="1"/>
          <p:nvPr/>
        </p:nvSpPr>
        <p:spPr>
          <a:xfrm>
            <a:off x="4964294" y="1129269"/>
            <a:ext cx="28860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05000"/>
              </a:lnSpc>
              <a:spcBef>
                <a:spcPts val="900"/>
              </a:spcBef>
              <a:buSzPts val="1125"/>
            </a:pPr>
            <a:r>
              <a:rPr lang="cs-CZ" sz="1125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Vypočítejte Albedo</a:t>
            </a:r>
          </a:p>
          <a:p>
            <a:pPr lvl="0">
              <a:lnSpc>
                <a:spcPct val="105000"/>
              </a:lnSpc>
              <a:spcBef>
                <a:spcPts val="900"/>
              </a:spcBef>
              <a:buSzPts val="112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Použijte následující vzorec pro albedo širokopásmové připojení 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(Liang, 2001):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Albedo = 0.356 * Refl_B2 + 0.130 * Refl_B4 + 0.373 * Refl_B5 +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0.085 * Refl_B6 + 0.072 * Refl_B7 - 0.0018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05000"/>
              </a:lnSpc>
              <a:spcBef>
                <a:spcPts val="900"/>
              </a:spcBef>
              <a:buSzPts val="97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 QGIS rastrovém kalkulátoru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0.356 * "Refl_B2@1" + 0.130 * "Refl_B4@1" + 0.373 * "Refl_B5@1" +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233362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Trebuchet MS"/>
              <a:buChar char="●"/>
            </a:pP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0.085 * "Refl_B6@1" + 0.072 * "Refl_B7@1" - 0.0018</a:t>
            </a: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05000"/>
              </a:lnSpc>
              <a:spcBef>
                <a:spcPts val="900"/>
              </a:spcBef>
              <a:spcAft>
                <a:spcPts val="900"/>
              </a:spcAft>
              <a:buSzPts val="975"/>
            </a:pPr>
            <a:r>
              <a:rPr lang="cs-CZ" sz="975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Uložte výstup jako poslední vrstvu albeda</a:t>
            </a:r>
            <a:r>
              <a:rPr lang="en-MT" sz="975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5" name="Google Shape;485;p24">
            <a:extLst>
              <a:ext uri="{FF2B5EF4-FFF2-40B4-BE49-F238E27FC236}">
                <a16:creationId xmlns:a16="http://schemas.microsoft.com/office/drawing/2014/main" id="{FCE06053-87CD-73F1-BA52-4DAA44D0A0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486" name="Google Shape;486;p24">
            <a:extLst>
              <a:ext uri="{FF2B5EF4-FFF2-40B4-BE49-F238E27FC236}">
                <a16:creationId xmlns:a16="http://schemas.microsoft.com/office/drawing/2014/main" id="{B57E583A-9CEB-1311-0CFD-DE83DE63DE5F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73487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>
          <a:extLst>
            <a:ext uri="{FF2B5EF4-FFF2-40B4-BE49-F238E27FC236}">
              <a16:creationId xmlns:a16="http://schemas.microsoft.com/office/drawing/2014/main" id="{6BF819F1-1F76-42FB-F2A7-CFB586525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8dfaf0db45_0_289">
            <a:extLst>
              <a:ext uri="{FF2B5EF4-FFF2-40B4-BE49-F238E27FC236}">
                <a16:creationId xmlns:a16="http://schemas.microsoft.com/office/drawing/2014/main" id="{2F29E562-65F4-DC9A-C2EC-314546AA8DDF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3" name="Google Shape;493;g38dfaf0db45_0_289">
            <a:extLst>
              <a:ext uri="{FF2B5EF4-FFF2-40B4-BE49-F238E27FC236}">
                <a16:creationId xmlns:a16="http://schemas.microsoft.com/office/drawing/2014/main" id="{25CD9CE9-CF23-8F23-00B5-821DAF31EABF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g38dfaf0db45_0_289">
            <a:extLst>
              <a:ext uri="{FF2B5EF4-FFF2-40B4-BE49-F238E27FC236}">
                <a16:creationId xmlns:a16="http://schemas.microsoft.com/office/drawing/2014/main" id="{A671154D-9F94-3712-1F26-DC94758666E3}"/>
              </a:ext>
            </a:extLst>
          </p:cNvPr>
          <p:cNvSpPr txBox="1"/>
          <p:nvPr/>
        </p:nvSpPr>
        <p:spPr>
          <a:xfrm>
            <a:off x="626068" y="3208446"/>
            <a:ext cx="3510364" cy="7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br>
              <a:rPr lang="en-MT" sz="700" b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95" name="Google Shape;495;g38dfaf0db45_0_289">
            <a:extLst>
              <a:ext uri="{FF2B5EF4-FFF2-40B4-BE49-F238E27FC236}">
                <a16:creationId xmlns:a16="http://schemas.microsoft.com/office/drawing/2014/main" id="{0494B008-E309-8F44-A2B5-2C528A3E7B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182619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6" name="Google Shape;496;g38dfaf0db45_0_289">
            <a:extLst>
              <a:ext uri="{FF2B5EF4-FFF2-40B4-BE49-F238E27FC236}">
                <a16:creationId xmlns:a16="http://schemas.microsoft.com/office/drawing/2014/main" id="{D8A10C59-992C-3537-CFC8-4D6D3BCB991F}"/>
              </a:ext>
            </a:extLst>
          </p:cNvPr>
          <p:cNvSpPr txBox="1"/>
          <p:nvPr/>
        </p:nvSpPr>
        <p:spPr>
          <a:xfrm>
            <a:off x="1062615" y="2179580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497" name="Google Shape;497;g38dfaf0db45_0_289">
            <a:extLst>
              <a:ext uri="{FF2B5EF4-FFF2-40B4-BE49-F238E27FC236}">
                <a16:creationId xmlns:a16="http://schemas.microsoft.com/office/drawing/2014/main" id="{2D69A660-FB8D-9C84-720A-5F24A2256C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498" name="Google Shape;498;g38dfaf0db45_0_289">
            <a:extLst>
              <a:ext uri="{FF2B5EF4-FFF2-40B4-BE49-F238E27FC236}">
                <a16:creationId xmlns:a16="http://schemas.microsoft.com/office/drawing/2014/main" id="{BBBBF44F-E618-2DBA-20A2-5F17FFDF4895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9" name="Google Shape;499;g38dfaf0db45_0_289">
            <a:extLst>
              <a:ext uri="{FF2B5EF4-FFF2-40B4-BE49-F238E27FC236}">
                <a16:creationId xmlns:a16="http://schemas.microsoft.com/office/drawing/2014/main" id="{AE8493ED-6AAC-7A44-D5AB-F73EB10BAE28}"/>
              </a:ext>
            </a:extLst>
          </p:cNvPr>
          <p:cNvSpPr txBox="1"/>
          <p:nvPr/>
        </p:nvSpPr>
        <p:spPr>
          <a:xfrm>
            <a:off x="993542" y="2345797"/>
            <a:ext cx="2007892" cy="3790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47218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>
          <a:extLst>
            <a:ext uri="{FF2B5EF4-FFF2-40B4-BE49-F238E27FC236}">
              <a16:creationId xmlns:a16="http://schemas.microsoft.com/office/drawing/2014/main" id="{0D8A054C-90A6-8AC7-A4C6-64B9E60E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8dfaf0db45_0_300">
            <a:extLst>
              <a:ext uri="{FF2B5EF4-FFF2-40B4-BE49-F238E27FC236}">
                <a16:creationId xmlns:a16="http://schemas.microsoft.com/office/drawing/2014/main" id="{895F4DAB-AD69-BFBF-8CBA-969DF1689B64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Pro indikátory „Čím vyšší je lepší“ (čím vyšší číselná hodnota indikátoru, tím vyšší úroveň výkonu.) je hodnota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06" name="Google Shape;506;g38dfaf0db45_0_300">
            <a:extLst>
              <a:ext uri="{FF2B5EF4-FFF2-40B4-BE49-F238E27FC236}">
                <a16:creationId xmlns:a16="http://schemas.microsoft.com/office/drawing/2014/main" id="{723573DE-6BE9-2842-B785-B0BABA6F14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9416663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62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7" name="Google Shape;507;g38dfaf0db45_0_300">
            <a:extLst>
              <a:ext uri="{FF2B5EF4-FFF2-40B4-BE49-F238E27FC236}">
                <a16:creationId xmlns:a16="http://schemas.microsoft.com/office/drawing/2014/main" id="{F8B1CD55-3F33-1642-8078-6CA7E1A5773E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8dfaf0db45_0_300">
            <a:extLst>
              <a:ext uri="{FF2B5EF4-FFF2-40B4-BE49-F238E27FC236}">
                <a16:creationId xmlns:a16="http://schemas.microsoft.com/office/drawing/2014/main" id="{F35E3AE9-D563-7395-F359-9B59163981C0}"/>
              </a:ext>
            </a:extLst>
          </p:cNvPr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09" name="Google Shape;509;g38dfaf0db45_0_300">
            <a:extLst>
              <a:ext uri="{FF2B5EF4-FFF2-40B4-BE49-F238E27FC236}">
                <a16:creationId xmlns:a16="http://schemas.microsoft.com/office/drawing/2014/main" id="{E8A36765-2CC6-33FA-76A5-DD00CE38FDED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0" name="Google Shape;510;g38dfaf0db45_0_300">
            <a:extLst>
              <a:ext uri="{FF2B5EF4-FFF2-40B4-BE49-F238E27FC236}">
                <a16:creationId xmlns:a16="http://schemas.microsoft.com/office/drawing/2014/main" id="{ACFD8505-938D-3A02-8745-FB2D5E3DC882}"/>
              </a:ext>
            </a:extLst>
          </p:cNvPr>
          <p:cNvSpPr txBox="1"/>
          <p:nvPr/>
        </p:nvSpPr>
        <p:spPr>
          <a:xfrm>
            <a:off x="1428352" y="4147862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1" name="Google Shape;511;g38dfaf0db45_0_300">
            <a:extLst>
              <a:ext uri="{FF2B5EF4-FFF2-40B4-BE49-F238E27FC236}">
                <a16:creationId xmlns:a16="http://schemas.microsoft.com/office/drawing/2014/main" id="{7F12C67C-EB43-E4D8-9434-46AE388AB606}"/>
              </a:ext>
            </a:extLst>
          </p:cNvPr>
          <p:cNvSpPr txBox="1"/>
          <p:nvPr/>
        </p:nvSpPr>
        <p:spPr>
          <a:xfrm>
            <a:off x="1070049" y="295598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2" name="Google Shape;512;g38dfaf0db45_0_300">
            <a:extLst>
              <a:ext uri="{FF2B5EF4-FFF2-40B4-BE49-F238E27FC236}">
                <a16:creationId xmlns:a16="http://schemas.microsoft.com/office/drawing/2014/main" id="{8600FA76-72DB-8584-AFAA-28A362EC3B80}"/>
              </a:ext>
            </a:extLst>
          </p:cNvPr>
          <p:cNvSpPr txBox="1"/>
          <p:nvPr/>
        </p:nvSpPr>
        <p:spPr>
          <a:xfrm>
            <a:off x="1070049" y="230093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3" name="Google Shape;513;g38dfaf0db45_0_300">
            <a:extLst>
              <a:ext uri="{FF2B5EF4-FFF2-40B4-BE49-F238E27FC236}">
                <a16:creationId xmlns:a16="http://schemas.microsoft.com/office/drawing/2014/main" id="{3CF2121E-E82E-07C3-915E-F0BD4087ED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514" name="Google Shape;514;g38dfaf0db45_0_300">
            <a:extLst>
              <a:ext uri="{FF2B5EF4-FFF2-40B4-BE49-F238E27FC236}">
                <a16:creationId xmlns:a16="http://schemas.microsoft.com/office/drawing/2014/main" id="{060387BC-9064-2C62-14EA-32FE3573B642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5" name="Google Shape;515;g38dfaf0db45_0_300">
            <a:extLst>
              <a:ext uri="{FF2B5EF4-FFF2-40B4-BE49-F238E27FC236}">
                <a16:creationId xmlns:a16="http://schemas.microsoft.com/office/drawing/2014/main" id="{95851090-2F64-8DD2-7745-3DADF8CBBC09}"/>
              </a:ext>
            </a:extLst>
          </p:cNvPr>
          <p:cNvSpPr txBox="1"/>
          <p:nvPr/>
        </p:nvSpPr>
        <p:spPr>
          <a:xfrm>
            <a:off x="1109649" y="3382180"/>
            <a:ext cx="1621783" cy="28988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42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6" name="Google Shape;516;g38dfaf0db45_0_300">
            <a:extLst>
              <a:ext uri="{FF2B5EF4-FFF2-40B4-BE49-F238E27FC236}">
                <a16:creationId xmlns:a16="http://schemas.microsoft.com/office/drawing/2014/main" id="{A619D477-DBB5-4DDA-529B-9C0DF345FA57}"/>
              </a:ext>
            </a:extLst>
          </p:cNvPr>
          <p:cNvSpPr txBox="1"/>
          <p:nvPr/>
        </p:nvSpPr>
        <p:spPr>
          <a:xfrm>
            <a:off x="1109649" y="3867745"/>
            <a:ext cx="1621785" cy="15429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8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7" name="Google Shape;517;g38dfaf0db45_0_300">
            <a:extLst>
              <a:ext uri="{FF2B5EF4-FFF2-40B4-BE49-F238E27FC236}">
                <a16:creationId xmlns:a16="http://schemas.microsoft.com/office/drawing/2014/main" id="{1270713D-4D1B-9F27-AF26-733C7F9475EA}"/>
              </a:ext>
            </a:extLst>
          </p:cNvPr>
          <p:cNvSpPr txBox="1"/>
          <p:nvPr/>
        </p:nvSpPr>
        <p:spPr>
          <a:xfrm>
            <a:off x="1272341" y="2877265"/>
            <a:ext cx="1621782" cy="28773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1539" b="-1537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8" name="Google Shape;518;g38dfaf0db45_0_300">
            <a:extLst>
              <a:ext uri="{FF2B5EF4-FFF2-40B4-BE49-F238E27FC236}">
                <a16:creationId xmlns:a16="http://schemas.microsoft.com/office/drawing/2014/main" id="{C26523C1-E80A-99D8-061F-003B0E84EB41}"/>
              </a:ext>
            </a:extLst>
          </p:cNvPr>
          <p:cNvSpPr txBox="1"/>
          <p:nvPr/>
        </p:nvSpPr>
        <p:spPr>
          <a:xfrm>
            <a:off x="1380511" y="2218188"/>
            <a:ext cx="1621782" cy="28773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t="-1509" b="-1515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08907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10594607-16AD-F2E1-887A-526DAA3B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9">
            <a:extLst>
              <a:ext uri="{FF2B5EF4-FFF2-40B4-BE49-F238E27FC236}">
                <a16:creationId xmlns:a16="http://schemas.microsoft.com/office/drawing/2014/main" id="{B0C73C1B-E318-FB76-7DDD-8F03F2080639}"/>
              </a:ext>
            </a:extLst>
          </p:cNvPr>
          <p:cNvSpPr txBox="1"/>
          <p:nvPr/>
        </p:nvSpPr>
        <p:spPr>
          <a:xfrm>
            <a:off x="451675" y="1149131"/>
            <a:ext cx="4433592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hodnotí množství městské plochy pokryté stínem v určitou dobu, konkrétně ve 12:00 dne 21. června (letní slunovrat).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Umožnit posouzení účinnosti urbanistického plánování při vytváření přirozeného nebo umělého stínu a snižování nadměrného zahřívání povrchů.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Tato data jsou užitečná pro navrhování politik a zásahů, jako je rozšiřování zelených ploch, výsadba stromů na strategických místech nebo tvorbu stínění v klíčových místech.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4" name="Google Shape;524;p29" title="ChatGPT Image 5 may 2025, 16_20_11.png">
            <a:extLst>
              <a:ext uri="{FF2B5EF4-FFF2-40B4-BE49-F238E27FC236}">
                <a16:creationId xmlns:a16="http://schemas.microsoft.com/office/drawing/2014/main" id="{96DBE8C0-BCA6-2FF2-47B4-274EC7FAC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1756" y="1166212"/>
            <a:ext cx="3294205" cy="329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9">
            <a:extLst>
              <a:ext uri="{FF2B5EF4-FFF2-40B4-BE49-F238E27FC236}">
                <a16:creationId xmlns:a16="http://schemas.microsoft.com/office/drawing/2014/main" id="{FAD0ECD5-B1FD-251D-D3DB-97C9F9B3DC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87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80B83150-5FA7-6C9A-991B-814ADB356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30" descr="Immagine che contiene Piano, diagramma, Planimetria, mappa&#10;&#10;Descrizione generata automaticamente">
            <a:extLst>
              <a:ext uri="{FF2B5EF4-FFF2-40B4-BE49-F238E27FC236}">
                <a16:creationId xmlns:a16="http://schemas.microsoft.com/office/drawing/2014/main" id="{E5C3C18A-82C0-ED55-41D9-F7507A027C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8386" y="799586"/>
            <a:ext cx="2772827" cy="3988988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30">
            <a:extLst>
              <a:ext uri="{FF2B5EF4-FFF2-40B4-BE49-F238E27FC236}">
                <a16:creationId xmlns:a16="http://schemas.microsoft.com/office/drawing/2014/main" id="{E4AF9FA8-8D24-DA74-8574-E7719B85A4C1}"/>
              </a:ext>
            </a:extLst>
          </p:cNvPr>
          <p:cNvSpPr txBox="1"/>
          <p:nvPr/>
        </p:nvSpPr>
        <p:spPr>
          <a:xfrm>
            <a:off x="540563" y="1498227"/>
            <a:ext cx="3921000" cy="236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% stíněných zpevněných ploch na povrchu městské oblasti (21. června – 12:00): 18 %</a:t>
            </a:r>
          </a:p>
          <a:p>
            <a:pPr lvl="0"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Kritická hodnota (1) – 0 %
Optimální hodnota (0) – 100 %</a:t>
            </a:r>
          </a:p>
          <a:p>
            <a:pPr lvl="0"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Normalizovaná hodnota: 0,82
Úroveň zranitelnosti: KRITICKÁ</a:t>
            </a: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0">
            <a:extLst>
              <a:ext uri="{FF2B5EF4-FFF2-40B4-BE49-F238E27FC236}">
                <a16:creationId xmlns:a16="http://schemas.microsoft.com/office/drawing/2014/main" id="{1A540E90-0D3D-F20B-9B49-741ECBEEBF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137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1841696A-5AFC-B810-8BEE-91900E69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0">
            <a:extLst>
              <a:ext uri="{FF2B5EF4-FFF2-40B4-BE49-F238E27FC236}">
                <a16:creationId xmlns:a16="http://schemas.microsoft.com/office/drawing/2014/main" id="{1BD56D38-9C45-6E09-4381-134587FA3E1B}"/>
              </a:ext>
            </a:extLst>
          </p:cNvPr>
          <p:cNvSpPr txBox="1"/>
          <p:nvPr/>
        </p:nvSpPr>
        <p:spPr>
          <a:xfrm>
            <a:off x="863848" y="1383909"/>
            <a:ext cx="3357631" cy="79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1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Použijte jakýkoli nástroj, který vám umožní modelovat městskou oblast ve 3D a simulovat chování slunce ve vztahu k oblasti.</a:t>
            </a:r>
            <a:endParaRPr sz="12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1" name="Google Shape;541;p60">
            <a:extLst>
              <a:ext uri="{FF2B5EF4-FFF2-40B4-BE49-F238E27FC236}">
                <a16:creationId xmlns:a16="http://schemas.microsoft.com/office/drawing/2014/main" id="{BFB1985E-A884-B145-00D9-2D5E3E7520F0}"/>
              </a:ext>
            </a:extLst>
          </p:cNvPr>
          <p:cNvSpPr txBox="1"/>
          <p:nvPr/>
        </p:nvSpPr>
        <p:spPr>
          <a:xfrm>
            <a:off x="4572000" y="1383909"/>
            <a:ext cx="3502888" cy="182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2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Pokud simulujete stín přítomný v daném období během léta, doporučujeme hodinový úsek s nejvyšším slunečním dopadem.</a:t>
            </a:r>
            <a:endParaRPr sz="12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42" name="Google Shape;542;p60">
            <a:extLst>
              <a:ext uri="{FF2B5EF4-FFF2-40B4-BE49-F238E27FC236}">
                <a16:creationId xmlns:a16="http://schemas.microsoft.com/office/drawing/2014/main" id="{7AAB03BB-8AC8-30E9-6861-9BA25F6E27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9915" y="2457041"/>
            <a:ext cx="2729723" cy="1796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60">
            <a:extLst>
              <a:ext uri="{FF2B5EF4-FFF2-40B4-BE49-F238E27FC236}">
                <a16:creationId xmlns:a16="http://schemas.microsoft.com/office/drawing/2014/main" id="{C8EBE329-A64B-B386-6F73-1AA5E8EFA5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9441" y="2666779"/>
            <a:ext cx="2555447" cy="1682003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60">
            <a:extLst>
              <a:ext uri="{FF2B5EF4-FFF2-40B4-BE49-F238E27FC236}">
                <a16:creationId xmlns:a16="http://schemas.microsoft.com/office/drawing/2014/main" id="{80F4E5A0-2DD8-4C68-9367-69750C8A7D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545" name="Google Shape;545;p60">
            <a:extLst>
              <a:ext uri="{FF2B5EF4-FFF2-40B4-BE49-F238E27FC236}">
                <a16:creationId xmlns:a16="http://schemas.microsoft.com/office/drawing/2014/main" id="{59F2B5FC-1264-D147-4A59-A42605043B99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70029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>
          <a:extLst>
            <a:ext uri="{FF2B5EF4-FFF2-40B4-BE49-F238E27FC236}">
              <a16:creationId xmlns:a16="http://schemas.microsoft.com/office/drawing/2014/main" id="{B0943AE9-82CE-05A5-DE3E-5EBA1245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2">
            <a:extLst>
              <a:ext uri="{FF2B5EF4-FFF2-40B4-BE49-F238E27FC236}">
                <a16:creationId xmlns:a16="http://schemas.microsoft.com/office/drawing/2014/main" id="{CB0AFE11-764B-366D-1AC0-7E3FCEC809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565" name="Google Shape;565;p62">
            <a:extLst>
              <a:ext uri="{FF2B5EF4-FFF2-40B4-BE49-F238E27FC236}">
                <a16:creationId xmlns:a16="http://schemas.microsoft.com/office/drawing/2014/main" id="{F067485F-C006-A537-3281-894412C8CAE4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6" name="Google Shape;566;p62">
            <a:extLst>
              <a:ext uri="{FF2B5EF4-FFF2-40B4-BE49-F238E27FC236}">
                <a16:creationId xmlns:a16="http://schemas.microsoft.com/office/drawing/2014/main" id="{80CD274E-A01D-1346-A36C-1A22EBD3BDF8}"/>
              </a:ext>
            </a:extLst>
          </p:cNvPr>
          <p:cNvSpPr txBox="1"/>
          <p:nvPr/>
        </p:nvSpPr>
        <p:spPr>
          <a:xfrm>
            <a:off x="142867" y="1221100"/>
            <a:ext cx="6459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5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hodnotu indikátoru pomocí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12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7" name="Google Shape;567;p62">
            <a:extLst>
              <a:ext uri="{FF2B5EF4-FFF2-40B4-BE49-F238E27FC236}">
                <a16:creationId xmlns:a16="http://schemas.microsoft.com/office/drawing/2014/main" id="{6357C5D5-C239-1E36-17E4-3A894014AE6E}"/>
              </a:ext>
            </a:extLst>
          </p:cNvPr>
          <p:cNvSpPr txBox="1"/>
          <p:nvPr/>
        </p:nvSpPr>
        <p:spPr>
          <a:xfrm>
            <a:off x="1691640" y="1903099"/>
            <a:ext cx="2362981" cy="276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městské oblasti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62">
            <a:extLst>
              <a:ext uri="{FF2B5EF4-FFF2-40B4-BE49-F238E27FC236}">
                <a16:creationId xmlns:a16="http://schemas.microsoft.com/office/drawing/2014/main" id="{57926621-9B8D-BB8C-0035-13F7C780B624}"/>
              </a:ext>
            </a:extLst>
          </p:cNvPr>
          <p:cNvSpPr txBox="1"/>
          <p:nvPr/>
        </p:nvSpPr>
        <p:spPr>
          <a:xfrm>
            <a:off x="815340" y="1650950"/>
            <a:ext cx="4152900" cy="13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zastíněných dlážděných ploch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9" name="Google Shape;569;p62">
            <a:extLst>
              <a:ext uri="{FF2B5EF4-FFF2-40B4-BE49-F238E27FC236}">
                <a16:creationId xmlns:a16="http://schemas.microsoft.com/office/drawing/2014/main" id="{96418798-2AD7-C467-4B52-102185E913E2}"/>
              </a:ext>
            </a:extLst>
          </p:cNvPr>
          <p:cNvCxnSpPr>
            <a:cxnSpLocks/>
          </p:cNvCxnSpPr>
          <p:nvPr/>
        </p:nvCxnSpPr>
        <p:spPr>
          <a:xfrm>
            <a:off x="1691640" y="1934063"/>
            <a:ext cx="2544900" cy="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0" name="Google Shape;570;p62">
            <a:extLst>
              <a:ext uri="{FF2B5EF4-FFF2-40B4-BE49-F238E27FC236}">
                <a16:creationId xmlns:a16="http://schemas.microsoft.com/office/drawing/2014/main" id="{264CA6A0-2063-2F43-A485-7D8AF960151C}"/>
              </a:ext>
            </a:extLst>
          </p:cNvPr>
          <p:cNvSpPr txBox="1"/>
          <p:nvPr/>
        </p:nvSpPr>
        <p:spPr>
          <a:xfrm>
            <a:off x="4308705" y="1787912"/>
            <a:ext cx="15093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* 100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4454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8dfaf0db45_0_423"/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6: </a:t>
            </a: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7" name="Google Shape;577;g38dfaf0db45_0_423"/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38dfaf0db45_0_423"/>
          <p:cNvSpPr txBox="1"/>
          <p:nvPr/>
        </p:nvSpPr>
        <p:spPr>
          <a:xfrm>
            <a:off x="626068" y="3208446"/>
            <a:ext cx="3510364" cy="7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kritického indikátoru (odpovídající skóre 0)</a:t>
            </a:r>
            <a:br>
              <a:rPr lang="en-MT" sz="700" b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79" name="Google Shape;579;g38dfaf0db45_0_423"/>
          <p:cNvGraphicFramePr/>
          <p:nvPr>
            <p:extLst>
              <p:ext uri="{D42A27DB-BD31-4B8C-83A1-F6EECF244321}">
                <p14:modId xmlns:p14="http://schemas.microsoft.com/office/powerpoint/2010/main" val="556406256"/>
              </p:ext>
            </p:extLst>
          </p:nvPr>
        </p:nvGraphicFramePr>
        <p:xfrm>
          <a:off x="4136432" y="2675096"/>
          <a:ext cx="4381500" cy="146508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52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0" name="Google Shape;580;g38dfaf0db45_0_423"/>
          <p:cNvSpPr txBox="1"/>
          <p:nvPr/>
        </p:nvSpPr>
        <p:spPr>
          <a:xfrm>
            <a:off x="1062615" y="2179580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81" name="Google Shape;581;g38dfaf0db45_0_423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582" name="Google Shape;582;g38dfaf0db45_0_423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583;g38dfaf0db45_0_423">
            <a:extLst>
              <a:ext uri="{FF2B5EF4-FFF2-40B4-BE49-F238E27FC236}">
                <a16:creationId xmlns:a16="http://schemas.microsoft.com/office/drawing/2014/main" id="{53676F15-7A7D-2CE2-A636-6B6DEF825616}"/>
              </a:ext>
            </a:extLst>
          </p:cNvPr>
          <p:cNvSpPr txBox="1"/>
          <p:nvPr/>
        </p:nvSpPr>
        <p:spPr bwMode="auto">
          <a:xfrm>
            <a:off x="1062615" y="2380400"/>
            <a:ext cx="2134892" cy="39789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400" b="0" i="0" u="none" strike="noStrike" cap="none">
                <a:latin typeface="Arial"/>
                <a:ea typeface="Arial"/>
                <a:cs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49AE2A5A-8A1C-E1DA-C8F6-EA0D3995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8dfaf0db45_0_434">
            <a:extLst>
              <a:ext uri="{FF2B5EF4-FFF2-40B4-BE49-F238E27FC236}">
                <a16:creationId xmlns:a16="http://schemas.microsoft.com/office/drawing/2014/main" id="{B6320434-FE18-877E-85DC-8CE411D3AF72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6: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Pro indikátory „Čím vyšší je lepší“ (čím vyšší číselná hodnota indikátoru, tím vyšší úroveň výkonu.) je hodnota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90" name="Google Shape;590;g38dfaf0db45_0_434">
            <a:extLst>
              <a:ext uri="{FF2B5EF4-FFF2-40B4-BE49-F238E27FC236}">
                <a16:creationId xmlns:a16="http://schemas.microsoft.com/office/drawing/2014/main" id="{A76F16A9-3502-2AEA-C985-6CD5BAD859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164952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91" name="Google Shape;591;g38dfaf0db45_0_434">
            <a:extLst>
              <a:ext uri="{FF2B5EF4-FFF2-40B4-BE49-F238E27FC236}">
                <a16:creationId xmlns:a16="http://schemas.microsoft.com/office/drawing/2014/main" id="{240E67B7-5AB0-04B4-F1BF-0098E5F4A777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g38dfaf0db45_0_434">
            <a:extLst>
              <a:ext uri="{FF2B5EF4-FFF2-40B4-BE49-F238E27FC236}">
                <a16:creationId xmlns:a16="http://schemas.microsoft.com/office/drawing/2014/main" id="{D70110DF-BE9D-2F79-D33F-42804C8F4E87}"/>
              </a:ext>
            </a:extLst>
          </p:cNvPr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3" name="Google Shape;593;g38dfaf0db45_0_434">
            <a:extLst>
              <a:ext uri="{FF2B5EF4-FFF2-40B4-BE49-F238E27FC236}">
                <a16:creationId xmlns:a16="http://schemas.microsoft.com/office/drawing/2014/main" id="{02067C53-1D7E-758A-70AF-877B894EA783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4" name="Google Shape;594;g38dfaf0db45_0_434">
            <a:extLst>
              <a:ext uri="{FF2B5EF4-FFF2-40B4-BE49-F238E27FC236}">
                <a16:creationId xmlns:a16="http://schemas.microsoft.com/office/drawing/2014/main" id="{A9B7F3BD-F0C4-255B-43DD-89504AC30FB2}"/>
              </a:ext>
            </a:extLst>
          </p:cNvPr>
          <p:cNvSpPr txBox="1"/>
          <p:nvPr/>
        </p:nvSpPr>
        <p:spPr>
          <a:xfrm>
            <a:off x="1702687" y="456755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5" name="Google Shape;595;g38dfaf0db45_0_434">
            <a:extLst>
              <a:ext uri="{FF2B5EF4-FFF2-40B4-BE49-F238E27FC236}">
                <a16:creationId xmlns:a16="http://schemas.microsoft.com/office/drawing/2014/main" id="{3CD6189C-792A-9459-E91D-64BC442DEFCE}"/>
              </a:ext>
            </a:extLst>
          </p:cNvPr>
          <p:cNvSpPr txBox="1"/>
          <p:nvPr/>
        </p:nvSpPr>
        <p:spPr>
          <a:xfrm>
            <a:off x="1070049" y="295598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6" name="Google Shape;596;g38dfaf0db45_0_434">
            <a:extLst>
              <a:ext uri="{FF2B5EF4-FFF2-40B4-BE49-F238E27FC236}">
                <a16:creationId xmlns:a16="http://schemas.microsoft.com/office/drawing/2014/main" id="{049C16FC-87E7-EC73-49BB-13A5E2898870}"/>
              </a:ext>
            </a:extLst>
          </p:cNvPr>
          <p:cNvSpPr txBox="1"/>
          <p:nvPr/>
        </p:nvSpPr>
        <p:spPr>
          <a:xfrm>
            <a:off x="1070049" y="230093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7" name="Google Shape;597;g38dfaf0db45_0_434">
            <a:extLst>
              <a:ext uri="{FF2B5EF4-FFF2-40B4-BE49-F238E27FC236}">
                <a16:creationId xmlns:a16="http://schemas.microsoft.com/office/drawing/2014/main" id="{549DBE2F-4D77-8403-5911-E40A30AC2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598" name="Google Shape;598;g38dfaf0db45_0_434">
            <a:extLst>
              <a:ext uri="{FF2B5EF4-FFF2-40B4-BE49-F238E27FC236}">
                <a16:creationId xmlns:a16="http://schemas.microsoft.com/office/drawing/2014/main" id="{F11355A4-CA03-019C-BFAC-D8226C03EB88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9" name="Google Shape;599;g38dfaf0db45_0_434">
            <a:extLst>
              <a:ext uri="{FF2B5EF4-FFF2-40B4-BE49-F238E27FC236}">
                <a16:creationId xmlns:a16="http://schemas.microsoft.com/office/drawing/2014/main" id="{DE668626-309C-ABD6-3D6D-CBD91EA707F0}"/>
              </a:ext>
            </a:extLst>
          </p:cNvPr>
          <p:cNvSpPr txBox="1"/>
          <p:nvPr/>
        </p:nvSpPr>
        <p:spPr>
          <a:xfrm>
            <a:off x="1197499" y="3570921"/>
            <a:ext cx="2264100" cy="404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00" name="Google Shape;600;g38dfaf0db45_0_434">
            <a:extLst>
              <a:ext uri="{FF2B5EF4-FFF2-40B4-BE49-F238E27FC236}">
                <a16:creationId xmlns:a16="http://schemas.microsoft.com/office/drawing/2014/main" id="{8FEFF789-2C43-FB9C-07D1-9E0D975D7E3A}"/>
              </a:ext>
            </a:extLst>
          </p:cNvPr>
          <p:cNvSpPr txBox="1"/>
          <p:nvPr/>
        </p:nvSpPr>
        <p:spPr>
          <a:xfrm>
            <a:off x="1197499" y="4110191"/>
            <a:ext cx="2264100" cy="215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8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01" name="Google Shape;601;g38dfaf0db45_0_434">
            <a:extLst>
              <a:ext uri="{FF2B5EF4-FFF2-40B4-BE49-F238E27FC236}">
                <a16:creationId xmlns:a16="http://schemas.microsoft.com/office/drawing/2014/main" id="{589A95BF-EBD4-B4AA-2EF6-C1885F533FF4}"/>
              </a:ext>
            </a:extLst>
          </p:cNvPr>
          <p:cNvSpPr txBox="1"/>
          <p:nvPr/>
        </p:nvSpPr>
        <p:spPr>
          <a:xfrm>
            <a:off x="1258052" y="2883465"/>
            <a:ext cx="2264100" cy="401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1509" b="-13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02" name="Google Shape;602;g38dfaf0db45_0_434">
            <a:extLst>
              <a:ext uri="{FF2B5EF4-FFF2-40B4-BE49-F238E27FC236}">
                <a16:creationId xmlns:a16="http://schemas.microsoft.com/office/drawing/2014/main" id="{FF51E4E5-DAC7-646E-D05D-8F8B63BB4923}"/>
              </a:ext>
            </a:extLst>
          </p:cNvPr>
          <p:cNvSpPr txBox="1"/>
          <p:nvPr/>
        </p:nvSpPr>
        <p:spPr>
          <a:xfrm>
            <a:off x="1258052" y="2228415"/>
            <a:ext cx="2264100" cy="401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t="-1509" b="-1515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32455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>
          <a:extLst>
            <a:ext uri="{FF2B5EF4-FFF2-40B4-BE49-F238E27FC236}">
              <a16:creationId xmlns:a16="http://schemas.microsoft.com/office/drawing/2014/main" id="{123BBF0D-0B8F-669D-412D-DB0CB167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1">
            <a:extLst>
              <a:ext uri="{FF2B5EF4-FFF2-40B4-BE49-F238E27FC236}">
                <a16:creationId xmlns:a16="http://schemas.microsoft.com/office/drawing/2014/main" id="{896FAAF6-26E0-46E6-1FDF-FC77BC108543}"/>
              </a:ext>
            </a:extLst>
          </p:cNvPr>
          <p:cNvSpPr txBox="1"/>
          <p:nvPr/>
        </p:nvSpPr>
        <p:spPr>
          <a:xfrm>
            <a:off x="299275" y="1091481"/>
            <a:ext cx="4664406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, zkráceně SVF, měří část oblohy viditelnou z konkrétního bodu a ovlivňuje teplotní podmínky a úroveň radiace ve městských prostorách.</a:t>
            </a: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rozptyl tepla akumulovaného na zpevněných površích během dne prostřednictvím nočního radiačního chlazení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SVF je zásadní pro popis městské klimatologie v měřítkách menších než asi 100 metrů; tento ukazatel čistého záření závisí na výšce překážek v okolí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08" name="Google Shape;608;p31">
            <a:extLst>
              <a:ext uri="{FF2B5EF4-FFF2-40B4-BE49-F238E27FC236}">
                <a16:creationId xmlns:a16="http://schemas.microsoft.com/office/drawing/2014/main" id="{F2C7CAB7-D88F-0EED-D7D7-7A23EC96BF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903" r="41928"/>
          <a:stretch/>
        </p:blipFill>
        <p:spPr>
          <a:xfrm>
            <a:off x="4963681" y="1370625"/>
            <a:ext cx="3592988" cy="240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1">
            <a:extLst>
              <a:ext uri="{FF2B5EF4-FFF2-40B4-BE49-F238E27FC236}">
                <a16:creationId xmlns:a16="http://schemas.microsoft.com/office/drawing/2014/main" id="{A44FBAD4-5904-21BE-70E9-F9A6E9879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</a:t>
            </a:r>
            <a:r>
              <a:rPr lang="cs-CZ" sz="1800" dirty="0">
                <a:solidFill>
                  <a:srgbClr val="70AD47"/>
                </a:solidFill>
              </a:rPr>
              <a:t> - SVF</a:t>
            </a:r>
            <a:r>
              <a:rPr lang="en-US" sz="1800" dirty="0">
                <a:solidFill>
                  <a:srgbClr val="70AD47"/>
                </a:solidFill>
              </a:rPr>
              <a:t>)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28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32"/>
          <p:cNvPicPr preferRelativeResize="0"/>
          <p:nvPr/>
        </p:nvPicPr>
        <p:blipFill rotWithShape="1">
          <a:blip r:embed="rId3">
            <a:alphaModFix/>
          </a:blip>
          <a:srcRect l="17503" t="5508" r="17907" b="5503"/>
          <a:stretch/>
        </p:blipFill>
        <p:spPr>
          <a:xfrm>
            <a:off x="4572000" y="976847"/>
            <a:ext cx="3833008" cy="3729319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2"/>
          <p:cNvSpPr txBox="1"/>
          <p:nvPr/>
        </p:nvSpPr>
        <p:spPr>
          <a:xfrm>
            <a:off x="451668" y="1545671"/>
            <a:ext cx="3833008" cy="2129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pl-PL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faktor výhledu na obloze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0.74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
Optimální hodnota (0) =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0,26
Úroveň zranitelnosti: SPÍŠE POZITIVNÍ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8" name="Google Shape;618;p32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>
          <a:extLst>
            <a:ext uri="{FF2B5EF4-FFF2-40B4-BE49-F238E27FC236}">
              <a16:creationId xmlns:a16="http://schemas.microsoft.com/office/drawing/2014/main" id="{6F45C308-DCFC-1D76-1F57-1C07AD25F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3">
            <a:extLst>
              <a:ext uri="{FF2B5EF4-FFF2-40B4-BE49-F238E27FC236}">
                <a16:creationId xmlns:a16="http://schemas.microsoft.com/office/drawing/2014/main" id="{92772DD9-973C-6A43-69A5-FB2B3FA71FCB}"/>
              </a:ext>
            </a:extLst>
          </p:cNvPr>
          <p:cNvSpPr txBox="1"/>
          <p:nvPr/>
        </p:nvSpPr>
        <p:spPr>
          <a:xfrm>
            <a:off x="726138" y="1272500"/>
            <a:ext cx="7691700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SVF je klíčová metrika v městských a environmentálních studiích, která pomáhá měřit viditelnou oblohu z určitého bodu a ovlivňuje teplotu a úroveň radiace v městských prostorách. Výpočet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(SVF) v QGIS vyžaduje použití pluginu UMEP (Urban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Multi-scale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Environmental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Predictor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5" name="Google Shape;625;p33">
            <a:extLst>
              <a:ext uri="{FF2B5EF4-FFF2-40B4-BE49-F238E27FC236}">
                <a16:creationId xmlns:a16="http://schemas.microsoft.com/office/drawing/2014/main" id="{6B8BEA0E-4810-EA04-73D4-531A81FFA1EE}"/>
              </a:ext>
            </a:extLst>
          </p:cNvPr>
          <p:cNvSpPr txBox="1"/>
          <p:nvPr/>
        </p:nvSpPr>
        <p:spPr>
          <a:xfrm>
            <a:off x="705923" y="2162275"/>
            <a:ext cx="3940200" cy="2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1: Nastavte QGIS prostředí</a:t>
            </a:r>
          </a:p>
          <a:p>
            <a:pPr marL="342900" indent="-238125">
              <a:lnSpc>
                <a:spcPct val="115000"/>
              </a:lnSpc>
              <a:buClr>
                <a:srgbClr val="7F7F7F"/>
              </a:buClr>
              <a:buSzPts val="1400"/>
              <a:buFont typeface="Calibri"/>
              <a:buChar char="●"/>
            </a:pPr>
            <a:endParaRPr lang="cs-CZ" sz="1125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indent="-238125">
              <a:lnSpc>
                <a:spcPct val="115000"/>
              </a:lnSpc>
              <a:buClr>
                <a:srgbClr val="7F7F7F"/>
              </a:buClr>
              <a:buSzPts val="1400"/>
              <a:buFont typeface="Calibri"/>
              <a:buChar char="●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Nainstalujte plugin UMEP: V QGIS přejděte do </a:t>
            </a:r>
            <a:r>
              <a:rPr lang="cs-CZ" sz="1125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Plugins</a:t>
            </a: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&gt; Spravovat a instalovat pluginy, vyhledejte "UMEP" a nainstalujte ho.</a:t>
            </a:r>
          </a:p>
          <a:p>
            <a:pPr marL="342900" lvl="0" indent="-238125">
              <a:lnSpc>
                <a:spcPct val="115000"/>
              </a:lnSpc>
              <a:buClr>
                <a:srgbClr val="7F7F7F"/>
              </a:buClr>
              <a:buSzPts val="1400"/>
              <a:buFont typeface="Calibri"/>
              <a:buChar char="●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Načtěte Digitální model povrchu (DSM) nebo Digitální model výšky (DEM), který znázorňuje výšky povrchů budov, vegetace a terénu.
Nastavte souřadnicový referenční systém projektu (CRS) tak, aby odpovídal oblasti studia, protože CRS ovlivňuje přesnost měření.</a:t>
            </a:r>
            <a:b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6" name="Google Shape;626;p33">
            <a:extLst>
              <a:ext uri="{FF2B5EF4-FFF2-40B4-BE49-F238E27FC236}">
                <a16:creationId xmlns:a16="http://schemas.microsoft.com/office/drawing/2014/main" id="{39396275-CBED-94BF-BD7C-E211A9A03CC1}"/>
              </a:ext>
            </a:extLst>
          </p:cNvPr>
          <p:cNvSpPr txBox="1"/>
          <p:nvPr/>
        </p:nvSpPr>
        <p:spPr>
          <a:xfrm>
            <a:off x="4177737" y="3374565"/>
            <a:ext cx="28860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7" name="Google Shape;627;p33">
            <a:extLst>
              <a:ext uri="{FF2B5EF4-FFF2-40B4-BE49-F238E27FC236}">
                <a16:creationId xmlns:a16="http://schemas.microsoft.com/office/drawing/2014/main" id="{66043734-0529-3BBC-4A14-72C277C7F9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628" name="Google Shape;628;p33">
            <a:extLst>
              <a:ext uri="{FF2B5EF4-FFF2-40B4-BE49-F238E27FC236}">
                <a16:creationId xmlns:a16="http://schemas.microsoft.com/office/drawing/2014/main" id="{6BFF2ACE-4302-81B1-D7F1-36173F763E84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9" name="Google Shape;629;p33">
            <a:extLst>
              <a:ext uri="{FF2B5EF4-FFF2-40B4-BE49-F238E27FC236}">
                <a16:creationId xmlns:a16="http://schemas.microsoft.com/office/drawing/2014/main" id="{040141B1-A1C8-3134-4F54-820ABFE68BDD}"/>
              </a:ext>
            </a:extLst>
          </p:cNvPr>
          <p:cNvSpPr txBox="1"/>
          <p:nvPr/>
        </p:nvSpPr>
        <p:spPr>
          <a:xfrm>
            <a:off x="5220581" y="2162263"/>
            <a:ext cx="2938800" cy="10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2: Otevřete nástroj </a:t>
            </a:r>
            <a:r>
              <a:rPr lang="cs-CZ" sz="1200" b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b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b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endParaRPr lang="cs-CZ" sz="1200" b="1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 hlavním panelu QGIS přejděte na kalkulačku UMEP &gt; </a:t>
            </a:r>
            <a:r>
              <a:rPr lang="cs-CZ" sz="11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Pre-Processor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&gt; </a:t>
            </a:r>
            <a:r>
              <a:rPr lang="cs-CZ" sz="11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(SVF).</a:t>
            </a: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57190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>
          <a:extLst>
            <a:ext uri="{FF2B5EF4-FFF2-40B4-BE49-F238E27FC236}">
              <a16:creationId xmlns:a16="http://schemas.microsoft.com/office/drawing/2014/main" id="{B1C1A7B1-88D1-B16D-89C1-271B38E1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">
            <a:extLst>
              <a:ext uri="{FF2B5EF4-FFF2-40B4-BE49-F238E27FC236}">
                <a16:creationId xmlns:a16="http://schemas.microsoft.com/office/drawing/2014/main" id="{84F93A4E-C670-106D-2485-0D1A33482D54}"/>
              </a:ext>
            </a:extLst>
          </p:cNvPr>
          <p:cNvSpPr txBox="1"/>
          <p:nvPr/>
        </p:nvSpPr>
        <p:spPr>
          <a:xfrm>
            <a:off x="829784" y="1017150"/>
            <a:ext cx="7869715" cy="297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pl-PL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3: Nastavte parametry SVF</a:t>
            </a:r>
          </a:p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Kalkulačka SVF vás vyzve k nastavení několika parametrů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23837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100"/>
              <a:buFont typeface="Calibri"/>
              <a:buChar char="●"/>
            </a:pPr>
            <a:r>
              <a:rPr lang="cs-CZ" sz="1100" b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Rasterový</a:t>
            </a: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DSM: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Vyberte rastrovou vrstvu DSM nebo DEM, která reprezentuje výšky povrchu.</a:t>
            </a: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Rozlišení (metry):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Nastavte prostorové rozlišení výstupu v metrech. Ideálně by to mělo odpovídat nebo se blížit rozlišení vašeho DSM/DEM.</a:t>
            </a: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Výška vyhlídky: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Definujte výšku pozorovacího bodu nad úrovní terénu (např. 1,5 metru pro analýzu na úrovni chodců).</a:t>
            </a: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Maximální vzdálenost hledání: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Specifikujte maximální vzdálenost v metrech, kterou je třeba zohlednit při výpočtu viditelnosti. Vyšší vzdálenosti prodlužují dobu zpracování.</a:t>
            </a: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Dělení azimutu a zenitu: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Tyto určují přesnost výpočtů SVF</a:t>
            </a:r>
          </a:p>
          <a:p>
            <a:pPr marL="685800" lvl="1" indent="-223837">
              <a:lnSpc>
                <a:spcPct val="115000"/>
              </a:lnSpc>
              <a:buClr>
                <a:srgbClr val="7F7F7F"/>
              </a:buClr>
              <a:buSzPts val="1100"/>
              <a:buFont typeface="Calibri"/>
              <a:buChar char="○"/>
            </a:pPr>
            <a:r>
              <a:rPr lang="cs-CZ" sz="1100" dirty="0">
                <a:solidFill>
                  <a:srgbClr val="708792"/>
                </a:solidFill>
                <a:latin typeface="Trebuchet MS"/>
                <a:sym typeface="Trebuchet MS"/>
              </a:rPr>
              <a:t>Dělení azimutů: Obvykle se hodnoty pohybují od 16 do 32 (vyšší hodnoty zvyšují přesnost</a:t>
            </a:r>
            <a:r>
              <a:rPr lang="en-MT" sz="1100" dirty="0">
                <a:solidFill>
                  <a:srgbClr val="708792"/>
                </a:solidFill>
                <a:latin typeface="Trebuchet MS"/>
                <a:sym typeface="Trebuchet MS"/>
              </a:rPr>
              <a:t>).</a:t>
            </a:r>
            <a:endParaRPr sz="1100" dirty="0">
              <a:solidFill>
                <a:srgbClr val="708792"/>
              </a:solidFill>
              <a:latin typeface="Trebuchet MS"/>
              <a:sym typeface="Trebuchet MS"/>
            </a:endParaRPr>
          </a:p>
          <a:p>
            <a:pPr marL="685800" lvl="1" indent="-223837">
              <a:lnSpc>
                <a:spcPct val="115000"/>
              </a:lnSpc>
              <a:buClr>
                <a:srgbClr val="7F7F7F"/>
              </a:buClr>
              <a:buSzPts val="1100"/>
              <a:buFont typeface="Calibri"/>
              <a:buChar char="○"/>
            </a:pP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Zenitové divize: Obvykle nastavené mezi 8 a 16</a:t>
            </a:r>
            <a:r>
              <a:rPr lang="en-MT" sz="110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lang="cs-CZ" sz="11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lvl="1" indent="-223837">
              <a:lnSpc>
                <a:spcPct val="115000"/>
              </a:lnSpc>
              <a:buClr>
                <a:srgbClr val="7F7F7F"/>
              </a:buClr>
              <a:buSzPts val="1100"/>
              <a:buFont typeface="Calibri"/>
              <a:buChar char="○"/>
            </a:pP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23837">
              <a:lnSpc>
                <a:spcPct val="115000"/>
              </a:lnSpc>
              <a:buClr>
                <a:srgbClr val="7F7F7F"/>
              </a:buClr>
              <a:buSzPts val="1100"/>
              <a:buFont typeface="Calibri"/>
              <a:buChar char="●"/>
            </a:pPr>
            <a:r>
              <a:rPr lang="cs-CZ" sz="11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Adresář výstupů: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Určete, kam uložit výsledky SVF</a:t>
            </a:r>
            <a:r>
              <a:rPr lang="en-MT" sz="110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5" name="Google Shape;635;p34">
            <a:extLst>
              <a:ext uri="{FF2B5EF4-FFF2-40B4-BE49-F238E27FC236}">
                <a16:creationId xmlns:a16="http://schemas.microsoft.com/office/drawing/2014/main" id="{5EFFB592-FA12-0667-A8F7-2390360C1B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636" name="Google Shape;636;p34">
            <a:extLst>
              <a:ext uri="{FF2B5EF4-FFF2-40B4-BE49-F238E27FC236}">
                <a16:creationId xmlns:a16="http://schemas.microsoft.com/office/drawing/2014/main" id="{22AB8E5C-78A9-BBD5-8BB3-0293D70C6395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43404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>
          <a:extLst>
            <a:ext uri="{FF2B5EF4-FFF2-40B4-BE49-F238E27FC236}">
              <a16:creationId xmlns:a16="http://schemas.microsoft.com/office/drawing/2014/main" id="{13BFCD3C-B611-003A-7155-C057E609B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5">
            <a:extLst>
              <a:ext uri="{FF2B5EF4-FFF2-40B4-BE49-F238E27FC236}">
                <a16:creationId xmlns:a16="http://schemas.microsoft.com/office/drawing/2014/main" id="{21908E07-3A31-6894-500B-D1501B44DDC2}"/>
              </a:ext>
            </a:extLst>
          </p:cNvPr>
          <p:cNvSpPr txBox="1"/>
          <p:nvPr/>
        </p:nvSpPr>
        <p:spPr>
          <a:xfrm>
            <a:off x="1065256" y="1645556"/>
            <a:ext cx="2938800" cy="24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5: Spusť výpočet SVF</a:t>
            </a:r>
          </a:p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endParaRPr lang="cs-CZ" sz="1200" b="1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indent="-238125">
              <a:lnSpc>
                <a:spcPct val="115000"/>
              </a:lnSpc>
              <a:buClr>
                <a:srgbClr val="7F7F7F"/>
              </a:buClr>
              <a:buSzPts val="1400"/>
              <a:buFont typeface="Trebuchet MS"/>
              <a:buChar char="●"/>
            </a:pPr>
            <a:r>
              <a:rPr lang="cs-CZ" sz="1125" dirty="0">
                <a:solidFill>
                  <a:srgbClr val="708792"/>
                </a:solidFill>
                <a:latin typeface="Trebuchet MS"/>
                <a:sym typeface="Trebuchet MS"/>
              </a:rPr>
              <a:t>Klikněte na Spustit pro zahájení výpočtu. Potřebná doba závisí na rozsahu a rozlišení DSM, stejně jako na zvolených azimutech a zenitech. Po dokončení UMEP uloží výstup SVF do určeného adresáře a přidá jej do vašeho QGIS projektu jako rastrovou vrstvu.</a:t>
            </a:r>
            <a:endParaRPr sz="1125" dirty="0">
              <a:solidFill>
                <a:srgbClr val="708792"/>
              </a:solidFill>
              <a:latin typeface="Trebuchet MS"/>
              <a:sym typeface="Trebuchet MS"/>
            </a:endParaRPr>
          </a:p>
        </p:txBody>
      </p:sp>
      <p:sp>
        <p:nvSpPr>
          <p:cNvPr id="644" name="Google Shape;644;p35">
            <a:extLst>
              <a:ext uri="{FF2B5EF4-FFF2-40B4-BE49-F238E27FC236}">
                <a16:creationId xmlns:a16="http://schemas.microsoft.com/office/drawing/2014/main" id="{2CF665A8-CEBB-3775-E765-E2E0AC554BBC}"/>
              </a:ext>
            </a:extLst>
          </p:cNvPr>
          <p:cNvSpPr txBox="1"/>
          <p:nvPr/>
        </p:nvSpPr>
        <p:spPr>
          <a:xfrm>
            <a:off x="4735700" y="1645556"/>
            <a:ext cx="3798700" cy="2850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6: Vizualizujte a interpretujte výsledky</a:t>
            </a:r>
          </a:p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pl-PL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Vrstva SVF zobrazuje hodnoty od 0 do 1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685800" lvl="1" indent="-238125">
              <a:lnSpc>
                <a:spcPct val="115000"/>
              </a:lnSpc>
              <a:buClr>
                <a:srgbClr val="7F7F7F"/>
              </a:buClr>
              <a:buSzPts val="1400"/>
              <a:buFont typeface="Calibri"/>
              <a:buChar char="○"/>
            </a:pPr>
            <a:r>
              <a:rPr lang="cs-CZ" sz="112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 znamená zcela zakrytý výhled na oblohu.
1 znamená, že obloha je zcela viditelná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lvl="0" indent="-238125">
              <a:lnSpc>
                <a:spcPct val="115000"/>
              </a:lnSpc>
              <a:buClr>
                <a:srgbClr val="7F7F7F"/>
              </a:buClr>
              <a:buSzPts val="1400"/>
              <a:buFont typeface="Trebuchet MS"/>
              <a:buChar char="●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Upravte barevnou symboliku, abyste lépe vizualizovali variace SVF v rámci vaší studijní oblasti. To může pomoci identifikovat oblasti s výrazným městským stínem nebo otevřenými prostory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5" name="Google Shape;645;p35">
            <a:extLst>
              <a:ext uri="{FF2B5EF4-FFF2-40B4-BE49-F238E27FC236}">
                <a16:creationId xmlns:a16="http://schemas.microsoft.com/office/drawing/2014/main" id="{567F1024-B8BA-CE8F-6FEF-E251AC613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646" name="Google Shape;646;p35">
            <a:extLst>
              <a:ext uri="{FF2B5EF4-FFF2-40B4-BE49-F238E27FC236}">
                <a16:creationId xmlns:a16="http://schemas.microsoft.com/office/drawing/2014/main" id="{67DACC27-43F3-E788-3457-0A886278EABA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22022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>
          <a:extLst>
            <a:ext uri="{FF2B5EF4-FFF2-40B4-BE49-F238E27FC236}">
              <a16:creationId xmlns:a16="http://schemas.microsoft.com/office/drawing/2014/main" id="{0A74259A-D2C0-0E6C-D9B5-EEF797064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8dfaf0db45_0_557">
            <a:extLst>
              <a:ext uri="{FF2B5EF4-FFF2-40B4-BE49-F238E27FC236}">
                <a16:creationId xmlns:a16="http://schemas.microsoft.com/office/drawing/2014/main" id="{D78898D9-A618-FF0B-2E05-68A01AB5E481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vzorce: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53" name="Google Shape;653;g38dfaf0db45_0_557">
            <a:extLst>
              <a:ext uri="{FF2B5EF4-FFF2-40B4-BE49-F238E27FC236}">
                <a16:creationId xmlns:a16="http://schemas.microsoft.com/office/drawing/2014/main" id="{CAE7C604-D3DB-C5A3-A9AA-1AF416A17E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335969"/>
              </p:ext>
            </p:extLst>
          </p:nvPr>
        </p:nvGraphicFramePr>
        <p:xfrm>
          <a:off x="4136432" y="2408346"/>
          <a:ext cx="4381500" cy="169925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54" name="Google Shape;654;g38dfaf0db45_0_557">
            <a:extLst>
              <a:ext uri="{FF2B5EF4-FFF2-40B4-BE49-F238E27FC236}">
                <a16:creationId xmlns:a16="http://schemas.microsoft.com/office/drawing/2014/main" id="{8F72FBCB-2889-9D5A-0382-90C02D76AE9F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5" name="Google Shape;655;g38dfaf0db45_0_557">
            <a:extLst>
              <a:ext uri="{FF2B5EF4-FFF2-40B4-BE49-F238E27FC236}">
                <a16:creationId xmlns:a16="http://schemas.microsoft.com/office/drawing/2014/main" id="{3666E686-5C74-2296-4A38-4B400024E357}"/>
              </a:ext>
            </a:extLst>
          </p:cNvPr>
          <p:cNvSpPr txBox="1"/>
          <p:nvPr/>
        </p:nvSpPr>
        <p:spPr>
          <a:xfrm>
            <a:off x="1062615" y="2179580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56" name="Google Shape;656;g38dfaf0db45_0_557">
            <a:extLst>
              <a:ext uri="{FF2B5EF4-FFF2-40B4-BE49-F238E27FC236}">
                <a16:creationId xmlns:a16="http://schemas.microsoft.com/office/drawing/2014/main" id="{E06A6FC7-4911-6CA8-886B-CD77A57139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657" name="Google Shape;657;g38dfaf0db45_0_557">
            <a:extLst>
              <a:ext uri="{FF2B5EF4-FFF2-40B4-BE49-F238E27FC236}">
                <a16:creationId xmlns:a16="http://schemas.microsoft.com/office/drawing/2014/main" id="{CCDB7FA4-6C09-F438-202E-44DF1EEBA528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8" name="Google Shape;658;g38dfaf0db45_0_557">
            <a:extLst>
              <a:ext uri="{FF2B5EF4-FFF2-40B4-BE49-F238E27FC236}">
                <a16:creationId xmlns:a16="http://schemas.microsoft.com/office/drawing/2014/main" id="{1FB79806-2CCD-4C10-418F-9A50792C54A4}"/>
              </a:ext>
            </a:extLst>
          </p:cNvPr>
          <p:cNvSpPr txBox="1"/>
          <p:nvPr/>
        </p:nvSpPr>
        <p:spPr>
          <a:xfrm>
            <a:off x="794576" y="2323134"/>
            <a:ext cx="2290186" cy="4017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839614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>
          <a:extLst>
            <a:ext uri="{FF2B5EF4-FFF2-40B4-BE49-F238E27FC236}">
              <a16:creationId xmlns:a16="http://schemas.microsoft.com/office/drawing/2014/main" id="{16D4318C-10E0-1F67-40CC-60107B1E2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8dfaf0db45_0_568">
            <a:extLst>
              <a:ext uri="{FF2B5EF4-FFF2-40B4-BE49-F238E27FC236}">
                <a16:creationId xmlns:a16="http://schemas.microsoft.com/office/drawing/2014/main" id="{3AEE560D-A9E6-DB01-BADC-83A5714648CD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"vyšší je lepší" (čím vyšší číselná hodnota ukazatele,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65" name="Google Shape;665;g38dfaf0db45_0_568">
            <a:extLst>
              <a:ext uri="{FF2B5EF4-FFF2-40B4-BE49-F238E27FC236}">
                <a16:creationId xmlns:a16="http://schemas.microsoft.com/office/drawing/2014/main" id="{718E0D54-A294-8229-D6A4-47858D126C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908739"/>
              </p:ext>
            </p:extLst>
          </p:nvPr>
        </p:nvGraphicFramePr>
        <p:xfrm>
          <a:off x="4136432" y="2408346"/>
          <a:ext cx="4381500" cy="1683594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4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66" name="Google Shape;666;g38dfaf0db45_0_568">
            <a:extLst>
              <a:ext uri="{FF2B5EF4-FFF2-40B4-BE49-F238E27FC236}">
                <a16:creationId xmlns:a16="http://schemas.microsoft.com/office/drawing/2014/main" id="{A79F8F65-CD49-716D-FE4E-A7021C6A68C4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g38dfaf0db45_0_568">
            <a:extLst>
              <a:ext uri="{FF2B5EF4-FFF2-40B4-BE49-F238E27FC236}">
                <a16:creationId xmlns:a16="http://schemas.microsoft.com/office/drawing/2014/main" id="{37462C54-15E2-E6DA-26DF-6B08CBB27DCF}"/>
              </a:ext>
            </a:extLst>
          </p:cNvPr>
          <p:cNvSpPr txBox="1"/>
          <p:nvPr/>
        </p:nvSpPr>
        <p:spPr>
          <a:xfrm>
            <a:off x="1009496" y="3007525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68" name="Google Shape;668;g38dfaf0db45_0_568">
            <a:extLst>
              <a:ext uri="{FF2B5EF4-FFF2-40B4-BE49-F238E27FC236}">
                <a16:creationId xmlns:a16="http://schemas.microsoft.com/office/drawing/2014/main" id="{DB8717BB-0220-A7B6-F85E-9D2B9A0256C6}"/>
              </a:ext>
            </a:extLst>
          </p:cNvPr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69" name="Google Shape;669;g38dfaf0db45_0_568">
            <a:extLst>
              <a:ext uri="{FF2B5EF4-FFF2-40B4-BE49-F238E27FC236}">
                <a16:creationId xmlns:a16="http://schemas.microsoft.com/office/drawing/2014/main" id="{6F1C8863-6D1D-266B-E808-A1C906AFA131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70" name="Google Shape;670;g38dfaf0db45_0_568">
            <a:extLst>
              <a:ext uri="{FF2B5EF4-FFF2-40B4-BE49-F238E27FC236}">
                <a16:creationId xmlns:a16="http://schemas.microsoft.com/office/drawing/2014/main" id="{4634FDCC-40AD-9053-A4C9-2E9C5FF9D149}"/>
              </a:ext>
            </a:extLst>
          </p:cNvPr>
          <p:cNvSpPr txBox="1"/>
          <p:nvPr/>
        </p:nvSpPr>
        <p:spPr>
          <a:xfrm>
            <a:off x="1537587" y="456755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Optimální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1" name="Google Shape;671;g38dfaf0db45_0_568">
            <a:extLst>
              <a:ext uri="{FF2B5EF4-FFF2-40B4-BE49-F238E27FC236}">
                <a16:creationId xmlns:a16="http://schemas.microsoft.com/office/drawing/2014/main" id="{610E18D5-A77B-766B-774D-3BA22AD3BDD8}"/>
              </a:ext>
            </a:extLst>
          </p:cNvPr>
          <p:cNvSpPr txBox="1"/>
          <p:nvPr/>
        </p:nvSpPr>
        <p:spPr>
          <a:xfrm>
            <a:off x="1062615" y="2331873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72" name="Google Shape;672;g38dfaf0db45_0_568">
            <a:extLst>
              <a:ext uri="{FF2B5EF4-FFF2-40B4-BE49-F238E27FC236}">
                <a16:creationId xmlns:a16="http://schemas.microsoft.com/office/drawing/2014/main" id="{D0A3C645-7597-7706-C9E5-E10BE3E9F2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673" name="Google Shape;673;g38dfaf0db45_0_568">
            <a:extLst>
              <a:ext uri="{FF2B5EF4-FFF2-40B4-BE49-F238E27FC236}">
                <a16:creationId xmlns:a16="http://schemas.microsoft.com/office/drawing/2014/main" id="{42598938-BD67-8B13-DAA8-F5FC5D272BB8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4" name="Google Shape;674;g38dfaf0db45_0_568">
            <a:extLst>
              <a:ext uri="{FF2B5EF4-FFF2-40B4-BE49-F238E27FC236}">
                <a16:creationId xmlns:a16="http://schemas.microsoft.com/office/drawing/2014/main" id="{A6DE91AF-09C1-C2A4-2767-3053DC33DEDF}"/>
              </a:ext>
            </a:extLst>
          </p:cNvPr>
          <p:cNvSpPr txBox="1"/>
          <p:nvPr/>
        </p:nvSpPr>
        <p:spPr>
          <a:xfrm>
            <a:off x="894059" y="2854654"/>
            <a:ext cx="2264100" cy="409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75" name="Google Shape;675;g38dfaf0db45_0_568">
            <a:extLst>
              <a:ext uri="{FF2B5EF4-FFF2-40B4-BE49-F238E27FC236}">
                <a16:creationId xmlns:a16="http://schemas.microsoft.com/office/drawing/2014/main" id="{FF052EA2-6609-53F4-5AD1-81B3981A9752}"/>
              </a:ext>
            </a:extLst>
          </p:cNvPr>
          <p:cNvSpPr txBox="1"/>
          <p:nvPr/>
        </p:nvSpPr>
        <p:spPr>
          <a:xfrm>
            <a:off x="894059" y="3490575"/>
            <a:ext cx="2264100" cy="404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19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76" name="Google Shape;676;g38dfaf0db45_0_568">
            <a:extLst>
              <a:ext uri="{FF2B5EF4-FFF2-40B4-BE49-F238E27FC236}">
                <a16:creationId xmlns:a16="http://schemas.microsoft.com/office/drawing/2014/main" id="{7772BB4F-6669-2190-AE63-8A03CBE7DA62}"/>
              </a:ext>
            </a:extLst>
          </p:cNvPr>
          <p:cNvSpPr txBox="1"/>
          <p:nvPr/>
        </p:nvSpPr>
        <p:spPr>
          <a:xfrm>
            <a:off x="894059" y="4029844"/>
            <a:ext cx="2264100" cy="215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8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677" name="Google Shape;677;g38dfaf0db45_0_568">
            <a:extLst>
              <a:ext uri="{FF2B5EF4-FFF2-40B4-BE49-F238E27FC236}">
                <a16:creationId xmlns:a16="http://schemas.microsoft.com/office/drawing/2014/main" id="{D4603D03-1BCA-75CB-971E-FC5AB5375A3D}"/>
              </a:ext>
            </a:extLst>
          </p:cNvPr>
          <p:cNvSpPr txBox="1"/>
          <p:nvPr/>
        </p:nvSpPr>
        <p:spPr>
          <a:xfrm>
            <a:off x="947178" y="2179002"/>
            <a:ext cx="2264100" cy="401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t="-1509" b="-1515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8662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5"/>
          <p:cNvSpPr txBox="1"/>
          <p:nvPr/>
        </p:nvSpPr>
        <p:spPr>
          <a:xfrm>
            <a:off x="604074" y="1116518"/>
            <a:ext cx="46410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schopnost městské oblasti zmírnit efekt tepelného ostrova prostřednictvím přítomnosti a rozložení zelených ploch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Zvýšit podíl zelených ploch vzhledem k celkové rozloze povrchu města. Zelené plochy zahrnují parky, veřejné zahrady, městské lesy, zelené střechy a další vegetační plochy.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přirozeného ochlazování a zlepšení městského mikroklimatu, snižování místních teplot a zvyšování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3" name="Google Shape;68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7949" y="1259299"/>
            <a:ext cx="3431551" cy="306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5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59"/>
          <p:cNvPicPr preferRelativeResize="0"/>
          <p:nvPr/>
        </p:nvPicPr>
        <p:blipFill rotWithShape="1">
          <a:blip r:embed="rId3">
            <a:alphaModFix/>
          </a:blip>
          <a:srcRect l="1870" t="1749" r="3087" b="9424"/>
          <a:stretch/>
        </p:blipFill>
        <p:spPr>
          <a:xfrm>
            <a:off x="5750361" y="612553"/>
            <a:ext cx="2639841" cy="3983741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59"/>
          <p:cNvSpPr txBox="1"/>
          <p:nvPr/>
        </p:nvSpPr>
        <p:spPr>
          <a:xfrm>
            <a:off x="507391" y="1527668"/>
            <a:ext cx="4333800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5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Podíl zelených ploch na povrchu městské plochy: 22,6 %</a:t>
            </a:r>
          </a:p>
          <a:p>
            <a:pPr lvl="0">
              <a:buSzPts val="2000"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0 %
Optimální hodnota (0)</a:t>
            </a:r>
            <a:r>
              <a:rPr lang="en-MT" sz="15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– 60%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0,63
Úroveň zranitelnosti: SPÍŠE NEGATIVNÍ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4" name="Google Shape;694;p59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>
          <a:extLst>
            <a:ext uri="{FF2B5EF4-FFF2-40B4-BE49-F238E27FC236}">
              <a16:creationId xmlns:a16="http://schemas.microsoft.com/office/drawing/2014/main" id="{68BD2410-4B8C-30D4-6C7F-4113F799C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26">
            <a:extLst>
              <a:ext uri="{FF2B5EF4-FFF2-40B4-BE49-F238E27FC236}">
                <a16:creationId xmlns:a16="http://schemas.microsoft.com/office/drawing/2014/main" id="{A582C1EB-BF1B-8B89-6D78-CFDA67B227AE}"/>
              </a:ext>
            </a:extLst>
          </p:cNvPr>
          <p:cNvSpPr txBox="1"/>
          <p:nvPr/>
        </p:nvSpPr>
        <p:spPr>
          <a:xfrm>
            <a:off x="1237506" y="1174219"/>
            <a:ext cx="3229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1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Spočítejte rozsah městské oblasti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1" name="Google Shape;701;p26">
            <a:extLst>
              <a:ext uri="{FF2B5EF4-FFF2-40B4-BE49-F238E27FC236}">
                <a16:creationId xmlns:a16="http://schemas.microsoft.com/office/drawing/2014/main" id="{D5E277F8-0DC6-DC2F-D3FA-0B0C9B8C669C}"/>
              </a:ext>
            </a:extLst>
          </p:cNvPr>
          <p:cNvSpPr txBox="1"/>
          <p:nvPr/>
        </p:nvSpPr>
        <p:spPr>
          <a:xfrm>
            <a:off x="4677063" y="1174218"/>
            <a:ext cx="3229500" cy="82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457200" lvl="0" algn="just"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2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Změřte celkovou rozlohu zelených ploch v rámci městské oblasti. Použijte mapy s vysokým rozlišením nebo satelitní snímky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02" name="Google Shape;702;p26">
            <a:extLst>
              <a:ext uri="{FF2B5EF4-FFF2-40B4-BE49-F238E27FC236}">
                <a16:creationId xmlns:a16="http://schemas.microsoft.com/office/drawing/2014/main" id="{D257FFE2-8D3C-62EE-D467-56B535994B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4390" y="1966664"/>
            <a:ext cx="2387110" cy="267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26">
            <a:extLst>
              <a:ext uri="{FF2B5EF4-FFF2-40B4-BE49-F238E27FC236}">
                <a16:creationId xmlns:a16="http://schemas.microsoft.com/office/drawing/2014/main" id="{63AB660A-4319-EA4B-CC72-28BD17C6A6A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3961" y="2004059"/>
            <a:ext cx="2387124" cy="267642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26">
            <a:extLst>
              <a:ext uri="{FF2B5EF4-FFF2-40B4-BE49-F238E27FC236}">
                <a16:creationId xmlns:a16="http://schemas.microsoft.com/office/drawing/2014/main" id="{6247944B-4816-3135-C154-0AB7BC1D96C4}"/>
              </a:ext>
            </a:extLst>
          </p:cNvPr>
          <p:cNvSpPr txBox="1"/>
          <p:nvPr/>
        </p:nvSpPr>
        <p:spPr>
          <a:xfrm>
            <a:off x="1805940" y="4721148"/>
            <a:ext cx="1720059" cy="2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54.492 m2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5" name="Google Shape;705;p26">
            <a:extLst>
              <a:ext uri="{FF2B5EF4-FFF2-40B4-BE49-F238E27FC236}">
                <a16:creationId xmlns:a16="http://schemas.microsoft.com/office/drawing/2014/main" id="{E89F4851-9E4C-F0E1-7639-8C968DB1327F}"/>
              </a:ext>
            </a:extLst>
          </p:cNvPr>
          <p:cNvSpPr txBox="1"/>
          <p:nvPr/>
        </p:nvSpPr>
        <p:spPr>
          <a:xfrm>
            <a:off x="5568978" y="4721148"/>
            <a:ext cx="1445700" cy="2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10.260 m2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6" name="Google Shape;706;p26">
            <a:extLst>
              <a:ext uri="{FF2B5EF4-FFF2-40B4-BE49-F238E27FC236}">
                <a16:creationId xmlns:a16="http://schemas.microsoft.com/office/drawing/2014/main" id="{BAE5FDEF-363F-6430-AE00-A58BD80FE0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707" name="Google Shape;707;p26">
            <a:extLst>
              <a:ext uri="{FF2B5EF4-FFF2-40B4-BE49-F238E27FC236}">
                <a16:creationId xmlns:a16="http://schemas.microsoft.com/office/drawing/2014/main" id="{7130C51C-EF14-4428-58FD-9978886519C0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09968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>
          <a:extLst>
            <a:ext uri="{FF2B5EF4-FFF2-40B4-BE49-F238E27FC236}">
              <a16:creationId xmlns:a16="http://schemas.microsoft.com/office/drawing/2014/main" id="{6A88E3A3-6DD9-3C5D-2303-CFAB1239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7">
            <a:extLst>
              <a:ext uri="{FF2B5EF4-FFF2-40B4-BE49-F238E27FC236}">
                <a16:creationId xmlns:a16="http://schemas.microsoft.com/office/drawing/2014/main" id="{237EFAE5-80C7-1055-F9D2-62DEFDC545DB}"/>
              </a:ext>
            </a:extLst>
          </p:cNvPr>
          <p:cNvSpPr txBox="1"/>
          <p:nvPr/>
        </p:nvSpPr>
        <p:spPr>
          <a:xfrm>
            <a:off x="2121788" y="1457438"/>
            <a:ext cx="5121225" cy="39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3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hodnotu indikátoru použitím následujícího vzorce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0" algn="just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4" name="Google Shape;714;p27">
            <a:extLst>
              <a:ext uri="{FF2B5EF4-FFF2-40B4-BE49-F238E27FC236}">
                <a16:creationId xmlns:a16="http://schemas.microsoft.com/office/drawing/2014/main" id="{66306DA3-A453-2021-1C37-4077D0E2F839}"/>
              </a:ext>
            </a:extLst>
          </p:cNvPr>
          <p:cNvSpPr txBox="1"/>
          <p:nvPr/>
        </p:nvSpPr>
        <p:spPr>
          <a:xfrm>
            <a:off x="4764085" y="3160556"/>
            <a:ext cx="719550" cy="20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54.492</a:t>
            </a:r>
            <a:endParaRPr sz="1200" b="0" i="0" u="none" strike="noStrike" cap="none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27">
            <a:extLst>
              <a:ext uri="{FF2B5EF4-FFF2-40B4-BE49-F238E27FC236}">
                <a16:creationId xmlns:a16="http://schemas.microsoft.com/office/drawing/2014/main" id="{70B19584-3558-6675-8CC8-31F603DC2301}"/>
              </a:ext>
            </a:extLst>
          </p:cNvPr>
          <p:cNvSpPr txBox="1"/>
          <p:nvPr/>
        </p:nvSpPr>
        <p:spPr>
          <a:xfrm>
            <a:off x="4732660" y="2856806"/>
            <a:ext cx="719550" cy="20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10.260</a:t>
            </a:r>
            <a:endParaRPr sz="1200" b="0" i="0" u="none" strike="noStrike" cap="none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27">
            <a:extLst>
              <a:ext uri="{FF2B5EF4-FFF2-40B4-BE49-F238E27FC236}">
                <a16:creationId xmlns:a16="http://schemas.microsoft.com/office/drawing/2014/main" id="{F039B809-0A2E-0E78-AB3F-5CA0FD13410E}"/>
              </a:ext>
            </a:extLst>
          </p:cNvPr>
          <p:cNvSpPr txBox="1"/>
          <p:nvPr/>
        </p:nvSpPr>
        <p:spPr>
          <a:xfrm>
            <a:off x="2370073" y="3013400"/>
            <a:ext cx="23940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Procento zelených ploch =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717" name="Google Shape;717;p27">
            <a:extLst>
              <a:ext uri="{FF2B5EF4-FFF2-40B4-BE49-F238E27FC236}">
                <a16:creationId xmlns:a16="http://schemas.microsoft.com/office/drawing/2014/main" id="{B5AAE532-7D80-CE52-1194-0C79AA7CB109}"/>
              </a:ext>
            </a:extLst>
          </p:cNvPr>
          <p:cNvCxnSpPr/>
          <p:nvPr/>
        </p:nvCxnSpPr>
        <p:spPr>
          <a:xfrm>
            <a:off x="4732660" y="3262318"/>
            <a:ext cx="656775" cy="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8" name="Google Shape;718;p27">
            <a:extLst>
              <a:ext uri="{FF2B5EF4-FFF2-40B4-BE49-F238E27FC236}">
                <a16:creationId xmlns:a16="http://schemas.microsoft.com/office/drawing/2014/main" id="{DDAF6494-AFB7-B865-A1E0-2E220F305F4C}"/>
              </a:ext>
            </a:extLst>
          </p:cNvPr>
          <p:cNvSpPr txBox="1"/>
          <p:nvPr/>
        </p:nvSpPr>
        <p:spPr>
          <a:xfrm>
            <a:off x="5511797" y="2988225"/>
            <a:ext cx="1509300" cy="20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* 100</a:t>
            </a:r>
            <a:endParaRPr sz="1200" b="0" i="0" u="none" strike="noStrike" cap="none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7">
            <a:extLst>
              <a:ext uri="{FF2B5EF4-FFF2-40B4-BE49-F238E27FC236}">
                <a16:creationId xmlns:a16="http://schemas.microsoft.com/office/drawing/2014/main" id="{41F86382-5397-7713-195C-AE315834E572}"/>
              </a:ext>
            </a:extLst>
          </p:cNvPr>
          <p:cNvSpPr txBox="1"/>
          <p:nvPr/>
        </p:nvSpPr>
        <p:spPr>
          <a:xfrm>
            <a:off x="2753600" y="3889151"/>
            <a:ext cx="26277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Procento zelených ploch =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0" name="Google Shape;720;p27">
            <a:extLst>
              <a:ext uri="{FF2B5EF4-FFF2-40B4-BE49-F238E27FC236}">
                <a16:creationId xmlns:a16="http://schemas.microsoft.com/office/drawing/2014/main" id="{45A484FE-B810-B336-177B-50E5AE2CB15C}"/>
              </a:ext>
            </a:extLst>
          </p:cNvPr>
          <p:cNvSpPr txBox="1"/>
          <p:nvPr/>
        </p:nvSpPr>
        <p:spPr>
          <a:xfrm>
            <a:off x="5171391" y="3889144"/>
            <a:ext cx="719550" cy="20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1" i="0" u="none" strike="noStrike" cap="none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19%</a:t>
            </a:r>
            <a:endParaRPr sz="1200" b="1" i="0" u="none" strike="noStrike" cap="none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7">
            <a:extLst>
              <a:ext uri="{FF2B5EF4-FFF2-40B4-BE49-F238E27FC236}">
                <a16:creationId xmlns:a16="http://schemas.microsoft.com/office/drawing/2014/main" id="{0E98DEF3-7B98-A4D4-B39B-D6627581D1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722" name="Google Shape;722;p27">
            <a:extLst>
              <a:ext uri="{FF2B5EF4-FFF2-40B4-BE49-F238E27FC236}">
                <a16:creationId xmlns:a16="http://schemas.microsoft.com/office/drawing/2014/main" id="{DE9E2BC2-F05A-1D0E-6CEB-AB3DF2888697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3" name="Google Shape;723;p27">
            <a:extLst>
              <a:ext uri="{FF2B5EF4-FFF2-40B4-BE49-F238E27FC236}">
                <a16:creationId xmlns:a16="http://schemas.microsoft.com/office/drawing/2014/main" id="{316EA5BE-C469-118D-6F52-81690FF9425A}"/>
              </a:ext>
            </a:extLst>
          </p:cNvPr>
          <p:cNvSpPr txBox="1"/>
          <p:nvPr/>
        </p:nvSpPr>
        <p:spPr>
          <a:xfrm>
            <a:off x="4768229" y="2455024"/>
            <a:ext cx="2182696" cy="220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městské oblasti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7">
            <a:extLst>
              <a:ext uri="{FF2B5EF4-FFF2-40B4-BE49-F238E27FC236}">
                <a16:creationId xmlns:a16="http://schemas.microsoft.com/office/drawing/2014/main" id="{4F4A9E4B-5CA9-F15B-3F0C-75DE58B5E32D}"/>
              </a:ext>
            </a:extLst>
          </p:cNvPr>
          <p:cNvSpPr txBox="1"/>
          <p:nvPr/>
        </p:nvSpPr>
        <p:spPr>
          <a:xfrm>
            <a:off x="4736803" y="2185899"/>
            <a:ext cx="21237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zelených ploch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7">
            <a:extLst>
              <a:ext uri="{FF2B5EF4-FFF2-40B4-BE49-F238E27FC236}">
                <a16:creationId xmlns:a16="http://schemas.microsoft.com/office/drawing/2014/main" id="{6734F951-428E-3F88-6CD0-669707566734}"/>
              </a:ext>
            </a:extLst>
          </p:cNvPr>
          <p:cNvSpPr txBox="1"/>
          <p:nvPr/>
        </p:nvSpPr>
        <p:spPr>
          <a:xfrm>
            <a:off x="2374250" y="2307867"/>
            <a:ext cx="23940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Procento zelených ploch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=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726" name="Google Shape;726;p27">
            <a:extLst>
              <a:ext uri="{FF2B5EF4-FFF2-40B4-BE49-F238E27FC236}">
                <a16:creationId xmlns:a16="http://schemas.microsoft.com/office/drawing/2014/main" id="{1F20E675-5471-4C18-C69F-0474CFF23B68}"/>
              </a:ext>
            </a:extLst>
          </p:cNvPr>
          <p:cNvCxnSpPr>
            <a:cxnSpLocks/>
          </p:cNvCxnSpPr>
          <p:nvPr/>
        </p:nvCxnSpPr>
        <p:spPr>
          <a:xfrm>
            <a:off x="4732660" y="2561144"/>
            <a:ext cx="2033900" cy="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7" name="Google Shape;727;p27">
            <a:extLst>
              <a:ext uri="{FF2B5EF4-FFF2-40B4-BE49-F238E27FC236}">
                <a16:creationId xmlns:a16="http://schemas.microsoft.com/office/drawing/2014/main" id="{17A16DAE-A69D-CF77-E91E-6D9B5D509E1B}"/>
              </a:ext>
            </a:extLst>
          </p:cNvPr>
          <p:cNvSpPr txBox="1"/>
          <p:nvPr/>
        </p:nvSpPr>
        <p:spPr>
          <a:xfrm>
            <a:off x="6950925" y="2339837"/>
            <a:ext cx="1509300" cy="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* 100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07706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>
          <a:extLst>
            <a:ext uri="{FF2B5EF4-FFF2-40B4-BE49-F238E27FC236}">
              <a16:creationId xmlns:a16="http://schemas.microsoft.com/office/drawing/2014/main" id="{770FF95E-D4C2-E2A6-B746-D1CE92AF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8dfaf0db45_0_691">
            <a:extLst>
              <a:ext uri="{FF2B5EF4-FFF2-40B4-BE49-F238E27FC236}">
                <a16:creationId xmlns:a16="http://schemas.microsoft.com/office/drawing/2014/main" id="{972638A7-D0FA-080A-A24A-B88B529B03FF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4" name="Google Shape;734;g38dfaf0db45_0_691">
            <a:extLst>
              <a:ext uri="{FF2B5EF4-FFF2-40B4-BE49-F238E27FC236}">
                <a16:creationId xmlns:a16="http://schemas.microsoft.com/office/drawing/2014/main" id="{2086A912-5C8C-4CE2-A3D9-01EDEB9968BA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35" name="Google Shape;735;g38dfaf0db45_0_691">
            <a:extLst>
              <a:ext uri="{FF2B5EF4-FFF2-40B4-BE49-F238E27FC236}">
                <a16:creationId xmlns:a16="http://schemas.microsoft.com/office/drawing/2014/main" id="{E2A7E6CE-81DA-DFC2-E49E-828CBC11E3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5825083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37" name="Google Shape;737;g38dfaf0db45_0_691">
            <a:extLst>
              <a:ext uri="{FF2B5EF4-FFF2-40B4-BE49-F238E27FC236}">
                <a16:creationId xmlns:a16="http://schemas.microsoft.com/office/drawing/2014/main" id="{F2FD9455-6E90-2BF6-932C-1341F7BA99BA}"/>
              </a:ext>
            </a:extLst>
          </p:cNvPr>
          <p:cNvSpPr txBox="1"/>
          <p:nvPr/>
        </p:nvSpPr>
        <p:spPr>
          <a:xfrm>
            <a:off x="1062615" y="2179580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38" name="Google Shape;738;g38dfaf0db45_0_691">
            <a:extLst>
              <a:ext uri="{FF2B5EF4-FFF2-40B4-BE49-F238E27FC236}">
                <a16:creationId xmlns:a16="http://schemas.microsoft.com/office/drawing/2014/main" id="{4C7A86B6-5D50-1A21-8BC5-310772487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739" name="Google Shape;739;g38dfaf0db45_0_691">
            <a:extLst>
              <a:ext uri="{FF2B5EF4-FFF2-40B4-BE49-F238E27FC236}">
                <a16:creationId xmlns:a16="http://schemas.microsoft.com/office/drawing/2014/main" id="{3B206934-098D-881D-1AEE-93C4866DEA82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654;g38dfaf0db45_0_557">
            <a:extLst>
              <a:ext uri="{FF2B5EF4-FFF2-40B4-BE49-F238E27FC236}">
                <a16:creationId xmlns:a16="http://schemas.microsoft.com/office/drawing/2014/main" id="{FBE69B65-E0C2-CF13-0AA3-DED759A3847A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" name="Google Shape;658;g38dfaf0db45_0_557">
            <a:extLst>
              <a:ext uri="{FF2B5EF4-FFF2-40B4-BE49-F238E27FC236}">
                <a16:creationId xmlns:a16="http://schemas.microsoft.com/office/drawing/2014/main" id="{3E838842-6F98-336B-8FF2-7E8E5CB6F2B0}"/>
              </a:ext>
            </a:extLst>
          </p:cNvPr>
          <p:cNvSpPr txBox="1"/>
          <p:nvPr/>
        </p:nvSpPr>
        <p:spPr>
          <a:xfrm>
            <a:off x="794576" y="2323134"/>
            <a:ext cx="2290186" cy="4017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078649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>
          <a:extLst>
            <a:ext uri="{FF2B5EF4-FFF2-40B4-BE49-F238E27FC236}">
              <a16:creationId xmlns:a16="http://schemas.microsoft.com/office/drawing/2014/main" id="{EFCA2CA7-DE1B-913F-64E2-63AC6F0E1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8dfaf0db45_0_702">
            <a:extLst>
              <a:ext uri="{FF2B5EF4-FFF2-40B4-BE49-F238E27FC236}">
                <a16:creationId xmlns:a16="http://schemas.microsoft.com/office/drawing/2014/main" id="{56A886E9-D644-491E-D806-5DA33F1E28FF}"/>
              </a:ext>
            </a:extLst>
          </p:cNvPr>
          <p:cNvSpPr txBox="1"/>
          <p:nvPr/>
        </p:nvSpPr>
        <p:spPr>
          <a:xfrm>
            <a:off x="292075" y="1327934"/>
            <a:ext cx="82794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"vyšší je lepší" (čím vyšší číselná hodnota ukazatele,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8" name="Google Shape;748;g38dfaf0db45_0_702">
            <a:extLst>
              <a:ext uri="{FF2B5EF4-FFF2-40B4-BE49-F238E27FC236}">
                <a16:creationId xmlns:a16="http://schemas.microsoft.com/office/drawing/2014/main" id="{75D519C1-93ED-706D-91A0-D7470F9FE1A4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g38dfaf0db45_0_702">
            <a:extLst>
              <a:ext uri="{FF2B5EF4-FFF2-40B4-BE49-F238E27FC236}">
                <a16:creationId xmlns:a16="http://schemas.microsoft.com/office/drawing/2014/main" id="{4DF28CDB-9320-78AE-07F1-DFC3EAECEA6E}"/>
              </a:ext>
            </a:extLst>
          </p:cNvPr>
          <p:cNvSpPr txBox="1"/>
          <p:nvPr/>
        </p:nvSpPr>
        <p:spPr>
          <a:xfrm>
            <a:off x="1009496" y="3643446"/>
            <a:ext cx="22641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0" name="Google Shape;750;g38dfaf0db45_0_702">
            <a:extLst>
              <a:ext uri="{FF2B5EF4-FFF2-40B4-BE49-F238E27FC236}">
                <a16:creationId xmlns:a16="http://schemas.microsoft.com/office/drawing/2014/main" id="{5A0E60AF-9F79-1170-B758-EBD6B6B5C62F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1" name="Google Shape;751;g38dfaf0db45_0_702">
            <a:extLst>
              <a:ext uri="{FF2B5EF4-FFF2-40B4-BE49-F238E27FC236}">
                <a16:creationId xmlns:a16="http://schemas.microsoft.com/office/drawing/2014/main" id="{D687DF69-A062-6A20-935D-81DEBA3AD5E0}"/>
              </a:ext>
            </a:extLst>
          </p:cNvPr>
          <p:cNvSpPr txBox="1"/>
          <p:nvPr/>
        </p:nvSpPr>
        <p:spPr>
          <a:xfrm>
            <a:off x="1537587" y="448597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2" name="Google Shape;752;g38dfaf0db45_0_702">
            <a:extLst>
              <a:ext uri="{FF2B5EF4-FFF2-40B4-BE49-F238E27FC236}">
                <a16:creationId xmlns:a16="http://schemas.microsoft.com/office/drawing/2014/main" id="{5465021A-C731-E7C1-8646-C803A5959551}"/>
              </a:ext>
            </a:extLst>
          </p:cNvPr>
          <p:cNvSpPr txBox="1"/>
          <p:nvPr/>
        </p:nvSpPr>
        <p:spPr>
          <a:xfrm>
            <a:off x="1062615" y="2331873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3" name="Google Shape;753;g38dfaf0db45_0_702">
            <a:extLst>
              <a:ext uri="{FF2B5EF4-FFF2-40B4-BE49-F238E27FC236}">
                <a16:creationId xmlns:a16="http://schemas.microsoft.com/office/drawing/2014/main" id="{CFF0608E-86A0-5DAE-BD2A-9A9257D60D3F}"/>
              </a:ext>
            </a:extLst>
          </p:cNvPr>
          <p:cNvSpPr txBox="1"/>
          <p:nvPr/>
        </p:nvSpPr>
        <p:spPr>
          <a:xfrm>
            <a:off x="1062615" y="2968372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4" name="Google Shape;754;g38dfaf0db45_0_702">
            <a:extLst>
              <a:ext uri="{FF2B5EF4-FFF2-40B4-BE49-F238E27FC236}">
                <a16:creationId xmlns:a16="http://schemas.microsoft.com/office/drawing/2014/main" id="{4F285BDD-4014-53FC-D99C-A641806D3F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  <p:sp>
        <p:nvSpPr>
          <p:cNvPr id="755" name="Google Shape;755;g38dfaf0db45_0_702">
            <a:extLst>
              <a:ext uri="{FF2B5EF4-FFF2-40B4-BE49-F238E27FC236}">
                <a16:creationId xmlns:a16="http://schemas.microsoft.com/office/drawing/2014/main" id="{629129F6-F3ED-4D02-9A60-91F2BCE7DA2C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6" name="Google Shape;756;g38dfaf0db45_0_702">
            <a:extLst>
              <a:ext uri="{FF2B5EF4-FFF2-40B4-BE49-F238E27FC236}">
                <a16:creationId xmlns:a16="http://schemas.microsoft.com/office/drawing/2014/main" id="{A3E09D78-D4C2-1123-0C77-0AB29225CADC}"/>
              </a:ext>
            </a:extLst>
          </p:cNvPr>
          <p:cNvSpPr txBox="1"/>
          <p:nvPr/>
        </p:nvSpPr>
        <p:spPr>
          <a:xfrm>
            <a:off x="1036065" y="3461056"/>
            <a:ext cx="2264100" cy="404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19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7" name="Google Shape;757;g38dfaf0db45_0_702">
            <a:extLst>
              <a:ext uri="{FF2B5EF4-FFF2-40B4-BE49-F238E27FC236}">
                <a16:creationId xmlns:a16="http://schemas.microsoft.com/office/drawing/2014/main" id="{A90D318D-5A83-4288-895F-6746B57949AB}"/>
              </a:ext>
            </a:extLst>
          </p:cNvPr>
          <p:cNvSpPr txBox="1"/>
          <p:nvPr/>
        </p:nvSpPr>
        <p:spPr>
          <a:xfrm>
            <a:off x="1036065" y="4000325"/>
            <a:ext cx="2264100" cy="215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856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8" name="Google Shape;758;g38dfaf0db45_0_702">
            <a:extLst>
              <a:ext uri="{FF2B5EF4-FFF2-40B4-BE49-F238E27FC236}">
                <a16:creationId xmlns:a16="http://schemas.microsoft.com/office/drawing/2014/main" id="{FAE4DF87-BD38-0870-6819-7893FCFC1F7F}"/>
              </a:ext>
            </a:extLst>
          </p:cNvPr>
          <p:cNvSpPr txBox="1"/>
          <p:nvPr/>
        </p:nvSpPr>
        <p:spPr>
          <a:xfrm>
            <a:off x="1089184" y="2149483"/>
            <a:ext cx="2264100" cy="401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1509" b="-1515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9" name="Google Shape;759;g38dfaf0db45_0_702">
            <a:extLst>
              <a:ext uri="{FF2B5EF4-FFF2-40B4-BE49-F238E27FC236}">
                <a16:creationId xmlns:a16="http://schemas.microsoft.com/office/drawing/2014/main" id="{81CC7E79-A4C0-646F-5EF5-061360D07144}"/>
              </a:ext>
            </a:extLst>
          </p:cNvPr>
          <p:cNvSpPr txBox="1"/>
          <p:nvPr/>
        </p:nvSpPr>
        <p:spPr>
          <a:xfrm>
            <a:off x="1089184" y="2785982"/>
            <a:ext cx="2264100" cy="401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t="-1509" b="-13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3105AC2D-A624-35E1-1FE2-110FFFA12B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875867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7487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8729788F-2CB2-68C6-F225-A7AFB19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g38ded15603a_0_379" descr="How To Sell A House in Poor Condition in Texas - Clean Slate Homes">
            <a:extLst>
              <a:ext uri="{FF2B5EF4-FFF2-40B4-BE49-F238E27FC236}">
                <a16:creationId xmlns:a16="http://schemas.microsoft.com/office/drawing/2014/main" id="{0B6C7065-EA3B-49C5-7DB4-7F70B72D31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9423" y="1763941"/>
            <a:ext cx="3908400" cy="21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g38ded15603a_0_379">
            <a:extLst>
              <a:ext uri="{FF2B5EF4-FFF2-40B4-BE49-F238E27FC236}">
                <a16:creationId xmlns:a16="http://schemas.microsoft.com/office/drawing/2014/main" id="{7EC17B3B-4CD8-42D3-F58C-4FACB4A56EDC}"/>
              </a:ext>
            </a:extLst>
          </p:cNvPr>
          <p:cNvSpPr txBox="1"/>
          <p:nvPr/>
        </p:nvSpPr>
        <p:spPr>
          <a:xfrm>
            <a:off x="604075" y="1116518"/>
            <a:ext cx="429534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přítomnost domácností žijících v nevyhovujících podmínkách, které zvyšují jejich zranitelnost vůči extrémním teplotám. Mezi takové podmínky může patřit například nedostatečná tepelná izolace nebo chybějící chlazení.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podmínky domácností, aby byla zajištěna tepelná izolace a dostupnost chladicích systémů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udržitelného životního prostředí a dosažení vnitřního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6" name="Google Shape;766;g38ded15603a_0_379">
            <a:extLst>
              <a:ext uri="{FF2B5EF4-FFF2-40B4-BE49-F238E27FC236}">
                <a16:creationId xmlns:a16="http://schemas.microsoft.com/office/drawing/2014/main" id="{EF9BF461-FE22-A515-A7B6-47A3A00032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34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>
          <a:extLst>
            <a:ext uri="{FF2B5EF4-FFF2-40B4-BE49-F238E27FC236}">
              <a16:creationId xmlns:a16="http://schemas.microsoft.com/office/drawing/2014/main" id="{C3ECB2E0-12FD-745C-1B9C-CF02F5C73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8ded15603a_0_385">
            <a:extLst>
              <a:ext uri="{FF2B5EF4-FFF2-40B4-BE49-F238E27FC236}">
                <a16:creationId xmlns:a16="http://schemas.microsoft.com/office/drawing/2014/main" id="{24201A27-3E23-71E7-9E6A-BD54A2140953}"/>
              </a:ext>
            </a:extLst>
          </p:cNvPr>
          <p:cNvSpPr txBox="1"/>
          <p:nvPr/>
        </p:nvSpPr>
        <p:spPr>
          <a:xfrm>
            <a:off x="903251" y="1354500"/>
            <a:ext cx="4923600" cy="25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lnSpc>
                <a:spcPct val="114000"/>
              </a:lnSpc>
              <a:buSzPts val="2000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Průměrné stáří obytných budov v oblasti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45.4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50 let
Optimální hodnota (0) –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30 years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0,77
Úroveň zranitelnosti: SPÍŠE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4" name="Google Shape;774;g38ded15603a_0_385">
            <a:extLst>
              <a:ext uri="{FF2B5EF4-FFF2-40B4-BE49-F238E27FC236}">
                <a16:creationId xmlns:a16="http://schemas.microsoft.com/office/drawing/2014/main" id="{98A915D6-2A7B-3937-7734-04B4976EB1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2083" y="1490400"/>
            <a:ext cx="2376717" cy="2684292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g38ded15603a_0_385">
            <a:extLst>
              <a:ext uri="{FF2B5EF4-FFF2-40B4-BE49-F238E27FC236}">
                <a16:creationId xmlns:a16="http://schemas.microsoft.com/office/drawing/2014/main" id="{F41A0C86-6FFE-1B28-E37C-12756B0029D6}"/>
              </a:ext>
            </a:extLst>
          </p:cNvPr>
          <p:cNvSpPr/>
          <p:nvPr/>
        </p:nvSpPr>
        <p:spPr>
          <a:xfrm>
            <a:off x="7524000" y="3664800"/>
            <a:ext cx="208800" cy="108000"/>
          </a:xfrm>
          <a:prstGeom prst="rect">
            <a:avLst/>
          </a:prstGeom>
          <a:solidFill>
            <a:srgbClr val="1ED2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g38ded15603a_0_385">
            <a:extLst>
              <a:ext uri="{FF2B5EF4-FFF2-40B4-BE49-F238E27FC236}">
                <a16:creationId xmlns:a16="http://schemas.microsoft.com/office/drawing/2014/main" id="{2CE34C25-0EF1-8EA3-8DFF-39D4976908BA}"/>
              </a:ext>
            </a:extLst>
          </p:cNvPr>
          <p:cNvSpPr/>
          <p:nvPr/>
        </p:nvSpPr>
        <p:spPr>
          <a:xfrm>
            <a:off x="7524000" y="3946297"/>
            <a:ext cx="20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38ded15603a_0_385">
            <a:extLst>
              <a:ext uri="{FF2B5EF4-FFF2-40B4-BE49-F238E27FC236}">
                <a16:creationId xmlns:a16="http://schemas.microsoft.com/office/drawing/2014/main" id="{3687471B-AA72-D1EF-AF8E-2C52934FA933}"/>
              </a:ext>
            </a:extLst>
          </p:cNvPr>
          <p:cNvSpPr txBox="1"/>
          <p:nvPr/>
        </p:nvSpPr>
        <p:spPr>
          <a:xfrm>
            <a:off x="7732800" y="3862843"/>
            <a:ext cx="720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MT" sz="10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g38ded15603a_0_385">
            <a:extLst>
              <a:ext uri="{FF2B5EF4-FFF2-40B4-BE49-F238E27FC236}">
                <a16:creationId xmlns:a16="http://schemas.microsoft.com/office/drawing/2014/main" id="{05772C6E-4412-C35B-C601-3811D58C1979}"/>
              </a:ext>
            </a:extLst>
          </p:cNvPr>
          <p:cNvSpPr txBox="1"/>
          <p:nvPr/>
        </p:nvSpPr>
        <p:spPr>
          <a:xfrm>
            <a:off x="7732800" y="3597939"/>
            <a:ext cx="720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MT" sz="10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38ded15603a_0_385">
            <a:extLst>
              <a:ext uri="{FF2B5EF4-FFF2-40B4-BE49-F238E27FC236}">
                <a16:creationId xmlns:a16="http://schemas.microsoft.com/office/drawing/2014/main" id="{B1C5C301-CD98-3C88-6E56-03E0DFAE50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2876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>
          <a:extLst>
            <a:ext uri="{FF2B5EF4-FFF2-40B4-BE49-F238E27FC236}">
              <a16:creationId xmlns:a16="http://schemas.microsoft.com/office/drawing/2014/main" id="{E33F9A94-6878-3BCA-5DBA-AC76C4BC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8ded15603a_0_397">
            <a:extLst>
              <a:ext uri="{FF2B5EF4-FFF2-40B4-BE49-F238E27FC236}">
                <a16:creationId xmlns:a16="http://schemas.microsoft.com/office/drawing/2014/main" id="{6D658C3B-3EB9-3F43-DBA1-B1C4D6A04ABE}"/>
              </a:ext>
            </a:extLst>
          </p:cNvPr>
          <p:cNvSpPr txBox="1"/>
          <p:nvPr/>
        </p:nvSpPr>
        <p:spPr>
          <a:xfrm>
            <a:off x="604083" y="1299496"/>
            <a:ext cx="31686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1: Shromáždit data o roce výstavby pro každou obytnou budovu 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(z katastrálních záznamů, městského GIS nebo stavebních registrů).</a:t>
            </a:r>
            <a:endParaRPr sz="140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g38ded15603a_0_397">
            <a:extLst>
              <a:ext uri="{FF2B5EF4-FFF2-40B4-BE49-F238E27FC236}">
                <a16:creationId xmlns:a16="http://schemas.microsoft.com/office/drawing/2014/main" id="{5986FE37-8D4D-CDB2-E134-0B714586CDF2}"/>
              </a:ext>
            </a:extLst>
          </p:cNvPr>
          <p:cNvSpPr txBox="1"/>
          <p:nvPr/>
        </p:nvSpPr>
        <p:spPr>
          <a:xfrm>
            <a:off x="4873441" y="1299496"/>
            <a:ext cx="32295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2: Spočítejte stáří budovy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7" name="Google Shape;787;g38ded15603a_0_397">
            <a:extLst>
              <a:ext uri="{FF2B5EF4-FFF2-40B4-BE49-F238E27FC236}">
                <a16:creationId xmlns:a16="http://schemas.microsoft.com/office/drawing/2014/main" id="{B750432A-276F-5A50-C358-2320E68F8951}"/>
              </a:ext>
            </a:extLst>
          </p:cNvPr>
          <p:cNvSpPr txBox="1"/>
          <p:nvPr/>
        </p:nvSpPr>
        <p:spPr>
          <a:xfrm>
            <a:off x="4366441" y="2801297"/>
            <a:ext cx="3736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8" name="Google Shape;788;g38ded15603a_0_397">
            <a:extLst>
              <a:ext uri="{FF2B5EF4-FFF2-40B4-BE49-F238E27FC236}">
                <a16:creationId xmlns:a16="http://schemas.microsoft.com/office/drawing/2014/main" id="{28A7DD03-B0F9-CE92-36B9-7F771DE988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4334" t="7796" r="10516" b="3512"/>
          <a:stretch/>
        </p:blipFill>
        <p:spPr>
          <a:xfrm>
            <a:off x="532074" y="2182942"/>
            <a:ext cx="3240725" cy="2631508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g38ded15603a_0_397">
            <a:extLst>
              <a:ext uri="{FF2B5EF4-FFF2-40B4-BE49-F238E27FC236}">
                <a16:creationId xmlns:a16="http://schemas.microsoft.com/office/drawing/2014/main" id="{2A7A7042-2F2C-6A3A-7B4C-CA13CE4714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g38ded15603a_0_397">
            <a:extLst>
              <a:ext uri="{FF2B5EF4-FFF2-40B4-BE49-F238E27FC236}">
                <a16:creationId xmlns:a16="http://schemas.microsoft.com/office/drawing/2014/main" id="{3058FA3C-8B0A-DD0F-3AC5-BECDACF6AC38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1" name="Google Shape;791;g38ded15603a_0_397">
            <a:extLst>
              <a:ext uri="{FF2B5EF4-FFF2-40B4-BE49-F238E27FC236}">
                <a16:creationId xmlns:a16="http://schemas.microsoft.com/office/drawing/2014/main" id="{466AE853-3A2E-FDA1-8522-F29C0E44E658}"/>
              </a:ext>
            </a:extLst>
          </p:cNvPr>
          <p:cNvSpPr txBox="1"/>
          <p:nvPr/>
        </p:nvSpPr>
        <p:spPr>
          <a:xfrm>
            <a:off x="5053017" y="1603565"/>
            <a:ext cx="2486100" cy="215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1958" r="-728" b="-342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g38ded15603a_0_397">
            <a:extLst>
              <a:ext uri="{FF2B5EF4-FFF2-40B4-BE49-F238E27FC236}">
                <a16:creationId xmlns:a16="http://schemas.microsoft.com/office/drawing/2014/main" id="{2E3E4697-AC5F-5639-C5D7-F2BB169B30C8}"/>
              </a:ext>
            </a:extLst>
          </p:cNvPr>
          <p:cNvSpPr txBox="1"/>
          <p:nvPr/>
        </p:nvSpPr>
        <p:spPr>
          <a:xfrm>
            <a:off x="4873449" y="2358027"/>
            <a:ext cx="31686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Spočítejte průměrné stáří všech budov ve urbanizované oblasti (souhrn)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3" name="Google Shape;793;g38ded15603a_0_397">
            <a:extLst>
              <a:ext uri="{FF2B5EF4-FFF2-40B4-BE49-F238E27FC236}">
                <a16:creationId xmlns:a16="http://schemas.microsoft.com/office/drawing/2014/main" id="{79D34CE5-AF9F-D33C-7A81-6EFE4026CACA}"/>
              </a:ext>
            </a:extLst>
          </p:cNvPr>
          <p:cNvSpPr txBox="1"/>
          <p:nvPr/>
        </p:nvSpPr>
        <p:spPr>
          <a:xfrm>
            <a:off x="5053036" y="3283537"/>
            <a:ext cx="3641383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100"/>
            </a:pP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5 budov postavených v roce 2010 → 25 let
11 budov postavených v roce 1988 → 40 let
37 budov postavených v roce 1965 → více než 50 let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g38ded15603a_0_397">
            <a:extLst>
              <a:ext uri="{FF2B5EF4-FFF2-40B4-BE49-F238E27FC236}">
                <a16:creationId xmlns:a16="http://schemas.microsoft.com/office/drawing/2014/main" id="{3C05B0B2-8ED2-4E47-A72A-6DBE75CA733F}"/>
              </a:ext>
            </a:extLst>
          </p:cNvPr>
          <p:cNvSpPr txBox="1"/>
          <p:nvPr/>
        </p:nvSpPr>
        <p:spPr>
          <a:xfrm>
            <a:off x="4298596" y="3915780"/>
            <a:ext cx="4839000" cy="355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6898" b="-1378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06493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>
          <a:extLst>
            <a:ext uri="{FF2B5EF4-FFF2-40B4-BE49-F238E27FC236}">
              <a16:creationId xmlns:a16="http://schemas.microsoft.com/office/drawing/2014/main" id="{5BAB44C5-01CC-1B76-846A-F9020E0D4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8dfaf0db45_0_950">
            <a:extLst>
              <a:ext uri="{FF2B5EF4-FFF2-40B4-BE49-F238E27FC236}">
                <a16:creationId xmlns:a16="http://schemas.microsoft.com/office/drawing/2014/main" id="{11DFF5B4-BED1-DF1A-E8BB-1C6297D8242E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5: Normalizujte výsledek:</a:t>
            </a: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1" name="Google Shape;801;g38dfaf0db45_0_950">
            <a:extLst>
              <a:ext uri="{FF2B5EF4-FFF2-40B4-BE49-F238E27FC236}">
                <a16:creationId xmlns:a16="http://schemas.microsoft.com/office/drawing/2014/main" id="{8613E4EC-4636-03BF-59AD-5C3E8F866394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g38dfaf0db45_0_950">
            <a:extLst>
              <a:ext uri="{FF2B5EF4-FFF2-40B4-BE49-F238E27FC236}">
                <a16:creationId xmlns:a16="http://schemas.microsoft.com/office/drawing/2014/main" id="{C74918BF-C5FD-0BFD-14EB-2D2525BED20D}"/>
              </a:ext>
            </a:extLst>
          </p:cNvPr>
          <p:cNvSpPr txBox="1"/>
          <p:nvPr/>
        </p:nvSpPr>
        <p:spPr>
          <a:xfrm>
            <a:off x="928800" y="2256944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05" name="Google Shape;805;g38dfaf0db45_0_950">
            <a:extLst>
              <a:ext uri="{FF2B5EF4-FFF2-40B4-BE49-F238E27FC236}">
                <a16:creationId xmlns:a16="http://schemas.microsoft.com/office/drawing/2014/main" id="{5AA47E3D-0EE7-AB6D-BFCB-1069F0211D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g38dfaf0db45_0_950">
            <a:extLst>
              <a:ext uri="{FF2B5EF4-FFF2-40B4-BE49-F238E27FC236}">
                <a16:creationId xmlns:a16="http://schemas.microsoft.com/office/drawing/2014/main" id="{D11BB1DC-8DB2-957D-71E4-C58A366A7F3B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8A262A8C-2B73-E506-E2B8-94B31D4FDA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6496010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Google Shape;654;g38dfaf0db45_0_557">
            <a:extLst>
              <a:ext uri="{FF2B5EF4-FFF2-40B4-BE49-F238E27FC236}">
                <a16:creationId xmlns:a16="http://schemas.microsoft.com/office/drawing/2014/main" id="{37A65538-DE70-FB0C-EC26-E660DFB2B0B0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658;g38dfaf0db45_0_557">
            <a:extLst>
              <a:ext uri="{FF2B5EF4-FFF2-40B4-BE49-F238E27FC236}">
                <a16:creationId xmlns:a16="http://schemas.microsoft.com/office/drawing/2014/main" id="{8922D3D9-23FB-4E60-4CC7-5B96F5BB1481}"/>
              </a:ext>
            </a:extLst>
          </p:cNvPr>
          <p:cNvSpPr txBox="1"/>
          <p:nvPr/>
        </p:nvSpPr>
        <p:spPr>
          <a:xfrm>
            <a:off x="794576" y="2323134"/>
            <a:ext cx="2290186" cy="4017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90853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1">
          <a:extLst>
            <a:ext uri="{FF2B5EF4-FFF2-40B4-BE49-F238E27FC236}">
              <a16:creationId xmlns:a16="http://schemas.microsoft.com/office/drawing/2014/main" id="{D721D74D-D484-742D-2E9C-B1C71834D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8dfaf0db45_0_961">
            <a:extLst>
              <a:ext uri="{FF2B5EF4-FFF2-40B4-BE49-F238E27FC236}">
                <a16:creationId xmlns:a16="http://schemas.microsoft.com/office/drawing/2014/main" id="{A4F0867F-A3DE-A1DB-EBC3-80DECE321922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„nižší je lepší“ (nižší číselná hodnota indikátoru,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5" name="Google Shape;815;g38dfaf0db45_0_961">
            <a:extLst>
              <a:ext uri="{FF2B5EF4-FFF2-40B4-BE49-F238E27FC236}">
                <a16:creationId xmlns:a16="http://schemas.microsoft.com/office/drawing/2014/main" id="{DF1D5007-801F-4952-C79C-CBF7EDC2614E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g38dfaf0db45_0_961">
            <a:extLst>
              <a:ext uri="{FF2B5EF4-FFF2-40B4-BE49-F238E27FC236}">
                <a16:creationId xmlns:a16="http://schemas.microsoft.com/office/drawing/2014/main" id="{921767B5-E036-35CE-8C1D-C79708467DF2}"/>
              </a:ext>
            </a:extLst>
          </p:cNvPr>
          <p:cNvSpPr txBox="1"/>
          <p:nvPr/>
        </p:nvSpPr>
        <p:spPr>
          <a:xfrm>
            <a:off x="1009496" y="237884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17" name="Google Shape;817;g38dfaf0db45_0_961">
            <a:extLst>
              <a:ext uri="{FF2B5EF4-FFF2-40B4-BE49-F238E27FC236}">
                <a16:creationId xmlns:a16="http://schemas.microsoft.com/office/drawing/2014/main" id="{F6763F2A-F1A5-D6E7-73B0-66B4831515E2}"/>
              </a:ext>
            </a:extLst>
          </p:cNvPr>
          <p:cNvSpPr txBox="1"/>
          <p:nvPr/>
        </p:nvSpPr>
        <p:spPr>
          <a:xfrm>
            <a:off x="1537587" y="456755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8" name="Google Shape;818;g38dfaf0db45_0_961">
            <a:extLst>
              <a:ext uri="{FF2B5EF4-FFF2-40B4-BE49-F238E27FC236}">
                <a16:creationId xmlns:a16="http://schemas.microsoft.com/office/drawing/2014/main" id="{6BCF883E-F957-E4D1-7D32-A136B2F080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g38dfaf0db45_0_961">
            <a:extLst>
              <a:ext uri="{FF2B5EF4-FFF2-40B4-BE49-F238E27FC236}">
                <a16:creationId xmlns:a16="http://schemas.microsoft.com/office/drawing/2014/main" id="{D08BF636-AFBC-3409-E11E-1CFF8E9EAADF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VÝPOČET: KROK ZA KROKEM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0" name="Google Shape;820;g38dfaf0db45_0_961">
            <a:extLst>
              <a:ext uri="{FF2B5EF4-FFF2-40B4-BE49-F238E27FC236}">
                <a16:creationId xmlns:a16="http://schemas.microsoft.com/office/drawing/2014/main" id="{8E465BC5-B902-C2DA-039C-9AD3525E51E0}"/>
              </a:ext>
            </a:extLst>
          </p:cNvPr>
          <p:cNvSpPr txBox="1"/>
          <p:nvPr/>
        </p:nvSpPr>
        <p:spPr>
          <a:xfrm>
            <a:off x="1105434" y="2267367"/>
            <a:ext cx="2264100" cy="401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-3079" b="-1537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21" name="Google Shape;821;g38dfaf0db45_0_961">
            <a:extLst>
              <a:ext uri="{FF2B5EF4-FFF2-40B4-BE49-F238E27FC236}">
                <a16:creationId xmlns:a16="http://schemas.microsoft.com/office/drawing/2014/main" id="{C06633B9-DB1B-0DF5-C682-02D1DFB2293E}"/>
              </a:ext>
            </a:extLst>
          </p:cNvPr>
          <p:cNvSpPr txBox="1"/>
          <p:nvPr/>
        </p:nvSpPr>
        <p:spPr>
          <a:xfrm>
            <a:off x="1105434" y="2896043"/>
            <a:ext cx="2264100" cy="409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1489" b="-134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22" name="Google Shape;822;g38dfaf0db45_0_961">
            <a:extLst>
              <a:ext uri="{FF2B5EF4-FFF2-40B4-BE49-F238E27FC236}">
                <a16:creationId xmlns:a16="http://schemas.microsoft.com/office/drawing/2014/main" id="{3E0B545A-6927-49A7-A930-5985CA58339A}"/>
              </a:ext>
            </a:extLst>
          </p:cNvPr>
          <p:cNvSpPr txBox="1"/>
          <p:nvPr/>
        </p:nvSpPr>
        <p:spPr>
          <a:xfrm>
            <a:off x="1105434" y="3531964"/>
            <a:ext cx="2264100" cy="409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1489" b="-134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23" name="Google Shape;823;g38dfaf0db45_0_961">
            <a:extLst>
              <a:ext uri="{FF2B5EF4-FFF2-40B4-BE49-F238E27FC236}">
                <a16:creationId xmlns:a16="http://schemas.microsoft.com/office/drawing/2014/main" id="{75A639D4-43B8-8B7D-CFC5-ABC40BF4EA80}"/>
              </a:ext>
            </a:extLst>
          </p:cNvPr>
          <p:cNvSpPr txBox="1"/>
          <p:nvPr/>
        </p:nvSpPr>
        <p:spPr>
          <a:xfrm>
            <a:off x="1105434" y="4071233"/>
            <a:ext cx="2264100" cy="215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555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02A3ABCD-6490-A674-006B-5DAEACCEC8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814455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643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>
          <a:extLst>
            <a:ext uri="{FF2B5EF4-FFF2-40B4-BE49-F238E27FC236}">
              <a16:creationId xmlns:a16="http://schemas.microsoft.com/office/drawing/2014/main" id="{9C9D05D4-98F8-D552-9A14-3CA53D75F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8ded15603a_0_467">
            <a:extLst>
              <a:ext uri="{FF2B5EF4-FFF2-40B4-BE49-F238E27FC236}">
                <a16:creationId xmlns:a16="http://schemas.microsoft.com/office/drawing/2014/main" id="{8974EF7A-3DD9-D8F7-76C3-41835A8AF11F}"/>
              </a:ext>
            </a:extLst>
          </p:cNvPr>
          <p:cNvSpPr txBox="1"/>
          <p:nvPr/>
        </p:nvSpPr>
        <p:spPr>
          <a:xfrm>
            <a:off x="604082" y="1174118"/>
            <a:ext cx="450766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 počet zelených ploch (parky, zahrady, stromořadí ulice, zelené střechy) na jednotku plochy, což ukazuje dostupnost a rozložení vegetace ve městech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přítomnost a dostupnost městské zelené infrastruktury a řídit plánovací kroky, které posilují odolnost vůči teplu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 plochy snižují efekt městského tepelného ostrova díky stínění a evapotranspiraci, čímž se zlepšuje tepelný komfort a rovnost. Nízká hustota signalizuje vyšší zranitelnost vůči extrémnímu teplu, zejména u vystavených skupin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29" name="Google Shape;829;g38ded15603a_0_467" descr="Planning of Urban Green Spaces: An Ecological Perspective on Human Benefits">
            <a:extLst>
              <a:ext uri="{FF2B5EF4-FFF2-40B4-BE49-F238E27FC236}">
                <a16:creationId xmlns:a16="http://schemas.microsoft.com/office/drawing/2014/main" id="{00E64C0A-2A48-6D28-F83F-86D8C1FF8B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3310" y="1748117"/>
            <a:ext cx="3496609" cy="2238934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g38ded15603a_0_467">
            <a:extLst>
              <a:ext uri="{FF2B5EF4-FFF2-40B4-BE49-F238E27FC236}">
                <a16:creationId xmlns:a16="http://schemas.microsoft.com/office/drawing/2014/main" id="{BEE18E57-CD68-15A4-58A4-FFFB7FDD8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9573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>
          <a:extLst>
            <a:ext uri="{FF2B5EF4-FFF2-40B4-BE49-F238E27FC236}">
              <a16:creationId xmlns:a16="http://schemas.microsoft.com/office/drawing/2014/main" id="{F7854C35-5330-E219-A992-13822B35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8ded15603a_0_473">
            <a:extLst>
              <a:ext uri="{FF2B5EF4-FFF2-40B4-BE49-F238E27FC236}">
                <a16:creationId xmlns:a16="http://schemas.microsoft.com/office/drawing/2014/main" id="{C08C1C60-33EB-1C56-6906-3B30B9C41D7D}"/>
              </a:ext>
            </a:extLst>
          </p:cNvPr>
          <p:cNvSpPr txBox="1"/>
          <p:nvPr/>
        </p:nvSpPr>
        <p:spPr>
          <a:xfrm>
            <a:off x="903241" y="1354493"/>
            <a:ext cx="4333800" cy="253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pl-PL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Počet ploch zelených ploch na jednotku plochy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3.72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(1): 3
Optimální hodnota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(0): 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0,64
Úroveň zranitelnosti: Spíše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38" name="Google Shape;838;g38ded15603a_0_473">
            <a:extLst>
              <a:ext uri="{FF2B5EF4-FFF2-40B4-BE49-F238E27FC236}">
                <a16:creationId xmlns:a16="http://schemas.microsoft.com/office/drawing/2014/main" id="{373C0307-99E6-160F-B676-5D1225699F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71" t="1749" r="3087" b="9424"/>
          <a:stretch/>
        </p:blipFill>
        <p:spPr>
          <a:xfrm>
            <a:off x="5750361" y="612553"/>
            <a:ext cx="2639842" cy="3983739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g38ded15603a_0_473">
            <a:extLst>
              <a:ext uri="{FF2B5EF4-FFF2-40B4-BE49-F238E27FC236}">
                <a16:creationId xmlns:a16="http://schemas.microsoft.com/office/drawing/2014/main" id="{DC786EFF-B0CF-9293-B8D0-1C382CC1EB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4178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>
          <a:extLst>
            <a:ext uri="{FF2B5EF4-FFF2-40B4-BE49-F238E27FC236}">
              <a16:creationId xmlns:a16="http://schemas.microsoft.com/office/drawing/2014/main" id="{BC2D1C34-F46E-1875-D198-8D30767B3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8ded15603a_0_481">
            <a:extLst>
              <a:ext uri="{FF2B5EF4-FFF2-40B4-BE49-F238E27FC236}">
                <a16:creationId xmlns:a16="http://schemas.microsoft.com/office/drawing/2014/main" id="{4A8BB4A5-32DA-FED8-3EEE-2B1CDFD54F0F}"/>
              </a:ext>
            </a:extLst>
          </p:cNvPr>
          <p:cNvSpPr txBox="1"/>
          <p:nvPr/>
        </p:nvSpPr>
        <p:spPr>
          <a:xfrm>
            <a:off x="1132444" y="1144021"/>
            <a:ext cx="3229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1: Spočítejte rozsah městské oblasti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6" name="Google Shape;846;g38ded15603a_0_481">
            <a:extLst>
              <a:ext uri="{FF2B5EF4-FFF2-40B4-BE49-F238E27FC236}">
                <a16:creationId xmlns:a16="http://schemas.microsoft.com/office/drawing/2014/main" id="{DBA029B5-F53F-78D1-E9DF-53342CC8ED2B}"/>
              </a:ext>
            </a:extLst>
          </p:cNvPr>
          <p:cNvSpPr txBox="1"/>
          <p:nvPr/>
        </p:nvSpPr>
        <p:spPr>
          <a:xfrm>
            <a:off x="4572000" y="1144021"/>
            <a:ext cx="34662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2: Spočítejte počet stávajících zelených ploch 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 městské oblasti. Používejte mapy s vysokým rozlišením nebo satelitní snímky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7" name="Google Shape;847;g38ded15603a_0_481">
            <a:extLst>
              <a:ext uri="{FF2B5EF4-FFF2-40B4-BE49-F238E27FC236}">
                <a16:creationId xmlns:a16="http://schemas.microsoft.com/office/drawing/2014/main" id="{3CFEE831-429B-FDE3-0A6B-AF765B2CE1C4}"/>
              </a:ext>
            </a:extLst>
          </p:cNvPr>
          <p:cNvSpPr txBox="1"/>
          <p:nvPr/>
        </p:nvSpPr>
        <p:spPr>
          <a:xfrm>
            <a:off x="2166994" y="4690940"/>
            <a:ext cx="11604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54.492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48" name="Google Shape;848;g38ded15603a_0_481">
            <a:extLst>
              <a:ext uri="{FF2B5EF4-FFF2-40B4-BE49-F238E27FC236}">
                <a16:creationId xmlns:a16="http://schemas.microsoft.com/office/drawing/2014/main" id="{7259B5B5-2749-2B04-50AE-35DE267CFEAB}"/>
              </a:ext>
            </a:extLst>
          </p:cNvPr>
          <p:cNvSpPr txBox="1"/>
          <p:nvPr/>
        </p:nvSpPr>
        <p:spPr>
          <a:xfrm>
            <a:off x="5711612" y="4721138"/>
            <a:ext cx="16896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10.260m2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49" name="Google Shape;849;g38ded15603a_0_481">
            <a:extLst>
              <a:ext uri="{FF2B5EF4-FFF2-40B4-BE49-F238E27FC236}">
                <a16:creationId xmlns:a16="http://schemas.microsoft.com/office/drawing/2014/main" id="{9912F3FB-1FD5-20C3-3D39-B64E942B1C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2912" y="1509469"/>
            <a:ext cx="2218614" cy="313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g38ded15603a_0_481">
            <a:extLst>
              <a:ext uri="{FF2B5EF4-FFF2-40B4-BE49-F238E27FC236}">
                <a16:creationId xmlns:a16="http://schemas.microsoft.com/office/drawing/2014/main" id="{406ACD49-75B5-589A-BF88-4EDC1B24438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2471" y="1815619"/>
            <a:ext cx="2218613" cy="2864860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g38ded15603a_0_481">
            <a:extLst>
              <a:ext uri="{FF2B5EF4-FFF2-40B4-BE49-F238E27FC236}">
                <a16:creationId xmlns:a16="http://schemas.microsoft.com/office/drawing/2014/main" id="{976DF7F8-B21F-192E-FD04-5658EE6EED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g38ded15603a_0_481">
            <a:extLst>
              <a:ext uri="{FF2B5EF4-FFF2-40B4-BE49-F238E27FC236}">
                <a16:creationId xmlns:a16="http://schemas.microsoft.com/office/drawing/2014/main" id="{A39C52BD-0499-8186-D5F2-1938953674E7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211112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>
          <a:extLst>
            <a:ext uri="{FF2B5EF4-FFF2-40B4-BE49-F238E27FC236}">
              <a16:creationId xmlns:a16="http://schemas.microsoft.com/office/drawing/2014/main" id="{47202507-8ED5-7C0E-7721-F5F6DB5AC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8ded15603a_0_493">
            <a:extLst>
              <a:ext uri="{FF2B5EF4-FFF2-40B4-BE49-F238E27FC236}">
                <a16:creationId xmlns:a16="http://schemas.microsoft.com/office/drawing/2014/main" id="{45FF4FFF-2C65-1C30-BA2E-F9651D46309D}"/>
              </a:ext>
            </a:extLst>
          </p:cNvPr>
          <p:cNvSpPr txBox="1"/>
          <p:nvPr/>
        </p:nvSpPr>
        <p:spPr>
          <a:xfrm>
            <a:off x="1048624" y="1139159"/>
            <a:ext cx="3229500" cy="3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3: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Definujte standardní referenční bod pro určení počtu zelených ploch. Na základě environmentálních norem nebo místních environmentálních plánů:</a:t>
            </a:r>
          </a:p>
          <a:p>
            <a:pPr marL="95250" lvl="0" algn="just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Evropská agentura pro životní prostředí (EEA) – Městské zelené plochy a zdraví (2022): definuje malé zelené plochy nebo malé </a:t>
            </a:r>
            <a:r>
              <a:rPr lang="cs-CZ" sz="12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malé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parky v rozmezí 0,01–0,5 ha.</a:t>
            </a:r>
          </a:p>
          <a:p>
            <a:pPr marL="95250" lvl="0" algn="just"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URBACT / EU Urban Agenda </a:t>
            </a:r>
            <a:r>
              <a:rPr lang="cs-CZ" sz="12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for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Green </a:t>
            </a:r>
            <a:r>
              <a:rPr lang="cs-CZ" sz="1200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Cities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(2020): Definuje malé parky jako zelené plochy o rozloze 0,05–0,4 ha.</a:t>
            </a:r>
            <a:endParaRPr sz="120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52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5250" lvl="0" algn="just">
              <a:buSzPts val="1200"/>
            </a:pPr>
            <a:r>
              <a:rPr lang="it-IT" sz="12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 hodnota plochy: 0,05 ha</a:t>
            </a:r>
            <a:r>
              <a:rPr lang="cs-CZ" sz="12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it-IT" sz="12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500m2 (Piano del Verde di Torino, 2020)</a:t>
            </a:r>
            <a:endParaRPr sz="1200" b="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9" name="Google Shape;859;g38ded15603a_0_493">
            <a:extLst>
              <a:ext uri="{FF2B5EF4-FFF2-40B4-BE49-F238E27FC236}">
                <a16:creationId xmlns:a16="http://schemas.microsoft.com/office/drawing/2014/main" id="{76F64834-BC22-AB0E-85FB-F860AF933CC5}"/>
              </a:ext>
            </a:extLst>
          </p:cNvPr>
          <p:cNvSpPr txBox="1"/>
          <p:nvPr/>
        </p:nvSpPr>
        <p:spPr>
          <a:xfrm>
            <a:off x="4572000" y="1144020"/>
            <a:ext cx="3466200" cy="9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Vydělte celkovou zelenou plochu v městské oblasti hodnotou referenční plochy, abyste určili počet zelených jednotek.</a:t>
            </a:r>
            <a:endParaRPr sz="120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0" name="Google Shape;860;g38ded15603a_0_493">
            <a:extLst>
              <a:ext uri="{FF2B5EF4-FFF2-40B4-BE49-F238E27FC236}">
                <a16:creationId xmlns:a16="http://schemas.microsoft.com/office/drawing/2014/main" id="{7DB3FC70-2F40-3139-432F-B81689E06FDC}"/>
              </a:ext>
            </a:extLst>
          </p:cNvPr>
          <p:cNvSpPr txBox="1"/>
          <p:nvPr/>
        </p:nvSpPr>
        <p:spPr>
          <a:xfrm>
            <a:off x="4572000" y="3279488"/>
            <a:ext cx="29883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g38ded15603a_0_493">
            <a:extLst>
              <a:ext uri="{FF2B5EF4-FFF2-40B4-BE49-F238E27FC236}">
                <a16:creationId xmlns:a16="http://schemas.microsoft.com/office/drawing/2014/main" id="{BE69CFC2-8073-7411-85DA-AF69F12EAD73}"/>
              </a:ext>
            </a:extLst>
          </p:cNvPr>
          <p:cNvSpPr txBox="1"/>
          <p:nvPr/>
        </p:nvSpPr>
        <p:spPr>
          <a:xfrm>
            <a:off x="4581934" y="4003925"/>
            <a:ext cx="34563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g38ded15603a_0_493">
            <a:extLst>
              <a:ext uri="{FF2B5EF4-FFF2-40B4-BE49-F238E27FC236}">
                <a16:creationId xmlns:a16="http://schemas.microsoft.com/office/drawing/2014/main" id="{75FAB701-941C-8076-08D3-0E4C685CDC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g38ded15603a_0_493">
            <a:extLst>
              <a:ext uri="{FF2B5EF4-FFF2-40B4-BE49-F238E27FC236}">
                <a16:creationId xmlns:a16="http://schemas.microsoft.com/office/drawing/2014/main" id="{D16D3AEC-9EF0-BEF9-A1B3-1B0BD693F72F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4" name="Google Shape;864;g38ded15603a_0_493">
            <a:extLst>
              <a:ext uri="{FF2B5EF4-FFF2-40B4-BE49-F238E27FC236}">
                <a16:creationId xmlns:a16="http://schemas.microsoft.com/office/drawing/2014/main" id="{C6583B0D-2AC4-BF71-131D-59DA1A8EA6E2}"/>
              </a:ext>
            </a:extLst>
          </p:cNvPr>
          <p:cNvSpPr txBox="1"/>
          <p:nvPr/>
        </p:nvSpPr>
        <p:spPr>
          <a:xfrm>
            <a:off x="4581925" y="2142192"/>
            <a:ext cx="38994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95250" lvl="0" algn="just"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5</a:t>
            </a: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Vypočítejte hustotu s ohledem na počet zelených jednotek</a:t>
            </a:r>
            <a:endParaRPr sz="120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5" name="Google Shape;865;g38ded15603a_0_493">
            <a:extLst>
              <a:ext uri="{FF2B5EF4-FFF2-40B4-BE49-F238E27FC236}">
                <a16:creationId xmlns:a16="http://schemas.microsoft.com/office/drawing/2014/main" id="{AF9CD6D9-9C0C-A588-0F45-2B86A5327AA0}"/>
              </a:ext>
            </a:extLst>
          </p:cNvPr>
          <p:cNvSpPr txBox="1"/>
          <p:nvPr/>
        </p:nvSpPr>
        <p:spPr>
          <a:xfrm>
            <a:off x="4784400" y="2688499"/>
            <a:ext cx="3253800" cy="447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307" t="-2737" b="-1780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23673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>
          <a:extLst>
            <a:ext uri="{FF2B5EF4-FFF2-40B4-BE49-F238E27FC236}">
              <a16:creationId xmlns:a16="http://schemas.microsoft.com/office/drawing/2014/main" id="{A9E93697-6C99-1709-BC88-5A2EF3CE1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8dfaf0db45_0_1084">
            <a:extLst>
              <a:ext uri="{FF2B5EF4-FFF2-40B4-BE49-F238E27FC236}">
                <a16:creationId xmlns:a16="http://schemas.microsoft.com/office/drawing/2014/main" id="{068C7710-9A2F-ADBD-8720-967B5B128669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vzorce: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2" name="Google Shape;872;g38dfaf0db45_0_1084">
            <a:extLst>
              <a:ext uri="{FF2B5EF4-FFF2-40B4-BE49-F238E27FC236}">
                <a16:creationId xmlns:a16="http://schemas.microsoft.com/office/drawing/2014/main" id="{4A9CCF40-3D8F-45E2-F221-6850E18C15FD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g38dfaf0db45_0_1084">
            <a:extLst>
              <a:ext uri="{FF2B5EF4-FFF2-40B4-BE49-F238E27FC236}">
                <a16:creationId xmlns:a16="http://schemas.microsoft.com/office/drawing/2014/main" id="{038E5986-5371-5C0F-7244-3C863D158F3A}"/>
              </a:ext>
            </a:extLst>
          </p:cNvPr>
          <p:cNvSpPr txBox="1"/>
          <p:nvPr/>
        </p:nvSpPr>
        <p:spPr>
          <a:xfrm>
            <a:off x="1062615" y="2179580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76" name="Google Shape;876;g38dfaf0db45_0_1084">
            <a:extLst>
              <a:ext uri="{FF2B5EF4-FFF2-40B4-BE49-F238E27FC236}">
                <a16:creationId xmlns:a16="http://schemas.microsoft.com/office/drawing/2014/main" id="{398A4CED-B369-6E59-3962-71F84D8921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g38dfaf0db45_0_1084">
            <a:extLst>
              <a:ext uri="{FF2B5EF4-FFF2-40B4-BE49-F238E27FC236}">
                <a16:creationId xmlns:a16="http://schemas.microsoft.com/office/drawing/2014/main" id="{3F32BAA6-FB2B-0C17-AABE-213D54DBDD55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73D051EC-4ADE-888F-94D5-6B5C33C4A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647237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Google Shape;654;g38dfaf0db45_0_557">
            <a:extLst>
              <a:ext uri="{FF2B5EF4-FFF2-40B4-BE49-F238E27FC236}">
                <a16:creationId xmlns:a16="http://schemas.microsoft.com/office/drawing/2014/main" id="{C36EADEC-A48C-B3DD-1D63-1714B5BD9A15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658;g38dfaf0db45_0_557">
            <a:extLst>
              <a:ext uri="{FF2B5EF4-FFF2-40B4-BE49-F238E27FC236}">
                <a16:creationId xmlns:a16="http://schemas.microsoft.com/office/drawing/2014/main" id="{0A9B82F7-0FAA-581F-F3A4-37D14EDEAB02}"/>
              </a:ext>
            </a:extLst>
          </p:cNvPr>
          <p:cNvSpPr txBox="1"/>
          <p:nvPr/>
        </p:nvSpPr>
        <p:spPr>
          <a:xfrm>
            <a:off x="794576" y="2323134"/>
            <a:ext cx="2290186" cy="40170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36915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>
          <a:extLst>
            <a:ext uri="{FF2B5EF4-FFF2-40B4-BE49-F238E27FC236}">
              <a16:creationId xmlns:a16="http://schemas.microsoft.com/office/drawing/2014/main" id="{0A699E34-084B-65A5-BF6A-148B7BF66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8dfaf0db45_0_1095">
            <a:extLst>
              <a:ext uri="{FF2B5EF4-FFF2-40B4-BE49-F238E27FC236}">
                <a16:creationId xmlns:a16="http://schemas.microsoft.com/office/drawing/2014/main" id="{545E438A-CA84-D9A2-C8F9-4D873F997E15}"/>
              </a:ext>
            </a:extLst>
          </p:cNvPr>
          <p:cNvSpPr txBox="1"/>
          <p:nvPr/>
        </p:nvSpPr>
        <p:spPr>
          <a:xfrm>
            <a:off x="292075" y="1327934"/>
            <a:ext cx="82794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7: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„vyšší je lepší“ (čím vyšší číselná hodnota ukazatele, tím vyšší úroveň výkonu)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6" name="Google Shape;886;g38dfaf0db45_0_1095">
            <a:extLst>
              <a:ext uri="{FF2B5EF4-FFF2-40B4-BE49-F238E27FC236}">
                <a16:creationId xmlns:a16="http://schemas.microsoft.com/office/drawing/2014/main" id="{278D1E3C-7DE9-F7AD-5333-E8736004BB04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g38dfaf0db45_0_1095">
            <a:extLst>
              <a:ext uri="{FF2B5EF4-FFF2-40B4-BE49-F238E27FC236}">
                <a16:creationId xmlns:a16="http://schemas.microsoft.com/office/drawing/2014/main" id="{B59D0F0E-2DA9-5727-75BF-F93FB6E4B07B}"/>
              </a:ext>
            </a:extLst>
          </p:cNvPr>
          <p:cNvSpPr txBox="1"/>
          <p:nvPr/>
        </p:nvSpPr>
        <p:spPr>
          <a:xfrm>
            <a:off x="1009496" y="3643446"/>
            <a:ext cx="2264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88" name="Google Shape;888;g38dfaf0db45_0_1095">
            <a:extLst>
              <a:ext uri="{FF2B5EF4-FFF2-40B4-BE49-F238E27FC236}">
                <a16:creationId xmlns:a16="http://schemas.microsoft.com/office/drawing/2014/main" id="{665C00A1-C9EF-426A-2501-A58CB8AC9D25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89" name="Google Shape;889;g38dfaf0db45_0_1095">
            <a:extLst>
              <a:ext uri="{FF2B5EF4-FFF2-40B4-BE49-F238E27FC236}">
                <a16:creationId xmlns:a16="http://schemas.microsoft.com/office/drawing/2014/main" id="{6C9794DE-F10B-4916-65E6-D5CE0DB340E1}"/>
              </a:ext>
            </a:extLst>
          </p:cNvPr>
          <p:cNvSpPr txBox="1"/>
          <p:nvPr/>
        </p:nvSpPr>
        <p:spPr>
          <a:xfrm>
            <a:off x="1537587" y="448597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0" name="Google Shape;890;g38dfaf0db45_0_1095">
            <a:extLst>
              <a:ext uri="{FF2B5EF4-FFF2-40B4-BE49-F238E27FC236}">
                <a16:creationId xmlns:a16="http://schemas.microsoft.com/office/drawing/2014/main" id="{485BFB8F-66A1-2D8C-8482-B4A2C73A2665}"/>
              </a:ext>
            </a:extLst>
          </p:cNvPr>
          <p:cNvSpPr txBox="1"/>
          <p:nvPr/>
        </p:nvSpPr>
        <p:spPr>
          <a:xfrm>
            <a:off x="1062615" y="2331873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91" name="Google Shape;891;g38dfaf0db45_0_1095">
            <a:extLst>
              <a:ext uri="{FF2B5EF4-FFF2-40B4-BE49-F238E27FC236}">
                <a16:creationId xmlns:a16="http://schemas.microsoft.com/office/drawing/2014/main" id="{127E6B36-5D33-954D-5611-A53E2BE3CF4F}"/>
              </a:ext>
            </a:extLst>
          </p:cNvPr>
          <p:cNvSpPr txBox="1"/>
          <p:nvPr/>
        </p:nvSpPr>
        <p:spPr>
          <a:xfrm>
            <a:off x="1062615" y="2968372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92" name="Google Shape;892;g38dfaf0db45_0_1095">
            <a:extLst>
              <a:ext uri="{FF2B5EF4-FFF2-40B4-BE49-F238E27FC236}">
                <a16:creationId xmlns:a16="http://schemas.microsoft.com/office/drawing/2014/main" id="{63B5FAE6-79F6-E464-8778-FD87B15963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g38dfaf0db45_0_1095">
            <a:extLst>
              <a:ext uri="{FF2B5EF4-FFF2-40B4-BE49-F238E27FC236}">
                <a16:creationId xmlns:a16="http://schemas.microsoft.com/office/drawing/2014/main" id="{3B7F4522-C465-5438-951F-5E3C12046753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94" name="Google Shape;894;g38dfaf0db45_0_1095">
            <a:extLst>
              <a:ext uri="{FF2B5EF4-FFF2-40B4-BE49-F238E27FC236}">
                <a16:creationId xmlns:a16="http://schemas.microsoft.com/office/drawing/2014/main" id="{DE6F3C19-9740-36FC-7FB2-542230F48D57}"/>
              </a:ext>
            </a:extLst>
          </p:cNvPr>
          <p:cNvSpPr txBox="1"/>
          <p:nvPr/>
        </p:nvSpPr>
        <p:spPr>
          <a:xfrm>
            <a:off x="982940" y="3451435"/>
            <a:ext cx="2264100" cy="403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63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95" name="Google Shape;895;g38dfaf0db45_0_1095">
            <a:extLst>
              <a:ext uri="{FF2B5EF4-FFF2-40B4-BE49-F238E27FC236}">
                <a16:creationId xmlns:a16="http://schemas.microsoft.com/office/drawing/2014/main" id="{7A642853-2B71-863F-4CC2-C97D30D163AA}"/>
              </a:ext>
            </a:extLst>
          </p:cNvPr>
          <p:cNvSpPr txBox="1"/>
          <p:nvPr/>
        </p:nvSpPr>
        <p:spPr>
          <a:xfrm>
            <a:off x="982940" y="3990704"/>
            <a:ext cx="2264100" cy="215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555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96" name="Google Shape;896;g38dfaf0db45_0_1095">
            <a:extLst>
              <a:ext uri="{FF2B5EF4-FFF2-40B4-BE49-F238E27FC236}">
                <a16:creationId xmlns:a16="http://schemas.microsoft.com/office/drawing/2014/main" id="{79B85622-873C-D68F-254A-45C1BE342F66}"/>
              </a:ext>
            </a:extLst>
          </p:cNvPr>
          <p:cNvSpPr txBox="1"/>
          <p:nvPr/>
        </p:nvSpPr>
        <p:spPr>
          <a:xfrm>
            <a:off x="1036059" y="2139862"/>
            <a:ext cx="2264100" cy="401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t="-3029" b="-13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897" name="Google Shape;897;g38dfaf0db45_0_1095">
            <a:extLst>
              <a:ext uri="{FF2B5EF4-FFF2-40B4-BE49-F238E27FC236}">
                <a16:creationId xmlns:a16="http://schemas.microsoft.com/office/drawing/2014/main" id="{936AF010-889D-3CE2-14A0-85AF08D0E9C5}"/>
              </a:ext>
            </a:extLst>
          </p:cNvPr>
          <p:cNvSpPr txBox="1"/>
          <p:nvPr/>
        </p:nvSpPr>
        <p:spPr>
          <a:xfrm>
            <a:off x="1036059" y="2776361"/>
            <a:ext cx="2264100" cy="409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491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2CB1C72C-E075-52D8-0C09-421DC26AA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3268491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1614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>
          <a:extLst>
            <a:ext uri="{FF2B5EF4-FFF2-40B4-BE49-F238E27FC236}">
              <a16:creationId xmlns:a16="http://schemas.microsoft.com/office/drawing/2014/main" id="{094CDE4B-52A2-143B-E028-D1D1FE03F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3" name="Google Shape;903;p36">
            <a:extLst>
              <a:ext uri="{FF2B5EF4-FFF2-40B4-BE49-F238E27FC236}">
                <a16:creationId xmlns:a16="http://schemas.microsoft.com/office/drawing/2014/main" id="{68BB693D-14A6-76F1-4FDD-5F7A278D5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8506"/>
              </p:ext>
            </p:extLst>
          </p:nvPr>
        </p:nvGraphicFramePr>
        <p:xfrm>
          <a:off x="576263" y="1781426"/>
          <a:ext cx="3757955" cy="206703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2330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07" name="Google Shape;907;p36">
            <a:extLst>
              <a:ext uri="{FF2B5EF4-FFF2-40B4-BE49-F238E27FC236}">
                <a16:creationId xmlns:a16="http://schemas.microsoft.com/office/drawing/2014/main" id="{F9BB0BD8-FCF0-EF05-ED57-2B845E2709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EF8512C4-0CE8-991C-E2AE-0259C9DF7AC5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6AC28028-926A-2303-6DF4-98DD4137DD3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21D6DBAA-CBF2-E3DD-6896-DD75CCD4C22B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18E8FAEA-C253-8D08-115F-FA57AE268FDB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1094B96D-9911-DB88-B4E2-369DD0A9E2A1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57F965CB-CA8D-D106-16F1-F483615F380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795D8E29-1936-E260-3678-D73F6CD1CD0A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ABC3C64E-FABA-5324-E416-90F5AA588695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A7F8EF53-9815-3C44-3684-39EE50965278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C306FC00-5E56-CA02-CBFF-0B2307B92601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AFB85B6-986F-7D66-75A5-3F78D0C21A8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EA10BE83-9ACF-CF36-B9E1-94E6BE3B15A5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BA61D51B-5152-6663-990C-2C82AB71A4E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973D5106-36C3-32C2-A455-9B2A99510DE7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CD184ECB-7B33-2ECA-8996-856B21C953A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C7F67BD6-20C4-4530-55EB-854F105EF8E7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8C11D8D1-BB1A-B9B8-CEC8-ED79454A0252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FBBA04FD-90D1-A4AE-E13E-BB4AC7A5988E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9CAE4FA1-1CC3-D51D-8827-644AE8B13CA7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6C0C47CE-BD41-1E4E-5494-7C043627FBF4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3A508C2A-9893-2821-8D69-062489666AC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489096E7-304E-0ECC-C209-64B1483A617F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5B71AC65-1314-713C-DDE3-BF63A93F569F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09CB2B6A-56EB-F2F4-2EE0-F07463653625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32EEFB55-9A7A-41A0-9BA6-344BF29BCA4F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AD4E339B-F761-D0E5-4374-E8795CAFD398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FCAF1839-D4A9-93D5-9A59-051CC33B1F4C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B521D187-7A8C-D1DE-F6A1-F6F4A16880C8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7A8DD8A8-D6AF-0636-5F49-E9401D107DD1}"/>
              </a:ext>
            </a:extLst>
          </p:cNvPr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958333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>
          <a:extLst>
            <a:ext uri="{FF2B5EF4-FFF2-40B4-BE49-F238E27FC236}">
              <a16:creationId xmlns:a16="http://schemas.microsoft.com/office/drawing/2014/main" id="{146004C5-6137-5204-4716-63E5D7043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3" name="Google Shape;913;p37">
            <a:extLst>
              <a:ext uri="{FF2B5EF4-FFF2-40B4-BE49-F238E27FC236}">
                <a16:creationId xmlns:a16="http://schemas.microsoft.com/office/drawing/2014/main" id="{637FA8FF-8011-0A82-BD8B-F095746C7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115186"/>
              </p:ext>
            </p:extLst>
          </p:nvPr>
        </p:nvGraphicFramePr>
        <p:xfrm>
          <a:off x="792480" y="1651323"/>
          <a:ext cx="6224681" cy="1991998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3725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6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1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15" name="Google Shape;915;p37">
            <a:extLst>
              <a:ext uri="{FF2B5EF4-FFF2-40B4-BE49-F238E27FC236}">
                <a16:creationId xmlns:a16="http://schemas.microsoft.com/office/drawing/2014/main" id="{6F7D850A-7CB7-156E-4190-10B4BC773D09}"/>
              </a:ext>
            </a:extLst>
          </p:cNvPr>
          <p:cNvSpPr txBox="1"/>
          <p:nvPr/>
        </p:nvSpPr>
        <p:spPr>
          <a:xfrm>
            <a:off x="5787806" y="4080394"/>
            <a:ext cx="1732275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37">
            <a:extLst>
              <a:ext uri="{FF2B5EF4-FFF2-40B4-BE49-F238E27FC236}">
                <a16:creationId xmlns:a16="http://schemas.microsoft.com/office/drawing/2014/main" id="{DB26695B-9994-2418-33CA-FA44DEA8BA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14;p37">
            <a:extLst>
              <a:ext uri="{FF2B5EF4-FFF2-40B4-BE49-F238E27FC236}">
                <a16:creationId xmlns:a16="http://schemas.microsoft.com/office/drawing/2014/main" id="{A3FCA5D2-C65A-476B-A5A6-C248ED051FC6}"/>
              </a:ext>
            </a:extLst>
          </p:cNvPr>
          <p:cNvSpPr/>
          <p:nvPr/>
        </p:nvSpPr>
        <p:spPr>
          <a:xfrm>
            <a:off x="6523565" y="1264113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916;p37">
            <a:extLst>
              <a:ext uri="{FF2B5EF4-FFF2-40B4-BE49-F238E27FC236}">
                <a16:creationId xmlns:a16="http://schemas.microsoft.com/office/drawing/2014/main" id="{764BD08B-4632-2FF8-275B-876162D136F5}"/>
              </a:ext>
            </a:extLst>
          </p:cNvPr>
          <p:cNvSpPr/>
          <p:nvPr/>
        </p:nvSpPr>
        <p:spPr>
          <a:xfrm>
            <a:off x="6523565" y="3682906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007409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>
          <a:extLst>
            <a:ext uri="{FF2B5EF4-FFF2-40B4-BE49-F238E27FC236}">
              <a16:creationId xmlns:a16="http://schemas.microsoft.com/office/drawing/2014/main" id="{0654D167-F386-0EEA-9E2F-BD104C52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38">
            <a:extLst>
              <a:ext uri="{FF2B5EF4-FFF2-40B4-BE49-F238E27FC236}">
                <a16:creationId xmlns:a16="http://schemas.microsoft.com/office/drawing/2014/main" id="{82F43A22-2B40-DC30-FAFD-300BA9F93B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8831" y="1724562"/>
            <a:ext cx="2453169" cy="1301815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38">
            <a:extLst>
              <a:ext uri="{FF2B5EF4-FFF2-40B4-BE49-F238E27FC236}">
                <a16:creationId xmlns:a16="http://schemas.microsoft.com/office/drawing/2014/main" id="{6FDCB000-2731-749F-97B0-5E3C56EB4D95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ZRANITELNOST (HODNOTA ZRANITELNOSTI – VV)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4" name="Google Shape;924;p38">
            <a:extLst>
              <a:ext uri="{FF2B5EF4-FFF2-40B4-BE49-F238E27FC236}">
                <a16:creationId xmlns:a16="http://schemas.microsoft.com/office/drawing/2014/main" id="{655549BC-3930-D583-24FE-7AEE93457604}"/>
              </a:ext>
            </a:extLst>
          </p:cNvPr>
          <p:cNvSpPr txBox="1"/>
          <p:nvPr/>
        </p:nvSpPr>
        <p:spPr>
          <a:xfrm>
            <a:off x="2967626" y="3492000"/>
            <a:ext cx="3897994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zranitelnosti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(VV) = 0,61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zranitelnosti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= </a:t>
            </a: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SPÍŠE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5" name="Google Shape;925;p38">
            <a:extLst>
              <a:ext uri="{FF2B5EF4-FFF2-40B4-BE49-F238E27FC236}">
                <a16:creationId xmlns:a16="http://schemas.microsoft.com/office/drawing/2014/main" id="{A12D3BC6-0E6A-8302-2293-E5EED9779AE9}"/>
              </a:ext>
            </a:extLst>
          </p:cNvPr>
          <p:cNvSpPr txBox="1"/>
          <p:nvPr/>
        </p:nvSpPr>
        <p:spPr>
          <a:xfrm>
            <a:off x="718075" y="3054600"/>
            <a:ext cx="8222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VV = 0.71 x 0.25 + 0.42 x 0.15 + 0,66 x 0,15 + 0,63 x 0.25 + 0,82 x 0.10 + 0.26 x 0.1 = 0,61 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6" name="Google Shape;926;p38">
            <a:extLst>
              <a:ext uri="{FF2B5EF4-FFF2-40B4-BE49-F238E27FC236}">
                <a16:creationId xmlns:a16="http://schemas.microsoft.com/office/drawing/2014/main" id="{E0DC95C1-2452-E384-50DE-3981DE6E6A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1613" y="1361063"/>
            <a:ext cx="2779850" cy="11394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8">
            <a:extLst>
              <a:ext uri="{FF2B5EF4-FFF2-40B4-BE49-F238E27FC236}">
                <a16:creationId xmlns:a16="http://schemas.microsoft.com/office/drawing/2014/main" id="{2ECEFEAB-4BF3-DE73-6A0C-C87F3ACD6036}"/>
              </a:ext>
            </a:extLst>
          </p:cNvPr>
          <p:cNvSpPr/>
          <p:nvPr/>
        </p:nvSpPr>
        <p:spPr>
          <a:xfrm>
            <a:off x="6369742" y="2681146"/>
            <a:ext cx="343575" cy="1928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8" name="Google Shape;928;p38">
            <a:extLst>
              <a:ext uri="{FF2B5EF4-FFF2-40B4-BE49-F238E27FC236}">
                <a16:creationId xmlns:a16="http://schemas.microsoft.com/office/drawing/2014/main" id="{15A2FA6D-4C14-10BC-6D83-3171286E085C}"/>
              </a:ext>
            </a:extLst>
          </p:cNvPr>
          <p:cNvSpPr/>
          <p:nvPr/>
        </p:nvSpPr>
        <p:spPr>
          <a:xfrm>
            <a:off x="3582535" y="1641344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9" name="Google Shape;929;p38">
            <a:extLst>
              <a:ext uri="{FF2B5EF4-FFF2-40B4-BE49-F238E27FC236}">
                <a16:creationId xmlns:a16="http://schemas.microsoft.com/office/drawing/2014/main" id="{D2FF5B38-2357-0A0F-C758-21226ACE3E07}"/>
              </a:ext>
            </a:extLst>
          </p:cNvPr>
          <p:cNvSpPr/>
          <p:nvPr/>
        </p:nvSpPr>
        <p:spPr>
          <a:xfrm>
            <a:off x="4113786" y="1641343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0" name="Google Shape;930;p38">
            <a:extLst>
              <a:ext uri="{FF2B5EF4-FFF2-40B4-BE49-F238E27FC236}">
                <a16:creationId xmlns:a16="http://schemas.microsoft.com/office/drawing/2014/main" id="{0890B2E7-5860-263D-286E-8B1E3698C550}"/>
              </a:ext>
            </a:extLst>
          </p:cNvPr>
          <p:cNvSpPr txBox="1"/>
          <p:nvPr/>
        </p:nvSpPr>
        <p:spPr>
          <a:xfrm>
            <a:off x="4084412" y="1313987"/>
            <a:ext cx="800100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1" name="Google Shape;931;p38">
            <a:extLst>
              <a:ext uri="{FF2B5EF4-FFF2-40B4-BE49-F238E27FC236}">
                <a16:creationId xmlns:a16="http://schemas.microsoft.com/office/drawing/2014/main" id="{518341B5-09FE-7132-97BB-879BA1D12193}"/>
              </a:ext>
            </a:extLst>
          </p:cNvPr>
          <p:cNvSpPr txBox="1"/>
          <p:nvPr/>
        </p:nvSpPr>
        <p:spPr>
          <a:xfrm>
            <a:off x="1902746" y="1305791"/>
            <a:ext cx="2555003" cy="28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Normalizované skóre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64327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>
          <a:extLst>
            <a:ext uri="{FF2B5EF4-FFF2-40B4-BE49-F238E27FC236}">
              <a16:creationId xmlns:a16="http://schemas.microsoft.com/office/drawing/2014/main" id="{06647843-C3F9-8BFA-ECA1-A6D9BC63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9">
            <a:extLst>
              <a:ext uri="{FF2B5EF4-FFF2-40B4-BE49-F238E27FC236}">
                <a16:creationId xmlns:a16="http://schemas.microsoft.com/office/drawing/2014/main" id="{4A129C4A-95C4-92A2-A135-0EE6718A5267}"/>
              </a:ext>
            </a:extLst>
          </p:cNvPr>
          <p:cNvSpPr txBox="1"/>
          <p:nvPr/>
        </p:nvSpPr>
        <p:spPr>
          <a:xfrm>
            <a:off x="402126" y="478275"/>
            <a:ext cx="7720200" cy="17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b" anchorCtr="0">
            <a:normAutofit/>
          </a:bodyPr>
          <a:lstStyle/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 POSOUZENÍ ZRANITELNOSTI JE NUTNÉ KVANTIFIKOVAT DVA DALŠÍ FAKTORY PRO URČENÍ ÚROVNĚ RIZIKA: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-NEBEZPEČÍ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-VYSTAVENÍ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9" name="Google Shape;939;p39">
            <a:extLst>
              <a:ext uri="{FF2B5EF4-FFF2-40B4-BE49-F238E27FC236}">
                <a16:creationId xmlns:a16="http://schemas.microsoft.com/office/drawing/2014/main" id="{7FF0B4C4-3AAA-4C3A-33FD-972D78BB7C85}"/>
              </a:ext>
            </a:extLst>
          </p:cNvPr>
          <p:cNvSpPr/>
          <p:nvPr/>
        </p:nvSpPr>
        <p:spPr>
          <a:xfrm rot="-10606273" flipH="1">
            <a:off x="1680111" y="1571910"/>
            <a:ext cx="3356514" cy="13324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0" name="Google Shape;940;p39">
            <a:extLst>
              <a:ext uri="{FF2B5EF4-FFF2-40B4-BE49-F238E27FC236}">
                <a16:creationId xmlns:a16="http://schemas.microsoft.com/office/drawing/2014/main" id="{EFB9EC85-4A92-2873-828C-B19F075B5179}"/>
              </a:ext>
            </a:extLst>
          </p:cNvPr>
          <p:cNvSpPr/>
          <p:nvPr/>
        </p:nvSpPr>
        <p:spPr>
          <a:xfrm rot="1038366">
            <a:off x="1800306" y="2399527"/>
            <a:ext cx="2587101" cy="148031"/>
          </a:xfrm>
          <a:prstGeom prst="rightArrow">
            <a:avLst>
              <a:gd name="adj1" fmla="val 50000"/>
              <a:gd name="adj2" fmla="val 46018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5516B7C-94B6-1AF0-65ED-7A9C905BE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2259251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649F7A64-3CDB-DC7A-FD71-C7AE2292379E}"/>
              </a:ext>
            </a:extLst>
          </p:cNvPr>
          <p:cNvSpPr txBox="1"/>
          <p:nvPr/>
        </p:nvSpPr>
        <p:spPr>
          <a:xfrm>
            <a:off x="1642845" y="2755947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D87B32BB-A2A5-E5C2-BE5C-08661D605153}"/>
              </a:ext>
            </a:extLst>
          </p:cNvPr>
          <p:cNvSpPr txBox="1"/>
          <p:nvPr/>
        </p:nvSpPr>
        <p:spPr>
          <a:xfrm>
            <a:off x="2407140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2D8DD1A1-A245-6AAF-D93E-14365D687F35}"/>
              </a:ext>
            </a:extLst>
          </p:cNvPr>
          <p:cNvSpPr txBox="1"/>
          <p:nvPr/>
        </p:nvSpPr>
        <p:spPr>
          <a:xfrm>
            <a:off x="865703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A5148DA3-8228-DCEA-813C-66437BEAB205}"/>
              </a:ext>
            </a:extLst>
          </p:cNvPr>
          <p:cNvSpPr txBox="1"/>
          <p:nvPr/>
        </p:nvSpPr>
        <p:spPr>
          <a:xfrm>
            <a:off x="1642845" y="3581340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C95C4909-6FEC-329D-33E0-C84785DEB3AB}"/>
              </a:ext>
            </a:extLst>
          </p:cNvPr>
          <p:cNvSpPr txBox="1"/>
          <p:nvPr/>
        </p:nvSpPr>
        <p:spPr>
          <a:xfrm>
            <a:off x="1642845" y="4538288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CD7B769-CB60-D305-0D33-3D66CC442343}"/>
              </a:ext>
            </a:extLst>
          </p:cNvPr>
          <p:cNvSpPr txBox="1"/>
          <p:nvPr/>
        </p:nvSpPr>
        <p:spPr>
          <a:xfrm>
            <a:off x="1151271" y="2328223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A3E3225-A5F1-FDAB-3547-2522BA0A7852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10" name="Google Shape;176;p7">
              <a:extLst>
                <a:ext uri="{FF2B5EF4-FFF2-40B4-BE49-F238E27FC236}">
                  <a16:creationId xmlns:a16="http://schemas.microsoft.com/office/drawing/2014/main" id="{7775DF73-FB4E-A85E-6444-7371145D0CEB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" name="Google Shape;177;p7">
              <a:extLst>
                <a:ext uri="{FF2B5EF4-FFF2-40B4-BE49-F238E27FC236}">
                  <a16:creationId xmlns:a16="http://schemas.microsoft.com/office/drawing/2014/main" id="{EABEFCB1-3B22-EA0F-7907-917F671F5017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" name="Google Shape;178;p7">
              <a:extLst>
                <a:ext uri="{FF2B5EF4-FFF2-40B4-BE49-F238E27FC236}">
                  <a16:creationId xmlns:a16="http://schemas.microsoft.com/office/drawing/2014/main" id="{1B7BB359-BA3F-8DDF-F7E4-2D5ADCDC8F1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" name="Google Shape;180;p7">
              <a:extLst>
                <a:ext uri="{FF2B5EF4-FFF2-40B4-BE49-F238E27FC236}">
                  <a16:creationId xmlns:a16="http://schemas.microsoft.com/office/drawing/2014/main" id="{4E500F21-632B-F772-39A7-37780ADA4D38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" name="Google Shape;181;p7">
              <a:extLst>
                <a:ext uri="{FF2B5EF4-FFF2-40B4-BE49-F238E27FC236}">
                  <a16:creationId xmlns:a16="http://schemas.microsoft.com/office/drawing/2014/main" id="{FCBF8F62-3D5A-9FF4-E083-A536CC478D2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5" name="Google Shape;182;p7">
              <a:extLst>
                <a:ext uri="{FF2B5EF4-FFF2-40B4-BE49-F238E27FC236}">
                  <a16:creationId xmlns:a16="http://schemas.microsoft.com/office/drawing/2014/main" id="{88BA8EA3-BAED-016D-D8C2-BDB62F622CB4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6" name="Google Shape;183;p7">
              <a:extLst>
                <a:ext uri="{FF2B5EF4-FFF2-40B4-BE49-F238E27FC236}">
                  <a16:creationId xmlns:a16="http://schemas.microsoft.com/office/drawing/2014/main" id="{5F05BD7D-CBC4-C7A7-D47B-12A5617E4116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7" name="Google Shape;184;p7">
              <a:extLst>
                <a:ext uri="{FF2B5EF4-FFF2-40B4-BE49-F238E27FC236}">
                  <a16:creationId xmlns:a16="http://schemas.microsoft.com/office/drawing/2014/main" id="{8DA89F38-F1A1-BA35-5D89-D7382840503E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8" name="Google Shape;185;p7">
              <a:extLst>
                <a:ext uri="{FF2B5EF4-FFF2-40B4-BE49-F238E27FC236}">
                  <a16:creationId xmlns:a16="http://schemas.microsoft.com/office/drawing/2014/main" id="{9541F13F-D915-3DD1-5463-3D8F384A541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9" name="Google Shape;186;p7">
              <a:extLst>
                <a:ext uri="{FF2B5EF4-FFF2-40B4-BE49-F238E27FC236}">
                  <a16:creationId xmlns:a16="http://schemas.microsoft.com/office/drawing/2014/main" id="{CAC05EA0-46CA-F123-75D4-3CA1965B32D9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20" name="Google Shape;187;p7">
              <a:extLst>
                <a:ext uri="{FF2B5EF4-FFF2-40B4-BE49-F238E27FC236}">
                  <a16:creationId xmlns:a16="http://schemas.microsoft.com/office/drawing/2014/main" id="{91E5BFD3-13B7-4485-A9C6-C539D31557A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88;p7">
              <a:extLst>
                <a:ext uri="{FF2B5EF4-FFF2-40B4-BE49-F238E27FC236}">
                  <a16:creationId xmlns:a16="http://schemas.microsoft.com/office/drawing/2014/main" id="{103EA6CF-7887-3085-2C58-0CAEA698FE95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89;p7">
              <a:extLst>
                <a:ext uri="{FF2B5EF4-FFF2-40B4-BE49-F238E27FC236}">
                  <a16:creationId xmlns:a16="http://schemas.microsoft.com/office/drawing/2014/main" id="{4A3A37AF-6D30-E67B-67A6-64622B4DA414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90;p7">
              <a:extLst>
                <a:ext uri="{FF2B5EF4-FFF2-40B4-BE49-F238E27FC236}">
                  <a16:creationId xmlns:a16="http://schemas.microsoft.com/office/drawing/2014/main" id="{71C9DF16-7570-4C17-2478-60E4C817EA3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91;p7">
              <a:extLst>
                <a:ext uri="{FF2B5EF4-FFF2-40B4-BE49-F238E27FC236}">
                  <a16:creationId xmlns:a16="http://schemas.microsoft.com/office/drawing/2014/main" id="{AF0D496A-E33E-2E2E-E57C-1DE03B461533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" name="Google Shape;192;p7">
              <a:extLst>
                <a:ext uri="{FF2B5EF4-FFF2-40B4-BE49-F238E27FC236}">
                  <a16:creationId xmlns:a16="http://schemas.microsoft.com/office/drawing/2014/main" id="{D06F1D48-8882-2542-338A-7A96E082A584}"/>
                </a:ext>
              </a:extLst>
            </p:cNvPr>
            <p:cNvCxnSpPr>
              <a:cxnSpLocks/>
              <a:stCxn id="13" idx="2"/>
              <a:endCxn id="14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3;p7">
              <a:extLst>
                <a:ext uri="{FF2B5EF4-FFF2-40B4-BE49-F238E27FC236}">
                  <a16:creationId xmlns:a16="http://schemas.microsoft.com/office/drawing/2014/main" id="{2BF1B3F3-0EEA-C83F-6B8B-CCFC23125654}"/>
                </a:ext>
              </a:extLst>
            </p:cNvPr>
            <p:cNvCxnSpPr>
              <a:cxnSpLocks/>
              <a:stCxn id="14" idx="2"/>
              <a:endCxn id="19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" name="Google Shape;194;p7">
              <a:extLst>
                <a:ext uri="{FF2B5EF4-FFF2-40B4-BE49-F238E27FC236}">
                  <a16:creationId xmlns:a16="http://schemas.microsoft.com/office/drawing/2014/main" id="{F32905AD-42EC-5CFC-2C33-713DB22BBE2B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" name="Google Shape;195;p7">
              <a:extLst>
                <a:ext uri="{FF2B5EF4-FFF2-40B4-BE49-F238E27FC236}">
                  <a16:creationId xmlns:a16="http://schemas.microsoft.com/office/drawing/2014/main" id="{80BF9E47-F73A-DC6A-260F-E9C52803BB8F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" name="Google Shape;196;p7">
              <a:extLst>
                <a:ext uri="{FF2B5EF4-FFF2-40B4-BE49-F238E27FC236}">
                  <a16:creationId xmlns:a16="http://schemas.microsoft.com/office/drawing/2014/main" id="{43FFE5DA-ADC7-1691-5FAB-32BDB388863F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0" name="Google Shape;197;p7">
              <a:extLst>
                <a:ext uri="{FF2B5EF4-FFF2-40B4-BE49-F238E27FC236}">
                  <a16:creationId xmlns:a16="http://schemas.microsoft.com/office/drawing/2014/main" id="{48945C39-3451-CAFC-129F-C56BA5A81C27}"/>
                </a:ext>
              </a:extLst>
            </p:cNvPr>
            <p:cNvCxnSpPr>
              <a:cxnSpLocks/>
              <a:stCxn id="16" idx="2"/>
              <a:endCxn id="18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1" name="Google Shape;205;p7">
              <a:extLst>
                <a:ext uri="{FF2B5EF4-FFF2-40B4-BE49-F238E27FC236}">
                  <a16:creationId xmlns:a16="http://schemas.microsoft.com/office/drawing/2014/main" id="{354C1517-B0AD-F5DE-4FCC-BC2B2BF3E51D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06;p7">
              <a:extLst>
                <a:ext uri="{FF2B5EF4-FFF2-40B4-BE49-F238E27FC236}">
                  <a16:creationId xmlns:a16="http://schemas.microsoft.com/office/drawing/2014/main" id="{F64A821C-E654-6D57-35A1-A583BF457038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07;p7">
              <a:extLst>
                <a:ext uri="{FF2B5EF4-FFF2-40B4-BE49-F238E27FC236}">
                  <a16:creationId xmlns:a16="http://schemas.microsoft.com/office/drawing/2014/main" id="{7BEC84AF-9361-C4BC-B8C4-5AA8947AD2C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08;p7">
              <a:extLst>
                <a:ext uri="{FF2B5EF4-FFF2-40B4-BE49-F238E27FC236}">
                  <a16:creationId xmlns:a16="http://schemas.microsoft.com/office/drawing/2014/main" id="{C5CA58F6-3792-383D-4D38-6D036B9948EB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09;p7">
              <a:extLst>
                <a:ext uri="{FF2B5EF4-FFF2-40B4-BE49-F238E27FC236}">
                  <a16:creationId xmlns:a16="http://schemas.microsoft.com/office/drawing/2014/main" id="{1FD6FFB0-766E-A788-9FBD-D55C93F72669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52;p11">
              <a:extLst>
                <a:ext uri="{FF2B5EF4-FFF2-40B4-BE49-F238E27FC236}">
                  <a16:creationId xmlns:a16="http://schemas.microsoft.com/office/drawing/2014/main" id="{40C127FF-AF05-2967-00DB-C9670E22BBB0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2578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>
          <a:extLst>
            <a:ext uri="{FF2B5EF4-FFF2-40B4-BE49-F238E27FC236}">
              <a16:creationId xmlns:a16="http://schemas.microsoft.com/office/drawing/2014/main" id="{A8714DB7-CAB5-459C-61E3-50498DB37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6" name="Google Shape;946;g38ded15603a_0_16">
            <a:extLst>
              <a:ext uri="{FF2B5EF4-FFF2-40B4-BE49-F238E27FC236}">
                <a16:creationId xmlns:a16="http://schemas.microsoft.com/office/drawing/2014/main" id="{28B9BE16-3F1B-F74C-3F8A-BFCDB270D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466359"/>
              </p:ext>
            </p:extLst>
          </p:nvPr>
        </p:nvGraphicFramePr>
        <p:xfrm>
          <a:off x="731981" y="1780067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</a:t>
                      </a: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Celkový počet obyvatel dělený celkovou rozlohou městské oblasti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obyvatel starších 64 let v zkoumané oblasti.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47" name="Google Shape;947;g38ded15603a_0_16">
            <a:extLst>
              <a:ext uri="{FF2B5EF4-FFF2-40B4-BE49-F238E27FC236}">
                <a16:creationId xmlns:a16="http://schemas.microsoft.com/office/drawing/2014/main" id="{470116A8-3467-627F-2EC2-C038FD0FA11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 OBYVATEL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6A2ECB1B-0E6D-0C5E-18E2-6E5247474A16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4" name="Google Shape;176;p7">
              <a:extLst>
                <a:ext uri="{FF2B5EF4-FFF2-40B4-BE49-F238E27FC236}">
                  <a16:creationId xmlns:a16="http://schemas.microsoft.com/office/drawing/2014/main" id="{B296814C-697A-6424-F303-D85C661FF34F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7;p7">
              <a:extLst>
                <a:ext uri="{FF2B5EF4-FFF2-40B4-BE49-F238E27FC236}">
                  <a16:creationId xmlns:a16="http://schemas.microsoft.com/office/drawing/2014/main" id="{7CF759A2-C1CB-4F74-85F9-4F5ACE9EDE2E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78;p7">
              <a:extLst>
                <a:ext uri="{FF2B5EF4-FFF2-40B4-BE49-F238E27FC236}">
                  <a16:creationId xmlns:a16="http://schemas.microsoft.com/office/drawing/2014/main" id="{2DD91549-8AEB-F19F-C82F-466C42C563C2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80;p7">
              <a:extLst>
                <a:ext uri="{FF2B5EF4-FFF2-40B4-BE49-F238E27FC236}">
                  <a16:creationId xmlns:a16="http://schemas.microsoft.com/office/drawing/2014/main" id="{2772E2C9-D648-C4F7-489F-FA5599678F96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1;p7">
              <a:extLst>
                <a:ext uri="{FF2B5EF4-FFF2-40B4-BE49-F238E27FC236}">
                  <a16:creationId xmlns:a16="http://schemas.microsoft.com/office/drawing/2014/main" id="{1B75D1E1-F5A4-16F4-7CAD-0E5234BE61DA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9" name="Google Shape;182;p7">
              <a:extLst>
                <a:ext uri="{FF2B5EF4-FFF2-40B4-BE49-F238E27FC236}">
                  <a16:creationId xmlns:a16="http://schemas.microsoft.com/office/drawing/2014/main" id="{C65CD670-26FB-6208-C62A-00ADF1E30E79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0" name="Google Shape;183;p7">
              <a:extLst>
                <a:ext uri="{FF2B5EF4-FFF2-40B4-BE49-F238E27FC236}">
                  <a16:creationId xmlns:a16="http://schemas.microsoft.com/office/drawing/2014/main" id="{DB770E79-655D-675A-3A09-1D4F6A2F6F9F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4;p7">
              <a:extLst>
                <a:ext uri="{FF2B5EF4-FFF2-40B4-BE49-F238E27FC236}">
                  <a16:creationId xmlns:a16="http://schemas.microsoft.com/office/drawing/2014/main" id="{F541378C-2751-9B6C-2E7A-89E6EAD61095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2" name="Google Shape;185;p7">
              <a:extLst>
                <a:ext uri="{FF2B5EF4-FFF2-40B4-BE49-F238E27FC236}">
                  <a16:creationId xmlns:a16="http://schemas.microsoft.com/office/drawing/2014/main" id="{5D357F78-43EC-DBDE-0B78-B729F8F704D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3" name="Google Shape;186;p7">
              <a:extLst>
                <a:ext uri="{FF2B5EF4-FFF2-40B4-BE49-F238E27FC236}">
                  <a16:creationId xmlns:a16="http://schemas.microsoft.com/office/drawing/2014/main" id="{5114C740-B22F-C298-FD62-DA5DB9884778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" name="Google Shape;187;p7">
              <a:extLst>
                <a:ext uri="{FF2B5EF4-FFF2-40B4-BE49-F238E27FC236}">
                  <a16:creationId xmlns:a16="http://schemas.microsoft.com/office/drawing/2014/main" id="{A5BA34DD-35DD-409B-0CD4-143D76574C8E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8;p7">
              <a:extLst>
                <a:ext uri="{FF2B5EF4-FFF2-40B4-BE49-F238E27FC236}">
                  <a16:creationId xmlns:a16="http://schemas.microsoft.com/office/drawing/2014/main" id="{076E3072-DDF9-845D-FC9E-21E07FFFF64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9;p7">
              <a:extLst>
                <a:ext uri="{FF2B5EF4-FFF2-40B4-BE49-F238E27FC236}">
                  <a16:creationId xmlns:a16="http://schemas.microsoft.com/office/drawing/2014/main" id="{1832DD8B-1161-F0A0-11B4-12E3873833C0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0;p7">
              <a:extLst>
                <a:ext uri="{FF2B5EF4-FFF2-40B4-BE49-F238E27FC236}">
                  <a16:creationId xmlns:a16="http://schemas.microsoft.com/office/drawing/2014/main" id="{03AE51B8-C8DA-CFD5-6517-77E74A0CE03E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91;p7">
              <a:extLst>
                <a:ext uri="{FF2B5EF4-FFF2-40B4-BE49-F238E27FC236}">
                  <a16:creationId xmlns:a16="http://schemas.microsoft.com/office/drawing/2014/main" id="{E5B16094-47D1-E644-B2FD-5EB2B058154B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2;p7">
              <a:extLst>
                <a:ext uri="{FF2B5EF4-FFF2-40B4-BE49-F238E27FC236}">
                  <a16:creationId xmlns:a16="http://schemas.microsoft.com/office/drawing/2014/main" id="{5A0F2A15-7A0C-49C2-84B8-03B6D56BB030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3;p7">
              <a:extLst>
                <a:ext uri="{FF2B5EF4-FFF2-40B4-BE49-F238E27FC236}">
                  <a16:creationId xmlns:a16="http://schemas.microsoft.com/office/drawing/2014/main" id="{A3C15D98-9553-FDC1-C327-30405506FC07}"/>
                </a:ext>
              </a:extLst>
            </p:cNvPr>
            <p:cNvCxnSpPr>
              <a:cxnSpLocks/>
              <a:stCxn id="8" idx="2"/>
              <a:endCxn id="1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4;p7">
              <a:extLst>
                <a:ext uri="{FF2B5EF4-FFF2-40B4-BE49-F238E27FC236}">
                  <a16:creationId xmlns:a16="http://schemas.microsoft.com/office/drawing/2014/main" id="{0998400C-97A8-CEC1-9D59-3A1F7EEFD63A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5;p7">
              <a:extLst>
                <a:ext uri="{FF2B5EF4-FFF2-40B4-BE49-F238E27FC236}">
                  <a16:creationId xmlns:a16="http://schemas.microsoft.com/office/drawing/2014/main" id="{487CA83C-3F97-9AB6-2A3C-8BEF47AEF29E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6;p7">
              <a:extLst>
                <a:ext uri="{FF2B5EF4-FFF2-40B4-BE49-F238E27FC236}">
                  <a16:creationId xmlns:a16="http://schemas.microsoft.com/office/drawing/2014/main" id="{A6DC27FC-3980-01C3-0F17-DED96EA90257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7;p7">
              <a:extLst>
                <a:ext uri="{FF2B5EF4-FFF2-40B4-BE49-F238E27FC236}">
                  <a16:creationId xmlns:a16="http://schemas.microsoft.com/office/drawing/2014/main" id="{7ED85554-7B3E-BFCF-5BD2-8C2FD2E24F35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5" name="Google Shape;205;p7">
              <a:extLst>
                <a:ext uri="{FF2B5EF4-FFF2-40B4-BE49-F238E27FC236}">
                  <a16:creationId xmlns:a16="http://schemas.microsoft.com/office/drawing/2014/main" id="{C81FAF8E-9949-2168-FA69-91251AE79859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6;p7">
              <a:extLst>
                <a:ext uri="{FF2B5EF4-FFF2-40B4-BE49-F238E27FC236}">
                  <a16:creationId xmlns:a16="http://schemas.microsoft.com/office/drawing/2014/main" id="{498F7068-8223-C834-30D0-867A18883D4F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7;p7">
              <a:extLst>
                <a:ext uri="{FF2B5EF4-FFF2-40B4-BE49-F238E27FC236}">
                  <a16:creationId xmlns:a16="http://schemas.microsoft.com/office/drawing/2014/main" id="{4C1BAD65-B25E-F432-7541-144376518E3C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8;p7">
              <a:extLst>
                <a:ext uri="{FF2B5EF4-FFF2-40B4-BE49-F238E27FC236}">
                  <a16:creationId xmlns:a16="http://schemas.microsoft.com/office/drawing/2014/main" id="{0EA9413A-AF97-7E04-04B6-6AC8B5DE18D4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9;p7">
              <a:extLst>
                <a:ext uri="{FF2B5EF4-FFF2-40B4-BE49-F238E27FC236}">
                  <a16:creationId xmlns:a16="http://schemas.microsoft.com/office/drawing/2014/main" id="{16866990-42E2-659A-90D7-C36DC535C10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52;p11">
              <a:extLst>
                <a:ext uri="{FF2B5EF4-FFF2-40B4-BE49-F238E27FC236}">
                  <a16:creationId xmlns:a16="http://schemas.microsoft.com/office/drawing/2014/main" id="{00A41611-A95F-402A-9F1E-CFE711848F94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" name="Google Shape;194;p9">
            <a:extLst>
              <a:ext uri="{FF2B5EF4-FFF2-40B4-BE49-F238E27FC236}">
                <a16:creationId xmlns:a16="http://schemas.microsoft.com/office/drawing/2014/main" id="{A2BEEAAE-E97F-5F36-18F1-531D5258DAFB}"/>
              </a:ext>
            </a:extLst>
          </p:cNvPr>
          <p:cNvSpPr/>
          <p:nvPr/>
        </p:nvSpPr>
        <p:spPr>
          <a:xfrm>
            <a:off x="4469349" y="2772846"/>
            <a:ext cx="924576" cy="527068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408217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>
          <a:extLst>
            <a:ext uri="{FF2B5EF4-FFF2-40B4-BE49-F238E27FC236}">
              <a16:creationId xmlns:a16="http://schemas.microsoft.com/office/drawing/2014/main" id="{7031145D-EFEB-439E-43EB-1AF6E0AD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8ded15603a_0_53">
            <a:extLst>
              <a:ext uri="{FF2B5EF4-FFF2-40B4-BE49-F238E27FC236}">
                <a16:creationId xmlns:a16="http://schemas.microsoft.com/office/drawing/2014/main" id="{8FD8FAAB-02EE-B4F3-693F-B894AF6BFFCA}"/>
              </a:ext>
            </a:extLst>
          </p:cNvPr>
          <p:cNvSpPr txBox="1"/>
          <p:nvPr/>
        </p:nvSpPr>
        <p:spPr>
          <a:xfrm>
            <a:off x="576273" y="1133794"/>
            <a:ext cx="5286893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Hustota obyvatelstva měří celkový počet obyvatel na jednotku městské plochy (obyvatel/km²), což odráží, jak koncentrovaná je populace v rámci definované hranice, například v obci nebo zastavěné oblasti.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 tohoto ukazatele je kvantifikovat expozici populace zdravotním rizikům, čímž poskytuje základ pro posouzení, jak hustě osídlené prostředí může ovlivnit zranitelnost vůči přenosným nemocem, tepelnému stresu a omezením nouzové reakce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městské plánování, veřejné zdraví a strategie adaptace na klimatické změny, protože pomáhá identifikovat oblasti s vyšší expozicí, řídí distribuci zdrojů a podporuje rozhodnutí založená na důkazech k vytváření bezpečnějšího, odolnějšího a udržitelnějšího městského prostředí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4" name="Google Shape;954;g38ded15603a_0_53" descr="Citizen, density, nation, population, sparsely icon - Download on Iconfinder">
            <a:extLst>
              <a:ext uri="{FF2B5EF4-FFF2-40B4-BE49-F238E27FC236}">
                <a16:creationId xmlns:a16="http://schemas.microsoft.com/office/drawing/2014/main" id="{DE42EA40-9A3B-4EB1-9251-104BABC9C2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1050" y="1408669"/>
            <a:ext cx="2950950" cy="2950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g38ded15603a_0_53">
            <a:extLst>
              <a:ext uri="{FF2B5EF4-FFF2-40B4-BE49-F238E27FC236}">
                <a16:creationId xmlns:a16="http://schemas.microsoft.com/office/drawing/2014/main" id="{5926BE2F-5E7F-6E88-9C26-B7F7BC23DC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707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>
          <a:extLst>
            <a:ext uri="{FF2B5EF4-FFF2-40B4-BE49-F238E27FC236}">
              <a16:creationId xmlns:a16="http://schemas.microsoft.com/office/drawing/2014/main" id="{D94D275F-0772-9141-4E42-AEA298DA2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8ded15603a_0_345">
            <a:extLst>
              <a:ext uri="{FF2B5EF4-FFF2-40B4-BE49-F238E27FC236}">
                <a16:creationId xmlns:a16="http://schemas.microsoft.com/office/drawing/2014/main" id="{CA4D4A6A-B4F6-0C41-E54E-E7057D2F1801}"/>
              </a:ext>
            </a:extLst>
          </p:cNvPr>
          <p:cNvSpPr txBox="1"/>
          <p:nvPr/>
        </p:nvSpPr>
        <p:spPr>
          <a:xfrm>
            <a:off x="507391" y="1527668"/>
            <a:ext cx="4333800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5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Celkový počet obyvatel dělený celkovou rozlohou městské oblasti</a:t>
            </a:r>
            <a:r>
              <a:rPr lang="en-MT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7760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14000
Optimální hodnota</a:t>
            </a:r>
            <a:r>
              <a:rPr lang="en-MT" sz="15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(0) – 6000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0,78
Úroveň expozice: SPÍŠE NEGATIVNÍ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3" name="Google Shape;963;g38ded15603a_0_345">
            <a:extLst>
              <a:ext uri="{FF2B5EF4-FFF2-40B4-BE49-F238E27FC236}">
                <a16:creationId xmlns:a16="http://schemas.microsoft.com/office/drawing/2014/main" id="{4C6C09A5-9E6A-3156-A93D-7EEC558463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4" name="Google Shape;964;g38ded15603a_0_345" descr="Citizen, density, nation, population, sparsely icon - Download on Iconfinder">
            <a:extLst>
              <a:ext uri="{FF2B5EF4-FFF2-40B4-BE49-F238E27FC236}">
                <a16:creationId xmlns:a16="http://schemas.microsoft.com/office/drawing/2014/main" id="{368B3E58-22BB-47B0-E2DA-BCA2BA4569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1050" y="1408669"/>
            <a:ext cx="2950950" cy="2950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3426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>
          <a:extLst>
            <a:ext uri="{FF2B5EF4-FFF2-40B4-BE49-F238E27FC236}">
              <a16:creationId xmlns:a16="http://schemas.microsoft.com/office/drawing/2014/main" id="{C4AA0044-F42C-072E-7308-84A927EF0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g38ded15603a_0_67">
            <a:extLst>
              <a:ext uri="{FF2B5EF4-FFF2-40B4-BE49-F238E27FC236}">
                <a16:creationId xmlns:a16="http://schemas.microsoft.com/office/drawing/2014/main" id="{B7E6B81D-7801-3C1B-B687-5B19DC600A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325" y="1567044"/>
            <a:ext cx="2218614" cy="3133595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g38ded15603a_0_67">
            <a:extLst>
              <a:ext uri="{FF2B5EF4-FFF2-40B4-BE49-F238E27FC236}">
                <a16:creationId xmlns:a16="http://schemas.microsoft.com/office/drawing/2014/main" id="{926A2537-03AA-57CA-0882-C566B719000C}"/>
              </a:ext>
            </a:extLst>
          </p:cNvPr>
          <p:cNvSpPr txBox="1"/>
          <p:nvPr/>
        </p:nvSpPr>
        <p:spPr>
          <a:xfrm>
            <a:off x="299275" y="1298200"/>
            <a:ext cx="3613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1: 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Vyberte a vypočítejte celkovou rozlohu městské oblasti</a:t>
            </a:r>
            <a:endParaRPr sz="12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2" name="Google Shape;972;g38ded15603a_0_67">
            <a:extLst>
              <a:ext uri="{FF2B5EF4-FFF2-40B4-BE49-F238E27FC236}">
                <a16:creationId xmlns:a16="http://schemas.microsoft.com/office/drawing/2014/main" id="{9BAAA436-9F69-7B99-31F2-813E53B9FD2D}"/>
              </a:ext>
            </a:extLst>
          </p:cNvPr>
          <p:cNvSpPr txBox="1"/>
          <p:nvPr/>
        </p:nvSpPr>
        <p:spPr>
          <a:xfrm>
            <a:off x="4429800" y="1298198"/>
            <a:ext cx="38871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2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Shromážděte demografická data vybrané městské oblasti. Použijte zdroje jako národní statistický úřad, městské demografické údaje, datové sady populačních mřížek.</a:t>
            </a:r>
            <a:endParaRPr sz="12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3" name="Google Shape;973;g38ded15603a_0_67">
            <a:extLst>
              <a:ext uri="{FF2B5EF4-FFF2-40B4-BE49-F238E27FC236}">
                <a16:creationId xmlns:a16="http://schemas.microsoft.com/office/drawing/2014/main" id="{F215EB0F-9C02-E5D1-6D9F-4BBA52BBC70F}"/>
              </a:ext>
            </a:extLst>
          </p:cNvPr>
          <p:cNvSpPr txBox="1"/>
          <p:nvPr/>
        </p:nvSpPr>
        <p:spPr>
          <a:xfrm>
            <a:off x="1545430" y="4613238"/>
            <a:ext cx="2047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0.054492 km2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974" name="Google Shape;974;g38ded15603a_0_67">
            <a:extLst>
              <a:ext uri="{FF2B5EF4-FFF2-40B4-BE49-F238E27FC236}">
                <a16:creationId xmlns:a16="http://schemas.microsoft.com/office/drawing/2014/main" id="{A3F85773-29E8-8C57-255A-1004E8987401}"/>
              </a:ext>
            </a:extLst>
          </p:cNvPr>
          <p:cNvGraphicFramePr/>
          <p:nvPr/>
        </p:nvGraphicFramePr>
        <p:xfrm>
          <a:off x="4497474" y="2219456"/>
          <a:ext cx="3887100" cy="76194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94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8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4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Databáze ISTAT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populace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682 obyvatel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75" name="Google Shape;975;g38ded15603a_0_67">
            <a:extLst>
              <a:ext uri="{FF2B5EF4-FFF2-40B4-BE49-F238E27FC236}">
                <a16:creationId xmlns:a16="http://schemas.microsoft.com/office/drawing/2014/main" id="{721B6FB2-122E-B459-05B9-45FE6D588A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g38ded15603a_0_67">
            <a:extLst>
              <a:ext uri="{FF2B5EF4-FFF2-40B4-BE49-F238E27FC236}">
                <a16:creationId xmlns:a16="http://schemas.microsoft.com/office/drawing/2014/main" id="{8E4541CE-16CC-CC7D-D9BD-03574232C43B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7" name="Google Shape;977;g38ded15603a_0_67">
            <a:extLst>
              <a:ext uri="{FF2B5EF4-FFF2-40B4-BE49-F238E27FC236}">
                <a16:creationId xmlns:a16="http://schemas.microsoft.com/office/drawing/2014/main" id="{3D9C4C1A-EE2A-5820-0B09-4CBBD7FEAB67}"/>
              </a:ext>
            </a:extLst>
          </p:cNvPr>
          <p:cNvSpPr txBox="1"/>
          <p:nvPr/>
        </p:nvSpPr>
        <p:spPr>
          <a:xfrm>
            <a:off x="4429799" y="3549636"/>
            <a:ext cx="68286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3: 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hodnotu pomocí vzorce</a:t>
            </a:r>
            <a:endParaRPr sz="12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8" name="Google Shape;978;g38ded15603a_0_67">
            <a:extLst>
              <a:ext uri="{FF2B5EF4-FFF2-40B4-BE49-F238E27FC236}">
                <a16:creationId xmlns:a16="http://schemas.microsoft.com/office/drawing/2014/main" id="{5AA140F6-28D3-1400-D874-3652FB1F20D1}"/>
              </a:ext>
            </a:extLst>
          </p:cNvPr>
          <p:cNvSpPr txBox="1"/>
          <p:nvPr/>
        </p:nvSpPr>
        <p:spPr>
          <a:xfrm>
            <a:off x="4827693" y="4052749"/>
            <a:ext cx="2286419" cy="23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městské oblasti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g38ded15603a_0_67">
            <a:extLst>
              <a:ext uri="{FF2B5EF4-FFF2-40B4-BE49-F238E27FC236}">
                <a16:creationId xmlns:a16="http://schemas.microsoft.com/office/drawing/2014/main" id="{5E29F160-27CA-56C6-05AF-EEA51348803E}"/>
              </a:ext>
            </a:extLst>
          </p:cNvPr>
          <p:cNvSpPr txBox="1"/>
          <p:nvPr/>
        </p:nvSpPr>
        <p:spPr>
          <a:xfrm>
            <a:off x="5035111" y="3759573"/>
            <a:ext cx="21237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populace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80" name="Google Shape;980;g38ded15603a_0_67">
            <a:extLst>
              <a:ext uri="{FF2B5EF4-FFF2-40B4-BE49-F238E27FC236}">
                <a16:creationId xmlns:a16="http://schemas.microsoft.com/office/drawing/2014/main" id="{5DC7089E-BD8B-9664-8DFF-937BBFED6EA2}"/>
              </a:ext>
            </a:extLst>
          </p:cNvPr>
          <p:cNvCxnSpPr>
            <a:cxnSpLocks/>
          </p:cNvCxnSpPr>
          <p:nvPr/>
        </p:nvCxnSpPr>
        <p:spPr>
          <a:xfrm>
            <a:off x="4901926" y="4172561"/>
            <a:ext cx="2390069" cy="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584894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>
          <a:extLst>
            <a:ext uri="{FF2B5EF4-FFF2-40B4-BE49-F238E27FC236}">
              <a16:creationId xmlns:a16="http://schemas.microsoft.com/office/drawing/2014/main" id="{C916A57C-EE91-A8F6-93B8-C7C827AF4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8dfaf0db45_0_1343">
            <a:extLst>
              <a:ext uri="{FF2B5EF4-FFF2-40B4-BE49-F238E27FC236}">
                <a16:creationId xmlns:a16="http://schemas.microsoft.com/office/drawing/2014/main" id="{0A67B833-C41F-5B84-6297-C640DD3010A8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je normalizována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87" name="Google Shape;987;g38dfaf0db45_0_1343">
            <a:extLst>
              <a:ext uri="{FF2B5EF4-FFF2-40B4-BE49-F238E27FC236}">
                <a16:creationId xmlns:a16="http://schemas.microsoft.com/office/drawing/2014/main" id="{BD5F0457-0012-F534-1DBE-65AA8770CD10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g38dfaf0db45_0_1343">
            <a:extLst>
              <a:ext uri="{FF2B5EF4-FFF2-40B4-BE49-F238E27FC236}">
                <a16:creationId xmlns:a16="http://schemas.microsoft.com/office/drawing/2014/main" id="{AB84FE15-00FC-FE1F-910F-0E28459BD071}"/>
              </a:ext>
            </a:extLst>
          </p:cNvPr>
          <p:cNvSpPr txBox="1"/>
          <p:nvPr/>
        </p:nvSpPr>
        <p:spPr>
          <a:xfrm>
            <a:off x="928800" y="2256944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991" name="Google Shape;991;g38dfaf0db45_0_1343">
            <a:extLst>
              <a:ext uri="{FF2B5EF4-FFF2-40B4-BE49-F238E27FC236}">
                <a16:creationId xmlns:a16="http://schemas.microsoft.com/office/drawing/2014/main" id="{59303A7D-18CE-39DB-1F91-6B27B0CE09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g38dfaf0db45_0_1343">
            <a:extLst>
              <a:ext uri="{FF2B5EF4-FFF2-40B4-BE49-F238E27FC236}">
                <a16:creationId xmlns:a16="http://schemas.microsoft.com/office/drawing/2014/main" id="{A2BDD11E-AAF2-BA41-B89C-2883ADF51C9C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3" name="Google Shape;735;g38dfaf0db45_0_691">
            <a:extLst>
              <a:ext uri="{FF2B5EF4-FFF2-40B4-BE49-F238E27FC236}">
                <a16:creationId xmlns:a16="http://schemas.microsoft.com/office/drawing/2014/main" id="{1CC57122-23AD-2B6E-EB76-52197F1DF9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3339907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Google Shape;654;g38dfaf0db45_0_557">
            <a:extLst>
              <a:ext uri="{FF2B5EF4-FFF2-40B4-BE49-F238E27FC236}">
                <a16:creationId xmlns:a16="http://schemas.microsoft.com/office/drawing/2014/main" id="{DC62C3DD-313D-FE5B-3DC1-F5E5E62BF639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" name="Google Shape;1057;g38dfaf0db45_0_1478">
            <a:extLst>
              <a:ext uri="{FF2B5EF4-FFF2-40B4-BE49-F238E27FC236}">
                <a16:creationId xmlns:a16="http://schemas.microsoft.com/office/drawing/2014/main" id="{3058818C-8CBC-21B6-3D97-3337C81F97C0}"/>
              </a:ext>
            </a:extLst>
          </p:cNvPr>
          <p:cNvSpPr txBox="1"/>
          <p:nvPr/>
        </p:nvSpPr>
        <p:spPr>
          <a:xfrm>
            <a:off x="789727" y="2305862"/>
            <a:ext cx="2419140" cy="4291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127117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38dfaf0db45_0_1354"/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Step 4: Normalize the result:</a:t>
            </a:r>
            <a:endParaRPr>
              <a:solidFill>
                <a:schemeClr val="lt2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MT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For the “lower is better” indicators (lower the numerical value of the indicator, the higher the performance level.), the value is normalised applying the following formula:</a:t>
            </a:r>
            <a:br>
              <a:rPr lang="en-MT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000" name="Google Shape;1000;g38dfaf0db45_0_1354"/>
          <p:cNvGraphicFramePr/>
          <p:nvPr/>
        </p:nvGraphicFramePr>
        <p:xfrm>
          <a:off x="4136432" y="2408346"/>
          <a:ext cx="4381500" cy="173734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Normalisation values</a:t>
                      </a:r>
                      <a:endParaRPr sz="1400" u="none" strike="noStrike" cap="none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Description</a:t>
                      </a:r>
                      <a:endParaRPr sz="1400" u="none" strike="noStrike" cap="none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Optimal (No improvement necessary)</a:t>
                      </a:r>
                      <a:endParaRPr sz="9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Rather positive</a:t>
                      </a:r>
                      <a:endParaRPr sz="9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Neutral</a:t>
                      </a:r>
                      <a:endParaRPr sz="9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Rather negative</a:t>
                      </a:r>
                      <a:endParaRPr sz="9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Critical (Could lead to severe consequences)</a:t>
                      </a:r>
                      <a:endParaRPr sz="9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01" name="Google Shape;1001;g38dfaf0db45_0_1354"/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g38dfaf0db45_0_1354"/>
          <p:cNvSpPr txBox="1"/>
          <p:nvPr/>
        </p:nvSpPr>
        <p:spPr>
          <a:xfrm>
            <a:off x="1009496" y="237884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3" name="Google Shape;1003;g38dfaf0db45_0_1354"/>
          <p:cNvSpPr txBox="1"/>
          <p:nvPr/>
        </p:nvSpPr>
        <p:spPr>
          <a:xfrm>
            <a:off x="1009496" y="3007525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4" name="Google Shape;1004;g38dfaf0db45_0_1354"/>
          <p:cNvSpPr txBox="1"/>
          <p:nvPr/>
        </p:nvSpPr>
        <p:spPr>
          <a:xfrm>
            <a:off x="1009496" y="3643446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5" name="Google Shape;1005;g38dfaf0db45_0_1354"/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6" name="Google Shape;1006;g38dfaf0db45_0_1354"/>
          <p:cNvSpPr txBox="1"/>
          <p:nvPr/>
        </p:nvSpPr>
        <p:spPr>
          <a:xfrm>
            <a:off x="1537587" y="456755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1" i="0" u="none" strike="noStrike" cap="none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Rather Negative</a:t>
            </a:r>
            <a:endParaRPr sz="1400" b="1" i="0" u="none" strike="noStrike" cap="none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7" name="Google Shape;1007;g38dfaf0db45_0_1354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50"/>
              <a:buFont typeface="Arial"/>
              <a:buNone/>
            </a:pPr>
            <a:r>
              <a:rPr lang="en-MT" sz="1800">
                <a:solidFill>
                  <a:srgbClr val="70AD47"/>
                </a:solidFill>
              </a:rPr>
              <a:t>C8.1 - E1 POPULATION DENSITY</a:t>
            </a:r>
            <a:endParaRPr sz="180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g38dfaf0db45_0_1354"/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1" i="0" u="none" strike="noStrike" cap="none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CALCULATION: STEP BY STEP</a:t>
            </a:r>
            <a:endParaRPr sz="1400" b="1" i="0" u="none" strike="noStrike" cap="none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9" name="Google Shape;1009;g38dfaf0db45_0_1354"/>
          <p:cNvSpPr txBox="1"/>
          <p:nvPr/>
        </p:nvSpPr>
        <p:spPr>
          <a:xfrm>
            <a:off x="841045" y="1865839"/>
            <a:ext cx="3018900" cy="535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0" name="Google Shape;1010;g38dfaf0db45_0_1354"/>
          <p:cNvSpPr txBox="1"/>
          <p:nvPr/>
        </p:nvSpPr>
        <p:spPr>
          <a:xfrm>
            <a:off x="841045" y="2704074"/>
            <a:ext cx="3018900" cy="5451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1" name="Google Shape;1011;g38dfaf0db45_0_1354"/>
          <p:cNvSpPr txBox="1"/>
          <p:nvPr/>
        </p:nvSpPr>
        <p:spPr>
          <a:xfrm>
            <a:off x="841045" y="3551969"/>
            <a:ext cx="3018900" cy="5451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2" name="Google Shape;1012;g38dfaf0db45_0_1354"/>
          <p:cNvSpPr txBox="1"/>
          <p:nvPr/>
        </p:nvSpPr>
        <p:spPr>
          <a:xfrm>
            <a:off x="841045" y="4270994"/>
            <a:ext cx="3018900" cy="287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0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>
          <a:extLst>
            <a:ext uri="{FF2B5EF4-FFF2-40B4-BE49-F238E27FC236}">
              <a16:creationId xmlns:a16="http://schemas.microsoft.com/office/drawing/2014/main" id="{0520E348-54A4-DD40-D725-4E9D42242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38dfaf0db45_0_1354">
            <a:extLst>
              <a:ext uri="{FF2B5EF4-FFF2-40B4-BE49-F238E27FC236}">
                <a16:creationId xmlns:a16="http://schemas.microsoft.com/office/drawing/2014/main" id="{4AFCE182-E2F2-E3E3-439A-375D6C3799B9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„nižší je lepší“ (nižší číselná hodnota indikátoru,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1" name="Google Shape;1001;g38dfaf0db45_0_1354">
            <a:extLst>
              <a:ext uri="{FF2B5EF4-FFF2-40B4-BE49-F238E27FC236}">
                <a16:creationId xmlns:a16="http://schemas.microsoft.com/office/drawing/2014/main" id="{ADB22574-ABCC-AA66-7CA1-0F5FD3615247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g38dfaf0db45_0_1354">
            <a:extLst>
              <a:ext uri="{FF2B5EF4-FFF2-40B4-BE49-F238E27FC236}">
                <a16:creationId xmlns:a16="http://schemas.microsoft.com/office/drawing/2014/main" id="{9E1B597E-A176-81FC-7967-6851DA74BD65}"/>
              </a:ext>
            </a:extLst>
          </p:cNvPr>
          <p:cNvSpPr txBox="1"/>
          <p:nvPr/>
        </p:nvSpPr>
        <p:spPr>
          <a:xfrm>
            <a:off x="1009496" y="2641068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3" name="Google Shape;1003;g38dfaf0db45_0_1354">
            <a:extLst>
              <a:ext uri="{FF2B5EF4-FFF2-40B4-BE49-F238E27FC236}">
                <a16:creationId xmlns:a16="http://schemas.microsoft.com/office/drawing/2014/main" id="{692C6170-DDFF-496C-C8F9-A68ED0604340}"/>
              </a:ext>
            </a:extLst>
          </p:cNvPr>
          <p:cNvSpPr txBox="1"/>
          <p:nvPr/>
        </p:nvSpPr>
        <p:spPr>
          <a:xfrm>
            <a:off x="1009496" y="3269744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4" name="Google Shape;1004;g38dfaf0db45_0_1354">
            <a:extLst>
              <a:ext uri="{FF2B5EF4-FFF2-40B4-BE49-F238E27FC236}">
                <a16:creationId xmlns:a16="http://schemas.microsoft.com/office/drawing/2014/main" id="{483AA955-C8AC-DD60-5945-BE6A8EC4096B}"/>
              </a:ext>
            </a:extLst>
          </p:cNvPr>
          <p:cNvSpPr txBox="1"/>
          <p:nvPr/>
        </p:nvSpPr>
        <p:spPr>
          <a:xfrm>
            <a:off x="1009496" y="3905665"/>
            <a:ext cx="22641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5" name="Google Shape;1005;g38dfaf0db45_0_1354">
            <a:extLst>
              <a:ext uri="{FF2B5EF4-FFF2-40B4-BE49-F238E27FC236}">
                <a16:creationId xmlns:a16="http://schemas.microsoft.com/office/drawing/2014/main" id="{5FB5C341-F4D0-53F1-73AC-84D17DB35894}"/>
              </a:ext>
            </a:extLst>
          </p:cNvPr>
          <p:cNvSpPr txBox="1"/>
          <p:nvPr/>
        </p:nvSpPr>
        <p:spPr>
          <a:xfrm>
            <a:off x="1009496" y="4444934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06" name="Google Shape;1006;g38dfaf0db45_0_1354">
            <a:extLst>
              <a:ext uri="{FF2B5EF4-FFF2-40B4-BE49-F238E27FC236}">
                <a16:creationId xmlns:a16="http://schemas.microsoft.com/office/drawing/2014/main" id="{2DB7D601-6314-4537-E40E-7727B4C632F4}"/>
              </a:ext>
            </a:extLst>
          </p:cNvPr>
          <p:cNvSpPr txBox="1"/>
          <p:nvPr/>
        </p:nvSpPr>
        <p:spPr>
          <a:xfrm>
            <a:off x="1198920" y="4444934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Spíše negativní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7" name="Google Shape;1007;g38dfaf0db45_0_1354">
            <a:extLst>
              <a:ext uri="{FF2B5EF4-FFF2-40B4-BE49-F238E27FC236}">
                <a16:creationId xmlns:a16="http://schemas.microsoft.com/office/drawing/2014/main" id="{D909F461-C469-D050-51A0-A56ED25916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g38dfaf0db45_0_1354">
            <a:extLst>
              <a:ext uri="{FF2B5EF4-FFF2-40B4-BE49-F238E27FC236}">
                <a16:creationId xmlns:a16="http://schemas.microsoft.com/office/drawing/2014/main" id="{E0A84154-78C5-B01B-B685-184F8870148C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9" name="Google Shape;1009;g38dfaf0db45_0_1354">
            <a:extLst>
              <a:ext uri="{FF2B5EF4-FFF2-40B4-BE49-F238E27FC236}">
                <a16:creationId xmlns:a16="http://schemas.microsoft.com/office/drawing/2014/main" id="{8E52D00C-5E2E-BCC0-4D58-1C7309590AAB}"/>
              </a:ext>
            </a:extLst>
          </p:cNvPr>
          <p:cNvSpPr txBox="1"/>
          <p:nvPr/>
        </p:nvSpPr>
        <p:spPr>
          <a:xfrm>
            <a:off x="798715" y="2342746"/>
            <a:ext cx="2264100" cy="4016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0" name="Google Shape;1010;g38dfaf0db45_0_1354">
            <a:extLst>
              <a:ext uri="{FF2B5EF4-FFF2-40B4-BE49-F238E27FC236}">
                <a16:creationId xmlns:a16="http://schemas.microsoft.com/office/drawing/2014/main" id="{EE237F44-45EC-588A-E245-D7A9A3CBD9FE}"/>
              </a:ext>
            </a:extLst>
          </p:cNvPr>
          <p:cNvSpPr txBox="1"/>
          <p:nvPr/>
        </p:nvSpPr>
        <p:spPr>
          <a:xfrm>
            <a:off x="841045" y="2966293"/>
            <a:ext cx="2264100" cy="40881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1" name="Google Shape;1011;g38dfaf0db45_0_1354">
            <a:extLst>
              <a:ext uri="{FF2B5EF4-FFF2-40B4-BE49-F238E27FC236}">
                <a16:creationId xmlns:a16="http://schemas.microsoft.com/office/drawing/2014/main" id="{EF650A3F-AEDB-5C44-A2F7-32225E57E6A7}"/>
              </a:ext>
            </a:extLst>
          </p:cNvPr>
          <p:cNvSpPr txBox="1"/>
          <p:nvPr/>
        </p:nvSpPr>
        <p:spPr>
          <a:xfrm>
            <a:off x="472040" y="3526687"/>
            <a:ext cx="2264100" cy="40881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12" name="Google Shape;1012;g38dfaf0db45_0_1354">
            <a:extLst>
              <a:ext uri="{FF2B5EF4-FFF2-40B4-BE49-F238E27FC236}">
                <a16:creationId xmlns:a16="http://schemas.microsoft.com/office/drawing/2014/main" id="{C7D2D51A-1D07-E6A5-7786-AF12B0B194AD}"/>
              </a:ext>
            </a:extLst>
          </p:cNvPr>
          <p:cNvSpPr txBox="1"/>
          <p:nvPr/>
        </p:nvSpPr>
        <p:spPr>
          <a:xfrm>
            <a:off x="356325" y="4119986"/>
            <a:ext cx="2264100" cy="21554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063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C9BED7E0-1CDA-E16A-AF7F-0082053CE5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946144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0149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>
          <a:extLst>
            <a:ext uri="{FF2B5EF4-FFF2-40B4-BE49-F238E27FC236}">
              <a16:creationId xmlns:a16="http://schemas.microsoft.com/office/drawing/2014/main" id="{EC48168E-4DE0-21EB-BAEC-69DBFA750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8ded15603a_0_113">
            <a:extLst>
              <a:ext uri="{FF2B5EF4-FFF2-40B4-BE49-F238E27FC236}">
                <a16:creationId xmlns:a16="http://schemas.microsoft.com/office/drawing/2014/main" id="{F022F7FA-B0B9-8F4C-4AFD-74E24C1889D2}"/>
              </a:ext>
            </a:extLst>
          </p:cNvPr>
          <p:cNvSpPr txBox="1"/>
          <p:nvPr/>
        </p:nvSpPr>
        <p:spPr>
          <a:xfrm>
            <a:off x="576274" y="1133794"/>
            <a:ext cx="485207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 věku populace měří demografickou strukturu komunity, obvykle vyjádřenou pomocí metrik jako medián věku nebo podíl populace v určitých věkových skupinách (např. děti, dospělí v produktivním věku, starší dospělí).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Jeho účelem je zachytit věkovou dynamiku populace, která ovlivňuje zranitelnost, zdravotní výsledky, potřeby služeb a priority městského plánování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Relevance: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Porozumění věkovému rozložení je klíčové pro posouzení rizika a odolnosti: starší dospělí a malé děti často čelí vyšší expozici environmentálním rizikům, zdravotním nouzím a omezením mobility, zatímco mladší nebo stárnoucí populace může významně ovlivnit požadavky na infrastrukturu, poskytování zdravotní péče a dlouhodobé adaptační strategie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97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18" name="Google Shape;1018;g38ded15603a_0_113">
            <a:extLst>
              <a:ext uri="{FF2B5EF4-FFF2-40B4-BE49-F238E27FC236}">
                <a16:creationId xmlns:a16="http://schemas.microsoft.com/office/drawing/2014/main" id="{28421619-CCAD-91B9-D2F1-D6B8ECC215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049"/>
          <a:stretch/>
        </p:blipFill>
        <p:spPr>
          <a:xfrm>
            <a:off x="5428350" y="1364376"/>
            <a:ext cx="2476500" cy="2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g38ded15603a_0_113">
            <a:extLst>
              <a:ext uri="{FF2B5EF4-FFF2-40B4-BE49-F238E27FC236}">
                <a16:creationId xmlns:a16="http://schemas.microsoft.com/office/drawing/2014/main" id="{842A4361-F60C-4351-DF95-520439D3D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50899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3">
          <a:extLst>
            <a:ext uri="{FF2B5EF4-FFF2-40B4-BE49-F238E27FC236}">
              <a16:creationId xmlns:a16="http://schemas.microsoft.com/office/drawing/2014/main" id="{E7A93E37-BA39-AA6F-7E52-FEE9B89F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g38ded15603a_0_119">
            <a:extLst>
              <a:ext uri="{FF2B5EF4-FFF2-40B4-BE49-F238E27FC236}">
                <a16:creationId xmlns:a16="http://schemas.microsoft.com/office/drawing/2014/main" id="{35AD804C-57F1-9808-785C-6977ADD8C0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049"/>
          <a:stretch/>
        </p:blipFill>
        <p:spPr>
          <a:xfrm>
            <a:off x="5725530" y="1501536"/>
            <a:ext cx="2476500" cy="2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g38ded15603a_0_119">
            <a:extLst>
              <a:ext uri="{FF2B5EF4-FFF2-40B4-BE49-F238E27FC236}">
                <a16:creationId xmlns:a16="http://schemas.microsoft.com/office/drawing/2014/main" id="{3E366B4D-9EF0-940B-6BF2-5E7E19F96A2C}"/>
              </a:ext>
            </a:extLst>
          </p:cNvPr>
          <p:cNvSpPr txBox="1"/>
          <p:nvPr/>
        </p:nvSpPr>
        <p:spPr>
          <a:xfrm>
            <a:off x="829474" y="1113700"/>
            <a:ext cx="5281766" cy="282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Počet obyvatel starších 64 let v zkoumané oblasti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0,0021 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(&gt;64 let)/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urbanizovaná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plocha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(m2)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0 003
Optimální hodnota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(0) = 0,0015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0.4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expozice: SPÍŠE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28" name="Google Shape;1028;g38ded15603a_0_119">
            <a:extLst>
              <a:ext uri="{FF2B5EF4-FFF2-40B4-BE49-F238E27FC236}">
                <a16:creationId xmlns:a16="http://schemas.microsoft.com/office/drawing/2014/main" id="{2012274B-A251-79C2-6B65-029A26F554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22387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>
          <a:extLst>
            <a:ext uri="{FF2B5EF4-FFF2-40B4-BE49-F238E27FC236}">
              <a16:creationId xmlns:a16="http://schemas.microsoft.com/office/drawing/2014/main" id="{21B2AF4C-E002-B7A0-29C6-DC47E4695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Google Shape;1033;g38ded15603a_0_357">
            <a:extLst>
              <a:ext uri="{FF2B5EF4-FFF2-40B4-BE49-F238E27FC236}">
                <a16:creationId xmlns:a16="http://schemas.microsoft.com/office/drawing/2014/main" id="{3692B41F-26F8-7653-27DB-42A777653A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325" y="1567044"/>
            <a:ext cx="2218614" cy="3133595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g38ded15603a_0_357">
            <a:extLst>
              <a:ext uri="{FF2B5EF4-FFF2-40B4-BE49-F238E27FC236}">
                <a16:creationId xmlns:a16="http://schemas.microsoft.com/office/drawing/2014/main" id="{BC9128F0-782D-65E6-A701-FFB5CE48EF3B}"/>
              </a:ext>
            </a:extLst>
          </p:cNvPr>
          <p:cNvSpPr txBox="1"/>
          <p:nvPr/>
        </p:nvSpPr>
        <p:spPr>
          <a:xfrm>
            <a:off x="299274" y="1229206"/>
            <a:ext cx="3613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1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Vyberte a vypočítejte celkovou rozlohu městské oblasti</a:t>
            </a:r>
            <a:endParaRPr sz="12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6" name="Google Shape;1036;g38ded15603a_0_357">
            <a:extLst>
              <a:ext uri="{FF2B5EF4-FFF2-40B4-BE49-F238E27FC236}">
                <a16:creationId xmlns:a16="http://schemas.microsoft.com/office/drawing/2014/main" id="{40641B68-E9FB-2051-594C-390AC329C08D}"/>
              </a:ext>
            </a:extLst>
          </p:cNvPr>
          <p:cNvSpPr txBox="1"/>
          <p:nvPr/>
        </p:nvSpPr>
        <p:spPr>
          <a:xfrm>
            <a:off x="4429799" y="1229204"/>
            <a:ext cx="38871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2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Shromážděte demografická data vybrané oblasti města. Zvláště vzhledem k počtu obyvatel starších 64 let. Použijte zdroje jako národní statistický úřad, městské demografické údaje, datové sady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en-MT" sz="1200" b="0" i="0" u="none" strike="noStrike" cap="none" dirty="0">
                <a:solidFill>
                  <a:srgbClr val="708792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7" name="Google Shape;1037;g38ded15603a_0_357">
            <a:extLst>
              <a:ext uri="{FF2B5EF4-FFF2-40B4-BE49-F238E27FC236}">
                <a16:creationId xmlns:a16="http://schemas.microsoft.com/office/drawing/2014/main" id="{52BEB98E-557F-D6C2-7CDC-D79073087759}"/>
              </a:ext>
            </a:extLst>
          </p:cNvPr>
          <p:cNvSpPr txBox="1"/>
          <p:nvPr/>
        </p:nvSpPr>
        <p:spPr>
          <a:xfrm>
            <a:off x="1545430" y="4613238"/>
            <a:ext cx="2047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Oblast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0.054492 km2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8" name="Google Shape;1038;g38ded15603a_0_357">
            <a:extLst>
              <a:ext uri="{FF2B5EF4-FFF2-40B4-BE49-F238E27FC236}">
                <a16:creationId xmlns:a16="http://schemas.microsoft.com/office/drawing/2014/main" id="{417F8C70-C3CA-30D0-4A8F-EB5D340AF8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g38ded15603a_0_357">
            <a:extLst>
              <a:ext uri="{FF2B5EF4-FFF2-40B4-BE49-F238E27FC236}">
                <a16:creationId xmlns:a16="http://schemas.microsoft.com/office/drawing/2014/main" id="{03EC4E35-08E5-282D-CB14-918AEA0F36C4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0" name="Google Shape;1040;g38ded15603a_0_357">
            <a:extLst>
              <a:ext uri="{FF2B5EF4-FFF2-40B4-BE49-F238E27FC236}">
                <a16:creationId xmlns:a16="http://schemas.microsoft.com/office/drawing/2014/main" id="{581C7E3A-BC4D-E918-735B-5163177A7E8A}"/>
              </a:ext>
            </a:extLst>
          </p:cNvPr>
          <p:cNvSpPr txBox="1"/>
          <p:nvPr/>
        </p:nvSpPr>
        <p:spPr>
          <a:xfrm>
            <a:off x="4429799" y="3549636"/>
            <a:ext cx="68286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just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Krok 3: 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Vypočítejte hodnotu pomocí vzorce</a:t>
            </a:r>
            <a:endParaRPr sz="120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1" name="Google Shape;1041;g38ded15603a_0_357">
            <a:extLst>
              <a:ext uri="{FF2B5EF4-FFF2-40B4-BE49-F238E27FC236}">
                <a16:creationId xmlns:a16="http://schemas.microsoft.com/office/drawing/2014/main" id="{C7A40413-F999-0F2A-0289-65251ABC9CB4}"/>
              </a:ext>
            </a:extLst>
          </p:cNvPr>
          <p:cNvSpPr txBox="1"/>
          <p:nvPr/>
        </p:nvSpPr>
        <p:spPr>
          <a:xfrm>
            <a:off x="4542178" y="4222950"/>
            <a:ext cx="2552041" cy="31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plocha městské oblasti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g38ded15603a_0_357">
            <a:extLst>
              <a:ext uri="{FF2B5EF4-FFF2-40B4-BE49-F238E27FC236}">
                <a16:creationId xmlns:a16="http://schemas.microsoft.com/office/drawing/2014/main" id="{3B7A0F26-B806-1DE6-2914-8DB7811B6368}"/>
              </a:ext>
            </a:extLst>
          </p:cNvPr>
          <p:cNvSpPr txBox="1"/>
          <p:nvPr/>
        </p:nvSpPr>
        <p:spPr>
          <a:xfrm>
            <a:off x="4497478" y="3929774"/>
            <a:ext cx="21237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 algn="ctr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  <a:buSzPts val="1200"/>
            </a:pPr>
            <a:r>
              <a:rPr lang="cs-CZ" sz="12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Celková populace &gt; 65</a:t>
            </a:r>
            <a:endParaRPr sz="12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3" name="Google Shape;1043;g38ded15603a_0_357">
            <a:extLst>
              <a:ext uri="{FF2B5EF4-FFF2-40B4-BE49-F238E27FC236}">
                <a16:creationId xmlns:a16="http://schemas.microsoft.com/office/drawing/2014/main" id="{80E22FE8-D4AE-A3D1-F662-F40A60DE7FA7}"/>
              </a:ext>
            </a:extLst>
          </p:cNvPr>
          <p:cNvCxnSpPr>
            <a:cxnSpLocks/>
          </p:cNvCxnSpPr>
          <p:nvPr/>
        </p:nvCxnSpPr>
        <p:spPr>
          <a:xfrm>
            <a:off x="4755538" y="4329060"/>
            <a:ext cx="2118656" cy="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044" name="Google Shape;1044;g38ded15603a_0_357">
            <a:extLst>
              <a:ext uri="{FF2B5EF4-FFF2-40B4-BE49-F238E27FC236}">
                <a16:creationId xmlns:a16="http://schemas.microsoft.com/office/drawing/2014/main" id="{D9DF37C3-73CB-B5FF-0AEF-4914ACDD2757}"/>
              </a:ext>
            </a:extLst>
          </p:cNvPr>
          <p:cNvGraphicFramePr/>
          <p:nvPr/>
        </p:nvGraphicFramePr>
        <p:xfrm>
          <a:off x="4497474" y="2122875"/>
          <a:ext cx="3887100" cy="131055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94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85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4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Databáze ISTAT</a:t>
                      </a:r>
                      <a:endParaRPr sz="14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populace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682 obyvatel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populace Starší 64 let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114 obyvatel</a:t>
                      </a:r>
                      <a:endParaRPr sz="12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9629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8">
          <a:extLst>
            <a:ext uri="{FF2B5EF4-FFF2-40B4-BE49-F238E27FC236}">
              <a16:creationId xmlns:a16="http://schemas.microsoft.com/office/drawing/2014/main" id="{5A577FF1-151D-495C-4FE3-80EFDF079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57;g38dfaf0db45_0_1478">
            <a:extLst>
              <a:ext uri="{FF2B5EF4-FFF2-40B4-BE49-F238E27FC236}">
                <a16:creationId xmlns:a16="http://schemas.microsoft.com/office/drawing/2014/main" id="{BA773A0F-CA37-4650-07F6-50C7B0AF2855}"/>
              </a:ext>
            </a:extLst>
          </p:cNvPr>
          <p:cNvSpPr txBox="1"/>
          <p:nvPr/>
        </p:nvSpPr>
        <p:spPr>
          <a:xfrm>
            <a:off x="789727" y="2305862"/>
            <a:ext cx="2419140" cy="4291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50" name="Google Shape;1050;g38dfaf0db45_0_1478">
            <a:extLst>
              <a:ext uri="{FF2B5EF4-FFF2-40B4-BE49-F238E27FC236}">
                <a16:creationId xmlns:a16="http://schemas.microsoft.com/office/drawing/2014/main" id="{D14CECBA-A8A4-3052-0835-6CEF080A148E}"/>
              </a:ext>
            </a:extLst>
          </p:cNvPr>
          <p:cNvSpPr txBox="1"/>
          <p:nvPr/>
        </p:nvSpPr>
        <p:spPr>
          <a:xfrm>
            <a:off x="2992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Normalizujte výsledek:</a:t>
            </a: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„nižší je lepší“ (nižší číselná hodnota indikátoru, tím vyšší úroveň výkonu)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1" name="Google Shape;1051;g38dfaf0db45_0_1478">
            <a:extLst>
              <a:ext uri="{FF2B5EF4-FFF2-40B4-BE49-F238E27FC236}">
                <a16:creationId xmlns:a16="http://schemas.microsoft.com/office/drawing/2014/main" id="{3D1BA9BC-F3A7-4287-1068-008D2ACC6809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g38dfaf0db45_0_1478">
            <a:extLst>
              <a:ext uri="{FF2B5EF4-FFF2-40B4-BE49-F238E27FC236}">
                <a16:creationId xmlns:a16="http://schemas.microsoft.com/office/drawing/2014/main" id="{F8E9B5E1-C4F0-2D0B-6BAA-14CAD68B92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g38dfaf0db45_0_1478">
            <a:extLst>
              <a:ext uri="{FF2B5EF4-FFF2-40B4-BE49-F238E27FC236}">
                <a16:creationId xmlns:a16="http://schemas.microsoft.com/office/drawing/2014/main" id="{74764EF5-789B-0C17-295D-581A37E2782B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F8CACE27-0209-66B8-8F16-99E1427D5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487091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Google Shape;654;g38dfaf0db45_0_557">
            <a:extLst>
              <a:ext uri="{FF2B5EF4-FFF2-40B4-BE49-F238E27FC236}">
                <a16:creationId xmlns:a16="http://schemas.microsoft.com/office/drawing/2014/main" id="{B35B18F2-1584-E5B7-826C-8112FFD34BC8}"/>
              </a:ext>
            </a:extLst>
          </p:cNvPr>
          <p:cNvSpPr txBox="1"/>
          <p:nvPr/>
        </p:nvSpPr>
        <p:spPr>
          <a:xfrm>
            <a:off x="626068" y="3208446"/>
            <a:ext cx="36002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just"/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kde: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Xi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indikátoru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Xmin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=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 indikátoru (odpovídající skóre 1)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
</a:t>
            </a:r>
            <a:r>
              <a:rPr lang="cs-CZ" sz="900" i="1" dirty="0" err="1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Xmax</a:t>
            </a:r>
            <a:r>
              <a:rPr lang="cs-CZ" sz="900" i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9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= hodnota kritického indikátoru (odpovídající skóre 0)</a:t>
            </a:r>
            <a:endParaRPr sz="700" b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271231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>
          <a:extLst>
            <a:ext uri="{FF2B5EF4-FFF2-40B4-BE49-F238E27FC236}">
              <a16:creationId xmlns:a16="http://schemas.microsoft.com/office/drawing/2014/main" id="{AC78856D-C94C-C63D-026C-155EFE3DC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8dfaf0db45_0_1489">
            <a:extLst>
              <a:ext uri="{FF2B5EF4-FFF2-40B4-BE49-F238E27FC236}">
                <a16:creationId xmlns:a16="http://schemas.microsoft.com/office/drawing/2014/main" id="{83E5A444-EED4-2227-4CF0-3679225AF661}"/>
              </a:ext>
            </a:extLst>
          </p:cNvPr>
          <p:cNvSpPr txBox="1"/>
          <p:nvPr/>
        </p:nvSpPr>
        <p:spPr>
          <a:xfrm>
            <a:off x="292075" y="1298198"/>
            <a:ext cx="8017500" cy="9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lvl="0">
              <a:lnSpc>
                <a:spcPct val="90000"/>
              </a:lnSpc>
              <a:buSzPts val="1200"/>
            </a:pPr>
            <a:r>
              <a:rPr lang="cs-CZ" sz="12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Krok 4: Normalizujte výsledek</a:t>
            </a: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dirty="0">
              <a:solidFill>
                <a:schemeClr val="lt2"/>
              </a:solidFill>
            </a:endParaRPr>
          </a:p>
          <a:p>
            <a:pPr lvl="0">
              <a:lnSpc>
                <a:spcPct val="90000"/>
              </a:lnSpc>
              <a:buSzPts val="1200"/>
            </a:pPr>
            <a:r>
              <a:rPr lang="cs-CZ" sz="12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 indikátorů „nižší je lepší“ (nižší číselná hodnota indikátoru, tím vyšší úroveň výkonu.) se hodnota normalizuje pomocí následujícího vzorce</a:t>
            </a:r>
            <a: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2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200" b="1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2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4" name="Google Shape;1064;g38dfaf0db45_0_1489">
            <a:extLst>
              <a:ext uri="{FF2B5EF4-FFF2-40B4-BE49-F238E27FC236}">
                <a16:creationId xmlns:a16="http://schemas.microsoft.com/office/drawing/2014/main" id="{3C276F93-9F8F-6A1F-71F3-0DBE6FEEB651}"/>
              </a:ext>
            </a:extLst>
          </p:cNvPr>
          <p:cNvSpPr/>
          <p:nvPr/>
        </p:nvSpPr>
        <p:spPr>
          <a:xfrm>
            <a:off x="2141538" y="1692275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g38dfaf0db45_0_1489">
            <a:extLst>
              <a:ext uri="{FF2B5EF4-FFF2-40B4-BE49-F238E27FC236}">
                <a16:creationId xmlns:a16="http://schemas.microsoft.com/office/drawing/2014/main" id="{9C26156D-0B04-B96A-00F3-F27E6A0E1F47}"/>
              </a:ext>
            </a:extLst>
          </p:cNvPr>
          <p:cNvSpPr txBox="1"/>
          <p:nvPr/>
        </p:nvSpPr>
        <p:spPr>
          <a:xfrm>
            <a:off x="1009496" y="2378849"/>
            <a:ext cx="2264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66" name="Google Shape;1066;g38dfaf0db45_0_1489">
            <a:extLst>
              <a:ext uri="{FF2B5EF4-FFF2-40B4-BE49-F238E27FC236}">
                <a16:creationId xmlns:a16="http://schemas.microsoft.com/office/drawing/2014/main" id="{4FC1C258-CDFE-A1AB-F148-97C50D83A199}"/>
              </a:ext>
            </a:extLst>
          </p:cNvPr>
          <p:cNvSpPr txBox="1"/>
          <p:nvPr/>
        </p:nvSpPr>
        <p:spPr>
          <a:xfrm>
            <a:off x="1009496" y="4182715"/>
            <a:ext cx="2264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67" name="Google Shape;1067;g38dfaf0db45_0_1489">
            <a:extLst>
              <a:ext uri="{FF2B5EF4-FFF2-40B4-BE49-F238E27FC236}">
                <a16:creationId xmlns:a16="http://schemas.microsoft.com/office/drawing/2014/main" id="{32693CE4-00B1-2E85-907E-488DAC277908}"/>
              </a:ext>
            </a:extLst>
          </p:cNvPr>
          <p:cNvSpPr txBox="1"/>
          <p:nvPr/>
        </p:nvSpPr>
        <p:spPr>
          <a:xfrm>
            <a:off x="1043288" y="4279358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9AC43E"/>
                </a:solidFill>
                <a:latin typeface="Trebuchet MS"/>
                <a:ea typeface="Trebuchet MS"/>
                <a:cs typeface="Trebuchet MS"/>
                <a:sym typeface="Trebuchet MS"/>
              </a:rPr>
              <a:t>→ Spíš pozitivní</a:t>
            </a:r>
            <a:endParaRPr sz="1400" b="1" i="0" u="none" strike="noStrike" cap="none" dirty="0">
              <a:solidFill>
                <a:srgbClr val="9AC43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9" name="Google Shape;1069;g38dfaf0db45_0_1489">
            <a:extLst>
              <a:ext uri="{FF2B5EF4-FFF2-40B4-BE49-F238E27FC236}">
                <a16:creationId xmlns:a16="http://schemas.microsoft.com/office/drawing/2014/main" id="{78DF52F2-A69F-8D21-B48E-7D0D173656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g38dfaf0db45_0_1489">
            <a:extLst>
              <a:ext uri="{FF2B5EF4-FFF2-40B4-BE49-F238E27FC236}">
                <a16:creationId xmlns:a16="http://schemas.microsoft.com/office/drawing/2014/main" id="{49F656DD-60CD-133E-7D76-C06498B89178}"/>
              </a:ext>
            </a:extLst>
          </p:cNvPr>
          <p:cNvSpPr txBox="1"/>
          <p:nvPr/>
        </p:nvSpPr>
        <p:spPr>
          <a:xfrm>
            <a:off x="356325" y="623710"/>
            <a:ext cx="2763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buSzPts val="1400"/>
            </a:pPr>
            <a:r>
              <a:rPr lang="cs-CZ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 KROK ZA KROKEM:</a:t>
            </a:r>
            <a:endParaRPr sz="14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1" name="Google Shape;1071;g38dfaf0db45_0_1489">
            <a:extLst>
              <a:ext uri="{FF2B5EF4-FFF2-40B4-BE49-F238E27FC236}">
                <a16:creationId xmlns:a16="http://schemas.microsoft.com/office/drawing/2014/main" id="{E1531304-665C-0007-32D7-FEDD5963C9FE}"/>
              </a:ext>
            </a:extLst>
          </p:cNvPr>
          <p:cNvSpPr txBox="1"/>
          <p:nvPr/>
        </p:nvSpPr>
        <p:spPr>
          <a:xfrm>
            <a:off x="703668" y="2378256"/>
            <a:ext cx="2068613" cy="3669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72" name="Google Shape;1072;g38dfaf0db45_0_1489">
            <a:extLst>
              <a:ext uri="{FF2B5EF4-FFF2-40B4-BE49-F238E27FC236}">
                <a16:creationId xmlns:a16="http://schemas.microsoft.com/office/drawing/2014/main" id="{B5FA9F68-4529-8E7F-BB31-9F6D91E9D1DE}"/>
              </a:ext>
            </a:extLst>
          </p:cNvPr>
          <p:cNvSpPr txBox="1"/>
          <p:nvPr/>
        </p:nvSpPr>
        <p:spPr>
          <a:xfrm>
            <a:off x="805820" y="2884820"/>
            <a:ext cx="2068613" cy="37351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73" name="Google Shape;1073;g38dfaf0db45_0_1489">
            <a:extLst>
              <a:ext uri="{FF2B5EF4-FFF2-40B4-BE49-F238E27FC236}">
                <a16:creationId xmlns:a16="http://schemas.microsoft.com/office/drawing/2014/main" id="{43C54B53-31ED-12C9-A178-7FE2262F0B00}"/>
              </a:ext>
            </a:extLst>
          </p:cNvPr>
          <p:cNvSpPr txBox="1"/>
          <p:nvPr/>
        </p:nvSpPr>
        <p:spPr>
          <a:xfrm>
            <a:off x="471387" y="3395229"/>
            <a:ext cx="2068613" cy="36960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074" name="Google Shape;1074;g38dfaf0db45_0_1489">
            <a:extLst>
              <a:ext uri="{FF2B5EF4-FFF2-40B4-BE49-F238E27FC236}">
                <a16:creationId xmlns:a16="http://schemas.microsoft.com/office/drawing/2014/main" id="{B4B869D2-E4DE-C3F0-E52B-C380EEDAB33E}"/>
              </a:ext>
            </a:extLst>
          </p:cNvPr>
          <p:cNvSpPr txBox="1"/>
          <p:nvPr/>
        </p:nvSpPr>
        <p:spPr>
          <a:xfrm>
            <a:off x="356325" y="3888557"/>
            <a:ext cx="2068613" cy="19693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85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T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2" name="Google Shape;735;g38dfaf0db45_0_691">
            <a:extLst>
              <a:ext uri="{FF2B5EF4-FFF2-40B4-BE49-F238E27FC236}">
                <a16:creationId xmlns:a16="http://schemas.microsoft.com/office/drawing/2014/main" id="{0CC0694C-066C-A570-BE7D-A3E3CBAFA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1971964"/>
              </p:ext>
            </p:extLst>
          </p:nvPr>
        </p:nvGraphicFramePr>
        <p:xfrm>
          <a:off x="4136432" y="2408346"/>
          <a:ext cx="4381500" cy="1767820"/>
        </p:xfrm>
        <a:graphic>
          <a:graphicData uri="http://schemas.openxmlformats.org/drawingml/2006/table">
            <a:tbl>
              <a:tblPr>
                <a:noFill/>
                <a:tableStyleId>{7C66247C-F3F6-4631-85B9-B933A1725C98}</a:tableStyleId>
              </a:tblPr>
              <a:tblGrid>
                <a:gridCol w="134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Hodnoty normalizace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b="0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 dirty="0"/>
                    </a:p>
                  </a:txBody>
                  <a:tcPr marL="68575" marR="68575" marT="30475" marB="30475" anchor="ctr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87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 (není potřeba žádné zlepšení)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 pozitivní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Neutrální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Spíše negativní</a:t>
                      </a: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MT" sz="10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0.9</a:t>
                      </a:r>
                      <a:endParaRPr sz="1400" u="none" strike="noStrike" cap="none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Kritické (může vést k vážným následkům</a:t>
                      </a:r>
                      <a:r>
                        <a:rPr lang="en-MT" sz="9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9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/>
                    </a:p>
                  </a:txBody>
                  <a:tcPr marL="68575" marR="68575" marT="30475" marB="30475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0314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>
          <a:extLst>
            <a:ext uri="{FF2B5EF4-FFF2-40B4-BE49-F238E27FC236}">
              <a16:creationId xmlns:a16="http://schemas.microsoft.com/office/drawing/2014/main" id="{8C61473D-29D5-F4C8-DCFA-6765B37E6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0" name="Google Shape;1080;g38ded15603a_0_173">
            <a:extLst>
              <a:ext uri="{FF2B5EF4-FFF2-40B4-BE49-F238E27FC236}">
                <a16:creationId xmlns:a16="http://schemas.microsoft.com/office/drawing/2014/main" id="{D7465A26-D6E0-C69A-E2E5-62EE9D05E4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403213"/>
              </p:ext>
            </p:extLst>
          </p:nvPr>
        </p:nvGraphicFramePr>
        <p:xfrm>
          <a:off x="651032" y="1872828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8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81" name="Google Shape;1081;g38ded15603a_0_173">
            <a:extLst>
              <a:ext uri="{FF2B5EF4-FFF2-40B4-BE49-F238E27FC236}">
                <a16:creationId xmlns:a16="http://schemas.microsoft.com/office/drawing/2014/main" id="{0D586499-53B4-56AE-147A-9FAC95A1E300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8244D8FA-4D55-A8B7-2A93-C837B6BA5A11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2A4A20F6-651F-D3DE-A13C-BA36E6B73D7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B6EF35BA-EC8F-FDF2-36BD-A47C3FCF96E0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966DB143-829A-2E7B-3457-AD6560A7ACED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44D7AE13-016F-A3D0-9194-9AF3CB9802AC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3AD99A53-E38C-BED6-D7DB-982D20B1B55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A8C41F6F-3C4D-04D4-B988-8C6063CB3A22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7FE427C9-F363-C269-3FD3-6737BCBC8E1E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4E4BBC8E-B337-0679-6C97-E4D74B748A7F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E0311317-8609-42B9-84E2-9EAF69679E7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86BDABC-A988-AE59-2B50-0779DF38C1DD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0BC5A48D-F7C0-27C9-FEF1-802804C023F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E9B3C706-C9AE-224D-BB1A-1008EA7A451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77F6CEA0-58EA-24B1-664F-21AE2FE0C8C8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0B13F7FE-1494-A3A3-B5DF-A711B0E1769F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79697B25-8312-1FCE-9B24-2DE67A53B061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91904D9F-3F82-47E2-C85B-0389FDF21165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3351258A-655A-D1FA-2FE2-68DBC1CCF48F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119531C3-0A90-DEE2-A5EA-4A6D013F4D26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5920E240-44DE-4C30-ABB3-75D067F01BED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D3F2FD86-19E7-14AF-2B91-722CC40AE457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BD9F1234-F486-EE3A-4D13-7307F4A6AE84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F02A8C8E-3273-D2E3-B8E2-66EAAF7D6F77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FAC5741F-3CEF-4B39-E5FC-BEFE694C318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EC617FE1-4A8E-64CC-6FF3-B430D944554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94D69F57-DE75-6D56-C703-9AD550B4FB89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5E716711-7878-1C3D-347E-5265F68CAF4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FE18DD93-CCEC-AB3D-9AB2-58C4DA462C0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F02D7506-B723-5F92-69A7-4F0199E050E1}"/>
              </a:ext>
            </a:extLst>
          </p:cNvPr>
          <p:cNvSpPr/>
          <p:nvPr/>
        </p:nvSpPr>
        <p:spPr>
          <a:xfrm>
            <a:off x="4469349" y="2772846"/>
            <a:ext cx="924576" cy="497201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701206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>
          <a:extLst>
            <a:ext uri="{FF2B5EF4-FFF2-40B4-BE49-F238E27FC236}">
              <a16:creationId xmlns:a16="http://schemas.microsoft.com/office/drawing/2014/main" id="{F580F754-7EC1-48F6-49C2-60620F2B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8ded15603a_0_211">
            <a:extLst>
              <a:ext uri="{FF2B5EF4-FFF2-40B4-BE49-F238E27FC236}">
                <a16:creationId xmlns:a16="http://schemas.microsoft.com/office/drawing/2014/main" id="{E4BCF1EA-D26D-5478-3C9A-3A71CB47E045}"/>
              </a:ext>
            </a:extLst>
          </p:cNvPr>
          <p:cNvSpPr/>
          <p:nvPr/>
        </p:nvSpPr>
        <p:spPr>
          <a:xfrm>
            <a:off x="6185165" y="1285713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0" name="Google Shape;1090;g38ded15603a_0_211">
            <a:extLst>
              <a:ext uri="{FF2B5EF4-FFF2-40B4-BE49-F238E27FC236}">
                <a16:creationId xmlns:a16="http://schemas.microsoft.com/office/drawing/2014/main" id="{9D9B85E6-68AB-F50A-736F-B7915DFD2AC9}"/>
              </a:ext>
            </a:extLst>
          </p:cNvPr>
          <p:cNvSpPr txBox="1"/>
          <p:nvPr/>
        </p:nvSpPr>
        <p:spPr>
          <a:xfrm>
            <a:off x="5449406" y="4101994"/>
            <a:ext cx="1732200" cy="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g38ded15603a_0_211">
            <a:extLst>
              <a:ext uri="{FF2B5EF4-FFF2-40B4-BE49-F238E27FC236}">
                <a16:creationId xmlns:a16="http://schemas.microsoft.com/office/drawing/2014/main" id="{FE43FF00-CAED-4D0B-93FC-208F73CAF27E}"/>
              </a:ext>
            </a:extLst>
          </p:cNvPr>
          <p:cNvSpPr/>
          <p:nvPr/>
        </p:nvSpPr>
        <p:spPr>
          <a:xfrm>
            <a:off x="6185165" y="3704506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092" name="Google Shape;1092;g38ded15603a_0_211">
            <a:extLst>
              <a:ext uri="{FF2B5EF4-FFF2-40B4-BE49-F238E27FC236}">
                <a16:creationId xmlns:a16="http://schemas.microsoft.com/office/drawing/2014/main" id="{46980607-FE14-4F5D-F342-BC9AC4025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234693"/>
              </p:ext>
            </p:extLst>
          </p:nvPr>
        </p:nvGraphicFramePr>
        <p:xfrm>
          <a:off x="2354400" y="1927007"/>
          <a:ext cx="4705050" cy="162269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73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4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93" name="Google Shape;1093;g38ded15603a_0_211">
            <a:extLst>
              <a:ext uri="{FF2B5EF4-FFF2-40B4-BE49-F238E27FC236}">
                <a16:creationId xmlns:a16="http://schemas.microsoft.com/office/drawing/2014/main" id="{B537970B-EBE7-3EB9-6B8A-B573BAD9B6A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522843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>
          <a:extLst>
            <a:ext uri="{FF2B5EF4-FFF2-40B4-BE49-F238E27FC236}">
              <a16:creationId xmlns:a16="http://schemas.microsoft.com/office/drawing/2014/main" id="{1388BD99-9298-C2B0-E60E-F8A99DA2E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38ded15603a_0_220">
            <a:extLst>
              <a:ext uri="{FF2B5EF4-FFF2-40B4-BE49-F238E27FC236}">
                <a16:creationId xmlns:a16="http://schemas.microsoft.com/office/drawing/2014/main" id="{2DE044D3-085A-F269-8922-7EDCFBE7AA08}"/>
              </a:ext>
            </a:extLst>
          </p:cNvPr>
          <p:cNvSpPr txBox="1"/>
          <p:nvPr/>
        </p:nvSpPr>
        <p:spPr>
          <a:xfrm>
            <a:off x="2512574" y="3909150"/>
            <a:ext cx="4121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expozice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(EV) = 0,6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expozice = SPÍŠ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0" name="Google Shape;1100;g38ded15603a_0_220">
            <a:extLst>
              <a:ext uri="{FF2B5EF4-FFF2-40B4-BE49-F238E27FC236}">
                <a16:creationId xmlns:a16="http://schemas.microsoft.com/office/drawing/2014/main" id="{4244D39D-D903-E9F0-0B4D-F594BA39A003}"/>
              </a:ext>
            </a:extLst>
          </p:cNvPr>
          <p:cNvSpPr/>
          <p:nvPr/>
        </p:nvSpPr>
        <p:spPr>
          <a:xfrm>
            <a:off x="4698535" y="1763744"/>
            <a:ext cx="181500" cy="301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1" name="Google Shape;1101;g38ded15603a_0_220">
            <a:extLst>
              <a:ext uri="{FF2B5EF4-FFF2-40B4-BE49-F238E27FC236}">
                <a16:creationId xmlns:a16="http://schemas.microsoft.com/office/drawing/2014/main" id="{40045EE7-C398-96A4-73F1-82B267D7B934}"/>
              </a:ext>
            </a:extLst>
          </p:cNvPr>
          <p:cNvSpPr/>
          <p:nvPr/>
        </p:nvSpPr>
        <p:spPr>
          <a:xfrm>
            <a:off x="5229786" y="1763743"/>
            <a:ext cx="181500" cy="301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2" name="Google Shape;1102;g38ded15603a_0_220">
            <a:extLst>
              <a:ext uri="{FF2B5EF4-FFF2-40B4-BE49-F238E27FC236}">
                <a16:creationId xmlns:a16="http://schemas.microsoft.com/office/drawing/2014/main" id="{06A44F0C-EEC0-B13B-D497-310FC8CCCD30}"/>
              </a:ext>
            </a:extLst>
          </p:cNvPr>
          <p:cNvSpPr txBox="1"/>
          <p:nvPr/>
        </p:nvSpPr>
        <p:spPr>
          <a:xfrm>
            <a:off x="5200412" y="1292387"/>
            <a:ext cx="800100" cy="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endParaRPr sz="1500" b="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3" name="Google Shape;1103;g38ded15603a_0_220">
            <a:extLst>
              <a:ext uri="{FF2B5EF4-FFF2-40B4-BE49-F238E27FC236}">
                <a16:creationId xmlns:a16="http://schemas.microsoft.com/office/drawing/2014/main" id="{20E6D06A-01FA-1879-A6D6-45290B6CAB53}"/>
              </a:ext>
            </a:extLst>
          </p:cNvPr>
          <p:cNvSpPr txBox="1"/>
          <p:nvPr/>
        </p:nvSpPr>
        <p:spPr>
          <a:xfrm>
            <a:off x="2987040" y="1274562"/>
            <a:ext cx="2475113" cy="28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Normalizované skóre</a:t>
            </a:r>
            <a:endParaRPr sz="1500" b="0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4" name="Google Shape;1104;g38ded15603a_0_220">
            <a:extLst>
              <a:ext uri="{FF2B5EF4-FFF2-40B4-BE49-F238E27FC236}">
                <a16:creationId xmlns:a16="http://schemas.microsoft.com/office/drawing/2014/main" id="{B926BFCB-133A-752A-8F27-9954BB6F6D7D}"/>
              </a:ext>
            </a:extLst>
          </p:cNvPr>
          <p:cNvSpPr txBox="1"/>
          <p:nvPr/>
        </p:nvSpPr>
        <p:spPr>
          <a:xfrm>
            <a:off x="1888821" y="1676152"/>
            <a:ext cx="5044800" cy="117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g38ded15603a_0_220">
            <a:extLst>
              <a:ext uri="{FF2B5EF4-FFF2-40B4-BE49-F238E27FC236}">
                <a16:creationId xmlns:a16="http://schemas.microsoft.com/office/drawing/2014/main" id="{ECF82957-40EF-293E-8FE1-08263E8509A7}"/>
              </a:ext>
            </a:extLst>
          </p:cNvPr>
          <p:cNvSpPr txBox="1"/>
          <p:nvPr/>
        </p:nvSpPr>
        <p:spPr>
          <a:xfrm>
            <a:off x="3435228" y="3273109"/>
            <a:ext cx="2276400" cy="215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4828" t="-25702" b="-5142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M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g38ded15603a_0_220">
            <a:extLst>
              <a:ext uri="{FF2B5EF4-FFF2-40B4-BE49-F238E27FC236}">
                <a16:creationId xmlns:a16="http://schemas.microsoft.com/office/drawing/2014/main" id="{67129EC2-DF7E-F1AE-C75D-27790ECD8366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 (HODNOTA EXPOZICE - EV)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066097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>
          <a:extLst>
            <a:ext uri="{FF2B5EF4-FFF2-40B4-BE49-F238E27FC236}">
              <a16:creationId xmlns:a16="http://schemas.microsoft.com/office/drawing/2014/main" id="{2385EB8C-18CC-7A4C-55BE-595F886F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1">
            <a:extLst>
              <a:ext uri="{FF2B5EF4-FFF2-40B4-BE49-F238E27FC236}">
                <a16:creationId xmlns:a16="http://schemas.microsoft.com/office/drawing/2014/main" id="{9471DD7F-5FC2-41DF-B0D7-E7F9C02FCB26}"/>
              </a:ext>
            </a:extLst>
          </p:cNvPr>
          <p:cNvSpPr txBox="1"/>
          <p:nvPr/>
        </p:nvSpPr>
        <p:spPr>
          <a:xfrm>
            <a:off x="2539022" y="3527627"/>
            <a:ext cx="506573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(HV) = 0,8 (pravděpodobná)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2" name="Google Shape;1112;p41">
            <a:extLst>
              <a:ext uri="{FF2B5EF4-FFF2-40B4-BE49-F238E27FC236}">
                <a16:creationId xmlns:a16="http://schemas.microsoft.com/office/drawing/2014/main" id="{7AB59233-A394-B0F4-8D2E-FD8608852708}"/>
              </a:ext>
            </a:extLst>
          </p:cNvPr>
          <p:cNvSpPr txBox="1"/>
          <p:nvPr/>
        </p:nvSpPr>
        <p:spPr>
          <a:xfrm>
            <a:off x="2729932" y="4042946"/>
            <a:ext cx="4355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650"/>
            </a:pPr>
            <a:r>
              <a:rPr lang="cs-CZ" sz="165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TYTO INFORMACE POSKYTUJÍ </a:t>
            </a:r>
            <a:r>
              <a:rPr lang="cs-CZ" sz="1650" b="1" dirty="0" err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SECAPs</a:t>
            </a:r>
            <a:endParaRPr sz="165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3" name="Google Shape;1113;p41">
            <a:extLst>
              <a:ext uri="{FF2B5EF4-FFF2-40B4-BE49-F238E27FC236}">
                <a16:creationId xmlns:a16="http://schemas.microsoft.com/office/drawing/2014/main" id="{0A0C40DC-DD52-DAE7-9580-6EA5243CDE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PRAVDĚPODOBNOST RIZIKA</a:t>
            </a:r>
            <a:endParaRPr sz="2200" dirty="0">
              <a:solidFill>
                <a:srgbClr val="70AD47"/>
              </a:solidFill>
            </a:endParaRPr>
          </a:p>
        </p:txBody>
      </p:sp>
      <p:graphicFrame>
        <p:nvGraphicFramePr>
          <p:cNvPr id="1114" name="Google Shape;1114;p41">
            <a:extLst>
              <a:ext uri="{FF2B5EF4-FFF2-40B4-BE49-F238E27FC236}">
                <a16:creationId xmlns:a16="http://schemas.microsoft.com/office/drawing/2014/main" id="{B0291010-1993-F2BD-5F92-3F681A46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673965"/>
              </p:ext>
            </p:extLst>
          </p:nvPr>
        </p:nvGraphicFramePr>
        <p:xfrm>
          <a:off x="691400" y="1061139"/>
          <a:ext cx="7159946" cy="240792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28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Nebezpečná událost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Hodnota rizika (HV)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objeví během života (každých 0–10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Velmi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1-0,9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několikrát během života (každých 0–25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0,89-0,66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Občasný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někdy během života (každých 0–50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Málo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0,65-0,33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Vzdálený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 to nepravděpodobné, ale stále možné, že se to stane během života (0–100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0,32-0,0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892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>
          <a:extLst>
            <a:ext uri="{FF2B5EF4-FFF2-40B4-BE49-F238E27FC236}">
              <a16:creationId xmlns:a16="http://schemas.microsoft.com/office/drawing/2014/main" id="{58CD227D-1E9A-F438-A2D0-687C3E7F3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42">
            <a:extLst>
              <a:ext uri="{FF2B5EF4-FFF2-40B4-BE49-F238E27FC236}">
                <a16:creationId xmlns:a16="http://schemas.microsoft.com/office/drawing/2014/main" id="{5D7E8AB3-810C-0169-41C8-C25CE22A4A0A}"/>
              </a:ext>
            </a:extLst>
          </p:cNvPr>
          <p:cNvSpPr txBox="1"/>
          <p:nvPr/>
        </p:nvSpPr>
        <p:spPr>
          <a:xfrm>
            <a:off x="4554417" y="2580182"/>
            <a:ext cx="4545300" cy="33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72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MT" sz="16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0" name="Google Shape;1120;p42">
            <a:extLst>
              <a:ext uri="{FF2B5EF4-FFF2-40B4-BE49-F238E27FC236}">
                <a16:creationId xmlns:a16="http://schemas.microsoft.com/office/drawing/2014/main" id="{41A80559-5FE3-186F-48C0-9CF700819878}"/>
              </a:ext>
            </a:extLst>
          </p:cNvPr>
          <p:cNvSpPr txBox="1"/>
          <p:nvPr/>
        </p:nvSpPr>
        <p:spPr>
          <a:xfrm>
            <a:off x="529481" y="1666463"/>
            <a:ext cx="4460700" cy="303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161448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= 0,8
Hodnota expozice = 0,9
Hodnota zranitelnosti = 0,61</a:t>
            </a: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cs-CZ"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HV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EV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VV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1" name="Google Shape;1121;p42">
            <a:extLst>
              <a:ext uri="{FF2B5EF4-FFF2-40B4-BE49-F238E27FC236}">
                <a16:creationId xmlns:a16="http://schemas.microsoft.com/office/drawing/2014/main" id="{B269711D-A359-97DF-3257-1749BF1807D1}"/>
              </a:ext>
            </a:extLst>
          </p:cNvPr>
          <p:cNvSpPr/>
          <p:nvPr/>
        </p:nvSpPr>
        <p:spPr>
          <a:xfrm>
            <a:off x="2559461" y="3645646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2" name="Google Shape;1122;p42">
            <a:extLst>
              <a:ext uri="{FF2B5EF4-FFF2-40B4-BE49-F238E27FC236}">
                <a16:creationId xmlns:a16="http://schemas.microsoft.com/office/drawing/2014/main" id="{D9C11A0D-3996-C1AE-29A7-6773C129B038}"/>
              </a:ext>
            </a:extLst>
          </p:cNvPr>
          <p:cNvSpPr/>
          <p:nvPr/>
        </p:nvSpPr>
        <p:spPr>
          <a:xfrm>
            <a:off x="2559463" y="4052095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5" name="Google Shape;1125;p42">
            <a:extLst>
              <a:ext uri="{FF2B5EF4-FFF2-40B4-BE49-F238E27FC236}">
                <a16:creationId xmlns:a16="http://schemas.microsoft.com/office/drawing/2014/main" id="{DC242EB1-0E97-1AFF-C593-E1B013896629}"/>
              </a:ext>
            </a:extLst>
          </p:cNvPr>
          <p:cNvSpPr txBox="1"/>
          <p:nvPr/>
        </p:nvSpPr>
        <p:spPr>
          <a:xfrm>
            <a:off x="5368465" y="4031510"/>
            <a:ext cx="2464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RIZIKA = 0,72
POMĚRNĚ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6" name="Google Shape;1126;p42">
            <a:extLst>
              <a:ext uri="{FF2B5EF4-FFF2-40B4-BE49-F238E27FC236}">
                <a16:creationId xmlns:a16="http://schemas.microsoft.com/office/drawing/2014/main" id="{ABB2AEF5-41DC-560E-D24C-C684003F28BF}"/>
              </a:ext>
            </a:extLst>
          </p:cNvPr>
          <p:cNvSpPr/>
          <p:nvPr/>
        </p:nvSpPr>
        <p:spPr>
          <a:xfrm rot="-5400000" flipH="1">
            <a:off x="6374112" y="3399395"/>
            <a:ext cx="606600" cy="29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7" name="Google Shape;1127;p42">
            <a:extLst>
              <a:ext uri="{FF2B5EF4-FFF2-40B4-BE49-F238E27FC236}">
                <a16:creationId xmlns:a16="http://schemas.microsoft.com/office/drawing/2014/main" id="{831FFB93-FCDC-CDD1-6FD7-AC2EB7A889B7}"/>
              </a:ext>
            </a:extLst>
          </p:cNvPr>
          <p:cNvSpPr txBox="1"/>
          <p:nvPr/>
        </p:nvSpPr>
        <p:spPr>
          <a:xfrm>
            <a:off x="2474794" y="516639"/>
            <a:ext cx="7538700" cy="995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6000"/>
            </a:pPr>
            <a:r>
              <a:rPr lang="cs-CZ" sz="20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Zdraví (C8)
Expozice: Obyvatelé</a:t>
            </a:r>
            <a:endParaRPr sz="20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8" name="Google Shape;1128;p42">
            <a:extLst>
              <a:ext uri="{FF2B5EF4-FFF2-40B4-BE49-F238E27FC236}">
                <a16:creationId xmlns:a16="http://schemas.microsoft.com/office/drawing/2014/main" id="{371A6777-EB9C-6341-1A07-7E3EFD8DF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RIZIKA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129" name="Google Shape;1129;p42">
            <a:extLst>
              <a:ext uri="{FF2B5EF4-FFF2-40B4-BE49-F238E27FC236}">
                <a16:creationId xmlns:a16="http://schemas.microsoft.com/office/drawing/2014/main" id="{DB6A8038-C130-DFC7-CA26-8C362CDB59BA}"/>
              </a:ext>
            </a:extLst>
          </p:cNvPr>
          <p:cNvSpPr/>
          <p:nvPr/>
        </p:nvSpPr>
        <p:spPr>
          <a:xfrm>
            <a:off x="2559463" y="4468679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997719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>
          <a:extLst>
            <a:ext uri="{FF2B5EF4-FFF2-40B4-BE49-F238E27FC236}">
              <a16:creationId xmlns:a16="http://schemas.microsoft.com/office/drawing/2014/main" id="{920978D5-5EA2-540D-FE57-61C54AA1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65">
            <a:extLst>
              <a:ext uri="{FF2B5EF4-FFF2-40B4-BE49-F238E27FC236}">
                <a16:creationId xmlns:a16="http://schemas.microsoft.com/office/drawing/2014/main" id="{2367C359-8455-544C-41C5-87581C19F7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5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Reference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1135;p65">
            <a:extLst>
              <a:ext uri="{FF2B5EF4-FFF2-40B4-BE49-F238E27FC236}">
                <a16:creationId xmlns:a16="http://schemas.microsoft.com/office/drawing/2014/main" id="{C61ADC0C-CA4C-4063-E119-5949F338067D}"/>
              </a:ext>
            </a:extLst>
          </p:cNvPr>
          <p:cNvSpPr txBox="1"/>
          <p:nvPr/>
        </p:nvSpPr>
        <p:spPr>
          <a:xfrm>
            <a:off x="647173" y="743236"/>
            <a:ext cx="7849800" cy="442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Testo GIZ and EURAC 2017: Risk Supplement to the Vulnerability Sourcebook. Guidance on how to apply the Vulnerability Sourcebook’s approach with the new IPCC AR5 concept of climate risk. Bonn: GIZ.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 8 Bands Overview, NASA, 2013.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Università degli studi di Padova, Department Of Civil, Environmental and Architectural Engineering, Mappatura delle isole di calore urbano durante eventi estremi a supporto dei piani di adattamento: il caso studio del Comune di Venezia, Teodoro Maria, 2023.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Dodman, D., B. Hayward, M. Pelling, V. Castan Broto, W. Chow, E. Chu, R. Dawson, L. Khirfan, T. McPhearson, A. Prakash, Y. Zheng, and G. Ziervogel, 2022: Cities, Settlements and Key Infrastructure. In: Climate Change 2022: Impacts, Adaptation and Vulnerability. Contribution of Working Group II to the Sixth Assessment Report of the Intergovernmental Panel on Climate Change [H.-O. Pörtner, D.C. Roberts, M. Tignor, E.S. Poloczanska, K. Mintenbeck, A. Alegría, M. Craig, S. Langsdorf, S. Löschke, V. Möller, A. Okem, B. Rama (eds.)]. Cambridge University Press, Cambridge, UK and New York, NY, USA, pp. 907–1040, doi:10.1017/9781009325844.008.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EN ISO14091:2021 "Adaptation to climate change — Guidelines on vulnerability, impacts and risk assessment making.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Larsson N., Moro A, et al. (2007), SBMethod.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A., Koja A. (2020). RBE Method - Methodology and indicators for the assessment of the level of adaptation and resilience to climate change, Habit.A project, Interreg Alcotra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(2021). Resilient Built Environment Tools, UN Climate Change Conference UK 2021 (COP26).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et al. (2023). SBE Method, Sustainable MED Cities project, ENI CBC MED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(2024), RBE Method in spatial planning, Interreg Alpine Space ADAPTNOW.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Zebisch, M. et al. (2023). Climate Risk Sourcebook. Deutsche Gesellschaft für Internationale Zusammenarbeit (GIZ) GmbH. Bonn.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4813000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D9BA05-7ADD-4F0F-B8B4-6F1DE7A59E75}">
  <ds:schemaRefs>
    <ds:schemaRef ds:uri="ce60cd6d-3977-486f-a814-132bf722bbce"/>
    <ds:schemaRef ds:uri="http://purl.org/dc/terms/"/>
    <ds:schemaRef ds:uri="d3b63abe-a700-4914-8878-a8a488c562b0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1E038E8-3538-42B4-B959-44BB57E2E6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5A2D30-9207-4592-9B68-A330041217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1607</TotalTime>
  <Words>13832</Words>
  <Application>Microsoft Office PowerPoint</Application>
  <PresentationFormat>On-screen Show (16:9)</PresentationFormat>
  <Paragraphs>2411</Paragraphs>
  <Slides>82</Slides>
  <Notes>82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1_CentralEurope_iService</vt:lpstr>
      <vt:lpstr>PowerPoint Presentation</vt:lpstr>
      <vt:lpstr>MĚSTSKÉ TEPELNÉ OSTROVY (UHIs)</vt:lpstr>
      <vt:lpstr>FYZICKÉ PŘÍČINY MĚSTSKÝCH TEPLOTNÍCH OSTROVŮ (UHI)</vt:lpstr>
      <vt:lpstr>TEPELNÉ OSTROVY A ZDRAVÍ</vt:lpstr>
      <vt:lpstr>KDY A KDE VZNIKAJÍ MĚSTSKÉ TEPELNÉ OSTROVY (UHI)</vt:lpstr>
      <vt:lpstr>HODNOCENÍ RIZIK PRO ZDRAVÍ POPULACE</vt:lpstr>
      <vt:lpstr>ŘETĚZEC DOPADŮ</vt:lpstr>
      <vt:lpstr>NORMALIZACE</vt:lpstr>
      <vt:lpstr>PowerPoint Presentation</vt:lpstr>
      <vt:lpstr>PowerPoint Presentation</vt:lpstr>
      <vt:lpstr>Příklad:  
MĚSTSKÁ OBLAST S VYŠŠÍM RIZIKEM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C8.1.1 SCHOPNOST ZPEVNĚNÝCH POVRCHŮ ODRÁŽET SLUNEČNÍ ZÁŘENÍ</vt:lpstr>
      <vt:lpstr>C8.1.2 SCHOPNOST STŘECH ODRÁŽET SLUNEČNÍ ZÁŘENÍ</vt:lpstr>
      <vt:lpstr>C8.1.2 SCHOPNOST STŘECH ODRÁŽET SLUNEČNÍ ZÁŘENÍ</vt:lpstr>
      <vt:lpstr>C8.1.2 SCHOPNOST STŘECH ODRÁŽET SLUNEČNÍ ZÁŘENÍ</vt:lpstr>
      <vt:lpstr>C8.1.2 SCHOPNOST STŘECH ODRÁŽET SLUNEČNÍ ZÁŘENÍ</vt:lpstr>
      <vt:lpstr>C8.1.2 SCHOPNOST STŘECH ODRÁŽET SLUNEČNÍ ZÁŘENÍ</vt:lpstr>
      <vt:lpstr>C8.1.3 ODRAZIVOST MĚSTSKÉ OBLASTI: ALBEDO</vt:lpstr>
      <vt:lpstr>C8.1.3 ODRAZIVOST MĚSTSKÉ OBLASTI: ALBEDO</vt:lpstr>
      <vt:lpstr>C8.1.3 ODRAZIVOST MĚSTSKÉ OBLASTI: ALBEDO</vt:lpstr>
      <vt:lpstr>C8.1.3 ODRAZIVOST MĚSTSKÉ OBLASTI: ALBEDO</vt:lpstr>
      <vt:lpstr>C8.1.3 ODRAZIVOST MĚSTSKÉ OBLASTI: ALBEDO</vt:lpstr>
      <vt:lpstr>C8.1.3 ODRAZIVOST MĚSTSKÉ OBLASTI: ALBEDO</vt:lpstr>
      <vt:lpstr>C8.1.4 STÍNĚNÍ ASFALTOVÝCH POVRCHŮ</vt:lpstr>
      <vt:lpstr>C8.1.4 STÍNĚNÍ ASFALTOVÝCH POVRCHŮ</vt:lpstr>
      <vt:lpstr>C8.1.4 STÍNĚNÍ ASFALTOVÝCH POVRCHŮ</vt:lpstr>
      <vt:lpstr>C8.1.4 STÍNĚNÍ ASFALTOVÝCH POVRCHŮ</vt:lpstr>
      <vt:lpstr>C8.1.4 STÍNĚNÍ ASFALTOVÝCH POVRCHŮ</vt:lpstr>
      <vt:lpstr>C8.1.4 STÍNĚNÍ ASFALTOVÝCH POVRCHŮ</vt:lpstr>
      <vt:lpstr>C8.1.5 VIDITELNOST OBLOHY (Sky View Factor - SVF)</vt:lpstr>
      <vt:lpstr>C8.1.5 VIDITELNOST OBLOHY (Sky View Factor)</vt:lpstr>
      <vt:lpstr>C8.1.5 VIDITELNOST OBLOHY (Sky View Factor)</vt:lpstr>
      <vt:lpstr>C8.1.5 VIDITELNOST OBLOHY (Sky View Factor)</vt:lpstr>
      <vt:lpstr>C8.1.5 VIDITELNOST OBLOHY (Sky View Factor)</vt:lpstr>
      <vt:lpstr>C8.1.5 VIDITELNOST OBLOHY (Sky View Factor)</vt:lpstr>
      <vt:lpstr>C8.1.5 VIDITELNOST OBLOHY (Sky View Factor)</vt:lpstr>
      <vt:lpstr>C8.1.6 DOSTUPNOST ZELENÝCH PLOCH</vt:lpstr>
      <vt:lpstr>C8.1.6 DOSTUPNOST ZELENÝCH PLOCH</vt:lpstr>
      <vt:lpstr>C8.1.6 DOSTUPNOST ZELENÝCH PLOCH</vt:lpstr>
      <vt:lpstr>C8.1.6 DOSTUPNOST ZELENÝCH PLOCH</vt:lpstr>
      <vt:lpstr>C8.1.6 DOSTUPNOST ZELENÝCH PLOCH</vt:lpstr>
      <vt:lpstr>C8.1.6 DOSTUPNOST ZELENÝCH PLOCH</vt:lpstr>
      <vt:lpstr>C8.1.7 PŘÍTOMNOST DOMÁCNOSTÍ VE ŠPATNÝCH PODMÍNKÁCH</vt:lpstr>
      <vt:lpstr>C8.1.7 PŘÍTOMNOST DOMÁCNOSTÍ VE ŠPATNÝCH PODMÍNKÁCH</vt:lpstr>
      <vt:lpstr>C8.1.7 PŘÍTOMNOST DOMÁCNOSTÍ VE ŠPATNÝCH PODMÍNKÁCH</vt:lpstr>
      <vt:lpstr>C8.1.7 PŘÍTOMNOST DOMÁCNOSTÍ VE ŠPATNÝCH PODMÍNKÁCH</vt:lpstr>
      <vt:lpstr>C8.1.7 PŘÍTOMNOST DOMÁCNOSTÍ VE ŠPATNÝCH PODMÍNKÁCH</vt:lpstr>
      <vt:lpstr>C8.1.8 HUSTOTA ZELENÝCH PLOCH</vt:lpstr>
      <vt:lpstr>C8.1.8 HUSTOTA ZELENÝCH PLOCH</vt:lpstr>
      <vt:lpstr>C8.1.8 HUSTOTA ZELENÝCH PLOCH</vt:lpstr>
      <vt:lpstr>C8.1.8 HUSTOTA ZELENÝCH PLOCH</vt:lpstr>
      <vt:lpstr>C8.1.8 HUSTOTA ZELENÝCH PLOCH</vt:lpstr>
      <vt:lpstr>C8.1.8 HUSTOTA ZELENÝCH PLOCH</vt:lpstr>
      <vt:lpstr>CELKOVÁ ZRANITELNOST</vt:lpstr>
      <vt:lpstr>CELKOVÁ ZRANITELNOST</vt:lpstr>
      <vt:lpstr>PowerPoint Presentation</vt:lpstr>
      <vt:lpstr>PowerPoint Presentation</vt:lpstr>
      <vt:lpstr>PowerPoint Presentation</vt:lpstr>
      <vt:lpstr>C8.1 - E1 HUSTOTA OBYVATELSTVA</vt:lpstr>
      <vt:lpstr>C8.1 - E1 HUSTOTA OBYVATELSTVA</vt:lpstr>
      <vt:lpstr>C8.1 - E1 HUSTOTA OBYVATELSTVA</vt:lpstr>
      <vt:lpstr>C8.1 - E1 HUSTOTA OBYVATELSTVA</vt:lpstr>
      <vt:lpstr>C8.1 - E1 POPULATION DENSITY</vt:lpstr>
      <vt:lpstr>C8.1 - E1 HUSTOTA OBYVATELSTVA</vt:lpstr>
      <vt:lpstr>C8.1 - E2 VĚK OBYVATELSTVA</vt:lpstr>
      <vt:lpstr>C8.1 - E2 VĚK OBYVATELSTVA</vt:lpstr>
      <vt:lpstr>C8.1 - E2 VĚK OBYVATELSTVA</vt:lpstr>
      <vt:lpstr>C8.1 - E2 VĚK OBYVATELSTVA</vt:lpstr>
      <vt:lpstr>C8.1 - E2 VĚK OBYVATELSTVA</vt:lpstr>
      <vt:lpstr>PowerPoint Presentation</vt:lpstr>
      <vt:lpstr>PowerPoint Presentation</vt:lpstr>
      <vt:lpstr>PowerPoint Presentation</vt:lpstr>
      <vt:lpstr>PRAVDĚPODOBNOST RIZIKA</vt:lpstr>
      <vt:lpstr>HODNOCENÍ RIZIKA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lastModifiedBy>Hejtmankova, Barbora</cp:lastModifiedBy>
  <cp:revision>55</cp:revision>
  <dcterms:created xsi:type="dcterms:W3CDTF">2025-03-18T17:43:02Z</dcterms:created>
  <dcterms:modified xsi:type="dcterms:W3CDTF">2025-12-09T10:41:48Z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