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4"/>
  </p:sldMasterIdLst>
  <p:notesMasterIdLst>
    <p:notesMasterId r:id="rId43"/>
  </p:notesMasterIdLst>
  <p:sldIdLst>
    <p:sldId id="256" r:id="rId5"/>
    <p:sldId id="257" r:id="rId6"/>
    <p:sldId id="304" r:id="rId7"/>
    <p:sldId id="305" r:id="rId8"/>
    <p:sldId id="306" r:id="rId9"/>
    <p:sldId id="307" r:id="rId10"/>
    <p:sldId id="262" r:id="rId11"/>
    <p:sldId id="263" r:id="rId12"/>
    <p:sldId id="264" r:id="rId13"/>
    <p:sldId id="266" r:id="rId14"/>
    <p:sldId id="268" r:id="rId15"/>
    <p:sldId id="300" r:id="rId16"/>
    <p:sldId id="308" r:id="rId17"/>
    <p:sldId id="267" r:id="rId18"/>
    <p:sldId id="272" r:id="rId19"/>
    <p:sldId id="274" r:id="rId20"/>
    <p:sldId id="310" r:id="rId21"/>
    <p:sldId id="309" r:id="rId22"/>
    <p:sldId id="311" r:id="rId23"/>
    <p:sldId id="312" r:id="rId24"/>
    <p:sldId id="313" r:id="rId25"/>
    <p:sldId id="314" r:id="rId26"/>
    <p:sldId id="315" r:id="rId27"/>
    <p:sldId id="316" r:id="rId28"/>
    <p:sldId id="319" r:id="rId29"/>
    <p:sldId id="320" r:id="rId30"/>
    <p:sldId id="321" r:id="rId31"/>
    <p:sldId id="324" r:id="rId32"/>
    <p:sldId id="325" r:id="rId33"/>
    <p:sldId id="326" r:id="rId34"/>
    <p:sldId id="293" r:id="rId35"/>
    <p:sldId id="294" r:id="rId36"/>
    <p:sldId id="295" r:id="rId37"/>
    <p:sldId id="297" r:id="rId38"/>
    <p:sldId id="296" r:id="rId39"/>
    <p:sldId id="298" r:id="rId40"/>
    <p:sldId id="299" r:id="rId41"/>
    <p:sldId id="301" r:id="rId42"/>
  </p:sldIdLst>
  <p:sldSz cx="9144000" cy="5143500" type="screen16x9"/>
  <p:notesSz cx="6858000" cy="9144000"/>
  <p:embeddedFontLst>
    <p:embeddedFont>
      <p:font typeface="Cambria Math" panose="02040503050406030204" pitchFamily="18" charset="0"/>
      <p:regular r:id="rId44"/>
    </p:embeddedFont>
    <p:embeddedFont>
      <p:font typeface="Montserrat" panose="00000500000000000000" pitchFamily="2" charset="0"/>
      <p:regular r:id="rId45"/>
      <p:bold r:id="rId46"/>
      <p:italic r:id="rId47"/>
      <p:boldItalic r:id="rId48"/>
    </p:embeddedFont>
    <p:embeddedFont>
      <p:font typeface="Trebuchet MS" panose="020B0603020202020204" pitchFamily="34" charset="0"/>
      <p:regular r:id="rId49"/>
      <p:bold r:id="rId50"/>
      <p:italic r:id="rId51"/>
      <p:boldItalic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EFAFB233-063F-42B5-8137-9DF3F51BA10A}">
      <p15:sldGuideLst xmlns:p15="http://schemas.microsoft.com/office/powerpoint/2012/main">
        <p15:guide id="1" pos="5480">
          <p15:clr>
            <a:srgbClr val="A4A3A4"/>
          </p15:clr>
        </p15:guide>
        <p15:guide id="2" pos="2880">
          <p15:clr>
            <a:srgbClr val="A4A3A4"/>
          </p15:clr>
        </p15:guide>
        <p15:guide id="3" pos="363">
          <p15:clr>
            <a:srgbClr val="A4A3A4"/>
          </p15:clr>
        </p15:guide>
        <p15:guide id="4" pos="3220">
          <p15:clr>
            <a:srgbClr val="A4A3A4"/>
          </p15:clr>
        </p15:guide>
        <p15:guide id="5" pos="90">
          <p15:clr>
            <a:srgbClr val="A4A3A4"/>
          </p15:clr>
        </p15:guide>
        <p15:guide id="6"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a:srgbClr val="C00000"/>
    <a:srgbClr val="ED7D31"/>
    <a:srgbClr val="FFC000"/>
    <a:srgbClr val="1560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18F694-EE0E-4271-97C2-8F250866D2E5}" v="822" dt="2025-10-06T09:21:57.215"/>
  </p1510:revLst>
</p1510:revInfo>
</file>

<file path=ppt/tableStyles.xml><?xml version="1.0" encoding="utf-8"?>
<a:tblStyleLst xmlns:a="http://schemas.openxmlformats.org/drawingml/2006/main" def="{434DCDA1-2905-4F39-BDB8-6E48AD9FA57C}">
  <a:tblStyle styleId="{434DCDA1-2905-4F39-BDB8-6E48AD9FA57C}" styleName="Table_0">
    <a:wholeTbl>
      <a:tcTxStyle>
        <a:srgbClr val="000000"/>
      </a:tcTxStyle>
      <a:tcStyle>
        <a:tcBdr>
          <a:left>
            <a:ln>
              <a:noFill/>
            </a:ln>
          </a:left>
          <a:right>
            <a:ln>
              <a:noFill/>
            </a:ln>
          </a:right>
          <a:top>
            <a:ln>
              <a:noFill/>
            </a:ln>
          </a:top>
          <a:bottom>
            <a:ln>
              <a:noFill/>
            </a:ln>
          </a:bottom>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4782" autoAdjust="0"/>
  </p:normalViewPr>
  <p:slideViewPr>
    <p:cSldViewPr snapToGrid="0">
      <p:cViewPr varScale="1">
        <p:scale>
          <a:sx n="61" d="100"/>
          <a:sy n="61" d="100"/>
        </p:scale>
        <p:origin x="-43" y="624"/>
      </p:cViewPr>
      <p:guideLst>
        <p:guide pos="5480"/>
        <p:guide pos="2880"/>
        <p:guide pos="363"/>
        <p:guide pos="3220"/>
        <p:guide pos="90"/>
        <p:guide orient="horz" pos="16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2.fntdata"/><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8.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3.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6.fntdata"/><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1.fntdata"/><Relationship Id="rId52" Type="http://schemas.openxmlformats.org/officeDocument/2006/relationships/font" Target="fonts/font9.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vona Prar" userId="d00edb6d-68fb-4072-bd3a-44ed75947bf2" providerId="ADAL" clId="{22F704D8-C27B-491D-8ABA-EEF03968A921}"/>
    <pc:docChg chg="undo redo custSel addSld delSld modSld sldOrd">
      <pc:chgData name="Ivona Prar" userId="d00edb6d-68fb-4072-bd3a-44ed75947bf2" providerId="ADAL" clId="{22F704D8-C27B-491D-8ABA-EEF03968A921}" dt="2025-10-06T09:24:44.947" v="12618" actId="47"/>
      <pc:docMkLst>
        <pc:docMk/>
      </pc:docMkLst>
      <pc:sldChg chg="modSp mod">
        <pc:chgData name="Ivona Prar" userId="d00edb6d-68fb-4072-bd3a-44ed75947bf2" providerId="ADAL" clId="{22F704D8-C27B-491D-8ABA-EEF03968A921}" dt="2025-09-17T11:35:56.736" v="2699" actId="20577"/>
        <pc:sldMkLst>
          <pc:docMk/>
          <pc:sldMk cId="0" sldId="256"/>
        </pc:sldMkLst>
        <pc:spChg chg="mod">
          <ac:chgData name="Ivona Prar" userId="d00edb6d-68fb-4072-bd3a-44ed75947bf2" providerId="ADAL" clId="{22F704D8-C27B-491D-8ABA-EEF03968A921}" dt="2025-09-17T11:35:56.736" v="2699" actId="20577"/>
          <ac:spMkLst>
            <pc:docMk/>
            <pc:sldMk cId="0" sldId="256"/>
            <ac:spMk id="73684841" creationId="{00000000-0000-0000-0000-000000000000}"/>
          </ac:spMkLst>
        </pc:spChg>
      </pc:sldChg>
      <pc:sldChg chg="del">
        <pc:chgData name="Ivona Prar" userId="d00edb6d-68fb-4072-bd3a-44ed75947bf2" providerId="ADAL" clId="{22F704D8-C27B-491D-8ABA-EEF03968A921}" dt="2025-09-17T09:18:27.024" v="1708" actId="47"/>
        <pc:sldMkLst>
          <pc:docMk/>
          <pc:sldMk cId="0" sldId="258"/>
        </pc:sldMkLst>
      </pc:sldChg>
      <pc:sldChg chg="del">
        <pc:chgData name="Ivona Prar" userId="d00edb6d-68fb-4072-bd3a-44ed75947bf2" providerId="ADAL" clId="{22F704D8-C27B-491D-8ABA-EEF03968A921}" dt="2025-09-17T09:18:24.243" v="1707" actId="47"/>
        <pc:sldMkLst>
          <pc:docMk/>
          <pc:sldMk cId="0" sldId="259"/>
        </pc:sldMkLst>
      </pc:sldChg>
      <pc:sldChg chg="del">
        <pc:chgData name="Ivona Prar" userId="d00edb6d-68fb-4072-bd3a-44ed75947bf2" providerId="ADAL" clId="{22F704D8-C27B-491D-8ABA-EEF03968A921}" dt="2025-09-17T09:18:30.238" v="1709" actId="47"/>
        <pc:sldMkLst>
          <pc:docMk/>
          <pc:sldMk cId="0" sldId="260"/>
        </pc:sldMkLst>
      </pc:sldChg>
      <pc:sldChg chg="del">
        <pc:chgData name="Ivona Prar" userId="d00edb6d-68fb-4072-bd3a-44ed75947bf2" providerId="ADAL" clId="{22F704D8-C27B-491D-8ABA-EEF03968A921}" dt="2025-09-17T09:40:12.382" v="2026" actId="47"/>
        <pc:sldMkLst>
          <pc:docMk/>
          <pc:sldMk cId="0" sldId="261"/>
        </pc:sldMkLst>
      </pc:sldChg>
      <pc:sldChg chg="addSp delSp modSp mod">
        <pc:chgData name="Ivona Prar" userId="d00edb6d-68fb-4072-bd3a-44ed75947bf2" providerId="ADAL" clId="{22F704D8-C27B-491D-8ABA-EEF03968A921}" dt="2025-09-17T11:21:36.914" v="2403" actId="1076"/>
        <pc:sldMkLst>
          <pc:docMk/>
          <pc:sldMk cId="0" sldId="262"/>
        </pc:sldMkLst>
        <pc:spChg chg="mod topLvl">
          <ac:chgData name="Ivona Prar" userId="d00edb6d-68fb-4072-bd3a-44ed75947bf2" providerId="ADAL" clId="{22F704D8-C27B-491D-8ABA-EEF03968A921}" dt="2025-09-17T11:19:22.006" v="2383" actId="1076"/>
          <ac:spMkLst>
            <pc:docMk/>
            <pc:sldMk cId="0" sldId="262"/>
            <ac:spMk id="3" creationId="{C67F4FC0-3930-44D4-E3C4-D56C32DC1399}"/>
          </ac:spMkLst>
        </pc:spChg>
        <pc:spChg chg="mod topLvl">
          <ac:chgData name="Ivona Prar" userId="d00edb6d-68fb-4072-bd3a-44ed75947bf2" providerId="ADAL" clId="{22F704D8-C27B-491D-8ABA-EEF03968A921}" dt="2025-09-17T11:19:38.542" v="2385" actId="1076"/>
          <ac:spMkLst>
            <pc:docMk/>
            <pc:sldMk cId="0" sldId="262"/>
            <ac:spMk id="4" creationId="{0F01C411-D1E1-DC1A-8CBD-D5457D7E9E92}"/>
          </ac:spMkLst>
        </pc:spChg>
        <pc:spChg chg="mod topLvl">
          <ac:chgData name="Ivona Prar" userId="d00edb6d-68fb-4072-bd3a-44ed75947bf2" providerId="ADAL" clId="{22F704D8-C27B-491D-8ABA-EEF03968A921}" dt="2025-09-17T11:19:30.020" v="2384" actId="1076"/>
          <ac:spMkLst>
            <pc:docMk/>
            <pc:sldMk cId="0" sldId="262"/>
            <ac:spMk id="8" creationId="{FDD0245B-A0F4-4749-79EE-F7C355937CDF}"/>
          </ac:spMkLst>
        </pc:spChg>
        <pc:spChg chg="mod topLvl">
          <ac:chgData name="Ivona Prar" userId="d00edb6d-68fb-4072-bd3a-44ed75947bf2" providerId="ADAL" clId="{22F704D8-C27B-491D-8ABA-EEF03968A921}" dt="2025-09-17T11:19:56.106" v="2388" actId="1076"/>
          <ac:spMkLst>
            <pc:docMk/>
            <pc:sldMk cId="0" sldId="262"/>
            <ac:spMk id="9" creationId="{893C485A-CF73-4C98-6819-BE492B193EB7}"/>
          </ac:spMkLst>
        </pc:spChg>
        <pc:spChg chg="mod topLvl">
          <ac:chgData name="Ivona Prar" userId="d00edb6d-68fb-4072-bd3a-44ed75947bf2" providerId="ADAL" clId="{22F704D8-C27B-491D-8ABA-EEF03968A921}" dt="2025-09-17T11:20:24.890" v="2391" actId="1076"/>
          <ac:spMkLst>
            <pc:docMk/>
            <pc:sldMk cId="0" sldId="262"/>
            <ac:spMk id="10" creationId="{BFBDFB1A-CF55-D372-FF41-84A32C06D1DB}"/>
          </ac:spMkLst>
        </pc:spChg>
        <pc:spChg chg="add mod">
          <ac:chgData name="Ivona Prar" userId="d00edb6d-68fb-4072-bd3a-44ed75947bf2" providerId="ADAL" clId="{22F704D8-C27B-491D-8ABA-EEF03968A921}" dt="2025-09-17T11:19:44.354" v="2386" actId="1076"/>
          <ac:spMkLst>
            <pc:docMk/>
            <pc:sldMk cId="0" sldId="262"/>
            <ac:spMk id="13" creationId="{57D9D01B-B06C-6854-6FBA-A95777FEC8A8}"/>
          </ac:spMkLst>
        </pc:spChg>
        <pc:spChg chg="add mod">
          <ac:chgData name="Ivona Prar" userId="d00edb6d-68fb-4072-bd3a-44ed75947bf2" providerId="ADAL" clId="{22F704D8-C27B-491D-8ABA-EEF03968A921}" dt="2025-09-17T11:19:50.990" v="2387" actId="1076"/>
          <ac:spMkLst>
            <pc:docMk/>
            <pc:sldMk cId="0" sldId="262"/>
            <ac:spMk id="17" creationId="{C479D605-9265-3D16-2573-12EB56606072}"/>
          </ac:spMkLst>
        </pc:spChg>
        <pc:spChg chg="add mod">
          <ac:chgData name="Ivona Prar" userId="d00edb6d-68fb-4072-bd3a-44ed75947bf2" providerId="ADAL" clId="{22F704D8-C27B-491D-8ABA-EEF03968A921}" dt="2025-09-17T11:21:11.664" v="2399" actId="1076"/>
          <ac:spMkLst>
            <pc:docMk/>
            <pc:sldMk cId="0" sldId="262"/>
            <ac:spMk id="29" creationId="{665C93D0-F363-7864-F79F-C713BD4F9AB5}"/>
          </ac:spMkLst>
        </pc:spChg>
        <pc:spChg chg="add mod">
          <ac:chgData name="Ivona Prar" userId="d00edb6d-68fb-4072-bd3a-44ed75947bf2" providerId="ADAL" clId="{22F704D8-C27B-491D-8ABA-EEF03968A921}" dt="2025-09-17T11:21:07.557" v="2398" actId="1076"/>
          <ac:spMkLst>
            <pc:docMk/>
            <pc:sldMk cId="0" sldId="262"/>
            <ac:spMk id="30" creationId="{6CB18D88-E578-68AB-329E-99E2075123DA}"/>
          </ac:spMkLst>
        </pc:spChg>
        <pc:spChg chg="add mod">
          <ac:chgData name="Ivona Prar" userId="d00edb6d-68fb-4072-bd3a-44ed75947bf2" providerId="ADAL" clId="{22F704D8-C27B-491D-8ABA-EEF03968A921}" dt="2025-09-17T11:21:19.316" v="2400" actId="1076"/>
          <ac:spMkLst>
            <pc:docMk/>
            <pc:sldMk cId="0" sldId="262"/>
            <ac:spMk id="31" creationId="{D6B0D9CC-3BF5-613C-2982-AC300705CA10}"/>
          </ac:spMkLst>
        </pc:spChg>
        <pc:grpChg chg="add mod">
          <ac:chgData name="Ivona Prar" userId="d00edb6d-68fb-4072-bd3a-44ed75947bf2" providerId="ADAL" clId="{22F704D8-C27B-491D-8ABA-EEF03968A921}" dt="2025-09-17T09:53:53.489" v="2181" actId="164"/>
          <ac:grpSpMkLst>
            <pc:docMk/>
            <pc:sldMk cId="0" sldId="262"/>
            <ac:grpSpMk id="44" creationId="{8F36C657-CF50-7DBA-6205-9326B922C5A9}"/>
          </ac:grpSpMkLst>
        </pc:grpChg>
        <pc:grpChg chg="add mod">
          <ac:chgData name="Ivona Prar" userId="d00edb6d-68fb-4072-bd3a-44ed75947bf2" providerId="ADAL" clId="{22F704D8-C27B-491D-8ABA-EEF03968A921}" dt="2025-09-17T11:21:34.461" v="2402" actId="1076"/>
          <ac:grpSpMkLst>
            <pc:docMk/>
            <pc:sldMk cId="0" sldId="262"/>
            <ac:grpSpMk id="45" creationId="{69104691-9678-98DB-D073-A94CFA37380C}"/>
          </ac:grpSpMkLst>
        </pc:grpChg>
        <pc:picChg chg="mod">
          <ac:chgData name="Ivona Prar" userId="d00edb6d-68fb-4072-bd3a-44ed75947bf2" providerId="ADAL" clId="{22F704D8-C27B-491D-8ABA-EEF03968A921}" dt="2025-09-17T11:21:36.914" v="2403" actId="1076"/>
          <ac:picMkLst>
            <pc:docMk/>
            <pc:sldMk cId="0" sldId="262"/>
            <ac:picMk id="1714782455" creationId="{00000000-0000-0000-0000-000000000000}"/>
          </ac:picMkLst>
        </pc:picChg>
        <pc:cxnChg chg="mod topLvl">
          <ac:chgData name="Ivona Prar" userId="d00edb6d-68fb-4072-bd3a-44ed75947bf2" providerId="ADAL" clId="{22F704D8-C27B-491D-8ABA-EEF03968A921}" dt="2025-09-17T11:19:38.542" v="2385" actId="1076"/>
          <ac:cxnSpMkLst>
            <pc:docMk/>
            <pc:sldMk cId="0" sldId="262"/>
            <ac:cxnSpMk id="6" creationId="{9E664B11-8373-A0B0-DB4A-7803B72EB2C4}"/>
          </ac:cxnSpMkLst>
        </pc:cxnChg>
        <pc:cxnChg chg="mod topLvl">
          <ac:chgData name="Ivona Prar" userId="d00edb6d-68fb-4072-bd3a-44ed75947bf2" providerId="ADAL" clId="{22F704D8-C27B-491D-8ABA-EEF03968A921}" dt="2025-09-17T11:20:14.437" v="2389" actId="14100"/>
          <ac:cxnSpMkLst>
            <pc:docMk/>
            <pc:sldMk cId="0" sldId="262"/>
            <ac:cxnSpMk id="7" creationId="{5FA74480-8E88-483E-2C7D-99CDA0DF0141}"/>
          </ac:cxnSpMkLst>
        </pc:cxnChg>
        <pc:cxnChg chg="add mod">
          <ac:chgData name="Ivona Prar" userId="d00edb6d-68fb-4072-bd3a-44ed75947bf2" providerId="ADAL" clId="{22F704D8-C27B-491D-8ABA-EEF03968A921}" dt="2025-09-17T11:19:44.354" v="2386" actId="1076"/>
          <ac:cxnSpMkLst>
            <pc:docMk/>
            <pc:sldMk cId="0" sldId="262"/>
            <ac:cxnSpMk id="14" creationId="{EB854E2F-2919-72C0-C383-FAF821F4BA37}"/>
          </ac:cxnSpMkLst>
        </pc:cxnChg>
        <pc:cxnChg chg="add mod">
          <ac:chgData name="Ivona Prar" userId="d00edb6d-68fb-4072-bd3a-44ed75947bf2" providerId="ADAL" clId="{22F704D8-C27B-491D-8ABA-EEF03968A921}" dt="2025-09-17T11:19:50.990" v="2387" actId="1076"/>
          <ac:cxnSpMkLst>
            <pc:docMk/>
            <pc:sldMk cId="0" sldId="262"/>
            <ac:cxnSpMk id="27" creationId="{1889306A-E626-FF62-EED2-E8B324D85661}"/>
          </ac:cxnSpMkLst>
        </pc:cxnChg>
        <pc:cxnChg chg="add mod">
          <ac:chgData name="Ivona Prar" userId="d00edb6d-68fb-4072-bd3a-44ed75947bf2" providerId="ADAL" clId="{22F704D8-C27B-491D-8ABA-EEF03968A921}" dt="2025-09-17T11:21:11.664" v="2399" actId="1076"/>
          <ac:cxnSpMkLst>
            <pc:docMk/>
            <pc:sldMk cId="0" sldId="262"/>
            <ac:cxnSpMk id="33" creationId="{402061A1-9D6E-4E34-67FD-294A79B2E335}"/>
          </ac:cxnSpMkLst>
        </pc:cxnChg>
        <pc:cxnChg chg="add mod">
          <ac:chgData name="Ivona Prar" userId="d00edb6d-68fb-4072-bd3a-44ed75947bf2" providerId="ADAL" clId="{22F704D8-C27B-491D-8ABA-EEF03968A921}" dt="2025-09-17T11:21:19.316" v="2400" actId="1076"/>
          <ac:cxnSpMkLst>
            <pc:docMk/>
            <pc:sldMk cId="0" sldId="262"/>
            <ac:cxnSpMk id="35" creationId="{0BBBAA70-78FE-8616-19CD-E5EAF9B493AF}"/>
          </ac:cxnSpMkLst>
        </pc:cxnChg>
        <pc:cxnChg chg="add mod">
          <ac:chgData name="Ivona Prar" userId="d00edb6d-68fb-4072-bd3a-44ed75947bf2" providerId="ADAL" clId="{22F704D8-C27B-491D-8ABA-EEF03968A921}" dt="2025-09-17T11:21:26.433" v="2401" actId="14100"/>
          <ac:cxnSpMkLst>
            <pc:docMk/>
            <pc:sldMk cId="0" sldId="262"/>
            <ac:cxnSpMk id="40" creationId="{D0ECF807-1F48-B800-0CBA-B8D73EC1E792}"/>
          </ac:cxnSpMkLst>
        </pc:cxnChg>
      </pc:sldChg>
      <pc:sldChg chg="addSp delSp modSp mod">
        <pc:chgData name="Ivona Prar" userId="d00edb6d-68fb-4072-bd3a-44ed75947bf2" providerId="ADAL" clId="{22F704D8-C27B-491D-8ABA-EEF03968A921}" dt="2025-09-17T11:27:36.534" v="2535" actId="1076"/>
        <pc:sldMkLst>
          <pc:docMk/>
          <pc:sldMk cId="0" sldId="263"/>
        </pc:sldMkLst>
        <pc:spChg chg="mod">
          <ac:chgData name="Ivona Prar" userId="d00edb6d-68fb-4072-bd3a-44ed75947bf2" providerId="ADAL" clId="{22F704D8-C27B-491D-8ABA-EEF03968A921}" dt="2025-09-17T11:21:44.634" v="2405"/>
          <ac:spMkLst>
            <pc:docMk/>
            <pc:sldMk cId="0" sldId="263"/>
            <ac:spMk id="27" creationId="{D2F0E95B-9EE8-E813-E69A-BFBA06ED5E43}"/>
          </ac:spMkLst>
        </pc:spChg>
        <pc:spChg chg="mod">
          <ac:chgData name="Ivona Prar" userId="d00edb6d-68fb-4072-bd3a-44ed75947bf2" providerId="ADAL" clId="{22F704D8-C27B-491D-8ABA-EEF03968A921}" dt="2025-09-17T11:21:44.634" v="2405"/>
          <ac:spMkLst>
            <pc:docMk/>
            <pc:sldMk cId="0" sldId="263"/>
            <ac:spMk id="29" creationId="{9160D345-79BE-EEB4-131C-26086ED64509}"/>
          </ac:spMkLst>
        </pc:spChg>
        <pc:spChg chg="mod">
          <ac:chgData name="Ivona Prar" userId="d00edb6d-68fb-4072-bd3a-44ed75947bf2" providerId="ADAL" clId="{22F704D8-C27B-491D-8ABA-EEF03968A921}" dt="2025-09-17T11:21:44.634" v="2405"/>
          <ac:spMkLst>
            <pc:docMk/>
            <pc:sldMk cId="0" sldId="263"/>
            <ac:spMk id="30" creationId="{259FF7BB-E470-44EA-B9E2-FE434502827B}"/>
          </ac:spMkLst>
        </pc:spChg>
        <pc:spChg chg="mod">
          <ac:chgData name="Ivona Prar" userId="d00edb6d-68fb-4072-bd3a-44ed75947bf2" providerId="ADAL" clId="{22F704D8-C27B-491D-8ABA-EEF03968A921}" dt="2025-09-17T11:22:24.659" v="2411" actId="1076"/>
          <ac:spMkLst>
            <pc:docMk/>
            <pc:sldMk cId="0" sldId="263"/>
            <ac:spMk id="33" creationId="{F1347E69-9947-A7AD-CF90-7EA548C6DD15}"/>
          </ac:spMkLst>
        </pc:spChg>
        <pc:spChg chg="mod">
          <ac:chgData name="Ivona Prar" userId="d00edb6d-68fb-4072-bd3a-44ed75947bf2" providerId="ADAL" clId="{22F704D8-C27B-491D-8ABA-EEF03968A921}" dt="2025-09-17T11:21:44.634" v="2405"/>
          <ac:spMkLst>
            <pc:docMk/>
            <pc:sldMk cId="0" sldId="263"/>
            <ac:spMk id="34" creationId="{A5B73679-4BAF-18DE-F94E-BEE1FB915EA7}"/>
          </ac:spMkLst>
        </pc:spChg>
        <pc:spChg chg="mod">
          <ac:chgData name="Ivona Prar" userId="d00edb6d-68fb-4072-bd3a-44ed75947bf2" providerId="ADAL" clId="{22F704D8-C27B-491D-8ABA-EEF03968A921}" dt="2025-09-17T11:21:44.634" v="2405"/>
          <ac:spMkLst>
            <pc:docMk/>
            <pc:sldMk cId="0" sldId="263"/>
            <ac:spMk id="35" creationId="{80CC4B67-58BF-459A-B272-2BDF01026E80}"/>
          </ac:spMkLst>
        </pc:spChg>
        <pc:spChg chg="mod">
          <ac:chgData name="Ivona Prar" userId="d00edb6d-68fb-4072-bd3a-44ed75947bf2" providerId="ADAL" clId="{22F704D8-C27B-491D-8ABA-EEF03968A921}" dt="2025-09-17T11:22:30.229" v="2412" actId="1076"/>
          <ac:spMkLst>
            <pc:docMk/>
            <pc:sldMk cId="0" sldId="263"/>
            <ac:spMk id="37" creationId="{7D072E33-E858-DD08-A880-7C72CBDA34C7}"/>
          </ac:spMkLst>
        </pc:spChg>
        <pc:spChg chg="mod">
          <ac:chgData name="Ivona Prar" userId="d00edb6d-68fb-4072-bd3a-44ed75947bf2" providerId="ADAL" clId="{22F704D8-C27B-491D-8ABA-EEF03968A921}" dt="2025-09-17T11:21:44.634" v="2405"/>
          <ac:spMkLst>
            <pc:docMk/>
            <pc:sldMk cId="0" sldId="263"/>
            <ac:spMk id="39" creationId="{73A56F1E-228D-5DEB-F4AF-2455E98B5DEC}"/>
          </ac:spMkLst>
        </pc:spChg>
        <pc:spChg chg="mod">
          <ac:chgData name="Ivona Prar" userId="d00edb6d-68fb-4072-bd3a-44ed75947bf2" providerId="ADAL" clId="{22F704D8-C27B-491D-8ABA-EEF03968A921}" dt="2025-09-17T11:21:44.634" v="2405"/>
          <ac:spMkLst>
            <pc:docMk/>
            <pc:sldMk cId="0" sldId="263"/>
            <ac:spMk id="40" creationId="{CCA9B5C8-4983-9561-55BA-B3579B59F08B}"/>
          </ac:spMkLst>
        </pc:spChg>
        <pc:spChg chg="mod">
          <ac:chgData name="Ivona Prar" userId="d00edb6d-68fb-4072-bd3a-44ed75947bf2" providerId="ADAL" clId="{22F704D8-C27B-491D-8ABA-EEF03968A921}" dt="2025-09-17T11:21:44.634" v="2405"/>
          <ac:spMkLst>
            <pc:docMk/>
            <pc:sldMk cId="0" sldId="263"/>
            <ac:spMk id="41" creationId="{0F2D18E0-225F-5E92-6FA6-DC88E0EFDC10}"/>
          </ac:spMkLst>
        </pc:spChg>
        <pc:spChg chg="mod ord">
          <ac:chgData name="Ivona Prar" userId="d00edb6d-68fb-4072-bd3a-44ed75947bf2" providerId="ADAL" clId="{22F704D8-C27B-491D-8ABA-EEF03968A921}" dt="2025-09-17T11:22:40.381" v="2414" actId="166"/>
          <ac:spMkLst>
            <pc:docMk/>
            <pc:sldMk cId="0" sldId="263"/>
            <ac:spMk id="757171167" creationId="{00000000-0000-0000-0000-000000000000}"/>
          </ac:spMkLst>
        </pc:spChg>
        <pc:spChg chg="mod ord">
          <ac:chgData name="Ivona Prar" userId="d00edb6d-68fb-4072-bd3a-44ed75947bf2" providerId="ADAL" clId="{22F704D8-C27B-491D-8ABA-EEF03968A921}" dt="2025-09-17T11:23:09.807" v="2419" actId="1076"/>
          <ac:spMkLst>
            <pc:docMk/>
            <pc:sldMk cId="0" sldId="263"/>
            <ac:spMk id="1145082612" creationId="{00000000-0000-0000-0000-000000000000}"/>
          </ac:spMkLst>
        </pc:spChg>
        <pc:spChg chg="mod">
          <ac:chgData name="Ivona Prar" userId="d00edb6d-68fb-4072-bd3a-44ed75947bf2" providerId="ADAL" clId="{22F704D8-C27B-491D-8ABA-EEF03968A921}" dt="2025-09-17T11:27:36.534" v="2535" actId="1076"/>
          <ac:spMkLst>
            <pc:docMk/>
            <pc:sldMk cId="0" sldId="263"/>
            <ac:spMk id="1188966621" creationId="{00000000-0000-0000-0000-000000000000}"/>
          </ac:spMkLst>
        </pc:spChg>
        <pc:cxnChg chg="mod">
          <ac:chgData name="Ivona Prar" userId="d00edb6d-68fb-4072-bd3a-44ed75947bf2" providerId="ADAL" clId="{22F704D8-C27B-491D-8ABA-EEF03968A921}" dt="2025-09-17T11:22:34.712" v="2413" actId="14100"/>
          <ac:cxnSpMkLst>
            <pc:docMk/>
            <pc:sldMk cId="0" sldId="263"/>
            <ac:cxnSpMk id="32" creationId="{333C151C-79BC-B844-C19A-1527230F1280}"/>
          </ac:cxnSpMkLst>
        </pc:cxnChg>
        <pc:cxnChg chg="mod">
          <ac:chgData name="Ivona Prar" userId="d00edb6d-68fb-4072-bd3a-44ed75947bf2" providerId="ADAL" clId="{22F704D8-C27B-491D-8ABA-EEF03968A921}" dt="2025-09-17T11:22:30.229" v="2412" actId="1076"/>
          <ac:cxnSpMkLst>
            <pc:docMk/>
            <pc:sldMk cId="0" sldId="263"/>
            <ac:cxnSpMk id="38" creationId="{401CB43B-9CC5-F020-9FD1-D73E7F3818A1}"/>
          </ac:cxnSpMkLst>
        </pc:cxnChg>
      </pc:sldChg>
      <pc:sldChg chg="addSp delSp modSp mod">
        <pc:chgData name="Ivona Prar" userId="d00edb6d-68fb-4072-bd3a-44ed75947bf2" providerId="ADAL" clId="{22F704D8-C27B-491D-8ABA-EEF03968A921}" dt="2025-09-17T11:30:13.451" v="2692" actId="14734"/>
        <pc:sldMkLst>
          <pc:docMk/>
          <pc:sldMk cId="0" sldId="264"/>
        </pc:sldMkLst>
        <pc:spChg chg="mod">
          <ac:chgData name="Ivona Prar" userId="d00edb6d-68fb-4072-bd3a-44ed75947bf2" providerId="ADAL" clId="{22F704D8-C27B-491D-8ABA-EEF03968A921}" dt="2025-09-17T11:23:41.505" v="2425"/>
          <ac:spMkLst>
            <pc:docMk/>
            <pc:sldMk cId="0" sldId="264"/>
            <ac:spMk id="22" creationId="{CC3C74CE-5952-83EA-C913-0983CA9F2E41}"/>
          </ac:spMkLst>
        </pc:spChg>
        <pc:spChg chg="mod">
          <ac:chgData name="Ivona Prar" userId="d00edb6d-68fb-4072-bd3a-44ed75947bf2" providerId="ADAL" clId="{22F704D8-C27B-491D-8ABA-EEF03968A921}" dt="2025-09-17T11:23:41.505" v="2425"/>
          <ac:spMkLst>
            <pc:docMk/>
            <pc:sldMk cId="0" sldId="264"/>
            <ac:spMk id="24" creationId="{F6424D01-868F-A842-2AD1-C541A5165F7E}"/>
          </ac:spMkLst>
        </pc:spChg>
        <pc:spChg chg="mod">
          <ac:chgData name="Ivona Prar" userId="d00edb6d-68fb-4072-bd3a-44ed75947bf2" providerId="ADAL" clId="{22F704D8-C27B-491D-8ABA-EEF03968A921}" dt="2025-09-17T11:23:41.505" v="2425"/>
          <ac:spMkLst>
            <pc:docMk/>
            <pc:sldMk cId="0" sldId="264"/>
            <ac:spMk id="25" creationId="{5DFBDD59-4791-5959-6909-14AFECCF2D75}"/>
          </ac:spMkLst>
        </pc:spChg>
        <pc:spChg chg="mod">
          <ac:chgData name="Ivona Prar" userId="d00edb6d-68fb-4072-bd3a-44ed75947bf2" providerId="ADAL" clId="{22F704D8-C27B-491D-8ABA-EEF03968A921}" dt="2025-09-17T11:23:41.505" v="2425"/>
          <ac:spMkLst>
            <pc:docMk/>
            <pc:sldMk cId="0" sldId="264"/>
            <ac:spMk id="28" creationId="{13B3DB9C-8683-B84F-B09D-6E62A2295321}"/>
          </ac:spMkLst>
        </pc:spChg>
        <pc:spChg chg="mod">
          <ac:chgData name="Ivona Prar" userId="d00edb6d-68fb-4072-bd3a-44ed75947bf2" providerId="ADAL" clId="{22F704D8-C27B-491D-8ABA-EEF03968A921}" dt="2025-09-17T11:23:41.505" v="2425"/>
          <ac:spMkLst>
            <pc:docMk/>
            <pc:sldMk cId="0" sldId="264"/>
            <ac:spMk id="29" creationId="{DDDE6798-7847-AA8A-E274-060E44ACD5F9}"/>
          </ac:spMkLst>
        </pc:spChg>
        <pc:spChg chg="mod">
          <ac:chgData name="Ivona Prar" userId="d00edb6d-68fb-4072-bd3a-44ed75947bf2" providerId="ADAL" clId="{22F704D8-C27B-491D-8ABA-EEF03968A921}" dt="2025-09-17T11:23:41.505" v="2425"/>
          <ac:spMkLst>
            <pc:docMk/>
            <pc:sldMk cId="0" sldId="264"/>
            <ac:spMk id="30" creationId="{4B4C7054-53B5-1437-2DA9-0962019A4824}"/>
          </ac:spMkLst>
        </pc:spChg>
        <pc:spChg chg="mod">
          <ac:chgData name="Ivona Prar" userId="d00edb6d-68fb-4072-bd3a-44ed75947bf2" providerId="ADAL" clId="{22F704D8-C27B-491D-8ABA-EEF03968A921}" dt="2025-09-17T11:23:41.505" v="2425"/>
          <ac:spMkLst>
            <pc:docMk/>
            <pc:sldMk cId="0" sldId="264"/>
            <ac:spMk id="32" creationId="{33855D3B-4BBD-69FF-5006-620BBBD9B911}"/>
          </ac:spMkLst>
        </pc:spChg>
        <pc:spChg chg="mod">
          <ac:chgData name="Ivona Prar" userId="d00edb6d-68fb-4072-bd3a-44ed75947bf2" providerId="ADAL" clId="{22F704D8-C27B-491D-8ABA-EEF03968A921}" dt="2025-09-17T11:23:41.505" v="2425"/>
          <ac:spMkLst>
            <pc:docMk/>
            <pc:sldMk cId="0" sldId="264"/>
            <ac:spMk id="34" creationId="{645B1AFB-44BB-2978-E595-1265B70FF30A}"/>
          </ac:spMkLst>
        </pc:spChg>
        <pc:spChg chg="mod">
          <ac:chgData name="Ivona Prar" userId="d00edb6d-68fb-4072-bd3a-44ed75947bf2" providerId="ADAL" clId="{22F704D8-C27B-491D-8ABA-EEF03968A921}" dt="2025-09-17T11:23:41.505" v="2425"/>
          <ac:spMkLst>
            <pc:docMk/>
            <pc:sldMk cId="0" sldId="264"/>
            <ac:spMk id="35" creationId="{24C60F43-D346-7304-CBB5-62E65A14478B}"/>
          </ac:spMkLst>
        </pc:spChg>
        <pc:spChg chg="mod">
          <ac:chgData name="Ivona Prar" userId="d00edb6d-68fb-4072-bd3a-44ed75947bf2" providerId="ADAL" clId="{22F704D8-C27B-491D-8ABA-EEF03968A921}" dt="2025-09-17T11:23:41.505" v="2425"/>
          <ac:spMkLst>
            <pc:docMk/>
            <pc:sldMk cId="0" sldId="264"/>
            <ac:spMk id="36" creationId="{C736971C-7E27-AE3D-964A-929FC5335602}"/>
          </ac:spMkLst>
        </pc:spChg>
        <pc:spChg chg="mod">
          <ac:chgData name="Ivona Prar" userId="d00edb6d-68fb-4072-bd3a-44ed75947bf2" providerId="ADAL" clId="{22F704D8-C27B-491D-8ABA-EEF03968A921}" dt="2025-09-17T11:23:59.794" v="2428" actId="1076"/>
          <ac:spMkLst>
            <pc:docMk/>
            <pc:sldMk cId="0" sldId="264"/>
            <ac:spMk id="694896413" creationId="{00000000-0000-0000-0000-000000000000}"/>
          </ac:spMkLst>
        </pc:spChg>
        <pc:spChg chg="mod ord">
          <ac:chgData name="Ivona Prar" userId="d00edb6d-68fb-4072-bd3a-44ed75947bf2" providerId="ADAL" clId="{22F704D8-C27B-491D-8ABA-EEF03968A921}" dt="2025-09-17T11:24:34.035" v="2434" actId="1076"/>
          <ac:spMkLst>
            <pc:docMk/>
            <pc:sldMk cId="0" sldId="264"/>
            <ac:spMk id="2131065815" creationId="{00000000-0000-0000-0000-000000000000}"/>
          </ac:spMkLst>
        </pc:spChg>
        <pc:grpChg chg="ord">
          <ac:chgData name="Ivona Prar" userId="d00edb6d-68fb-4072-bd3a-44ed75947bf2" providerId="ADAL" clId="{22F704D8-C27B-491D-8ABA-EEF03968A921}" dt="2025-09-17T11:24:11.424" v="2430" actId="166"/>
          <ac:grpSpMkLst>
            <pc:docMk/>
            <pc:sldMk cId="0" sldId="264"/>
            <ac:grpSpMk id="21" creationId="{F4C5A68E-2965-F1E9-172E-36850E476D71}"/>
          </ac:grpSpMkLst>
        </pc:grpChg>
        <pc:graphicFrameChg chg="mod modGraphic">
          <ac:chgData name="Ivona Prar" userId="d00edb6d-68fb-4072-bd3a-44ed75947bf2" providerId="ADAL" clId="{22F704D8-C27B-491D-8ABA-EEF03968A921}" dt="2025-09-17T11:30:13.451" v="2692" actId="14734"/>
          <ac:graphicFrameMkLst>
            <pc:docMk/>
            <pc:sldMk cId="0" sldId="264"/>
            <ac:graphicFrameMk id="831147381" creationId="{00000000-0000-0000-0000-000000000000}"/>
          </ac:graphicFrameMkLst>
        </pc:graphicFrameChg>
      </pc:sldChg>
      <pc:sldChg chg="modSp del mod">
        <pc:chgData name="Ivona Prar" userId="d00edb6d-68fb-4072-bd3a-44ed75947bf2" providerId="ADAL" clId="{22F704D8-C27B-491D-8ABA-EEF03968A921}" dt="2025-09-18T12:20:02.330" v="5297" actId="47"/>
        <pc:sldMkLst>
          <pc:docMk/>
          <pc:sldMk cId="0" sldId="265"/>
        </pc:sldMkLst>
      </pc:sldChg>
      <pc:sldChg chg="addSp delSp modSp mod">
        <pc:chgData name="Ivona Prar" userId="d00edb6d-68fb-4072-bd3a-44ed75947bf2" providerId="ADAL" clId="{22F704D8-C27B-491D-8ABA-EEF03968A921}" dt="2025-09-17T13:01:22.816" v="4361" actId="20577"/>
        <pc:sldMkLst>
          <pc:docMk/>
          <pc:sldMk cId="0" sldId="266"/>
        </pc:sldMkLst>
        <pc:spChg chg="mod">
          <ac:chgData name="Ivona Prar" userId="d00edb6d-68fb-4072-bd3a-44ed75947bf2" providerId="ADAL" clId="{22F704D8-C27B-491D-8ABA-EEF03968A921}" dt="2025-09-17T13:01:22.816" v="4361" actId="20577"/>
          <ac:spMkLst>
            <pc:docMk/>
            <pc:sldMk cId="0" sldId="266"/>
            <ac:spMk id="8399362" creationId="{00000000-0000-0000-0000-000000000000}"/>
          </ac:spMkLst>
        </pc:spChg>
        <pc:spChg chg="mod">
          <ac:chgData name="Ivona Prar" userId="d00edb6d-68fb-4072-bd3a-44ed75947bf2" providerId="ADAL" clId="{22F704D8-C27B-491D-8ABA-EEF03968A921}" dt="2025-09-17T11:37:07.304" v="2732" actId="20577"/>
          <ac:spMkLst>
            <pc:docMk/>
            <pc:sldMk cId="0" sldId="266"/>
            <ac:spMk id="1928559040" creationId="{00000000-0000-0000-0000-000000000000}"/>
          </ac:spMkLst>
        </pc:spChg>
      </pc:sldChg>
      <pc:sldChg chg="addSp delSp modSp mod ord">
        <pc:chgData name="Ivona Prar" userId="d00edb6d-68fb-4072-bd3a-44ed75947bf2" providerId="ADAL" clId="{22F704D8-C27B-491D-8ABA-EEF03968A921}" dt="2025-09-18T13:12:59.404" v="6723" actId="1038"/>
        <pc:sldMkLst>
          <pc:docMk/>
          <pc:sldMk cId="0" sldId="267"/>
        </pc:sldMkLst>
        <pc:spChg chg="add mod">
          <ac:chgData name="Ivona Prar" userId="d00edb6d-68fb-4072-bd3a-44ed75947bf2" providerId="ADAL" clId="{22F704D8-C27B-491D-8ABA-EEF03968A921}" dt="2025-09-18T13:12:59.404" v="6723" actId="1038"/>
          <ac:spMkLst>
            <pc:docMk/>
            <pc:sldMk cId="0" sldId="267"/>
            <ac:spMk id="2" creationId="{299304C9-4B36-956A-E764-D18D1D3047FD}"/>
          </ac:spMkLst>
        </pc:spChg>
        <pc:spChg chg="mod">
          <ac:chgData name="Ivona Prar" userId="d00edb6d-68fb-4072-bd3a-44ed75947bf2" providerId="ADAL" clId="{22F704D8-C27B-491D-8ABA-EEF03968A921}" dt="2025-09-18T12:29:02.549" v="5570" actId="20577"/>
          <ac:spMkLst>
            <pc:docMk/>
            <pc:sldMk cId="0" sldId="267"/>
            <ac:spMk id="1200394545" creationId="{00000000-0000-0000-0000-000000000000}"/>
          </ac:spMkLst>
        </pc:spChg>
        <pc:spChg chg="mod">
          <ac:chgData name="Ivona Prar" userId="d00edb6d-68fb-4072-bd3a-44ed75947bf2" providerId="ADAL" clId="{22F704D8-C27B-491D-8ABA-EEF03968A921}" dt="2025-09-18T13:12:53.195" v="6699" actId="1036"/>
          <ac:spMkLst>
            <pc:docMk/>
            <pc:sldMk cId="0" sldId="267"/>
            <ac:spMk id="1234665298" creationId="{00000000-0000-0000-0000-000000000000}"/>
          </ac:spMkLst>
        </pc:spChg>
      </pc:sldChg>
      <pc:sldChg chg="addSp delSp modSp mod">
        <pc:chgData name="Ivona Prar" userId="d00edb6d-68fb-4072-bd3a-44ed75947bf2" providerId="ADAL" clId="{22F704D8-C27B-491D-8ABA-EEF03968A921}" dt="2025-10-06T06:46:42.609" v="9497" actId="21"/>
        <pc:sldMkLst>
          <pc:docMk/>
          <pc:sldMk cId="0" sldId="268"/>
        </pc:sldMkLst>
        <pc:spChg chg="add mod">
          <ac:chgData name="Ivona Prar" userId="d00edb6d-68fb-4072-bd3a-44ed75947bf2" providerId="ADAL" clId="{22F704D8-C27B-491D-8ABA-EEF03968A921}" dt="2025-09-18T12:25:14.102" v="5431" actId="20577"/>
          <ac:spMkLst>
            <pc:docMk/>
            <pc:sldMk cId="0" sldId="268"/>
            <ac:spMk id="2" creationId="{596ECCB4-810F-A8A4-559B-5AA31BC1F799}"/>
          </ac:spMkLst>
        </pc:spChg>
        <pc:spChg chg="add del mod">
          <ac:chgData name="Ivona Prar" userId="d00edb6d-68fb-4072-bd3a-44ed75947bf2" providerId="ADAL" clId="{22F704D8-C27B-491D-8ABA-EEF03968A921}" dt="2025-10-06T06:46:42.609" v="9497" actId="21"/>
          <ac:spMkLst>
            <pc:docMk/>
            <pc:sldMk cId="0" sldId="268"/>
            <ac:spMk id="4" creationId="{79916B02-89E9-961D-8784-24D0EBEA7094}"/>
          </ac:spMkLst>
        </pc:spChg>
        <pc:spChg chg="mod">
          <ac:chgData name="Ivona Prar" userId="d00edb6d-68fb-4072-bd3a-44ed75947bf2" providerId="ADAL" clId="{22F704D8-C27B-491D-8ABA-EEF03968A921}" dt="2025-09-17T12:59:22.268" v="4253"/>
          <ac:spMkLst>
            <pc:docMk/>
            <pc:sldMk cId="0" sldId="268"/>
            <ac:spMk id="314508205" creationId="{00000000-0000-0000-0000-000000000000}"/>
          </ac:spMkLst>
        </pc:spChg>
        <pc:spChg chg="mod">
          <ac:chgData name="Ivona Prar" userId="d00edb6d-68fb-4072-bd3a-44ed75947bf2" providerId="ADAL" clId="{22F704D8-C27B-491D-8ABA-EEF03968A921}" dt="2025-09-18T12:25:34.713" v="5444" actId="20577"/>
          <ac:spMkLst>
            <pc:docMk/>
            <pc:sldMk cId="0" sldId="268"/>
            <ac:spMk id="589755746" creationId="{00000000-0000-0000-0000-000000000000}"/>
          </ac:spMkLst>
        </pc:spChg>
        <pc:spChg chg="mod">
          <ac:chgData name="Ivona Prar" userId="d00edb6d-68fb-4072-bd3a-44ed75947bf2" providerId="ADAL" clId="{22F704D8-C27B-491D-8ABA-EEF03968A921}" dt="2025-09-18T12:20:33.872" v="5323" actId="20577"/>
          <ac:spMkLst>
            <pc:docMk/>
            <pc:sldMk cId="0" sldId="268"/>
            <ac:spMk id="1869529992" creationId="{00000000-0000-0000-0000-000000000000}"/>
          </ac:spMkLst>
        </pc:spChg>
      </pc:sldChg>
      <pc:sldChg chg="add del">
        <pc:chgData name="Ivona Prar" userId="d00edb6d-68fb-4072-bd3a-44ed75947bf2" providerId="ADAL" clId="{22F704D8-C27B-491D-8ABA-EEF03968A921}" dt="2025-09-17T13:38:56.519" v="5221" actId="47"/>
        <pc:sldMkLst>
          <pc:docMk/>
          <pc:sldMk cId="0" sldId="269"/>
        </pc:sldMkLst>
      </pc:sldChg>
      <pc:sldChg chg="del">
        <pc:chgData name="Ivona Prar" userId="d00edb6d-68fb-4072-bd3a-44ed75947bf2" providerId="ADAL" clId="{22F704D8-C27B-491D-8ABA-EEF03968A921}" dt="2025-09-17T13:38:55.312" v="5220" actId="47"/>
        <pc:sldMkLst>
          <pc:docMk/>
          <pc:sldMk cId="0" sldId="270"/>
        </pc:sldMkLst>
      </pc:sldChg>
      <pc:sldChg chg="del">
        <pc:chgData name="Ivona Prar" userId="d00edb6d-68fb-4072-bd3a-44ed75947bf2" providerId="ADAL" clId="{22F704D8-C27B-491D-8ABA-EEF03968A921}" dt="2025-09-17T13:39:02.974" v="5222" actId="47"/>
        <pc:sldMkLst>
          <pc:docMk/>
          <pc:sldMk cId="0" sldId="271"/>
        </pc:sldMkLst>
      </pc:sldChg>
      <pc:sldChg chg="delSp modSp mod">
        <pc:chgData name="Ivona Prar" userId="d00edb6d-68fb-4072-bd3a-44ed75947bf2" providerId="ADAL" clId="{22F704D8-C27B-491D-8ABA-EEF03968A921}" dt="2025-09-18T12:46:32.666" v="5675" actId="20577"/>
        <pc:sldMkLst>
          <pc:docMk/>
          <pc:sldMk cId="0" sldId="272"/>
        </pc:sldMkLst>
        <pc:spChg chg="mod">
          <ac:chgData name="Ivona Prar" userId="d00edb6d-68fb-4072-bd3a-44ed75947bf2" providerId="ADAL" clId="{22F704D8-C27B-491D-8ABA-EEF03968A921}" dt="2025-09-18T09:29:48.854" v="5280"/>
          <ac:spMkLst>
            <pc:docMk/>
            <pc:sldMk cId="0" sldId="272"/>
            <ac:spMk id="3332615" creationId="{00000000-0000-0000-0000-000000000000}"/>
          </ac:spMkLst>
        </pc:spChg>
        <pc:spChg chg="mod">
          <ac:chgData name="Ivona Prar" userId="d00edb6d-68fb-4072-bd3a-44ed75947bf2" providerId="ADAL" clId="{22F704D8-C27B-491D-8ABA-EEF03968A921}" dt="2025-09-18T12:46:32.666" v="5675" actId="20577"/>
          <ac:spMkLst>
            <pc:docMk/>
            <pc:sldMk cId="0" sldId="272"/>
            <ac:spMk id="1624035447" creationId="{00000000-0000-0000-0000-000000000000}"/>
          </ac:spMkLst>
        </pc:spChg>
      </pc:sldChg>
      <pc:sldChg chg="delSp modSp del mod ord">
        <pc:chgData name="Ivona Prar" userId="d00edb6d-68fb-4072-bd3a-44ed75947bf2" providerId="ADAL" clId="{22F704D8-C27B-491D-8ABA-EEF03968A921}" dt="2025-09-18T12:59:49.820" v="6422" actId="47"/>
        <pc:sldMkLst>
          <pc:docMk/>
          <pc:sldMk cId="0" sldId="273"/>
        </pc:sldMkLst>
      </pc:sldChg>
      <pc:sldChg chg="addSp delSp modSp mod">
        <pc:chgData name="Ivona Prar" userId="d00edb6d-68fb-4072-bd3a-44ed75947bf2" providerId="ADAL" clId="{22F704D8-C27B-491D-8ABA-EEF03968A921}" dt="2025-10-06T06:46:43.957" v="9498" actId="21"/>
        <pc:sldMkLst>
          <pc:docMk/>
          <pc:sldMk cId="0" sldId="274"/>
        </pc:sldMkLst>
        <pc:spChg chg="add mod">
          <ac:chgData name="Ivona Prar" userId="d00edb6d-68fb-4072-bd3a-44ed75947bf2" providerId="ADAL" clId="{22F704D8-C27B-491D-8ABA-EEF03968A921}" dt="2025-09-18T13:14:34.656" v="6925" actId="20577"/>
          <ac:spMkLst>
            <pc:docMk/>
            <pc:sldMk cId="0" sldId="274"/>
            <ac:spMk id="2" creationId="{A5F25D18-EC74-B523-45BC-9AEE72F5012E}"/>
          </ac:spMkLst>
        </pc:spChg>
        <pc:spChg chg="add mod">
          <ac:chgData name="Ivona Prar" userId="d00edb6d-68fb-4072-bd3a-44ed75947bf2" providerId="ADAL" clId="{22F704D8-C27B-491D-8ABA-EEF03968A921}" dt="2025-09-18T13:14:44.111" v="6932" actId="20577"/>
          <ac:spMkLst>
            <pc:docMk/>
            <pc:sldMk cId="0" sldId="274"/>
            <ac:spMk id="3" creationId="{A19A001D-3B21-4E8C-979C-5FB3987BFFBA}"/>
          </ac:spMkLst>
        </pc:spChg>
        <pc:spChg chg="add del mod">
          <ac:chgData name="Ivona Prar" userId="d00edb6d-68fb-4072-bd3a-44ed75947bf2" providerId="ADAL" clId="{22F704D8-C27B-491D-8ABA-EEF03968A921}" dt="2025-10-06T06:46:43.957" v="9498" actId="21"/>
          <ac:spMkLst>
            <pc:docMk/>
            <pc:sldMk cId="0" sldId="274"/>
            <ac:spMk id="4" creationId="{79916B02-89E9-961D-8784-24D0EBEA7094}"/>
          </ac:spMkLst>
        </pc:spChg>
        <pc:spChg chg="mod">
          <ac:chgData name="Ivona Prar" userId="d00edb6d-68fb-4072-bd3a-44ed75947bf2" providerId="ADAL" clId="{22F704D8-C27B-491D-8ABA-EEF03968A921}" dt="2025-09-18T12:55:08.983" v="6037" actId="1036"/>
          <ac:spMkLst>
            <pc:docMk/>
            <pc:sldMk cId="0" sldId="274"/>
            <ac:spMk id="125653057" creationId="{00000000-0000-0000-0000-000000000000}"/>
          </ac:spMkLst>
        </pc:spChg>
        <pc:spChg chg="mod">
          <ac:chgData name="Ivona Prar" userId="d00edb6d-68fb-4072-bd3a-44ed75947bf2" providerId="ADAL" clId="{22F704D8-C27B-491D-8ABA-EEF03968A921}" dt="2025-09-18T13:14:23.794" v="6900" actId="20577"/>
          <ac:spMkLst>
            <pc:docMk/>
            <pc:sldMk cId="0" sldId="274"/>
            <ac:spMk id="361691541" creationId="{00000000-0000-0000-0000-000000000000}"/>
          </ac:spMkLst>
        </pc:spChg>
        <pc:spChg chg="mod">
          <ac:chgData name="Ivona Prar" userId="d00edb6d-68fb-4072-bd3a-44ed75947bf2" providerId="ADAL" clId="{22F704D8-C27B-491D-8ABA-EEF03968A921}" dt="2025-09-18T12:54:56.704" v="6034" actId="1036"/>
          <ac:spMkLst>
            <pc:docMk/>
            <pc:sldMk cId="0" sldId="274"/>
            <ac:spMk id="595575347" creationId="{00000000-0000-0000-0000-000000000000}"/>
          </ac:spMkLst>
        </pc:spChg>
        <pc:spChg chg="mod">
          <ac:chgData name="Ivona Prar" userId="d00edb6d-68fb-4072-bd3a-44ed75947bf2" providerId="ADAL" clId="{22F704D8-C27B-491D-8ABA-EEF03968A921}" dt="2025-09-18T12:55:15.108" v="6038" actId="1076"/>
          <ac:spMkLst>
            <pc:docMk/>
            <pc:sldMk cId="0" sldId="274"/>
            <ac:spMk id="1004752407" creationId="{00000000-0000-0000-0000-000000000000}"/>
          </ac:spMkLst>
        </pc:spChg>
      </pc:sldChg>
      <pc:sldChg chg="del">
        <pc:chgData name="Ivona Prar" userId="d00edb6d-68fb-4072-bd3a-44ed75947bf2" providerId="ADAL" clId="{22F704D8-C27B-491D-8ABA-EEF03968A921}" dt="2025-10-06T06:40:32.942" v="9368" actId="47"/>
        <pc:sldMkLst>
          <pc:docMk/>
          <pc:sldMk cId="0" sldId="275"/>
        </pc:sldMkLst>
      </pc:sldChg>
      <pc:sldChg chg="del">
        <pc:chgData name="Ivona Prar" userId="d00edb6d-68fb-4072-bd3a-44ed75947bf2" providerId="ADAL" clId="{22F704D8-C27B-491D-8ABA-EEF03968A921}" dt="2025-10-06T06:41:04.424" v="9372" actId="47"/>
        <pc:sldMkLst>
          <pc:docMk/>
          <pc:sldMk cId="0" sldId="276"/>
        </pc:sldMkLst>
      </pc:sldChg>
      <pc:sldChg chg="del">
        <pc:chgData name="Ivona Prar" userId="d00edb6d-68fb-4072-bd3a-44ed75947bf2" providerId="ADAL" clId="{22F704D8-C27B-491D-8ABA-EEF03968A921}" dt="2025-10-06T06:41:05.874" v="9373" actId="47"/>
        <pc:sldMkLst>
          <pc:docMk/>
          <pc:sldMk cId="0" sldId="277"/>
        </pc:sldMkLst>
      </pc:sldChg>
      <pc:sldChg chg="del">
        <pc:chgData name="Ivona Prar" userId="d00edb6d-68fb-4072-bd3a-44ed75947bf2" providerId="ADAL" clId="{22F704D8-C27B-491D-8ABA-EEF03968A921}" dt="2025-10-06T06:41:06.583" v="9374" actId="47"/>
        <pc:sldMkLst>
          <pc:docMk/>
          <pc:sldMk cId="0" sldId="278"/>
        </pc:sldMkLst>
      </pc:sldChg>
      <pc:sldChg chg="del">
        <pc:chgData name="Ivona Prar" userId="d00edb6d-68fb-4072-bd3a-44ed75947bf2" providerId="ADAL" clId="{22F704D8-C27B-491D-8ABA-EEF03968A921}" dt="2025-10-06T06:41:07.183" v="9375" actId="47"/>
        <pc:sldMkLst>
          <pc:docMk/>
          <pc:sldMk cId="0" sldId="279"/>
        </pc:sldMkLst>
      </pc:sldChg>
      <pc:sldChg chg="del">
        <pc:chgData name="Ivona Prar" userId="d00edb6d-68fb-4072-bd3a-44ed75947bf2" providerId="ADAL" clId="{22F704D8-C27B-491D-8ABA-EEF03968A921}" dt="2025-10-06T06:41:07.721" v="9376" actId="47"/>
        <pc:sldMkLst>
          <pc:docMk/>
          <pc:sldMk cId="0" sldId="280"/>
        </pc:sldMkLst>
      </pc:sldChg>
      <pc:sldChg chg="del">
        <pc:chgData name="Ivona Prar" userId="d00edb6d-68fb-4072-bd3a-44ed75947bf2" providerId="ADAL" clId="{22F704D8-C27B-491D-8ABA-EEF03968A921}" dt="2025-10-06T06:41:08.129" v="9377" actId="47"/>
        <pc:sldMkLst>
          <pc:docMk/>
          <pc:sldMk cId="0" sldId="281"/>
        </pc:sldMkLst>
      </pc:sldChg>
      <pc:sldChg chg="del">
        <pc:chgData name="Ivona Prar" userId="d00edb6d-68fb-4072-bd3a-44ed75947bf2" providerId="ADAL" clId="{22F704D8-C27B-491D-8ABA-EEF03968A921}" dt="2025-10-06T06:41:08.490" v="9378" actId="47"/>
        <pc:sldMkLst>
          <pc:docMk/>
          <pc:sldMk cId="0" sldId="282"/>
        </pc:sldMkLst>
      </pc:sldChg>
      <pc:sldChg chg="del">
        <pc:chgData name="Ivona Prar" userId="d00edb6d-68fb-4072-bd3a-44ed75947bf2" providerId="ADAL" clId="{22F704D8-C27B-491D-8ABA-EEF03968A921}" dt="2025-10-06T06:41:08.805" v="9379" actId="47"/>
        <pc:sldMkLst>
          <pc:docMk/>
          <pc:sldMk cId="0" sldId="283"/>
        </pc:sldMkLst>
      </pc:sldChg>
      <pc:sldChg chg="del">
        <pc:chgData name="Ivona Prar" userId="d00edb6d-68fb-4072-bd3a-44ed75947bf2" providerId="ADAL" clId="{22F704D8-C27B-491D-8ABA-EEF03968A921}" dt="2025-10-06T06:41:09.135" v="9380" actId="47"/>
        <pc:sldMkLst>
          <pc:docMk/>
          <pc:sldMk cId="0" sldId="284"/>
        </pc:sldMkLst>
      </pc:sldChg>
      <pc:sldChg chg="del">
        <pc:chgData name="Ivona Prar" userId="d00edb6d-68fb-4072-bd3a-44ed75947bf2" providerId="ADAL" clId="{22F704D8-C27B-491D-8ABA-EEF03968A921}" dt="2025-10-06T06:41:09.466" v="9381" actId="47"/>
        <pc:sldMkLst>
          <pc:docMk/>
          <pc:sldMk cId="0" sldId="285"/>
        </pc:sldMkLst>
      </pc:sldChg>
      <pc:sldChg chg="del">
        <pc:chgData name="Ivona Prar" userId="d00edb6d-68fb-4072-bd3a-44ed75947bf2" providerId="ADAL" clId="{22F704D8-C27B-491D-8ABA-EEF03968A921}" dt="2025-10-06T06:41:09.734" v="9382" actId="47"/>
        <pc:sldMkLst>
          <pc:docMk/>
          <pc:sldMk cId="0" sldId="286"/>
        </pc:sldMkLst>
      </pc:sldChg>
      <pc:sldChg chg="del">
        <pc:chgData name="Ivona Prar" userId="d00edb6d-68fb-4072-bd3a-44ed75947bf2" providerId="ADAL" clId="{22F704D8-C27B-491D-8ABA-EEF03968A921}" dt="2025-10-06T06:41:10.002" v="9383" actId="47"/>
        <pc:sldMkLst>
          <pc:docMk/>
          <pc:sldMk cId="0" sldId="287"/>
        </pc:sldMkLst>
      </pc:sldChg>
      <pc:sldChg chg="del">
        <pc:chgData name="Ivona Prar" userId="d00edb6d-68fb-4072-bd3a-44ed75947bf2" providerId="ADAL" clId="{22F704D8-C27B-491D-8ABA-EEF03968A921}" dt="2025-10-06T06:41:10.205" v="9384" actId="47"/>
        <pc:sldMkLst>
          <pc:docMk/>
          <pc:sldMk cId="0" sldId="288"/>
        </pc:sldMkLst>
      </pc:sldChg>
      <pc:sldChg chg="del">
        <pc:chgData name="Ivona Prar" userId="d00edb6d-68fb-4072-bd3a-44ed75947bf2" providerId="ADAL" clId="{22F704D8-C27B-491D-8ABA-EEF03968A921}" dt="2025-10-06T06:41:10.520" v="9385" actId="47"/>
        <pc:sldMkLst>
          <pc:docMk/>
          <pc:sldMk cId="0" sldId="289"/>
        </pc:sldMkLst>
      </pc:sldChg>
      <pc:sldChg chg="add del">
        <pc:chgData name="Ivona Prar" userId="d00edb6d-68fb-4072-bd3a-44ed75947bf2" providerId="ADAL" clId="{22F704D8-C27B-491D-8ABA-EEF03968A921}" dt="2025-10-06T06:41:16.499" v="9390" actId="47"/>
        <pc:sldMkLst>
          <pc:docMk/>
          <pc:sldMk cId="0" sldId="290"/>
        </pc:sldMkLst>
      </pc:sldChg>
      <pc:sldChg chg="del">
        <pc:chgData name="Ivona Prar" userId="d00edb6d-68fb-4072-bd3a-44ed75947bf2" providerId="ADAL" clId="{22F704D8-C27B-491D-8ABA-EEF03968A921}" dt="2025-10-06T06:40:24.467" v="9367" actId="47"/>
        <pc:sldMkLst>
          <pc:docMk/>
          <pc:sldMk cId="0" sldId="291"/>
        </pc:sldMkLst>
      </pc:sldChg>
      <pc:sldChg chg="del">
        <pc:chgData name="Ivona Prar" userId="d00edb6d-68fb-4072-bd3a-44ed75947bf2" providerId="ADAL" clId="{22F704D8-C27B-491D-8ABA-EEF03968A921}" dt="2025-10-06T06:40:22.830" v="9366" actId="47"/>
        <pc:sldMkLst>
          <pc:docMk/>
          <pc:sldMk cId="0" sldId="292"/>
        </pc:sldMkLst>
      </pc:sldChg>
      <pc:sldChg chg="addSp delSp modSp add del mod ord">
        <pc:chgData name="Ivona Prar" userId="d00edb6d-68fb-4072-bd3a-44ed75947bf2" providerId="ADAL" clId="{22F704D8-C27B-491D-8ABA-EEF03968A921}" dt="2025-10-06T08:47:06.730" v="12204" actId="1076"/>
        <pc:sldMkLst>
          <pc:docMk/>
          <pc:sldMk cId="0" sldId="293"/>
        </pc:sldMkLst>
        <pc:graphicFrameChg chg="add mod modGraphic">
          <ac:chgData name="Ivona Prar" userId="d00edb6d-68fb-4072-bd3a-44ed75947bf2" providerId="ADAL" clId="{22F704D8-C27B-491D-8ABA-EEF03968A921}" dt="2025-10-06T08:47:06.730" v="12204" actId="1076"/>
          <ac:graphicFrameMkLst>
            <pc:docMk/>
            <pc:sldMk cId="0" sldId="293"/>
            <ac:graphicFrameMk id="2" creationId="{F1C70C41-ABD2-A759-A3C3-0927079FEE65}"/>
          </ac:graphicFrameMkLst>
        </pc:graphicFrameChg>
        <pc:graphicFrameChg chg="del mod modGraphic">
          <ac:chgData name="Ivona Prar" userId="d00edb6d-68fb-4072-bd3a-44ed75947bf2" providerId="ADAL" clId="{22F704D8-C27B-491D-8ABA-EEF03968A921}" dt="2025-10-06T08:46:57.065" v="12200" actId="478"/>
          <ac:graphicFrameMkLst>
            <pc:docMk/>
            <pc:sldMk cId="0" sldId="293"/>
            <ac:graphicFrameMk id="504518926" creationId="{00000000-0000-0000-0000-000000000000}"/>
          </ac:graphicFrameMkLst>
        </pc:graphicFrameChg>
      </pc:sldChg>
      <pc:sldChg chg="modSp mod ord">
        <pc:chgData name="Ivona Prar" userId="d00edb6d-68fb-4072-bd3a-44ed75947bf2" providerId="ADAL" clId="{22F704D8-C27B-491D-8ABA-EEF03968A921}" dt="2025-10-06T08:58:31.169" v="12283" actId="20578"/>
        <pc:sldMkLst>
          <pc:docMk/>
          <pc:sldMk cId="0" sldId="294"/>
        </pc:sldMkLst>
        <pc:graphicFrameChg chg="mod modGraphic">
          <ac:chgData name="Ivona Prar" userId="d00edb6d-68fb-4072-bd3a-44ed75947bf2" providerId="ADAL" clId="{22F704D8-C27B-491D-8ABA-EEF03968A921}" dt="2025-10-06T08:45:57.983" v="12195" actId="20577"/>
          <ac:graphicFrameMkLst>
            <pc:docMk/>
            <pc:sldMk cId="0" sldId="294"/>
            <ac:graphicFrameMk id="1362960379" creationId="{00000000-0000-0000-0000-000000000000}"/>
          </ac:graphicFrameMkLst>
        </pc:graphicFrameChg>
      </pc:sldChg>
      <pc:sldChg chg="addSp delSp modSp mod">
        <pc:chgData name="Ivona Prar" userId="d00edb6d-68fb-4072-bd3a-44ed75947bf2" providerId="ADAL" clId="{22F704D8-C27B-491D-8ABA-EEF03968A921}" dt="2025-10-06T08:58:38.064" v="12285" actId="20577"/>
        <pc:sldMkLst>
          <pc:docMk/>
          <pc:sldMk cId="0" sldId="295"/>
        </pc:sldMkLst>
        <pc:spChg chg="mod">
          <ac:chgData name="Ivona Prar" userId="d00edb6d-68fb-4072-bd3a-44ed75947bf2" providerId="ADAL" clId="{22F704D8-C27B-491D-8ABA-EEF03968A921}" dt="2025-10-06T08:58:38.064" v="12285" actId="20577"/>
          <ac:spMkLst>
            <pc:docMk/>
            <pc:sldMk cId="0" sldId="295"/>
            <ac:spMk id="842809800" creationId="{00000000-0000-0000-0000-000000000000}"/>
          </ac:spMkLst>
        </pc:spChg>
        <pc:spChg chg="mod">
          <ac:chgData name="Ivona Prar" userId="d00edb6d-68fb-4072-bd3a-44ed75947bf2" providerId="ADAL" clId="{22F704D8-C27B-491D-8ABA-EEF03968A921}" dt="2025-10-06T08:57:39.541" v="12275" actId="20577"/>
          <ac:spMkLst>
            <pc:docMk/>
            <pc:sldMk cId="0" sldId="295"/>
            <ac:spMk id="1324195091" creationId="{00000000-0000-0000-0000-000000000000}"/>
          </ac:spMkLst>
        </pc:spChg>
        <pc:spChg chg="add del mod">
          <ac:chgData name="Ivona Prar" userId="d00edb6d-68fb-4072-bd3a-44ed75947bf2" providerId="ADAL" clId="{22F704D8-C27B-491D-8ABA-EEF03968A921}" dt="2025-10-06T08:48:58.348" v="12224" actId="1036"/>
          <ac:spMkLst>
            <pc:docMk/>
            <pc:sldMk cId="0" sldId="295"/>
            <ac:spMk id="1497507510" creationId="{00000000-0000-0000-0000-000000000000}"/>
          </ac:spMkLst>
        </pc:spChg>
        <pc:graphicFrameChg chg="add mod modGraphic">
          <ac:chgData name="Ivona Prar" userId="d00edb6d-68fb-4072-bd3a-44ed75947bf2" providerId="ADAL" clId="{22F704D8-C27B-491D-8ABA-EEF03968A921}" dt="2025-10-06T08:49:06.526" v="12225" actId="1076"/>
          <ac:graphicFrameMkLst>
            <pc:docMk/>
            <pc:sldMk cId="0" sldId="295"/>
            <ac:graphicFrameMk id="2" creationId="{F8A6842A-389B-FCF5-6E63-BBF8DA51630E}"/>
          </ac:graphicFrameMkLst>
        </pc:graphicFrameChg>
        <pc:picChg chg="del">
          <ac:chgData name="Ivona Prar" userId="d00edb6d-68fb-4072-bd3a-44ed75947bf2" providerId="ADAL" clId="{22F704D8-C27B-491D-8ABA-EEF03968A921}" dt="2025-10-06T08:48:11.010" v="12206" actId="478"/>
          <ac:picMkLst>
            <pc:docMk/>
            <pc:sldMk cId="0" sldId="295"/>
            <ac:picMk id="261305291" creationId="{00000000-0000-0000-0000-000000000000}"/>
          </ac:picMkLst>
        </pc:picChg>
      </pc:sldChg>
      <pc:sldChg chg="modSp mod ord">
        <pc:chgData name="Ivona Prar" userId="d00edb6d-68fb-4072-bd3a-44ed75947bf2" providerId="ADAL" clId="{22F704D8-C27B-491D-8ABA-EEF03968A921}" dt="2025-10-06T09:18:19.440" v="12536" actId="20577"/>
        <pc:sldMkLst>
          <pc:docMk/>
          <pc:sldMk cId="0" sldId="296"/>
        </pc:sldMkLst>
        <pc:spChg chg="mod">
          <ac:chgData name="Ivona Prar" userId="d00edb6d-68fb-4072-bd3a-44ed75947bf2" providerId="ADAL" clId="{22F704D8-C27B-491D-8ABA-EEF03968A921}" dt="2025-10-06T09:18:19.440" v="12536" actId="20577"/>
          <ac:spMkLst>
            <pc:docMk/>
            <pc:sldMk cId="0" sldId="296"/>
            <ac:spMk id="798221255" creationId="{00000000-0000-0000-0000-000000000000}"/>
          </ac:spMkLst>
        </pc:spChg>
      </pc:sldChg>
      <pc:sldChg chg="ord">
        <pc:chgData name="Ivona Prar" userId="d00edb6d-68fb-4072-bd3a-44ed75947bf2" providerId="ADAL" clId="{22F704D8-C27B-491D-8ABA-EEF03968A921}" dt="2025-10-06T09:18:20.006" v="12537" actId="20578"/>
        <pc:sldMkLst>
          <pc:docMk/>
          <pc:sldMk cId="0" sldId="297"/>
        </pc:sldMkLst>
      </pc:sldChg>
      <pc:sldChg chg="modSp mod">
        <pc:chgData name="Ivona Prar" userId="d00edb6d-68fb-4072-bd3a-44ed75947bf2" providerId="ADAL" clId="{22F704D8-C27B-491D-8ABA-EEF03968A921}" dt="2025-10-06T09:02:42.596" v="12363" actId="20577"/>
        <pc:sldMkLst>
          <pc:docMk/>
          <pc:sldMk cId="0" sldId="298"/>
        </pc:sldMkLst>
        <pc:spChg chg="mod">
          <ac:chgData name="Ivona Prar" userId="d00edb6d-68fb-4072-bd3a-44ed75947bf2" providerId="ADAL" clId="{22F704D8-C27B-491D-8ABA-EEF03968A921}" dt="2025-10-06T09:02:01.446" v="12302" actId="20577"/>
          <ac:spMkLst>
            <pc:docMk/>
            <pc:sldMk cId="0" sldId="298"/>
            <ac:spMk id="273264213" creationId="{00000000-0000-0000-0000-000000000000}"/>
          </ac:spMkLst>
        </pc:spChg>
        <pc:graphicFrameChg chg="modGraphic">
          <ac:chgData name="Ivona Prar" userId="d00edb6d-68fb-4072-bd3a-44ed75947bf2" providerId="ADAL" clId="{22F704D8-C27B-491D-8ABA-EEF03968A921}" dt="2025-10-06T09:02:42.596" v="12363" actId="20577"/>
          <ac:graphicFrameMkLst>
            <pc:docMk/>
            <pc:sldMk cId="0" sldId="298"/>
            <ac:graphicFrameMk id="2136246190" creationId="{00000000-0000-0000-0000-000000000000}"/>
          </ac:graphicFrameMkLst>
        </pc:graphicFrameChg>
      </pc:sldChg>
      <pc:sldChg chg="modSp mod">
        <pc:chgData name="Ivona Prar" userId="d00edb6d-68fb-4072-bd3a-44ed75947bf2" providerId="ADAL" clId="{22F704D8-C27B-491D-8ABA-EEF03968A921}" dt="2025-10-06T09:13:26.056" v="12465" actId="20577"/>
        <pc:sldMkLst>
          <pc:docMk/>
          <pc:sldMk cId="0" sldId="299"/>
        </pc:sldMkLst>
        <pc:spChg chg="mod">
          <ac:chgData name="Ivona Prar" userId="d00edb6d-68fb-4072-bd3a-44ed75947bf2" providerId="ADAL" clId="{22F704D8-C27B-491D-8ABA-EEF03968A921}" dt="2025-10-06T09:13:26.056" v="12465" actId="20577"/>
          <ac:spMkLst>
            <pc:docMk/>
            <pc:sldMk cId="0" sldId="299"/>
            <ac:spMk id="2147358160" creationId="{00000000-0000-0000-0000-000000000000}"/>
          </ac:spMkLst>
        </pc:spChg>
      </pc:sldChg>
      <pc:sldChg chg="add del ord">
        <pc:chgData name="Ivona Prar" userId="d00edb6d-68fb-4072-bd3a-44ed75947bf2" providerId="ADAL" clId="{22F704D8-C27B-491D-8ABA-EEF03968A921}" dt="2025-10-06T09:20:00.940" v="12541"/>
        <pc:sldMkLst>
          <pc:docMk/>
          <pc:sldMk cId="0" sldId="300"/>
        </pc:sldMkLst>
      </pc:sldChg>
      <pc:sldChg chg="addSp modSp mod">
        <pc:chgData name="Ivona Prar" userId="d00edb6d-68fb-4072-bd3a-44ed75947bf2" providerId="ADAL" clId="{22F704D8-C27B-491D-8ABA-EEF03968A921}" dt="2025-10-06T09:23:58.417" v="12617" actId="20577"/>
        <pc:sldMkLst>
          <pc:docMk/>
          <pc:sldMk cId="0" sldId="301"/>
        </pc:sldMkLst>
        <pc:spChg chg="add mod">
          <ac:chgData name="Ivona Prar" userId="d00edb6d-68fb-4072-bd3a-44ed75947bf2" providerId="ADAL" clId="{22F704D8-C27B-491D-8ABA-EEF03968A921}" dt="2025-10-06T09:22:45.416" v="12612" actId="1076"/>
          <ac:spMkLst>
            <pc:docMk/>
            <pc:sldMk cId="0" sldId="301"/>
            <ac:spMk id="2" creationId="{4696462B-979E-3B40-4651-2134C578D5EF}"/>
          </ac:spMkLst>
        </pc:spChg>
        <pc:spChg chg="add mod">
          <ac:chgData name="Ivona Prar" userId="d00edb6d-68fb-4072-bd3a-44ed75947bf2" providerId="ADAL" clId="{22F704D8-C27B-491D-8ABA-EEF03968A921}" dt="2025-10-06T09:22:50.030" v="12613" actId="1076"/>
          <ac:spMkLst>
            <pc:docMk/>
            <pc:sldMk cId="0" sldId="301"/>
            <ac:spMk id="3" creationId="{4382A8C6-E24E-B595-67F1-165ED1DF9E84}"/>
          </ac:spMkLst>
        </pc:spChg>
        <pc:spChg chg="mod">
          <ac:chgData name="Ivona Prar" userId="d00edb6d-68fb-4072-bd3a-44ed75947bf2" providerId="ADAL" clId="{22F704D8-C27B-491D-8ABA-EEF03968A921}" dt="2025-10-06T09:21:05.410" v="12549" actId="20577"/>
          <ac:spMkLst>
            <pc:docMk/>
            <pc:sldMk cId="0" sldId="301"/>
            <ac:spMk id="123008123" creationId="{00000000-0000-0000-0000-000000000000}"/>
          </ac:spMkLst>
        </pc:spChg>
        <pc:spChg chg="mod">
          <ac:chgData name="Ivona Prar" userId="d00edb6d-68fb-4072-bd3a-44ed75947bf2" providerId="ADAL" clId="{22F704D8-C27B-491D-8ABA-EEF03968A921}" dt="2025-10-06T09:23:58.417" v="12617" actId="20577"/>
          <ac:spMkLst>
            <pc:docMk/>
            <pc:sldMk cId="0" sldId="301"/>
            <ac:spMk id="275231051" creationId="{00000000-0000-0000-0000-000000000000}"/>
          </ac:spMkLst>
        </pc:spChg>
        <pc:spChg chg="mod">
          <ac:chgData name="Ivona Prar" userId="d00edb6d-68fb-4072-bd3a-44ed75947bf2" providerId="ADAL" clId="{22F704D8-C27B-491D-8ABA-EEF03968A921}" dt="2025-10-06T09:22:31.789" v="12611" actId="1076"/>
          <ac:spMkLst>
            <pc:docMk/>
            <pc:sldMk cId="0" sldId="301"/>
            <ac:spMk id="974866688" creationId="{00000000-0000-0000-0000-000000000000}"/>
          </ac:spMkLst>
        </pc:spChg>
        <pc:spChg chg="mod">
          <ac:chgData name="Ivona Prar" userId="d00edb6d-68fb-4072-bd3a-44ed75947bf2" providerId="ADAL" clId="{22F704D8-C27B-491D-8ABA-EEF03968A921}" dt="2025-10-06T09:21:37.167" v="12597" actId="20577"/>
          <ac:spMkLst>
            <pc:docMk/>
            <pc:sldMk cId="0" sldId="301"/>
            <ac:spMk id="1196561476" creationId="{00000000-0000-0000-0000-000000000000}"/>
          </ac:spMkLst>
        </pc:spChg>
      </pc:sldChg>
      <pc:sldChg chg="del">
        <pc:chgData name="Ivona Prar" userId="d00edb6d-68fb-4072-bd3a-44ed75947bf2" providerId="ADAL" clId="{22F704D8-C27B-491D-8ABA-EEF03968A921}" dt="2025-10-06T09:24:44.947" v="12618" actId="47"/>
        <pc:sldMkLst>
          <pc:docMk/>
          <pc:sldMk cId="0" sldId="302"/>
        </pc:sldMkLst>
      </pc:sldChg>
      <pc:sldChg chg="del">
        <pc:chgData name="Ivona Prar" userId="d00edb6d-68fb-4072-bd3a-44ed75947bf2" providerId="ADAL" clId="{22F704D8-C27B-491D-8ABA-EEF03968A921}" dt="2025-10-06T06:39:10.755" v="9365" actId="47"/>
        <pc:sldMkLst>
          <pc:docMk/>
          <pc:sldMk cId="0" sldId="303"/>
        </pc:sldMkLst>
      </pc:sldChg>
      <pc:sldChg chg="modSp mod">
        <pc:chgData name="Ivona Prar" userId="d00edb6d-68fb-4072-bd3a-44ed75947bf2" providerId="ADAL" clId="{22F704D8-C27B-491D-8ABA-EEF03968A921}" dt="2025-09-17T09:22:32.180" v="1721" actId="20577"/>
        <pc:sldMkLst>
          <pc:docMk/>
          <pc:sldMk cId="1016758453" sldId="305"/>
        </pc:sldMkLst>
        <pc:spChg chg="mod">
          <ac:chgData name="Ivona Prar" userId="d00edb6d-68fb-4072-bd3a-44ed75947bf2" providerId="ADAL" clId="{22F704D8-C27B-491D-8ABA-EEF03968A921}" dt="2025-09-17T09:22:32.180" v="1721" actId="20577"/>
          <ac:spMkLst>
            <pc:docMk/>
            <pc:sldMk cId="1016758453" sldId="305"/>
            <ac:spMk id="1742738821" creationId="{DEF68206-4843-D665-1A24-1F7B9B6BDE92}"/>
          </ac:spMkLst>
        </pc:spChg>
      </pc:sldChg>
      <pc:sldChg chg="addSp modSp add mod modNotesTx">
        <pc:chgData name="Ivona Prar" userId="d00edb6d-68fb-4072-bd3a-44ed75947bf2" providerId="ADAL" clId="{22F704D8-C27B-491D-8ABA-EEF03968A921}" dt="2025-09-17T09:21:46.933" v="1712" actId="14100"/>
        <pc:sldMkLst>
          <pc:docMk/>
          <pc:sldMk cId="411719481" sldId="306"/>
        </pc:sldMkLst>
        <pc:spChg chg="mod">
          <ac:chgData name="Ivona Prar" userId="d00edb6d-68fb-4072-bd3a-44ed75947bf2" providerId="ADAL" clId="{22F704D8-C27B-491D-8ABA-EEF03968A921}" dt="2025-09-17T08:37:04.739" v="25" actId="20577"/>
          <ac:spMkLst>
            <pc:docMk/>
            <pc:sldMk cId="411719481" sldId="306"/>
            <ac:spMk id="278940620" creationId="{CB3A2CA1-E4BE-C9C5-049A-AD6FDB44F60A}"/>
          </ac:spMkLst>
        </pc:spChg>
        <pc:spChg chg="mod">
          <ac:chgData name="Ivona Prar" userId="d00edb6d-68fb-4072-bd3a-44ed75947bf2" providerId="ADAL" clId="{22F704D8-C27B-491D-8ABA-EEF03968A921}" dt="2025-09-17T09:21:46.933" v="1712" actId="14100"/>
          <ac:spMkLst>
            <pc:docMk/>
            <pc:sldMk cId="411719481" sldId="306"/>
            <ac:spMk id="1742738821" creationId="{60689CD9-CF66-A932-71A8-1A23E5609702}"/>
          </ac:spMkLst>
        </pc:spChg>
        <pc:picChg chg="add mod">
          <ac:chgData name="Ivona Prar" userId="d00edb6d-68fb-4072-bd3a-44ed75947bf2" providerId="ADAL" clId="{22F704D8-C27B-491D-8ABA-EEF03968A921}" dt="2025-09-17T09:21:42.585" v="1711" actId="1076"/>
          <ac:picMkLst>
            <pc:docMk/>
            <pc:sldMk cId="411719481" sldId="306"/>
            <ac:picMk id="3" creationId="{77478B2E-B22C-07C3-F3E2-14B8F6851650}"/>
          </ac:picMkLst>
        </pc:picChg>
      </pc:sldChg>
      <pc:sldChg chg="new del">
        <pc:chgData name="Ivona Prar" userId="d00edb6d-68fb-4072-bd3a-44ed75947bf2" providerId="ADAL" clId="{22F704D8-C27B-491D-8ABA-EEF03968A921}" dt="2025-09-17T07:14:44.604" v="4" actId="680"/>
        <pc:sldMkLst>
          <pc:docMk/>
          <pc:sldMk cId="4203854656" sldId="306"/>
        </pc:sldMkLst>
      </pc:sldChg>
      <pc:sldChg chg="addSp delSp modSp add mod modNotesTx">
        <pc:chgData name="Ivona Prar" userId="d00edb6d-68fb-4072-bd3a-44ed75947bf2" providerId="ADAL" clId="{22F704D8-C27B-491D-8ABA-EEF03968A921}" dt="2025-09-17T09:44:13.951" v="2029" actId="208"/>
        <pc:sldMkLst>
          <pc:docMk/>
          <pc:sldMk cId="3182058477" sldId="307"/>
        </pc:sldMkLst>
        <pc:spChg chg="add mod">
          <ac:chgData name="Ivona Prar" userId="d00edb6d-68fb-4072-bd3a-44ed75947bf2" providerId="ADAL" clId="{22F704D8-C27B-491D-8ABA-EEF03968A921}" dt="2025-09-17T09:39:44.218" v="2021" actId="164"/>
          <ac:spMkLst>
            <pc:docMk/>
            <pc:sldMk cId="3182058477" sldId="307"/>
            <ac:spMk id="2" creationId="{D51D8E55-2F58-105A-C6D0-025449966EA6}"/>
          </ac:spMkLst>
        </pc:spChg>
        <pc:spChg chg="add mod">
          <ac:chgData name="Ivona Prar" userId="d00edb6d-68fb-4072-bd3a-44ed75947bf2" providerId="ADAL" clId="{22F704D8-C27B-491D-8ABA-EEF03968A921}" dt="2025-09-17T09:39:44.218" v="2021" actId="164"/>
          <ac:spMkLst>
            <pc:docMk/>
            <pc:sldMk cId="3182058477" sldId="307"/>
            <ac:spMk id="4" creationId="{3039547D-E741-8043-53E6-62933E3BC122}"/>
          </ac:spMkLst>
        </pc:spChg>
        <pc:spChg chg="add mod">
          <ac:chgData name="Ivona Prar" userId="d00edb6d-68fb-4072-bd3a-44ed75947bf2" providerId="ADAL" clId="{22F704D8-C27B-491D-8ABA-EEF03968A921}" dt="2025-09-17T09:39:44.218" v="2021" actId="164"/>
          <ac:spMkLst>
            <pc:docMk/>
            <pc:sldMk cId="3182058477" sldId="307"/>
            <ac:spMk id="5" creationId="{719B2D6B-9AF7-42D7-2808-6FA27437B20A}"/>
          </ac:spMkLst>
        </pc:spChg>
        <pc:spChg chg="add mod">
          <ac:chgData name="Ivona Prar" userId="d00edb6d-68fb-4072-bd3a-44ed75947bf2" providerId="ADAL" clId="{22F704D8-C27B-491D-8ABA-EEF03968A921}" dt="2025-09-17T09:39:44.218" v="2021" actId="164"/>
          <ac:spMkLst>
            <pc:docMk/>
            <pc:sldMk cId="3182058477" sldId="307"/>
            <ac:spMk id="15" creationId="{05CA4434-7B2D-96A4-A025-8914C280534E}"/>
          </ac:spMkLst>
        </pc:spChg>
        <pc:spChg chg="add mod">
          <ac:chgData name="Ivona Prar" userId="d00edb6d-68fb-4072-bd3a-44ed75947bf2" providerId="ADAL" clId="{22F704D8-C27B-491D-8ABA-EEF03968A921}" dt="2025-09-17T09:39:44.218" v="2021" actId="164"/>
          <ac:spMkLst>
            <pc:docMk/>
            <pc:sldMk cId="3182058477" sldId="307"/>
            <ac:spMk id="16" creationId="{826A7B59-D07D-3EAF-5BF8-71F9443BEC88}"/>
          </ac:spMkLst>
        </pc:spChg>
        <pc:spChg chg="add mod">
          <ac:chgData name="Ivona Prar" userId="d00edb6d-68fb-4072-bd3a-44ed75947bf2" providerId="ADAL" clId="{22F704D8-C27B-491D-8ABA-EEF03968A921}" dt="2025-09-17T09:39:44.218" v="2021" actId="164"/>
          <ac:spMkLst>
            <pc:docMk/>
            <pc:sldMk cId="3182058477" sldId="307"/>
            <ac:spMk id="17" creationId="{82F459D8-B460-D405-1752-20EC6DC213E1}"/>
          </ac:spMkLst>
        </pc:spChg>
        <pc:spChg chg="mod">
          <ac:chgData name="Ivona Prar" userId="d00edb6d-68fb-4072-bd3a-44ed75947bf2" providerId="ADAL" clId="{22F704D8-C27B-491D-8ABA-EEF03968A921}" dt="2025-09-17T09:32:02.708" v="1781" actId="20577"/>
          <ac:spMkLst>
            <pc:docMk/>
            <pc:sldMk cId="3182058477" sldId="307"/>
            <ac:spMk id="278940620" creationId="{7A0F9BAC-E106-EEA5-1ACB-BAA6BA419E0A}"/>
          </ac:spMkLst>
        </pc:spChg>
        <pc:spChg chg="mod">
          <ac:chgData name="Ivona Prar" userId="d00edb6d-68fb-4072-bd3a-44ed75947bf2" providerId="ADAL" clId="{22F704D8-C27B-491D-8ABA-EEF03968A921}" dt="2025-09-17T09:40:21.702" v="2028" actId="113"/>
          <ac:spMkLst>
            <pc:docMk/>
            <pc:sldMk cId="3182058477" sldId="307"/>
            <ac:spMk id="1742738821" creationId="{C183A877-646E-621D-E096-DB22BE3A139D}"/>
          </ac:spMkLst>
        </pc:spChg>
        <pc:grpChg chg="add mod">
          <ac:chgData name="Ivona Prar" userId="d00edb6d-68fb-4072-bd3a-44ed75947bf2" providerId="ADAL" clId="{22F704D8-C27B-491D-8ABA-EEF03968A921}" dt="2025-09-17T09:39:57.823" v="2022" actId="1076"/>
          <ac:grpSpMkLst>
            <pc:docMk/>
            <pc:sldMk cId="3182058477" sldId="307"/>
            <ac:grpSpMk id="23" creationId="{10088189-C68F-44BC-206E-C17F640B98DF}"/>
          </ac:grpSpMkLst>
        </pc:grpChg>
        <pc:cxnChg chg="add mod">
          <ac:chgData name="Ivona Prar" userId="d00edb6d-68fb-4072-bd3a-44ed75947bf2" providerId="ADAL" clId="{22F704D8-C27B-491D-8ABA-EEF03968A921}" dt="2025-09-17T09:44:13.951" v="2029" actId="208"/>
          <ac:cxnSpMkLst>
            <pc:docMk/>
            <pc:sldMk cId="3182058477" sldId="307"/>
            <ac:cxnSpMk id="9" creationId="{DD64918C-9BC6-10E7-5059-DAACFB271625}"/>
          </ac:cxnSpMkLst>
        </pc:cxnChg>
        <pc:cxnChg chg="add mod">
          <ac:chgData name="Ivona Prar" userId="d00edb6d-68fb-4072-bd3a-44ed75947bf2" providerId="ADAL" clId="{22F704D8-C27B-491D-8ABA-EEF03968A921}" dt="2025-09-17T09:39:44.218" v="2021" actId="164"/>
          <ac:cxnSpMkLst>
            <pc:docMk/>
            <pc:sldMk cId="3182058477" sldId="307"/>
            <ac:cxnSpMk id="12" creationId="{A0591445-022A-3FB6-FFD2-1EC419DE9890}"/>
          </ac:cxnSpMkLst>
        </pc:cxnChg>
      </pc:sldChg>
      <pc:sldChg chg="add del">
        <pc:chgData name="Ivona Prar" userId="d00edb6d-68fb-4072-bd3a-44ed75947bf2" providerId="ADAL" clId="{22F704D8-C27B-491D-8ABA-EEF03968A921}" dt="2025-09-17T12:49:33.292" v="4054" actId="2696"/>
        <pc:sldMkLst>
          <pc:docMk/>
          <pc:sldMk cId="621548157" sldId="308"/>
        </pc:sldMkLst>
      </pc:sldChg>
      <pc:sldChg chg="addSp modSp add mod ord">
        <pc:chgData name="Ivona Prar" userId="d00edb6d-68fb-4072-bd3a-44ed75947bf2" providerId="ADAL" clId="{22F704D8-C27B-491D-8ABA-EEF03968A921}" dt="2025-09-18T13:12:21.772" v="6632" actId="1036"/>
        <pc:sldMkLst>
          <pc:docMk/>
          <pc:sldMk cId="3532726583" sldId="308"/>
        </pc:sldMkLst>
        <pc:spChg chg="add mod">
          <ac:chgData name="Ivona Prar" userId="d00edb6d-68fb-4072-bd3a-44ed75947bf2" providerId="ADAL" clId="{22F704D8-C27B-491D-8ABA-EEF03968A921}" dt="2025-09-18T13:12:06.025" v="6578"/>
          <ac:spMkLst>
            <pc:docMk/>
            <pc:sldMk cId="3532726583" sldId="308"/>
            <ac:spMk id="2" creationId="{DF0D433C-FF3D-A95A-91A2-7DDAD74E7F3C}"/>
          </ac:spMkLst>
        </pc:spChg>
        <pc:spChg chg="mod">
          <ac:chgData name="Ivona Prar" userId="d00edb6d-68fb-4072-bd3a-44ed75947bf2" providerId="ADAL" clId="{22F704D8-C27B-491D-8ABA-EEF03968A921}" dt="2025-09-18T13:12:21.772" v="6632" actId="1036"/>
          <ac:spMkLst>
            <pc:docMk/>
            <pc:sldMk cId="3532726583" sldId="308"/>
            <ac:spMk id="1200394545" creationId="{4E3E5AFA-A45F-7A4A-8F44-DEF0779B7229}"/>
          </ac:spMkLst>
        </pc:spChg>
        <pc:spChg chg="mod">
          <ac:chgData name="Ivona Prar" userId="d00edb6d-68fb-4072-bd3a-44ed75947bf2" providerId="ADAL" clId="{22F704D8-C27B-491D-8ABA-EEF03968A921}" dt="2025-09-18T13:12:14.750" v="6618" actId="1036"/>
          <ac:spMkLst>
            <pc:docMk/>
            <pc:sldMk cId="3532726583" sldId="308"/>
            <ac:spMk id="1234665298" creationId="{EB558253-B1FA-A3EF-AF15-1C5282AC5780}"/>
          </ac:spMkLst>
        </pc:spChg>
      </pc:sldChg>
      <pc:sldChg chg="modSp add del mod">
        <pc:chgData name="Ivona Prar" userId="d00edb6d-68fb-4072-bd3a-44ed75947bf2" providerId="ADAL" clId="{22F704D8-C27B-491D-8ABA-EEF03968A921}" dt="2025-09-18T12:20:04.931" v="5298" actId="47"/>
        <pc:sldMkLst>
          <pc:docMk/>
          <pc:sldMk cId="4087347810" sldId="308"/>
        </pc:sldMkLst>
      </pc:sldChg>
      <pc:sldChg chg="add del">
        <pc:chgData name="Ivona Prar" userId="d00edb6d-68fb-4072-bd3a-44ed75947bf2" providerId="ADAL" clId="{22F704D8-C27B-491D-8ABA-EEF03968A921}" dt="2025-09-17T13:38:31.825" v="5217" actId="2696"/>
        <pc:sldMkLst>
          <pc:docMk/>
          <pc:sldMk cId="2722503651" sldId="309"/>
        </pc:sldMkLst>
      </pc:sldChg>
      <pc:sldChg chg="addSp modSp add mod">
        <pc:chgData name="Ivona Prar" userId="d00edb6d-68fb-4072-bd3a-44ed75947bf2" providerId="ADAL" clId="{22F704D8-C27B-491D-8ABA-EEF03968A921}" dt="2025-10-06T06:46:07.258" v="9493" actId="20577"/>
        <pc:sldMkLst>
          <pc:docMk/>
          <pc:sldMk cId="3007986622" sldId="309"/>
        </pc:sldMkLst>
        <pc:spChg chg="add mod">
          <ac:chgData name="Ivona Prar" userId="d00edb6d-68fb-4072-bd3a-44ed75947bf2" providerId="ADAL" clId="{22F704D8-C27B-491D-8ABA-EEF03968A921}" dt="2025-09-18T13:13:08.775" v="6738" actId="1036"/>
          <ac:spMkLst>
            <pc:docMk/>
            <pc:sldMk cId="3007986622" sldId="309"/>
            <ac:spMk id="2" creationId="{2CC4FF1B-F6DC-918D-AF37-D37137987397}"/>
          </ac:spMkLst>
        </pc:spChg>
        <pc:spChg chg="mod">
          <ac:chgData name="Ivona Prar" userId="d00edb6d-68fb-4072-bd3a-44ed75947bf2" providerId="ADAL" clId="{22F704D8-C27B-491D-8ABA-EEF03968A921}" dt="2025-09-18T13:10:59.512" v="6549" actId="1036"/>
          <ac:spMkLst>
            <pc:docMk/>
            <pc:sldMk cId="3007986622" sldId="309"/>
            <ac:spMk id="588848569" creationId="{02503EC6-62F5-1A5F-6080-89FEB0C81E00}"/>
          </ac:spMkLst>
        </pc:spChg>
        <pc:spChg chg="mod">
          <ac:chgData name="Ivona Prar" userId="d00edb6d-68fb-4072-bd3a-44ed75947bf2" providerId="ADAL" clId="{22F704D8-C27B-491D-8ABA-EEF03968A921}" dt="2025-10-06T06:46:07.258" v="9493" actId="20577"/>
          <ac:spMkLst>
            <pc:docMk/>
            <pc:sldMk cId="3007986622" sldId="309"/>
            <ac:spMk id="758389598" creationId="{0609E95F-9CDB-7264-DA16-A6B699A89A34}"/>
          </ac:spMkLst>
        </pc:spChg>
      </pc:sldChg>
      <pc:sldChg chg="addSp modSp add mod ord">
        <pc:chgData name="Ivona Prar" userId="d00edb6d-68fb-4072-bd3a-44ed75947bf2" providerId="ADAL" clId="{22F704D8-C27B-491D-8ABA-EEF03968A921}" dt="2025-09-18T13:11:56.938" v="6577" actId="20577"/>
        <pc:sldMkLst>
          <pc:docMk/>
          <pc:sldMk cId="1985405008" sldId="310"/>
        </pc:sldMkLst>
        <pc:spChg chg="add mod">
          <ac:chgData name="Ivona Prar" userId="d00edb6d-68fb-4072-bd3a-44ed75947bf2" providerId="ADAL" clId="{22F704D8-C27B-491D-8ABA-EEF03968A921}" dt="2025-09-18T13:11:56.938" v="6577" actId="20577"/>
          <ac:spMkLst>
            <pc:docMk/>
            <pc:sldMk cId="1985405008" sldId="310"/>
            <ac:spMk id="2" creationId="{E2681260-9703-C3AA-952F-C889A52724BA}"/>
          </ac:spMkLst>
        </pc:spChg>
        <pc:spChg chg="mod">
          <ac:chgData name="Ivona Prar" userId="d00edb6d-68fb-4072-bd3a-44ed75947bf2" providerId="ADAL" clId="{22F704D8-C27B-491D-8ABA-EEF03968A921}" dt="2025-09-18T13:09:55.052" v="6530" actId="5793"/>
          <ac:spMkLst>
            <pc:docMk/>
            <pc:sldMk cId="1985405008" sldId="310"/>
            <ac:spMk id="1200394545" creationId="{6A2DD761-BA48-A267-6155-3FA828BEF3FB}"/>
          </ac:spMkLst>
        </pc:spChg>
        <pc:spChg chg="mod">
          <ac:chgData name="Ivona Prar" userId="d00edb6d-68fb-4072-bd3a-44ed75947bf2" providerId="ADAL" clId="{22F704D8-C27B-491D-8ABA-EEF03968A921}" dt="2025-09-18T13:11:50.945" v="6565" actId="1037"/>
          <ac:spMkLst>
            <pc:docMk/>
            <pc:sldMk cId="1985405008" sldId="310"/>
            <ac:spMk id="1234665298" creationId="{148909DA-DC97-63B1-E3FB-7F7F5C04D497}"/>
          </ac:spMkLst>
        </pc:spChg>
      </pc:sldChg>
      <pc:sldChg chg="modSp add mod ord">
        <pc:chgData name="Ivona Prar" userId="d00edb6d-68fb-4072-bd3a-44ed75947bf2" providerId="ADAL" clId="{22F704D8-C27B-491D-8ABA-EEF03968A921}" dt="2025-10-03T11:47:39.974" v="8849" actId="20577"/>
        <pc:sldMkLst>
          <pc:docMk/>
          <pc:sldMk cId="2945209761" sldId="311"/>
        </pc:sldMkLst>
        <pc:spChg chg="mod">
          <ac:chgData name="Ivona Prar" userId="d00edb6d-68fb-4072-bd3a-44ed75947bf2" providerId="ADAL" clId="{22F704D8-C27B-491D-8ABA-EEF03968A921}" dt="2025-10-03T11:47:39.974" v="8849" actId="20577"/>
          <ac:spMkLst>
            <pc:docMk/>
            <pc:sldMk cId="2945209761" sldId="311"/>
            <ac:spMk id="3332615" creationId="{3579E086-E0D2-1703-4C85-6F9C6965C5CE}"/>
          </ac:spMkLst>
        </pc:spChg>
        <pc:spChg chg="mod">
          <ac:chgData name="Ivona Prar" userId="d00edb6d-68fb-4072-bd3a-44ed75947bf2" providerId="ADAL" clId="{22F704D8-C27B-491D-8ABA-EEF03968A921}" dt="2025-10-03T08:55:28.275" v="7637" actId="20577"/>
          <ac:spMkLst>
            <pc:docMk/>
            <pc:sldMk cId="2945209761" sldId="311"/>
            <ac:spMk id="1624035447" creationId="{905792BC-AA1A-7E88-8E23-A9D45098E62E}"/>
          </ac:spMkLst>
        </pc:spChg>
      </pc:sldChg>
      <pc:sldChg chg="modSp add mod ord">
        <pc:chgData name="Ivona Prar" userId="d00edb6d-68fb-4072-bd3a-44ed75947bf2" providerId="ADAL" clId="{22F704D8-C27B-491D-8ABA-EEF03968A921}" dt="2025-10-03T11:47:28.962" v="8847" actId="20577"/>
        <pc:sldMkLst>
          <pc:docMk/>
          <pc:sldMk cId="2703008699" sldId="312"/>
        </pc:sldMkLst>
        <pc:spChg chg="mod">
          <ac:chgData name="Ivona Prar" userId="d00edb6d-68fb-4072-bd3a-44ed75947bf2" providerId="ADAL" clId="{22F704D8-C27B-491D-8ABA-EEF03968A921}" dt="2025-10-03T08:59:54.599" v="7689" actId="20577"/>
          <ac:spMkLst>
            <pc:docMk/>
            <pc:sldMk cId="2703008699" sldId="312"/>
            <ac:spMk id="2" creationId="{1FF5FC37-E9E0-AD42-1CAD-7BA4CFA0F9C1}"/>
          </ac:spMkLst>
        </pc:spChg>
        <pc:spChg chg="mod">
          <ac:chgData name="Ivona Prar" userId="d00edb6d-68fb-4072-bd3a-44ed75947bf2" providerId="ADAL" clId="{22F704D8-C27B-491D-8ABA-EEF03968A921}" dt="2025-10-03T08:59:45.892" v="7667" actId="20577"/>
          <ac:spMkLst>
            <pc:docMk/>
            <pc:sldMk cId="2703008699" sldId="312"/>
            <ac:spMk id="361691541" creationId="{DAC18F6E-9188-4F79-6F52-8569B87F20D0}"/>
          </ac:spMkLst>
        </pc:spChg>
        <pc:spChg chg="mod">
          <ac:chgData name="Ivona Prar" userId="d00edb6d-68fb-4072-bd3a-44ed75947bf2" providerId="ADAL" clId="{22F704D8-C27B-491D-8ABA-EEF03968A921}" dt="2025-10-03T11:47:28.962" v="8847" actId="20577"/>
          <ac:spMkLst>
            <pc:docMk/>
            <pc:sldMk cId="2703008699" sldId="312"/>
            <ac:spMk id="595575347" creationId="{9D023914-2786-7BFF-E2E1-036633FAFD63}"/>
          </ac:spMkLst>
        </pc:spChg>
      </pc:sldChg>
      <pc:sldChg chg="modSp add mod ord">
        <pc:chgData name="Ivona Prar" userId="d00edb6d-68fb-4072-bd3a-44ed75947bf2" providerId="ADAL" clId="{22F704D8-C27B-491D-8ABA-EEF03968A921}" dt="2025-10-03T11:47:22.372" v="8846" actId="20577"/>
        <pc:sldMkLst>
          <pc:docMk/>
          <pc:sldMk cId="761756739" sldId="313"/>
        </pc:sldMkLst>
        <pc:spChg chg="mod">
          <ac:chgData name="Ivona Prar" userId="d00edb6d-68fb-4072-bd3a-44ed75947bf2" providerId="ADAL" clId="{22F704D8-C27B-491D-8ABA-EEF03968A921}" dt="2025-10-03T11:47:22.372" v="8846" actId="20577"/>
          <ac:spMkLst>
            <pc:docMk/>
            <pc:sldMk cId="761756739" sldId="313"/>
            <ac:spMk id="1234665298" creationId="{71EBB0DD-F825-9933-6804-1452F145260B}"/>
          </ac:spMkLst>
        </pc:spChg>
      </pc:sldChg>
      <pc:sldChg chg="modSp add mod ord">
        <pc:chgData name="Ivona Prar" userId="d00edb6d-68fb-4072-bd3a-44ed75947bf2" providerId="ADAL" clId="{22F704D8-C27B-491D-8ABA-EEF03968A921}" dt="2025-10-03T11:46:59.776" v="8843" actId="20577"/>
        <pc:sldMkLst>
          <pc:docMk/>
          <pc:sldMk cId="4140925976" sldId="314"/>
        </pc:sldMkLst>
        <pc:spChg chg="mod">
          <ac:chgData name="Ivona Prar" userId="d00edb6d-68fb-4072-bd3a-44ed75947bf2" providerId="ADAL" clId="{22F704D8-C27B-491D-8ABA-EEF03968A921}" dt="2025-10-03T11:46:59.776" v="8843" actId="20577"/>
          <ac:spMkLst>
            <pc:docMk/>
            <pc:sldMk cId="4140925976" sldId="314"/>
            <ac:spMk id="588848569" creationId="{3299B426-95F4-675C-7681-C1E1B5B7B574}"/>
          </ac:spMkLst>
        </pc:spChg>
        <pc:spChg chg="mod">
          <ac:chgData name="Ivona Prar" userId="d00edb6d-68fb-4072-bd3a-44ed75947bf2" providerId="ADAL" clId="{22F704D8-C27B-491D-8ABA-EEF03968A921}" dt="2025-10-03T09:01:12.744" v="7720" actId="20577"/>
          <ac:spMkLst>
            <pc:docMk/>
            <pc:sldMk cId="4140925976" sldId="314"/>
            <ac:spMk id="758389598" creationId="{DC05F76E-159E-C1CF-9F12-7E8D178A8AF8}"/>
          </ac:spMkLst>
        </pc:spChg>
      </pc:sldChg>
      <pc:sldChg chg="addSp modSp add mod ord">
        <pc:chgData name="Ivona Prar" userId="d00edb6d-68fb-4072-bd3a-44ed75947bf2" providerId="ADAL" clId="{22F704D8-C27B-491D-8ABA-EEF03968A921}" dt="2025-10-03T11:47:53.645" v="8851" actId="20577"/>
        <pc:sldMkLst>
          <pc:docMk/>
          <pc:sldMk cId="1928122209" sldId="315"/>
        </pc:sldMkLst>
        <pc:spChg chg="mod">
          <ac:chgData name="Ivona Prar" userId="d00edb6d-68fb-4072-bd3a-44ed75947bf2" providerId="ADAL" clId="{22F704D8-C27B-491D-8ABA-EEF03968A921}" dt="2025-10-03T11:47:53.645" v="8851" actId="20577"/>
          <ac:spMkLst>
            <pc:docMk/>
            <pc:sldMk cId="1928122209" sldId="315"/>
            <ac:spMk id="3332615" creationId="{D89DBCF7-4E29-16AB-AC68-4D60E3451653}"/>
          </ac:spMkLst>
        </pc:spChg>
        <pc:spChg chg="mod">
          <ac:chgData name="Ivona Prar" userId="d00edb6d-68fb-4072-bd3a-44ed75947bf2" providerId="ADAL" clId="{22F704D8-C27B-491D-8ABA-EEF03968A921}" dt="2025-10-03T10:18:54.388" v="8841" actId="20577"/>
          <ac:spMkLst>
            <pc:docMk/>
            <pc:sldMk cId="1928122209" sldId="315"/>
            <ac:spMk id="1624035447" creationId="{CA2C035A-B641-132C-0BE1-43067F586340}"/>
          </ac:spMkLst>
        </pc:spChg>
      </pc:sldChg>
      <pc:sldChg chg="delSp modSp add mod ord">
        <pc:chgData name="Ivona Prar" userId="d00edb6d-68fb-4072-bd3a-44ed75947bf2" providerId="ADAL" clId="{22F704D8-C27B-491D-8ABA-EEF03968A921}" dt="2025-10-03T11:53:35.319" v="9140" actId="20577"/>
        <pc:sldMkLst>
          <pc:docMk/>
          <pc:sldMk cId="3261026247" sldId="316"/>
        </pc:sldMkLst>
        <pc:spChg chg="mod">
          <ac:chgData name="Ivona Prar" userId="d00edb6d-68fb-4072-bd3a-44ed75947bf2" providerId="ADAL" clId="{22F704D8-C27B-491D-8ABA-EEF03968A921}" dt="2025-10-03T11:48:30.222" v="8905" actId="20577"/>
          <ac:spMkLst>
            <pc:docMk/>
            <pc:sldMk cId="3261026247" sldId="316"/>
            <ac:spMk id="595575347" creationId="{3239FA74-FD59-9C31-D72C-4F9C99038951}"/>
          </ac:spMkLst>
        </pc:spChg>
        <pc:spChg chg="mod">
          <ac:chgData name="Ivona Prar" userId="d00edb6d-68fb-4072-bd3a-44ed75947bf2" providerId="ADAL" clId="{22F704D8-C27B-491D-8ABA-EEF03968A921}" dt="2025-10-03T11:53:35.319" v="9140" actId="20577"/>
          <ac:spMkLst>
            <pc:docMk/>
            <pc:sldMk cId="3261026247" sldId="316"/>
            <ac:spMk id="1004752407" creationId="{9620F310-D180-7D87-19A9-8AC7A51992E8}"/>
          </ac:spMkLst>
        </pc:spChg>
      </pc:sldChg>
      <pc:sldChg chg="add del ord">
        <pc:chgData name="Ivona Prar" userId="d00edb6d-68fb-4072-bd3a-44ed75947bf2" providerId="ADAL" clId="{22F704D8-C27B-491D-8ABA-EEF03968A921}" dt="2025-10-03T11:54:14.300" v="9141" actId="2696"/>
        <pc:sldMkLst>
          <pc:docMk/>
          <pc:sldMk cId="290551761" sldId="317"/>
        </pc:sldMkLst>
      </pc:sldChg>
      <pc:sldChg chg="modSp add del mod ord">
        <pc:chgData name="Ivona Prar" userId="d00edb6d-68fb-4072-bd3a-44ed75947bf2" providerId="ADAL" clId="{22F704D8-C27B-491D-8ABA-EEF03968A921}" dt="2025-10-03T11:57:11.587" v="9197" actId="47"/>
        <pc:sldMkLst>
          <pc:docMk/>
          <pc:sldMk cId="2392789197" sldId="318"/>
        </pc:sldMkLst>
      </pc:sldChg>
      <pc:sldChg chg="modSp add mod ord">
        <pc:chgData name="Ivona Prar" userId="d00edb6d-68fb-4072-bd3a-44ed75947bf2" providerId="ADAL" clId="{22F704D8-C27B-491D-8ABA-EEF03968A921}" dt="2025-10-06T07:13:09.546" v="9775" actId="20577"/>
        <pc:sldMkLst>
          <pc:docMk/>
          <pc:sldMk cId="2399233179" sldId="319"/>
        </pc:sldMkLst>
        <pc:spChg chg="mod">
          <ac:chgData name="Ivona Prar" userId="d00edb6d-68fb-4072-bd3a-44ed75947bf2" providerId="ADAL" clId="{22F704D8-C27B-491D-8ABA-EEF03968A921}" dt="2025-10-06T06:50:40.860" v="9552" actId="20577"/>
          <ac:spMkLst>
            <pc:docMk/>
            <pc:sldMk cId="2399233179" sldId="319"/>
            <ac:spMk id="2" creationId="{79AF2063-8071-C483-1F9C-B436C28C29C7}"/>
          </ac:spMkLst>
        </pc:spChg>
        <pc:spChg chg="mod">
          <ac:chgData name="Ivona Prar" userId="d00edb6d-68fb-4072-bd3a-44ed75947bf2" providerId="ADAL" clId="{22F704D8-C27B-491D-8ABA-EEF03968A921}" dt="2025-10-06T07:13:09.546" v="9775" actId="20577"/>
          <ac:spMkLst>
            <pc:docMk/>
            <pc:sldMk cId="2399233179" sldId="319"/>
            <ac:spMk id="1200394545" creationId="{40B7EDF1-9ED1-597D-4573-1357F5844B9C}"/>
          </ac:spMkLst>
        </pc:spChg>
        <pc:spChg chg="mod">
          <ac:chgData name="Ivona Prar" userId="d00edb6d-68fb-4072-bd3a-44ed75947bf2" providerId="ADAL" clId="{22F704D8-C27B-491D-8ABA-EEF03968A921}" dt="2025-10-03T12:01:02.792" v="9364" actId="20577"/>
          <ac:spMkLst>
            <pc:docMk/>
            <pc:sldMk cId="2399233179" sldId="319"/>
            <ac:spMk id="1234665298" creationId="{972FB283-091E-9874-E309-58D72446D97F}"/>
          </ac:spMkLst>
        </pc:spChg>
      </pc:sldChg>
      <pc:sldChg chg="add del ord">
        <pc:chgData name="Ivona Prar" userId="d00edb6d-68fb-4072-bd3a-44ed75947bf2" providerId="ADAL" clId="{22F704D8-C27B-491D-8ABA-EEF03968A921}" dt="2025-10-06T06:41:00.472" v="9371" actId="47"/>
        <pc:sldMkLst>
          <pc:docMk/>
          <pc:sldMk cId="310030848" sldId="320"/>
        </pc:sldMkLst>
      </pc:sldChg>
      <pc:sldChg chg="modSp add mod ord">
        <pc:chgData name="Ivona Prar" userId="d00edb6d-68fb-4072-bd3a-44ed75947bf2" providerId="ADAL" clId="{22F704D8-C27B-491D-8ABA-EEF03968A921}" dt="2025-10-06T08:23:05.070" v="12062" actId="20577"/>
        <pc:sldMkLst>
          <pc:docMk/>
          <pc:sldMk cId="2201344565" sldId="320"/>
        </pc:sldMkLst>
        <pc:spChg chg="mod">
          <ac:chgData name="Ivona Prar" userId="d00edb6d-68fb-4072-bd3a-44ed75947bf2" providerId="ADAL" clId="{22F704D8-C27B-491D-8ABA-EEF03968A921}" dt="2025-10-06T06:58:45.612" v="9586"/>
          <ac:spMkLst>
            <pc:docMk/>
            <pc:sldMk cId="2201344565" sldId="320"/>
            <ac:spMk id="588848569" creationId="{F1E58486-7A73-4057-08D1-5618C9C16F14}"/>
          </ac:spMkLst>
        </pc:spChg>
        <pc:spChg chg="mod">
          <ac:chgData name="Ivona Prar" userId="d00edb6d-68fb-4072-bd3a-44ed75947bf2" providerId="ADAL" clId="{22F704D8-C27B-491D-8ABA-EEF03968A921}" dt="2025-10-06T08:23:05.070" v="12062" actId="20577"/>
          <ac:spMkLst>
            <pc:docMk/>
            <pc:sldMk cId="2201344565" sldId="320"/>
            <ac:spMk id="758389598" creationId="{5F3142EC-5179-95D9-41A3-98D3AC3FD41C}"/>
          </ac:spMkLst>
        </pc:spChg>
      </pc:sldChg>
      <pc:sldChg chg="modSp add mod ord">
        <pc:chgData name="Ivona Prar" userId="d00edb6d-68fb-4072-bd3a-44ed75947bf2" providerId="ADAL" clId="{22F704D8-C27B-491D-8ABA-EEF03968A921}" dt="2025-10-06T07:26:52.512" v="10764" actId="20577"/>
        <pc:sldMkLst>
          <pc:docMk/>
          <pc:sldMk cId="314465591" sldId="321"/>
        </pc:sldMkLst>
        <pc:spChg chg="mod">
          <ac:chgData name="Ivona Prar" userId="d00edb6d-68fb-4072-bd3a-44ed75947bf2" providerId="ADAL" clId="{22F704D8-C27B-491D-8ABA-EEF03968A921}" dt="2025-10-06T07:16:23.771" v="9863"/>
          <ac:spMkLst>
            <pc:docMk/>
            <pc:sldMk cId="314465591" sldId="321"/>
            <ac:spMk id="3332615" creationId="{7A1CA76B-F85C-A4C2-D42D-FD7656BDA249}"/>
          </ac:spMkLst>
        </pc:spChg>
        <pc:spChg chg="mod">
          <ac:chgData name="Ivona Prar" userId="d00edb6d-68fb-4072-bd3a-44ed75947bf2" providerId="ADAL" clId="{22F704D8-C27B-491D-8ABA-EEF03968A921}" dt="2025-10-06T07:26:52.512" v="10764" actId="20577"/>
          <ac:spMkLst>
            <pc:docMk/>
            <pc:sldMk cId="314465591" sldId="321"/>
            <ac:spMk id="1624035447" creationId="{DCEB9D7A-1C4A-7707-CA22-8272B50BF341}"/>
          </ac:spMkLst>
        </pc:spChg>
      </pc:sldChg>
      <pc:sldChg chg="add del ord">
        <pc:chgData name="Ivona Prar" userId="d00edb6d-68fb-4072-bd3a-44ed75947bf2" providerId="ADAL" clId="{22F704D8-C27B-491D-8ABA-EEF03968A921}" dt="2025-10-06T06:40:51.902" v="9369" actId="47"/>
        <pc:sldMkLst>
          <pc:docMk/>
          <pc:sldMk cId="1474867169" sldId="321"/>
        </pc:sldMkLst>
      </pc:sldChg>
      <pc:sldChg chg="add del ord">
        <pc:chgData name="Ivona Prar" userId="d00edb6d-68fb-4072-bd3a-44ed75947bf2" providerId="ADAL" clId="{22F704D8-C27B-491D-8ABA-EEF03968A921}" dt="2025-10-06T06:40:58.448" v="9370" actId="47"/>
        <pc:sldMkLst>
          <pc:docMk/>
          <pc:sldMk cId="286586721" sldId="322"/>
        </pc:sldMkLst>
      </pc:sldChg>
      <pc:sldChg chg="modSp add del ord">
        <pc:chgData name="Ivona Prar" userId="d00edb6d-68fb-4072-bd3a-44ed75947bf2" providerId="ADAL" clId="{22F704D8-C27B-491D-8ABA-EEF03968A921}" dt="2025-10-06T07:58:50.997" v="10768" actId="47"/>
        <pc:sldMkLst>
          <pc:docMk/>
          <pc:sldMk cId="1203245372" sldId="322"/>
        </pc:sldMkLst>
        <pc:spChg chg="mod">
          <ac:chgData name="Ivona Prar" userId="d00edb6d-68fb-4072-bd3a-44ed75947bf2" providerId="ADAL" clId="{22F704D8-C27B-491D-8ABA-EEF03968A921}" dt="2025-10-06T07:16:20.195" v="9862"/>
          <ac:spMkLst>
            <pc:docMk/>
            <pc:sldMk cId="1203245372" sldId="322"/>
            <ac:spMk id="595575347" creationId="{2A4B59CC-982D-ED63-193D-EF84D54059C4}"/>
          </ac:spMkLst>
        </pc:spChg>
      </pc:sldChg>
      <pc:sldChg chg="modSp add del mod ord">
        <pc:chgData name="Ivona Prar" userId="d00edb6d-68fb-4072-bd3a-44ed75947bf2" providerId="ADAL" clId="{22F704D8-C27B-491D-8ABA-EEF03968A921}" dt="2025-10-06T08:17:54.522" v="11977" actId="47"/>
        <pc:sldMkLst>
          <pc:docMk/>
          <pc:sldMk cId="3505392228" sldId="323"/>
        </pc:sldMkLst>
        <pc:spChg chg="mod">
          <ac:chgData name="Ivona Prar" userId="d00edb6d-68fb-4072-bd3a-44ed75947bf2" providerId="ADAL" clId="{22F704D8-C27B-491D-8ABA-EEF03968A921}" dt="2025-10-06T07:16:06.855" v="9861" actId="20577"/>
          <ac:spMkLst>
            <pc:docMk/>
            <pc:sldMk cId="3505392228" sldId="323"/>
            <ac:spMk id="1234665298" creationId="{E0DAF1F2-6F96-5004-69B3-EAF89EBAC583}"/>
          </ac:spMkLst>
        </pc:spChg>
      </pc:sldChg>
      <pc:sldChg chg="delSp modSp add mod ord">
        <pc:chgData name="Ivona Prar" userId="d00edb6d-68fb-4072-bd3a-44ed75947bf2" providerId="ADAL" clId="{22F704D8-C27B-491D-8ABA-EEF03968A921}" dt="2025-10-06T08:09:43.293" v="11799" actId="20577"/>
        <pc:sldMkLst>
          <pc:docMk/>
          <pc:sldMk cId="1501860334" sldId="324"/>
        </pc:sldMkLst>
        <pc:spChg chg="mod">
          <ac:chgData name="Ivona Prar" userId="d00edb6d-68fb-4072-bd3a-44ed75947bf2" providerId="ADAL" clId="{22F704D8-C27B-491D-8ABA-EEF03968A921}" dt="2025-10-06T08:02:55.627" v="11129" actId="20577"/>
          <ac:spMkLst>
            <pc:docMk/>
            <pc:sldMk cId="1501860334" sldId="324"/>
            <ac:spMk id="2" creationId="{FE5B988D-334C-CCB0-279A-C2B67248C935}"/>
          </ac:spMkLst>
        </pc:spChg>
        <pc:spChg chg="mod">
          <ac:chgData name="Ivona Prar" userId="d00edb6d-68fb-4072-bd3a-44ed75947bf2" providerId="ADAL" clId="{22F704D8-C27B-491D-8ABA-EEF03968A921}" dt="2025-10-06T08:09:43.293" v="11799" actId="20577"/>
          <ac:spMkLst>
            <pc:docMk/>
            <pc:sldMk cId="1501860334" sldId="324"/>
            <ac:spMk id="3" creationId="{AAD47F34-A373-D8C1-55D6-B6597A5A9B1D}"/>
          </ac:spMkLst>
        </pc:spChg>
        <pc:spChg chg="mod">
          <ac:chgData name="Ivona Prar" userId="d00edb6d-68fb-4072-bd3a-44ed75947bf2" providerId="ADAL" clId="{22F704D8-C27B-491D-8ABA-EEF03968A921}" dt="2025-10-06T08:09:10.203" v="11792" actId="20577"/>
          <ac:spMkLst>
            <pc:docMk/>
            <pc:sldMk cId="1501860334" sldId="324"/>
            <ac:spMk id="4" creationId="{1CCA3920-135C-2944-022F-294B2C202578}"/>
          </ac:spMkLst>
        </pc:spChg>
        <pc:spChg chg="del mod">
          <ac:chgData name="Ivona Prar" userId="d00edb6d-68fb-4072-bd3a-44ed75947bf2" providerId="ADAL" clId="{22F704D8-C27B-491D-8ABA-EEF03968A921}" dt="2025-10-06T08:01:38.415" v="10996" actId="478"/>
          <ac:spMkLst>
            <pc:docMk/>
            <pc:sldMk cId="1501860334" sldId="324"/>
            <ac:spMk id="361691541" creationId="{CBE25733-2B99-CF7E-840F-9B72CDDACE38}"/>
          </ac:spMkLst>
        </pc:spChg>
        <pc:spChg chg="mod">
          <ac:chgData name="Ivona Prar" userId="d00edb6d-68fb-4072-bd3a-44ed75947bf2" providerId="ADAL" clId="{22F704D8-C27B-491D-8ABA-EEF03968A921}" dt="2025-10-06T07:59:01.867" v="10769"/>
          <ac:spMkLst>
            <pc:docMk/>
            <pc:sldMk cId="1501860334" sldId="324"/>
            <ac:spMk id="595575347" creationId="{7637B56F-CB70-F6D0-43E8-30163860165F}"/>
          </ac:spMkLst>
        </pc:spChg>
        <pc:spChg chg="mod">
          <ac:chgData name="Ivona Prar" userId="d00edb6d-68fb-4072-bd3a-44ed75947bf2" providerId="ADAL" clId="{22F704D8-C27B-491D-8ABA-EEF03968A921}" dt="2025-10-06T08:07:15.239" v="11569" actId="20577"/>
          <ac:spMkLst>
            <pc:docMk/>
            <pc:sldMk cId="1501860334" sldId="324"/>
            <ac:spMk id="1004752407" creationId="{04F293D4-3E62-DEFA-936D-C175A000DBB9}"/>
          </ac:spMkLst>
        </pc:spChg>
      </pc:sldChg>
      <pc:sldChg chg="modSp add mod ord">
        <pc:chgData name="Ivona Prar" userId="d00edb6d-68fb-4072-bd3a-44ed75947bf2" providerId="ADAL" clId="{22F704D8-C27B-491D-8ABA-EEF03968A921}" dt="2025-10-06T08:17:41.332" v="11976" actId="20577"/>
        <pc:sldMkLst>
          <pc:docMk/>
          <pc:sldMk cId="835977353" sldId="325"/>
        </pc:sldMkLst>
        <pc:spChg chg="mod">
          <ac:chgData name="Ivona Prar" userId="d00edb6d-68fb-4072-bd3a-44ed75947bf2" providerId="ADAL" clId="{22F704D8-C27B-491D-8ABA-EEF03968A921}" dt="2025-10-06T08:17:41.332" v="11976" actId="20577"/>
          <ac:spMkLst>
            <pc:docMk/>
            <pc:sldMk cId="835977353" sldId="325"/>
            <ac:spMk id="1200394545" creationId="{64DF5418-0BE9-3DD6-450D-1C16A5FAF500}"/>
          </ac:spMkLst>
        </pc:spChg>
      </pc:sldChg>
      <pc:sldChg chg="modSp add mod ord">
        <pc:chgData name="Ivona Prar" userId="d00edb6d-68fb-4072-bd3a-44ed75947bf2" providerId="ADAL" clId="{22F704D8-C27B-491D-8ABA-EEF03968A921}" dt="2025-10-06T08:23:12.319" v="12075" actId="20577"/>
        <pc:sldMkLst>
          <pc:docMk/>
          <pc:sldMk cId="1206058286" sldId="326"/>
        </pc:sldMkLst>
        <pc:spChg chg="mod">
          <ac:chgData name="Ivona Prar" userId="d00edb6d-68fb-4072-bd3a-44ed75947bf2" providerId="ADAL" clId="{22F704D8-C27B-491D-8ABA-EEF03968A921}" dt="2025-10-06T08:23:12.319" v="12075" actId="20577"/>
          <ac:spMkLst>
            <pc:docMk/>
            <pc:sldMk cId="1206058286" sldId="326"/>
            <ac:spMk id="758389598" creationId="{219F3D69-212C-0860-DEAD-3CC4632DE64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1429686132" name="Google Shape;3;n"/>
          <p:cNvSpPr txBox="1">
            <a:spLocks noGrp="1"/>
          </p:cNvSpPr>
          <p:nvPr>
            <p:ph type="hdr" idx="2"/>
          </p:nvPr>
        </p:nvSpPr>
        <p:spPr bwMode="auto">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733270090" name="Google Shape;4;n"/>
          <p:cNvSpPr txBox="1">
            <a:spLocks noGrp="1"/>
          </p:cNvSpPr>
          <p:nvPr>
            <p:ph type="dt" idx="10"/>
          </p:nvPr>
        </p:nvSpPr>
        <p:spPr bwMode="auto">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959729704" name="Google Shape;5;n"/>
          <p:cNvSpPr>
            <a:spLocks noGrp="1" noRot="1" noChangeAspect="1"/>
          </p:cNvSpPr>
          <p:nvPr>
            <p:ph type="sldImg" idx="3"/>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5118025" name="Google Shape;6;n"/>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9pPr>
          </a:lstStyle>
          <a:p>
            <a:pPr>
              <a:defRPr/>
            </a:pPr>
            <a:endParaRPr/>
          </a:p>
        </p:txBody>
      </p:sp>
      <p:sp>
        <p:nvSpPr>
          <p:cNvPr id="729086094" name="Google Shape;7;n"/>
          <p:cNvSpPr txBox="1">
            <a:spLocks noGrp="1"/>
          </p:cNvSpPr>
          <p:nvPr>
            <p:ph type="ftr" idx="11"/>
          </p:nvPr>
        </p:nvSpPr>
        <p:spPr bwMode="auto">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02644344" name="Google Shape;8;n"/>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sz="1200" b="0" i="0" u="none" strike="noStrike" cap="none">
                <a:solidFill>
                  <a:schemeClr val="dk1"/>
                </a:solidFill>
                <a:latin typeface="Trebuchet MS"/>
                <a:ea typeface="Trebuchet MS"/>
                <a:cs typeface="Trebuchet MS"/>
              </a:rPr>
              <a:t>‹#›</a:t>
            </a:fld>
            <a:endParaRPr sz="1200" b="0" i="0" u="none" strike="noStrike" cap="none">
              <a:solidFill>
                <a:schemeClr val="dk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ipcc.ch/sr15/chapter/glossary/"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2097428814" name="Google Shape;110;g35670ae33ce_0_0:notes"/>
          <p:cNvSpPr>
            <a:spLocks noGrp="1" noRot="1" noChangeAspect="1"/>
          </p:cNvSpPr>
          <p:nvPr>
            <p:ph type="sldImg" idx="2"/>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6891202" name="Google Shape;111;g35670ae33ce_0_0: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defRPr/>
            </a:pPr>
            <a:endParaRPr/>
          </a:p>
        </p:txBody>
      </p:sp>
      <p:sp>
        <p:nvSpPr>
          <p:cNvPr id="1785972623" name="Google Shape;112;g35670ae33ce_0_0:notes"/>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defRPr/>
            </a:pPr>
            <a:fld id="{00000000-1234-1234-1234-123412341234}" type="slidenum">
              <a:r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296432743"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endParaRPr lang="en-GB" sz="1000" b="0" i="1" u="none" strike="noStrike" cap="none" dirty="0">
              <a:solidFill>
                <a:schemeClr val="dk1"/>
              </a:solidFill>
              <a:effectLst/>
              <a:latin typeface="Trebuchet MS"/>
              <a:ea typeface="Trebuchet MS"/>
              <a:cs typeface="Trebuchet MS"/>
            </a:endParaRPr>
          </a:p>
          <a:p>
            <a:r>
              <a:rPr lang="en-GB" sz="1000" b="0" i="1" u="none" strike="noStrike" cap="none" dirty="0">
                <a:solidFill>
                  <a:schemeClr val="dk1"/>
                </a:solidFill>
                <a:effectLst/>
                <a:latin typeface="Trebuchet MS"/>
                <a:ea typeface="Trebuchet MS"/>
                <a:cs typeface="Trebuchet MS"/>
              </a:rPr>
              <a:t>- Megadrought</a:t>
            </a:r>
            <a:r>
              <a:rPr lang="en-GB" sz="1000" b="0" i="0" u="none" strike="noStrike" cap="none" dirty="0">
                <a:solidFill>
                  <a:schemeClr val="dk1"/>
                </a:solidFill>
                <a:effectLst/>
                <a:latin typeface="Trebuchet MS"/>
                <a:ea typeface="Trebuchet MS"/>
                <a:cs typeface="Trebuchet MS"/>
              </a:rPr>
              <a:t> – “A megadrought is a very lengthy and pervasive drought, lasting much longer than normal, usually a decade or more” (</a:t>
            </a:r>
            <a:r>
              <a:rPr lang="en-GB" sz="1000" dirty="0">
                <a:solidFill>
                  <a:srgbClr val="7F7F7F"/>
                </a:solidFill>
                <a:hlinkClick r:id="rId3"/>
              </a:rPr>
              <a:t>https://www.ipcc.ch/sr15/chapter/glossary/</a:t>
            </a:r>
            <a:r>
              <a:rPr lang="en-GB" sz="1000" dirty="0">
                <a:solidFill>
                  <a:srgbClr val="7F7F7F"/>
                </a:solidFill>
              </a:rPr>
              <a:t>)</a:t>
            </a:r>
            <a:r>
              <a:rPr lang="en-GB" sz="1000" b="0" i="0" u="none" strike="noStrike" cap="none" dirty="0">
                <a:solidFill>
                  <a:schemeClr val="dk1"/>
                </a:solidFill>
                <a:effectLst/>
                <a:latin typeface="Trebuchet MS"/>
                <a:ea typeface="Trebuchet MS"/>
                <a:cs typeface="Trebuchet MS"/>
              </a:rPr>
              <a:t>) </a:t>
            </a:r>
          </a:p>
          <a:p>
            <a:pPr marL="171450" lvl="0" indent="-171450" algn="l" rtl="0">
              <a:lnSpc>
                <a:spcPct val="100000"/>
              </a:lnSpc>
              <a:spcBef>
                <a:spcPts val="0"/>
              </a:spcBef>
              <a:spcAft>
                <a:spcPts val="0"/>
              </a:spcAft>
              <a:buClr>
                <a:schemeClr val="dk1"/>
              </a:buClr>
              <a:buSzPts val="1400"/>
              <a:buFontTx/>
              <a:buChar char="-"/>
              <a:defRPr/>
            </a:pPr>
            <a:r>
              <a:rPr lang="en-GB" sz="1000" b="0" i="0" u="none" strike="noStrike" cap="none" dirty="0">
                <a:solidFill>
                  <a:schemeClr val="dk1"/>
                </a:solidFill>
                <a:effectLst/>
                <a:latin typeface="Trebuchet MS"/>
                <a:ea typeface="Trebuchet MS"/>
                <a:cs typeface="Trebuchet MS"/>
              </a:rPr>
              <a:t>Number of droughts has surged by nearly 30 per cent in frequency and intensity since 2000</a:t>
            </a:r>
          </a:p>
          <a:p>
            <a:pPr marL="171450" lvl="0" indent="-171450" algn="l" rtl="0">
              <a:lnSpc>
                <a:spcPct val="100000"/>
              </a:lnSpc>
              <a:spcBef>
                <a:spcPts val="0"/>
              </a:spcBef>
              <a:spcAft>
                <a:spcPts val="0"/>
              </a:spcAft>
              <a:buClr>
                <a:schemeClr val="dk1"/>
              </a:buClr>
              <a:buSzPts val="1400"/>
              <a:buFontTx/>
              <a:buChar char="-"/>
              <a:defRPr/>
            </a:pPr>
            <a:r>
              <a:rPr lang="en-GB" sz="1000" b="0" i="0" u="none" strike="noStrike" cap="none" dirty="0">
                <a:solidFill>
                  <a:schemeClr val="dk1"/>
                </a:solidFill>
                <a:effectLst/>
                <a:latin typeface="Trebuchet MS"/>
                <a:ea typeface="Trebuchet MS"/>
                <a:cs typeface="Trebuchet MS"/>
              </a:rPr>
              <a:t> result of a complicated set of events driven or amplified by climate change, as well as sometimes the mismanagement of land (For example, a hillside which is deforested is immediately degraded. The land will lose its resilience to extreme weather and will become more susceptible to both drought and flooding.)</a:t>
            </a:r>
          </a:p>
          <a:p>
            <a:pPr marL="171450" lvl="0" indent="-171450" algn="l" rtl="0">
              <a:lnSpc>
                <a:spcPct val="100000"/>
              </a:lnSpc>
              <a:spcBef>
                <a:spcPts val="0"/>
              </a:spcBef>
              <a:spcAft>
                <a:spcPts val="0"/>
              </a:spcAft>
              <a:buClr>
                <a:schemeClr val="dk1"/>
              </a:buClr>
              <a:buSzPts val="1400"/>
              <a:buFontTx/>
              <a:buChar char="-"/>
              <a:defRPr/>
            </a:pPr>
            <a:r>
              <a:rPr lang="en-GB" sz="1000" b="0" i="0" u="none" strike="noStrike" cap="none" dirty="0">
                <a:solidFill>
                  <a:schemeClr val="dk1"/>
                </a:solidFill>
                <a:effectLst/>
                <a:latin typeface="Trebuchet MS"/>
                <a:ea typeface="Trebuchet MS"/>
                <a:cs typeface="Trebuchet MS"/>
              </a:rPr>
              <a:t>WHO: An estimated 55 million people globally are affected by droughts every year, and they are the most serious hazard to livestock and crops in nearly every part of the world. Drought threatens people’s livelihoods, increases the risk of disease and death, and fuels mass migration. Water scarcity impacts 40% of the world’s population, and as many as 700 million people are at-risk of being displaced as a result of drought by 2030</a:t>
            </a:r>
          </a:p>
          <a:p>
            <a:pPr marL="171450" lvl="0" indent="-171450" algn="l" rtl="0">
              <a:lnSpc>
                <a:spcPct val="100000"/>
              </a:lnSpc>
              <a:spcBef>
                <a:spcPts val="0"/>
              </a:spcBef>
              <a:spcAft>
                <a:spcPts val="0"/>
              </a:spcAft>
              <a:buClr>
                <a:schemeClr val="dk1"/>
              </a:buClr>
              <a:buSzPts val="1400"/>
              <a:buFontTx/>
              <a:buChar char="-"/>
              <a:defRPr/>
            </a:pPr>
            <a:endParaRPr lang="en-GB" sz="1000" b="0" i="0" u="none" strike="noStrike" cap="none" dirty="0">
              <a:solidFill>
                <a:schemeClr val="dk1"/>
              </a:solidFill>
              <a:effectLst/>
              <a:latin typeface="Trebuchet MS"/>
              <a:ea typeface="Trebuchet MS"/>
              <a:cs typeface="Trebuchet MS"/>
            </a:endParaRPr>
          </a:p>
          <a:p>
            <a:pPr marL="0" lvl="0" indent="0" algn="l" rtl="0">
              <a:lnSpc>
                <a:spcPct val="100000"/>
              </a:lnSpc>
              <a:spcBef>
                <a:spcPts val="0"/>
              </a:spcBef>
              <a:spcAft>
                <a:spcPts val="0"/>
              </a:spcAft>
              <a:buClr>
                <a:schemeClr val="dk1"/>
              </a:buClr>
              <a:buSzPts val="1400"/>
              <a:buFontTx/>
              <a:buNone/>
              <a:defRPr/>
            </a:pPr>
            <a:br>
              <a:rPr lang="en-GB" dirty="0"/>
            </a:br>
            <a:r>
              <a:rPr lang="en-GB" dirty="0"/>
              <a:t>Additional info: </a:t>
            </a:r>
          </a:p>
          <a:p>
            <a:pPr marL="171450" lvl="0" indent="-171450" algn="l" rtl="0">
              <a:lnSpc>
                <a:spcPct val="100000"/>
              </a:lnSpc>
              <a:spcBef>
                <a:spcPts val="0"/>
              </a:spcBef>
              <a:spcAft>
                <a:spcPts val="0"/>
              </a:spcAft>
              <a:buClr>
                <a:schemeClr val="dk1"/>
              </a:buClr>
              <a:buSzPts val="1400"/>
              <a:buFontTx/>
              <a:buChar char="-"/>
              <a:defRPr/>
            </a:pPr>
            <a:r>
              <a:rPr lang="en-GB" dirty="0"/>
              <a:t>https://news.un.org/en/story/2024/12/1157696</a:t>
            </a:r>
          </a:p>
          <a:p>
            <a:pPr marL="171450" lvl="0" indent="-171450" algn="l" rtl="0">
              <a:lnSpc>
                <a:spcPct val="100000"/>
              </a:lnSpc>
              <a:spcBef>
                <a:spcPts val="0"/>
              </a:spcBef>
              <a:spcAft>
                <a:spcPts val="0"/>
              </a:spcAft>
              <a:buClr>
                <a:schemeClr val="dk1"/>
              </a:buClr>
              <a:buSzPts val="1400"/>
              <a:buFontTx/>
              <a:buChar char="-"/>
              <a:defRPr/>
            </a:pPr>
            <a:r>
              <a:rPr lang="en-GB" dirty="0"/>
              <a:t>https://www.ipcc.ch/report/ar6/wg1/chapter/chapter-11/</a:t>
            </a:r>
          </a:p>
          <a:p>
            <a:pPr marL="171450" lvl="0" indent="-171450" algn="l" rtl="0">
              <a:lnSpc>
                <a:spcPct val="100000"/>
              </a:lnSpc>
              <a:spcBef>
                <a:spcPts val="0"/>
              </a:spcBef>
              <a:spcAft>
                <a:spcPts val="0"/>
              </a:spcAft>
              <a:buClr>
                <a:schemeClr val="dk1"/>
              </a:buClr>
              <a:buSzPts val="1400"/>
              <a:buFontTx/>
              <a:buChar char="-"/>
              <a:defRPr/>
            </a:pPr>
            <a:r>
              <a:rPr lang="en-GB" dirty="0"/>
              <a:t>https://www.who.int/health-topics/drought/#tab=tab_1</a:t>
            </a:r>
            <a:endParaRPr dirty="0"/>
          </a:p>
        </p:txBody>
      </p:sp>
      <p:sp>
        <p:nvSpPr>
          <p:cNvPr id="1193676314" name="Google Shape;131;p2: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B45B0AAD-EBA6-CA9C-7304-21CE5CA6C8C9}"/>
            </a:ext>
          </a:extLst>
        </p:cNvPr>
        <p:cNvGrpSpPr/>
        <p:nvPr/>
      </p:nvGrpSpPr>
      <p:grpSpPr bwMode="auto">
        <a:xfrm>
          <a:off x="0" y="0"/>
          <a:ext cx="0" cy="0"/>
          <a:chOff x="0" y="0"/>
          <a:chExt cx="0" cy="0"/>
        </a:xfrm>
      </p:grpSpPr>
      <p:sp>
        <p:nvSpPr>
          <p:cNvPr id="1296432743" name="Google Shape;130;p2:notes">
            <a:extLst>
              <a:ext uri="{FF2B5EF4-FFF2-40B4-BE49-F238E27FC236}">
                <a16:creationId xmlns:a16="http://schemas.microsoft.com/office/drawing/2014/main" id="{5932DDF1-516F-A4B5-BF16-6B3783A54869}"/>
              </a:ext>
            </a:extLst>
          </p:cNvPr>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Tx/>
              <a:buChar char="-"/>
              <a:defRPr/>
            </a:pPr>
            <a:endParaRPr lang="en-GB" sz="1000" b="0" i="0" u="none" strike="noStrike" cap="none" dirty="0">
              <a:solidFill>
                <a:schemeClr val="dk1"/>
              </a:solidFill>
              <a:effectLst/>
              <a:latin typeface="Trebuchet MS"/>
              <a:ea typeface="Trebuchet MS"/>
              <a:cs typeface="Trebuchet MS"/>
            </a:endParaRPr>
          </a:p>
          <a:p>
            <a:pPr marL="171450" lvl="0" indent="-171450" algn="l" rtl="0">
              <a:lnSpc>
                <a:spcPct val="100000"/>
              </a:lnSpc>
              <a:spcBef>
                <a:spcPts val="0"/>
              </a:spcBef>
              <a:spcAft>
                <a:spcPts val="0"/>
              </a:spcAft>
              <a:buClr>
                <a:schemeClr val="dk1"/>
              </a:buClr>
              <a:buSzPts val="1400"/>
              <a:buFontTx/>
              <a:buChar char="-"/>
              <a:defRPr/>
            </a:pPr>
            <a:endParaRPr dirty="0"/>
          </a:p>
        </p:txBody>
      </p:sp>
      <p:sp>
        <p:nvSpPr>
          <p:cNvPr id="1193676314" name="Google Shape;131;p2:notes">
            <a:extLst>
              <a:ext uri="{FF2B5EF4-FFF2-40B4-BE49-F238E27FC236}">
                <a16:creationId xmlns:a16="http://schemas.microsoft.com/office/drawing/2014/main" id="{ABEC8747-EE68-3300-6B67-88A243562498}"/>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32993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ADADBCD7-895D-6DCD-AA87-F3955D43C1B3}"/>
            </a:ext>
          </a:extLst>
        </p:cNvPr>
        <p:cNvGrpSpPr/>
        <p:nvPr/>
      </p:nvGrpSpPr>
      <p:grpSpPr bwMode="auto">
        <a:xfrm>
          <a:off x="0" y="0"/>
          <a:ext cx="0" cy="0"/>
          <a:chOff x="0" y="0"/>
          <a:chExt cx="0" cy="0"/>
        </a:xfrm>
      </p:grpSpPr>
      <p:sp>
        <p:nvSpPr>
          <p:cNvPr id="1296432743" name="Google Shape;130;p2:notes">
            <a:extLst>
              <a:ext uri="{FF2B5EF4-FFF2-40B4-BE49-F238E27FC236}">
                <a16:creationId xmlns:a16="http://schemas.microsoft.com/office/drawing/2014/main" id="{41A4308D-2DCF-9FA5-3745-0CDBE1CB3F62}"/>
              </a:ext>
            </a:extLst>
          </p:cNvPr>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Tx/>
              <a:buChar char="-"/>
              <a:defRPr/>
            </a:pPr>
            <a:endParaRPr lang="en-GB" sz="1000" b="0" i="0" u="none" strike="noStrike" cap="none" dirty="0">
              <a:solidFill>
                <a:schemeClr val="dk1"/>
              </a:solidFill>
              <a:effectLst/>
              <a:latin typeface="Trebuchet MS"/>
              <a:ea typeface="Trebuchet MS"/>
              <a:cs typeface="Trebuchet MS"/>
            </a:endParaRPr>
          </a:p>
          <a:p>
            <a:pPr marL="171450" lvl="0" indent="-171450" algn="l" rtl="0">
              <a:lnSpc>
                <a:spcPct val="100000"/>
              </a:lnSpc>
              <a:spcBef>
                <a:spcPts val="0"/>
              </a:spcBef>
              <a:spcAft>
                <a:spcPts val="0"/>
              </a:spcAft>
              <a:buClr>
                <a:schemeClr val="dk1"/>
              </a:buClr>
              <a:buSzPts val="1400"/>
              <a:buFontTx/>
              <a:buChar char="-"/>
              <a:defRPr/>
            </a:pPr>
            <a:endParaRPr dirty="0"/>
          </a:p>
        </p:txBody>
      </p:sp>
      <p:sp>
        <p:nvSpPr>
          <p:cNvPr id="1193676314" name="Google Shape;131;p2:notes">
            <a:extLst>
              <a:ext uri="{FF2B5EF4-FFF2-40B4-BE49-F238E27FC236}">
                <a16:creationId xmlns:a16="http://schemas.microsoft.com/office/drawing/2014/main" id="{3F905E26-2C96-9A04-89D0-48FA9B07A981}"/>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25442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493463DA-55CE-5130-8DA9-4CEDE3438D29}"/>
            </a:ext>
          </a:extLst>
        </p:cNvPr>
        <p:cNvGrpSpPr/>
        <p:nvPr/>
      </p:nvGrpSpPr>
      <p:grpSpPr bwMode="auto">
        <a:xfrm>
          <a:off x="0" y="0"/>
          <a:ext cx="0" cy="0"/>
          <a:chOff x="0" y="0"/>
          <a:chExt cx="0" cy="0"/>
        </a:xfrm>
      </p:grpSpPr>
      <p:sp>
        <p:nvSpPr>
          <p:cNvPr id="1296432743" name="Google Shape;130;p2:notes">
            <a:extLst>
              <a:ext uri="{FF2B5EF4-FFF2-40B4-BE49-F238E27FC236}">
                <a16:creationId xmlns:a16="http://schemas.microsoft.com/office/drawing/2014/main" id="{64DFB817-B370-6809-E719-27F85B718C65}"/>
              </a:ext>
            </a:extLst>
          </p:cNvPr>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Tx/>
              <a:buChar char="-"/>
              <a:defRPr/>
            </a:pPr>
            <a:r>
              <a:rPr lang="en-GB" sz="1000" b="0" i="0" u="none" strike="noStrike" cap="none" dirty="0">
                <a:solidFill>
                  <a:schemeClr val="dk1"/>
                </a:solidFill>
                <a:effectLst/>
                <a:latin typeface="Trebuchet MS"/>
                <a:ea typeface="Trebuchet MS"/>
                <a:cs typeface="Trebuchet MS"/>
              </a:rPr>
              <a:t>Water scarcity can be measured as the ratio between renewable freshwater resources and water abstraction or water use</a:t>
            </a:r>
          </a:p>
          <a:p>
            <a:pPr marL="171450" lvl="0" indent="-171450" algn="l" rtl="0">
              <a:lnSpc>
                <a:spcPct val="100000"/>
              </a:lnSpc>
              <a:spcBef>
                <a:spcPts val="0"/>
              </a:spcBef>
              <a:spcAft>
                <a:spcPts val="0"/>
              </a:spcAft>
              <a:buClr>
                <a:schemeClr val="dk1"/>
              </a:buClr>
              <a:buSzPts val="1400"/>
              <a:buFontTx/>
              <a:buChar char="-"/>
              <a:defRPr/>
            </a:pPr>
            <a:r>
              <a:rPr lang="en-GB" sz="1000" b="0" i="0" u="none" strike="noStrike" cap="none" dirty="0">
                <a:solidFill>
                  <a:schemeClr val="dk1"/>
                </a:solidFill>
                <a:effectLst/>
                <a:latin typeface="Trebuchet MS"/>
              </a:rPr>
              <a:t>Supply reduction and source limitations:</a:t>
            </a:r>
          </a:p>
          <a:p>
            <a:pPr marL="628650" lvl="1" indent="-171450" algn="l" rtl="0">
              <a:lnSpc>
                <a:spcPct val="100000"/>
              </a:lnSpc>
              <a:spcBef>
                <a:spcPts val="0"/>
              </a:spcBef>
              <a:spcAft>
                <a:spcPts val="0"/>
              </a:spcAft>
              <a:buClr>
                <a:schemeClr val="dk1"/>
              </a:buClr>
              <a:buSzPts val="1400"/>
              <a:buFontTx/>
              <a:buChar char="-"/>
              <a:defRPr/>
            </a:pPr>
            <a:r>
              <a:rPr lang="en-GB" sz="1100" dirty="0">
                <a:solidFill>
                  <a:srgbClr val="7F7F7F"/>
                </a:solidFill>
              </a:rPr>
              <a:t>Reduced rainfall and streamflow diminish inputs to reservoirs</a:t>
            </a:r>
          </a:p>
          <a:p>
            <a:pPr marL="628650" lvl="1" indent="-171450" algn="l" rtl="0">
              <a:lnSpc>
                <a:spcPct val="100000"/>
              </a:lnSpc>
              <a:spcBef>
                <a:spcPts val="0"/>
              </a:spcBef>
              <a:spcAft>
                <a:spcPts val="0"/>
              </a:spcAft>
              <a:buClr>
                <a:schemeClr val="dk1"/>
              </a:buClr>
              <a:buSzPts val="1400"/>
              <a:buFontTx/>
              <a:buChar char="-"/>
              <a:defRPr/>
            </a:pPr>
            <a:r>
              <a:rPr lang="en-GB" sz="1100" dirty="0">
                <a:solidFill>
                  <a:srgbClr val="7F7F7F"/>
                </a:solidFill>
              </a:rPr>
              <a:t>Drought leads to less recharge, which leads to groundwater depletion </a:t>
            </a:r>
          </a:p>
          <a:p>
            <a:pPr marL="628650" lvl="1" indent="-171450" algn="l" rtl="0">
              <a:lnSpc>
                <a:spcPct val="100000"/>
              </a:lnSpc>
              <a:spcBef>
                <a:spcPts val="0"/>
              </a:spcBef>
              <a:spcAft>
                <a:spcPts val="0"/>
              </a:spcAft>
              <a:buClr>
                <a:schemeClr val="dk1"/>
              </a:buClr>
              <a:buSzPts val="1400"/>
              <a:buFontTx/>
              <a:buChar char="-"/>
              <a:defRPr/>
            </a:pPr>
            <a:r>
              <a:rPr lang="en-GB" sz="1100" dirty="0">
                <a:solidFill>
                  <a:srgbClr val="7F7F7F"/>
                </a:solidFill>
              </a:rPr>
              <a:t>Water rights, inter-basin transfers, or modelled yield may fail under drought stress</a:t>
            </a:r>
            <a:endParaRPr lang="en-GB" sz="1000" b="0" i="0" u="none" strike="noStrike" cap="none" dirty="0">
              <a:solidFill>
                <a:schemeClr val="dk1"/>
              </a:solidFill>
              <a:effectLst/>
              <a:latin typeface="Trebuchet MS"/>
            </a:endParaRPr>
          </a:p>
          <a:p>
            <a:pPr marL="171450" lvl="0" indent="-171450" algn="l" rtl="0">
              <a:lnSpc>
                <a:spcPct val="100000"/>
              </a:lnSpc>
              <a:spcBef>
                <a:spcPts val="0"/>
              </a:spcBef>
              <a:spcAft>
                <a:spcPts val="0"/>
              </a:spcAft>
              <a:buClr>
                <a:schemeClr val="dk1"/>
              </a:buClr>
              <a:buSzPts val="1400"/>
              <a:buFontTx/>
              <a:buChar char="-"/>
              <a:defRPr/>
            </a:pPr>
            <a:r>
              <a:rPr lang="en-GB" sz="1000" b="0" i="0" u="none" strike="noStrike" cap="none" dirty="0">
                <a:solidFill>
                  <a:schemeClr val="dk1"/>
                </a:solidFill>
                <a:effectLst/>
                <a:latin typeface="Trebuchet MS"/>
              </a:rPr>
              <a:t>Increased water demand:</a:t>
            </a:r>
          </a:p>
          <a:p>
            <a:pPr marL="628650" lvl="1" indent="-171450" algn="l" rtl="0">
              <a:lnSpc>
                <a:spcPct val="100000"/>
              </a:lnSpc>
              <a:spcBef>
                <a:spcPts val="0"/>
              </a:spcBef>
              <a:spcAft>
                <a:spcPts val="0"/>
              </a:spcAft>
              <a:buClr>
                <a:schemeClr val="dk1"/>
              </a:buClr>
              <a:buSzPts val="1400"/>
              <a:buFontTx/>
              <a:buChar char="-"/>
              <a:defRPr/>
            </a:pPr>
            <a:r>
              <a:rPr lang="en-GB" dirty="0"/>
              <a:t>Droughts often go hand in hand with heat, dry soils, etc., which increase water use for landscaping, cooling, etc. Demand can spike even as supply falls.</a:t>
            </a:r>
            <a:endParaRPr lang="en-GB" sz="1000" b="0" i="0" u="none" strike="noStrike" cap="none" dirty="0">
              <a:solidFill>
                <a:schemeClr val="dk1"/>
              </a:solidFill>
              <a:effectLst/>
              <a:latin typeface="Trebuchet MS"/>
            </a:endParaRPr>
          </a:p>
          <a:p>
            <a:pPr marL="171450" lvl="0" indent="-171450" algn="l" rtl="0">
              <a:lnSpc>
                <a:spcPct val="100000"/>
              </a:lnSpc>
              <a:spcBef>
                <a:spcPts val="0"/>
              </a:spcBef>
              <a:spcAft>
                <a:spcPts val="0"/>
              </a:spcAft>
              <a:buClr>
                <a:schemeClr val="dk1"/>
              </a:buClr>
              <a:buSzPts val="1400"/>
              <a:buFontTx/>
              <a:buChar char="-"/>
              <a:defRPr/>
            </a:pPr>
            <a:r>
              <a:rPr lang="en-GB" sz="1000" b="0" i="0" u="none" strike="noStrike" cap="none" dirty="0">
                <a:solidFill>
                  <a:schemeClr val="dk1"/>
                </a:solidFill>
                <a:effectLst/>
                <a:latin typeface="Trebuchet MS"/>
              </a:rPr>
              <a:t>Water quality degradation:</a:t>
            </a:r>
          </a:p>
          <a:p>
            <a:pPr marL="628650" lvl="1" indent="-171450" algn="l" rtl="0">
              <a:lnSpc>
                <a:spcPct val="100000"/>
              </a:lnSpc>
              <a:spcBef>
                <a:spcPts val="0"/>
              </a:spcBef>
              <a:spcAft>
                <a:spcPts val="0"/>
              </a:spcAft>
              <a:buClr>
                <a:schemeClr val="dk1"/>
              </a:buClr>
              <a:buSzPts val="1400"/>
              <a:buFontTx/>
              <a:buChar char="-"/>
              <a:defRPr/>
            </a:pPr>
            <a:r>
              <a:rPr lang="en-GB" dirty="0"/>
              <a:t>Lower volumes of water cause higher concentrations of substances in source waters—nitrates, salts, pollutants, etc.</a:t>
            </a:r>
          </a:p>
          <a:p>
            <a:pPr marL="628650" lvl="1" indent="-171450" algn="l" rtl="0">
              <a:lnSpc>
                <a:spcPct val="100000"/>
              </a:lnSpc>
              <a:spcBef>
                <a:spcPts val="0"/>
              </a:spcBef>
              <a:spcAft>
                <a:spcPts val="0"/>
              </a:spcAft>
              <a:buClr>
                <a:schemeClr val="dk1"/>
              </a:buClr>
              <a:buSzPts val="1400"/>
              <a:buFontTx/>
              <a:buChar char="-"/>
              <a:defRPr/>
            </a:pPr>
            <a:r>
              <a:rPr lang="en-GB" dirty="0"/>
              <a:t>In informal settlements or poorly managed systems, when water is scarce, people may resort to alternate sources (wells, springs, etc.) that are less safe</a:t>
            </a:r>
          </a:p>
          <a:p>
            <a:pPr marL="628650" lvl="1" indent="-171450" algn="l" rtl="0">
              <a:lnSpc>
                <a:spcPct val="100000"/>
              </a:lnSpc>
              <a:spcBef>
                <a:spcPts val="0"/>
              </a:spcBef>
              <a:spcAft>
                <a:spcPts val="0"/>
              </a:spcAft>
              <a:buClr>
                <a:schemeClr val="dk1"/>
              </a:buClr>
              <a:buSzPts val="1400"/>
              <a:buFontTx/>
              <a:buChar char="-"/>
              <a:defRPr/>
            </a:pPr>
            <a:r>
              <a:rPr lang="en-GB" dirty="0"/>
              <a:t>With poorer raw water quality, more treatment (more energy, chemicals, infrastructure) is required to meet drinking water standards</a:t>
            </a:r>
          </a:p>
          <a:p>
            <a:pPr marL="628650" lvl="1" indent="-171450" algn="l" rtl="0">
              <a:lnSpc>
                <a:spcPct val="100000"/>
              </a:lnSpc>
              <a:spcBef>
                <a:spcPts val="0"/>
              </a:spcBef>
              <a:spcAft>
                <a:spcPts val="0"/>
              </a:spcAft>
              <a:buClr>
                <a:schemeClr val="dk1"/>
              </a:buClr>
              <a:buSzPts val="1400"/>
              <a:buFontTx/>
              <a:buChar char="-"/>
              <a:defRPr/>
            </a:pPr>
            <a:r>
              <a:rPr lang="en-GB" sz="1000" b="0" i="0" u="none" strike="noStrike" cap="none" dirty="0">
                <a:solidFill>
                  <a:schemeClr val="dk1"/>
                </a:solidFill>
                <a:effectLst/>
                <a:latin typeface="Trebuchet MS"/>
              </a:rPr>
              <a:t>Some studies show that certain organisms get more resistant to water treatments at higher temperatures</a:t>
            </a:r>
          </a:p>
          <a:p>
            <a:pPr marL="171450" lvl="0" indent="-171450" algn="l" rtl="0">
              <a:lnSpc>
                <a:spcPct val="100000"/>
              </a:lnSpc>
              <a:spcBef>
                <a:spcPts val="0"/>
              </a:spcBef>
              <a:spcAft>
                <a:spcPts val="0"/>
              </a:spcAft>
              <a:buClr>
                <a:schemeClr val="dk1"/>
              </a:buClr>
              <a:buSzPts val="1400"/>
              <a:buFontTx/>
              <a:buChar char="-"/>
              <a:defRPr/>
            </a:pPr>
            <a:r>
              <a:rPr lang="en-GB" sz="1000" b="0" i="0" u="none" strike="noStrike" cap="none" dirty="0">
                <a:solidFill>
                  <a:schemeClr val="dk1"/>
                </a:solidFill>
                <a:effectLst/>
                <a:latin typeface="Trebuchet MS"/>
              </a:rPr>
              <a:t>Infrastructure and operational stress:</a:t>
            </a:r>
          </a:p>
          <a:p>
            <a:pPr marL="628650" lvl="1" indent="-171450" algn="l" rtl="0">
              <a:lnSpc>
                <a:spcPct val="100000"/>
              </a:lnSpc>
              <a:spcBef>
                <a:spcPts val="0"/>
              </a:spcBef>
              <a:spcAft>
                <a:spcPts val="0"/>
              </a:spcAft>
              <a:buClr>
                <a:schemeClr val="dk1"/>
              </a:buClr>
              <a:buSzPts val="1400"/>
              <a:buFontTx/>
              <a:buChar char="-"/>
              <a:defRPr/>
            </a:pPr>
            <a:r>
              <a:rPr lang="en-GB" sz="1000" b="0" i="0" u="none" strike="noStrike" cap="none" dirty="0">
                <a:solidFill>
                  <a:schemeClr val="dk1"/>
                </a:solidFill>
                <a:effectLst/>
                <a:latin typeface="Trebuchet MS"/>
              </a:rPr>
              <a:t>Increased extraction and pumping can lead to more failures</a:t>
            </a:r>
          </a:p>
          <a:p>
            <a:pPr marL="628650" lvl="1" indent="-171450" algn="l" rtl="0">
              <a:lnSpc>
                <a:spcPct val="100000"/>
              </a:lnSpc>
              <a:spcBef>
                <a:spcPts val="0"/>
              </a:spcBef>
              <a:spcAft>
                <a:spcPts val="0"/>
              </a:spcAft>
              <a:buClr>
                <a:schemeClr val="dk1"/>
              </a:buClr>
              <a:buSzPts val="1400"/>
              <a:buFontTx/>
              <a:buChar char="-"/>
              <a:defRPr/>
            </a:pPr>
            <a:r>
              <a:rPr lang="en-GB" sz="1000" b="0" i="0" u="none" strike="noStrike" cap="none" dirty="0">
                <a:solidFill>
                  <a:schemeClr val="dk1"/>
                </a:solidFill>
                <a:effectLst/>
                <a:latin typeface="Trebuchet MS"/>
              </a:rPr>
              <a:t>Water pressure in the system declines</a:t>
            </a:r>
          </a:p>
          <a:p>
            <a:pPr marL="628650" lvl="1" indent="-171450" algn="l" rtl="0">
              <a:lnSpc>
                <a:spcPct val="100000"/>
              </a:lnSpc>
              <a:spcBef>
                <a:spcPts val="0"/>
              </a:spcBef>
              <a:spcAft>
                <a:spcPts val="0"/>
              </a:spcAft>
              <a:buClr>
                <a:schemeClr val="dk1"/>
              </a:buClr>
              <a:buSzPts val="1400"/>
              <a:buFontTx/>
              <a:buChar char="-"/>
              <a:defRPr/>
            </a:pPr>
            <a:r>
              <a:rPr lang="en-GB" sz="1000" b="0" i="0" u="none" strike="noStrike" cap="none" dirty="0">
                <a:solidFill>
                  <a:schemeClr val="dk1"/>
                </a:solidFill>
                <a:effectLst/>
                <a:latin typeface="Trebuchet MS"/>
              </a:rPr>
              <a:t>Leakages cause even more inefficiencies</a:t>
            </a:r>
          </a:p>
          <a:p>
            <a:pPr marL="171450" lvl="0" indent="-171450" algn="l" rtl="0">
              <a:lnSpc>
                <a:spcPct val="100000"/>
              </a:lnSpc>
              <a:spcBef>
                <a:spcPts val="0"/>
              </a:spcBef>
              <a:spcAft>
                <a:spcPts val="0"/>
              </a:spcAft>
              <a:buClr>
                <a:schemeClr val="dk1"/>
              </a:buClr>
              <a:buSzPts val="1400"/>
              <a:buFontTx/>
              <a:buChar char="-"/>
              <a:defRPr/>
            </a:pPr>
            <a:endParaRPr dirty="0"/>
          </a:p>
        </p:txBody>
      </p:sp>
      <p:sp>
        <p:nvSpPr>
          <p:cNvPr id="1193676314" name="Google Shape;131;p2:notes">
            <a:extLst>
              <a:ext uri="{FF2B5EF4-FFF2-40B4-BE49-F238E27FC236}">
                <a16:creationId xmlns:a16="http://schemas.microsoft.com/office/drawing/2014/main" id="{934AD05E-EAFA-9239-295E-DDABC0F4F0B3}"/>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9446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F7259F9A-C2D9-44C7-9CE7-CDA22790BB85}"/>
            </a:ext>
          </a:extLst>
        </p:cNvPr>
        <p:cNvGrpSpPr/>
        <p:nvPr/>
      </p:nvGrpSpPr>
      <p:grpSpPr bwMode="auto">
        <a:xfrm>
          <a:off x="0" y="0"/>
          <a:ext cx="0" cy="0"/>
          <a:chOff x="0" y="0"/>
          <a:chExt cx="0" cy="0"/>
        </a:xfrm>
      </p:grpSpPr>
      <p:sp>
        <p:nvSpPr>
          <p:cNvPr id="1296432743" name="Google Shape;130;p2:notes">
            <a:extLst>
              <a:ext uri="{FF2B5EF4-FFF2-40B4-BE49-F238E27FC236}">
                <a16:creationId xmlns:a16="http://schemas.microsoft.com/office/drawing/2014/main" id="{1EBCC62F-106D-8CEA-519D-58680A2F5F11}"/>
              </a:ext>
            </a:extLst>
          </p:cNvPr>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Tx/>
              <a:buChar char="-"/>
              <a:defRPr/>
            </a:pPr>
            <a:endParaRPr dirty="0"/>
          </a:p>
        </p:txBody>
      </p:sp>
      <p:sp>
        <p:nvSpPr>
          <p:cNvPr id="1193676314" name="Google Shape;131;p2:notes">
            <a:extLst>
              <a:ext uri="{FF2B5EF4-FFF2-40B4-BE49-F238E27FC236}">
                <a16:creationId xmlns:a16="http://schemas.microsoft.com/office/drawing/2014/main" id="{46700CAB-991C-A8A2-7026-2DCAF150B6F2}"/>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63844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915181196" name="Google Shape;165;p7: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830158665" name="Google Shape;166;p7: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413834060" name="Google Shape;183;p9: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648301545" name="Google Shape;184;p9: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166404299" name="Google Shape;192;p10: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157838969" name="Google Shape;193;p10: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793321822" name="Google Shape;207;p1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dirty="0"/>
          </a:p>
        </p:txBody>
      </p:sp>
      <p:sp>
        <p:nvSpPr>
          <p:cNvPr id="1450142447" name="Google Shape;208;p12: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983694750" name="Google Shape;223;p14: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585530947" name="Google Shape;224;p14: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856062378" name="Google Shape;350;p18: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419622259" name="Google Shape;351;p18: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3D6C43F8-F89E-A457-919E-E1F4C0C14F49}"/>
            </a:ext>
          </a:extLst>
        </p:cNvPr>
        <p:cNvGrpSpPr/>
        <p:nvPr/>
      </p:nvGrpSpPr>
      <p:grpSpPr bwMode="auto">
        <a:xfrm>
          <a:off x="0" y="0"/>
          <a:ext cx="0" cy="0"/>
          <a:chOff x="0" y="0"/>
          <a:chExt cx="0" cy="0"/>
        </a:xfrm>
      </p:grpSpPr>
      <p:sp>
        <p:nvSpPr>
          <p:cNvPr id="1816485743" name="Google Shape;214;p13:notes">
            <a:extLst>
              <a:ext uri="{FF2B5EF4-FFF2-40B4-BE49-F238E27FC236}">
                <a16:creationId xmlns:a16="http://schemas.microsoft.com/office/drawing/2014/main" id="{2547ECEF-8F0C-6B53-F05D-2E3B8AFA4B3B}"/>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05145637" name="Google Shape;215;p13:notes">
            <a:extLst>
              <a:ext uri="{FF2B5EF4-FFF2-40B4-BE49-F238E27FC236}">
                <a16:creationId xmlns:a16="http://schemas.microsoft.com/office/drawing/2014/main" id="{0E579BCF-D038-3C3D-924B-56CF47CDA363}"/>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625322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816485743" name="Google Shape;214;p13: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05145637" name="Google Shape;215;p13: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272492034" name="Google Shape;358;p19: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727850046" name="Google Shape;359;p19: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660533671" name="Google Shape;365;p20: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93379850" name="Google Shape;366;p20: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53D3B4E3-5C93-3D44-3F8B-C1B6763CD604}"/>
            </a:ext>
          </a:extLst>
        </p:cNvPr>
        <p:cNvGrpSpPr/>
        <p:nvPr/>
      </p:nvGrpSpPr>
      <p:grpSpPr bwMode="auto">
        <a:xfrm>
          <a:off x="0" y="0"/>
          <a:ext cx="0" cy="0"/>
          <a:chOff x="0" y="0"/>
          <a:chExt cx="0" cy="0"/>
        </a:xfrm>
      </p:grpSpPr>
      <p:sp>
        <p:nvSpPr>
          <p:cNvPr id="1816485743" name="Google Shape;214;p13:notes">
            <a:extLst>
              <a:ext uri="{FF2B5EF4-FFF2-40B4-BE49-F238E27FC236}">
                <a16:creationId xmlns:a16="http://schemas.microsoft.com/office/drawing/2014/main" id="{45A3217F-F7CA-ABE3-9A3E-2ACBFE89B12A}"/>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05145637" name="Google Shape;215;p13:notes">
            <a:extLst>
              <a:ext uri="{FF2B5EF4-FFF2-40B4-BE49-F238E27FC236}">
                <a16:creationId xmlns:a16="http://schemas.microsoft.com/office/drawing/2014/main" id="{74EE953B-8A47-FFEC-9C45-3706F507FD64}"/>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237912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DD835C5F-3DF0-E7E8-9F53-43DDF36F89F8}"/>
            </a:ext>
          </a:extLst>
        </p:cNvPr>
        <p:cNvGrpSpPr/>
        <p:nvPr/>
      </p:nvGrpSpPr>
      <p:grpSpPr bwMode="auto">
        <a:xfrm>
          <a:off x="0" y="0"/>
          <a:ext cx="0" cy="0"/>
          <a:chOff x="0" y="0"/>
          <a:chExt cx="0" cy="0"/>
        </a:xfrm>
      </p:grpSpPr>
      <p:sp>
        <p:nvSpPr>
          <p:cNvPr id="175837813" name="Google Shape;365;p20:notes">
            <a:extLst>
              <a:ext uri="{FF2B5EF4-FFF2-40B4-BE49-F238E27FC236}">
                <a16:creationId xmlns:a16="http://schemas.microsoft.com/office/drawing/2014/main" id="{30BF5CB3-4AC4-EE0F-361C-8D585C9BB4C2}"/>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65152377" name="Google Shape;366;p20:notes">
            <a:extLst>
              <a:ext uri="{FF2B5EF4-FFF2-40B4-BE49-F238E27FC236}">
                <a16:creationId xmlns:a16="http://schemas.microsoft.com/office/drawing/2014/main" id="{68E06BF2-F359-0F4F-6198-36DCAD1FAB1F}"/>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567795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5F967199-17AF-3EB0-16AE-4F2694BE4C1E}"/>
            </a:ext>
          </a:extLst>
        </p:cNvPr>
        <p:cNvGrpSpPr/>
        <p:nvPr/>
      </p:nvGrpSpPr>
      <p:grpSpPr bwMode="auto">
        <a:xfrm>
          <a:off x="0" y="0"/>
          <a:ext cx="0" cy="0"/>
          <a:chOff x="0" y="0"/>
          <a:chExt cx="0" cy="0"/>
        </a:xfrm>
      </p:grpSpPr>
      <p:sp>
        <p:nvSpPr>
          <p:cNvPr id="272492034" name="Google Shape;358;p19:notes">
            <a:extLst>
              <a:ext uri="{FF2B5EF4-FFF2-40B4-BE49-F238E27FC236}">
                <a16:creationId xmlns:a16="http://schemas.microsoft.com/office/drawing/2014/main" id="{98502FBC-F3A7-3D0E-6093-F32C73E48B21}"/>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727850046" name="Google Shape;359;p19:notes">
            <a:extLst>
              <a:ext uri="{FF2B5EF4-FFF2-40B4-BE49-F238E27FC236}">
                <a16:creationId xmlns:a16="http://schemas.microsoft.com/office/drawing/2014/main" id="{21DFFB9B-5D86-65F6-503A-86A682D9834E}"/>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702581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644FBC93-7F02-5C36-7F8D-C262A8FF0380}"/>
            </a:ext>
          </a:extLst>
        </p:cNvPr>
        <p:cNvGrpSpPr/>
        <p:nvPr/>
      </p:nvGrpSpPr>
      <p:grpSpPr bwMode="auto">
        <a:xfrm>
          <a:off x="0" y="0"/>
          <a:ext cx="0" cy="0"/>
          <a:chOff x="0" y="0"/>
          <a:chExt cx="0" cy="0"/>
        </a:xfrm>
      </p:grpSpPr>
      <p:sp>
        <p:nvSpPr>
          <p:cNvPr id="660533671" name="Google Shape;365;p20:notes">
            <a:extLst>
              <a:ext uri="{FF2B5EF4-FFF2-40B4-BE49-F238E27FC236}">
                <a16:creationId xmlns:a16="http://schemas.microsoft.com/office/drawing/2014/main" id="{BB5491AD-F19C-C41D-DFA1-DAC1FDF1B83B}"/>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93379850" name="Google Shape;366;p20:notes">
            <a:extLst>
              <a:ext uri="{FF2B5EF4-FFF2-40B4-BE49-F238E27FC236}">
                <a16:creationId xmlns:a16="http://schemas.microsoft.com/office/drawing/2014/main" id="{EFE1ADEC-72FA-8E2B-8A08-275E983B1D3A}"/>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188724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CA7B7508-1D99-6ECF-A918-7FAE4B752065}"/>
            </a:ext>
          </a:extLst>
        </p:cNvPr>
        <p:cNvGrpSpPr/>
        <p:nvPr/>
      </p:nvGrpSpPr>
      <p:grpSpPr bwMode="auto">
        <a:xfrm>
          <a:off x="0" y="0"/>
          <a:ext cx="0" cy="0"/>
          <a:chOff x="0" y="0"/>
          <a:chExt cx="0" cy="0"/>
        </a:xfrm>
      </p:grpSpPr>
      <p:sp>
        <p:nvSpPr>
          <p:cNvPr id="1816485743" name="Google Shape;214;p13:notes">
            <a:extLst>
              <a:ext uri="{FF2B5EF4-FFF2-40B4-BE49-F238E27FC236}">
                <a16:creationId xmlns:a16="http://schemas.microsoft.com/office/drawing/2014/main" id="{7E5D677B-B17B-79D2-AE80-7FDB8F949C77}"/>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05145637" name="Google Shape;215;p13:notes">
            <a:extLst>
              <a:ext uri="{FF2B5EF4-FFF2-40B4-BE49-F238E27FC236}">
                <a16:creationId xmlns:a16="http://schemas.microsoft.com/office/drawing/2014/main" id="{AD1C1AFC-A4EC-855B-F428-78C643B787CA}"/>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41518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EF432A22-8195-D7BC-B5F6-41350A83A2D1}"/>
            </a:ext>
          </a:extLst>
        </p:cNvPr>
        <p:cNvGrpSpPr/>
        <p:nvPr/>
      </p:nvGrpSpPr>
      <p:grpSpPr bwMode="auto">
        <a:xfrm>
          <a:off x="0" y="0"/>
          <a:ext cx="0" cy="0"/>
          <a:chOff x="0" y="0"/>
          <a:chExt cx="0" cy="0"/>
        </a:xfrm>
      </p:grpSpPr>
      <p:sp>
        <p:nvSpPr>
          <p:cNvPr id="175837813" name="Google Shape;365;p20:notes">
            <a:extLst>
              <a:ext uri="{FF2B5EF4-FFF2-40B4-BE49-F238E27FC236}">
                <a16:creationId xmlns:a16="http://schemas.microsoft.com/office/drawing/2014/main" id="{AFC5A9B4-9138-C882-884A-1756FABF0F19}"/>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65152377" name="Google Shape;366;p20:notes">
            <a:extLst>
              <a:ext uri="{FF2B5EF4-FFF2-40B4-BE49-F238E27FC236}">
                <a16:creationId xmlns:a16="http://schemas.microsoft.com/office/drawing/2014/main" id="{7DC09B5D-6891-6FCC-7D21-D90FF15260C4}"/>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912830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402E7F46-BE7B-5911-19BF-B6C10EC6942D}"/>
            </a:ext>
          </a:extLst>
        </p:cNvPr>
        <p:cNvGrpSpPr/>
        <p:nvPr/>
      </p:nvGrpSpPr>
      <p:grpSpPr bwMode="auto">
        <a:xfrm>
          <a:off x="0" y="0"/>
          <a:ext cx="0" cy="0"/>
          <a:chOff x="0" y="0"/>
          <a:chExt cx="0" cy="0"/>
        </a:xfrm>
      </p:grpSpPr>
      <p:sp>
        <p:nvSpPr>
          <p:cNvPr id="272492034" name="Google Shape;358;p19:notes">
            <a:extLst>
              <a:ext uri="{FF2B5EF4-FFF2-40B4-BE49-F238E27FC236}">
                <a16:creationId xmlns:a16="http://schemas.microsoft.com/office/drawing/2014/main" id="{1F4907B2-B118-2E26-C9B4-BCBB39CA87B4}"/>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727850046" name="Google Shape;359;p19:notes">
            <a:extLst>
              <a:ext uri="{FF2B5EF4-FFF2-40B4-BE49-F238E27FC236}">
                <a16:creationId xmlns:a16="http://schemas.microsoft.com/office/drawing/2014/main" id="{4F80465A-AC5F-7A11-3069-851AAF1D1BE5}"/>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685899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07B6FD02-13A7-D5FA-DA0E-BBD56658A28B}"/>
            </a:ext>
          </a:extLst>
        </p:cNvPr>
        <p:cNvGrpSpPr/>
        <p:nvPr/>
      </p:nvGrpSpPr>
      <p:grpSpPr bwMode="auto">
        <a:xfrm>
          <a:off x="0" y="0"/>
          <a:ext cx="0" cy="0"/>
          <a:chOff x="0" y="0"/>
          <a:chExt cx="0" cy="0"/>
        </a:xfrm>
      </p:grpSpPr>
      <p:sp>
        <p:nvSpPr>
          <p:cNvPr id="660533671" name="Google Shape;365;p20:notes">
            <a:extLst>
              <a:ext uri="{FF2B5EF4-FFF2-40B4-BE49-F238E27FC236}">
                <a16:creationId xmlns:a16="http://schemas.microsoft.com/office/drawing/2014/main" id="{ED5A36C5-2802-4174-4591-3DAD199F4299}"/>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93379850" name="Google Shape;366;p20:notes">
            <a:extLst>
              <a:ext uri="{FF2B5EF4-FFF2-40B4-BE49-F238E27FC236}">
                <a16:creationId xmlns:a16="http://schemas.microsoft.com/office/drawing/2014/main" id="{78DF609B-E798-6BAE-4E54-68B35EB863C2}"/>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624936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CFD1D861-8540-3B61-7EA0-201FF0F1C656}"/>
            </a:ext>
          </a:extLst>
        </p:cNvPr>
        <p:cNvGrpSpPr/>
        <p:nvPr/>
      </p:nvGrpSpPr>
      <p:grpSpPr bwMode="auto">
        <a:xfrm>
          <a:off x="0" y="0"/>
          <a:ext cx="0" cy="0"/>
          <a:chOff x="0" y="0"/>
          <a:chExt cx="0" cy="0"/>
        </a:xfrm>
      </p:grpSpPr>
      <p:sp>
        <p:nvSpPr>
          <p:cNvPr id="1816485743" name="Google Shape;214;p13:notes">
            <a:extLst>
              <a:ext uri="{FF2B5EF4-FFF2-40B4-BE49-F238E27FC236}">
                <a16:creationId xmlns:a16="http://schemas.microsoft.com/office/drawing/2014/main" id="{77210DCD-1C3F-050A-7752-60D2045B6152}"/>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05145637" name="Google Shape;215;p13:notes">
            <a:extLst>
              <a:ext uri="{FF2B5EF4-FFF2-40B4-BE49-F238E27FC236}">
                <a16:creationId xmlns:a16="http://schemas.microsoft.com/office/drawing/2014/main" id="{48B658A9-BEE7-BF66-AED6-521CD815DEC1}"/>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099204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698536F7-DFD8-32D9-E992-EC432948AB1A}"/>
            </a:ext>
          </a:extLst>
        </p:cNvPr>
        <p:cNvGrpSpPr/>
        <p:nvPr/>
      </p:nvGrpSpPr>
      <p:grpSpPr bwMode="auto">
        <a:xfrm>
          <a:off x="0" y="0"/>
          <a:ext cx="0" cy="0"/>
          <a:chOff x="0" y="0"/>
          <a:chExt cx="0" cy="0"/>
        </a:xfrm>
      </p:grpSpPr>
      <p:sp>
        <p:nvSpPr>
          <p:cNvPr id="175837813" name="Google Shape;365;p20:notes">
            <a:extLst>
              <a:ext uri="{FF2B5EF4-FFF2-40B4-BE49-F238E27FC236}">
                <a16:creationId xmlns:a16="http://schemas.microsoft.com/office/drawing/2014/main" id="{F3B21C3E-2B11-C4E9-FFAF-1C95AED0BB4F}"/>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65152377" name="Google Shape;366;p20:notes">
            <a:extLst>
              <a:ext uri="{FF2B5EF4-FFF2-40B4-BE49-F238E27FC236}">
                <a16:creationId xmlns:a16="http://schemas.microsoft.com/office/drawing/2014/main" id="{015F2237-D4F2-9CD9-9958-A82EA909B610}"/>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841737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FD123D8E-5C1F-F65E-00D0-5B4B728276F1}"/>
            </a:ext>
          </a:extLst>
        </p:cNvPr>
        <p:cNvGrpSpPr/>
        <p:nvPr/>
      </p:nvGrpSpPr>
      <p:grpSpPr bwMode="auto">
        <a:xfrm>
          <a:off x="0" y="0"/>
          <a:ext cx="0" cy="0"/>
          <a:chOff x="0" y="0"/>
          <a:chExt cx="0" cy="0"/>
        </a:xfrm>
      </p:grpSpPr>
      <p:sp>
        <p:nvSpPr>
          <p:cNvPr id="272492034" name="Google Shape;358;p19:notes">
            <a:extLst>
              <a:ext uri="{FF2B5EF4-FFF2-40B4-BE49-F238E27FC236}">
                <a16:creationId xmlns:a16="http://schemas.microsoft.com/office/drawing/2014/main" id="{4C8689A4-65AD-71D0-BB7E-39802C26FEF2}"/>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727850046" name="Google Shape;359;p19:notes">
            <a:extLst>
              <a:ext uri="{FF2B5EF4-FFF2-40B4-BE49-F238E27FC236}">
                <a16:creationId xmlns:a16="http://schemas.microsoft.com/office/drawing/2014/main" id="{A211ACE2-B992-CB1E-8B35-5C048E07F2BC}"/>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956485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2A6E4420-0C7F-69E0-5389-8188AAF85FCA}"/>
            </a:ext>
          </a:extLst>
        </p:cNvPr>
        <p:cNvGrpSpPr/>
        <p:nvPr/>
      </p:nvGrpSpPr>
      <p:grpSpPr bwMode="auto">
        <a:xfrm>
          <a:off x="0" y="0"/>
          <a:ext cx="0" cy="0"/>
          <a:chOff x="0" y="0"/>
          <a:chExt cx="0" cy="0"/>
        </a:xfrm>
      </p:grpSpPr>
      <p:sp>
        <p:nvSpPr>
          <p:cNvPr id="660533671" name="Google Shape;365;p20:notes">
            <a:extLst>
              <a:ext uri="{FF2B5EF4-FFF2-40B4-BE49-F238E27FC236}">
                <a16:creationId xmlns:a16="http://schemas.microsoft.com/office/drawing/2014/main" id="{6BFFB8E1-2B6C-9D08-D777-73D304198666}"/>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93379850" name="Google Shape;366;p20:notes">
            <a:extLst>
              <a:ext uri="{FF2B5EF4-FFF2-40B4-BE49-F238E27FC236}">
                <a16:creationId xmlns:a16="http://schemas.microsoft.com/office/drawing/2014/main" id="{2F8DE86D-674C-B759-7C77-81AE3251D728}"/>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938201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00F13821-F426-E8D4-081A-0E4D6814F937}"/>
            </a:ext>
          </a:extLst>
        </p:cNvPr>
        <p:cNvGrpSpPr/>
        <p:nvPr/>
      </p:nvGrpSpPr>
      <p:grpSpPr bwMode="auto">
        <a:xfrm>
          <a:off x="0" y="0"/>
          <a:ext cx="0" cy="0"/>
          <a:chOff x="0" y="0"/>
          <a:chExt cx="0" cy="0"/>
        </a:xfrm>
      </p:grpSpPr>
      <p:sp>
        <p:nvSpPr>
          <p:cNvPr id="1816485743" name="Google Shape;214;p13:notes">
            <a:extLst>
              <a:ext uri="{FF2B5EF4-FFF2-40B4-BE49-F238E27FC236}">
                <a16:creationId xmlns:a16="http://schemas.microsoft.com/office/drawing/2014/main" id="{5B86E83E-8DA0-19C7-EBE2-FF8B7394A00B}"/>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05145637" name="Google Shape;215;p13:notes">
            <a:extLst>
              <a:ext uri="{FF2B5EF4-FFF2-40B4-BE49-F238E27FC236}">
                <a16:creationId xmlns:a16="http://schemas.microsoft.com/office/drawing/2014/main" id="{5DDCE61A-070A-5C8F-948E-4D9989C1780D}"/>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517155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C15840B9-C34A-A9C4-4DC1-C90E0C43FEBF}"/>
            </a:ext>
          </a:extLst>
        </p:cNvPr>
        <p:cNvGrpSpPr/>
        <p:nvPr/>
      </p:nvGrpSpPr>
      <p:grpSpPr bwMode="auto">
        <a:xfrm>
          <a:off x="0" y="0"/>
          <a:ext cx="0" cy="0"/>
          <a:chOff x="0" y="0"/>
          <a:chExt cx="0" cy="0"/>
        </a:xfrm>
      </p:grpSpPr>
      <p:sp>
        <p:nvSpPr>
          <p:cNvPr id="175837813" name="Google Shape;365;p20:notes">
            <a:extLst>
              <a:ext uri="{FF2B5EF4-FFF2-40B4-BE49-F238E27FC236}">
                <a16:creationId xmlns:a16="http://schemas.microsoft.com/office/drawing/2014/main" id="{B8334D9F-0B06-AC3C-8185-F7B57F681FCD}"/>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65152377" name="Google Shape;366;p20:notes">
            <a:extLst>
              <a:ext uri="{FF2B5EF4-FFF2-40B4-BE49-F238E27FC236}">
                <a16:creationId xmlns:a16="http://schemas.microsoft.com/office/drawing/2014/main" id="{FC0D265B-0DC0-E55C-2A33-D3BABE068054}"/>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733046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396957827" name="Google Shape;515;p36: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8738817" name="Google Shape;516;p36: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464183668" name="Google Shape;517;p36:notes"/>
          <p:cNvSpPr txBox="1">
            <a:spLocks noGrp="1"/>
          </p:cNvSpPr>
          <p:nvPr>
            <p:ph type="sldNum" idx="12"/>
          </p:nvPr>
        </p:nvSpPr>
        <p:spPr bwMode="auto">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defRPr/>
            </a:pPr>
            <a:fld id="{00000000-1234-1234-1234-123412341234}" type="slidenum">
              <a:rPr/>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886442408" name="Google Shape;525;p37: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1227272" name="Google Shape;526;p37: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435678030" name="Google Shape;527;p37:notes"/>
          <p:cNvSpPr txBox="1">
            <a:spLocks noGrp="1"/>
          </p:cNvSpPr>
          <p:nvPr>
            <p:ph type="sldNum" idx="12"/>
          </p:nvPr>
        </p:nvSpPr>
        <p:spPr bwMode="auto">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Trebuchet MS"/>
              <a:buNone/>
              <a:defRPr/>
            </a:pPr>
            <a:fld id="{00000000-1234-1234-1234-123412341234}" type="slidenum">
              <a:rPr/>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206309361" name="Google Shape;535;p38: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654651917" name="Google Shape;536;p38: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862127467" name="Google Shape;549;p39: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68923712" name="Google Shape;550;p39: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2004073172" name="Google Shape;566;p41: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2142116318" name="Google Shape;567;p41: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702710366" name="Google Shape;549;p39: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26194415" name="Google Shape;550;p39: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738965664" name="Google Shape;559;p40: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130068499" name="Google Shape;560;p40: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510878118" name="Google Shape;574;p42: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201548624" name="Google Shape;575;p42: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matchingName="Title Slide - light" userDrawn="1">
  <p:cSld name="Title Slide - light">
    <p:spTree>
      <p:nvGrpSpPr>
        <p:cNvPr id="1" name=""/>
        <p:cNvGrpSpPr/>
        <p:nvPr/>
      </p:nvGrpSpPr>
      <p:grpSpPr bwMode="auto">
        <a:xfrm>
          <a:off x="0" y="0"/>
          <a:ext cx="0" cy="0"/>
          <a:chOff x="0" y="0"/>
          <a:chExt cx="0" cy="0"/>
        </a:xfrm>
      </p:grpSpPr>
      <p:sp>
        <p:nvSpPr>
          <p:cNvPr id="1068114313" name="Google Shape;15;p44"/>
          <p:cNvSpPr/>
          <p:nvPr/>
        </p:nvSpPr>
        <p:spPr bwMode="auto">
          <a:xfrm>
            <a:off x="0" y="4141550"/>
            <a:ext cx="9144000" cy="99749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261783047" name="Google Shape;16;p44"/>
          <p:cNvSpPr txBox="1">
            <a:spLocks noGrp="1"/>
          </p:cNvSpPr>
          <p:nvPr>
            <p:ph type="body" idx="1"/>
          </p:nvPr>
        </p:nvSpPr>
        <p:spPr bwMode="auto">
          <a:xfrm>
            <a:off x="358775" y="1122934"/>
            <a:ext cx="6524625" cy="981075"/>
          </a:xfrm>
          <a:prstGeom prst="rect">
            <a:avLst/>
          </a:prstGeom>
          <a:noFill/>
          <a:ln>
            <a:noFill/>
          </a:ln>
        </p:spPr>
        <p:txBody>
          <a:bodyPr spcFirstLastPara="1" wrap="square" lIns="217575" tIns="108775" rIns="217575" bIns="108775" anchor="t" anchorCtr="0">
            <a:normAutofit/>
          </a:bodyPr>
          <a:lstStyle>
            <a:lvl1pPr marL="457200" lvl="0" indent="-228600" algn="l">
              <a:lnSpc>
                <a:spcPct val="100000"/>
              </a:lnSpc>
              <a:spcBef>
                <a:spcPts val="0"/>
              </a:spcBef>
              <a:spcAft>
                <a:spcPts val="0"/>
              </a:spcAft>
              <a:buSzPts val="2400"/>
              <a:buNone/>
              <a:defRPr sz="30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40402328" name="Google Shape;17;p44"/>
          <p:cNvSpPr/>
          <p:nvPr/>
        </p:nvSpPr>
        <p:spPr bwMode="auto">
          <a:xfrm rot="2654194">
            <a:off x="5682589" y="1643205"/>
            <a:ext cx="1775365" cy="1289096"/>
          </a:xfrm>
          <a:custGeom>
            <a:avLst/>
            <a:gdLst/>
            <a:ahLst/>
            <a:cxnLst/>
            <a:rect l="l" t="t" r="r" b="b"/>
            <a:pathLst>
              <a:path w="2752" h="1998"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587229679" name="Google Shape;18;p44"/>
          <p:cNvSpPr/>
          <p:nvPr/>
        </p:nvSpPr>
        <p:spPr bwMode="auto">
          <a:xfrm rot="2654194">
            <a:off x="3015230" y="2577859"/>
            <a:ext cx="963800" cy="1159461"/>
          </a:xfrm>
          <a:custGeom>
            <a:avLst/>
            <a:gdLst/>
            <a:ahLst/>
            <a:cxnLst/>
            <a:rect l="l" t="t" r="r" b="b"/>
            <a:pathLst>
              <a:path w="1808" h="2175" extrusionOk="0">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907782312" name="Google Shape;19;p44"/>
          <p:cNvSpPr/>
          <p:nvPr/>
        </p:nvSpPr>
        <p:spPr bwMode="auto">
          <a:xfrm rot="2654194">
            <a:off x="3661174" y="1663299"/>
            <a:ext cx="1821652" cy="1578517"/>
          </a:xfrm>
          <a:custGeom>
            <a:avLst/>
            <a:gdLst/>
            <a:ahLst/>
            <a:cxnLst/>
            <a:rect l="l" t="t" r="r" b="b"/>
            <a:pathLst>
              <a:path w="2825" h="2446"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940884333" name="Google Shape;20;p44"/>
          <p:cNvSpPr/>
          <p:nvPr/>
        </p:nvSpPr>
        <p:spPr bwMode="auto">
          <a:xfrm rot="-8360991">
            <a:off x="6899821" y="2238847"/>
            <a:ext cx="1098873" cy="816415"/>
          </a:xfrm>
          <a:custGeom>
            <a:avLst/>
            <a:gdLst/>
            <a:ahLst/>
            <a:cxnLst/>
            <a:rect l="l" t="t" r="r" b="b"/>
            <a:pathLst>
              <a:path w="1875" h="1391" extrusionOk="0">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970177297" name="Google Shape;21;p44"/>
          <p:cNvSpPr/>
          <p:nvPr/>
        </p:nvSpPr>
        <p:spPr bwMode="auto">
          <a:xfrm rot="2654194">
            <a:off x="1796542" y="2757811"/>
            <a:ext cx="1411316" cy="1197055"/>
          </a:xfrm>
          <a:custGeom>
            <a:avLst/>
            <a:gdLst/>
            <a:ahLst/>
            <a:cxnLst/>
            <a:rect l="l" t="t" r="r" b="b"/>
            <a:pathLst>
              <a:path w="2407" h="2041" extrusionOk="0">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37582944" name="Google Shape;22;p44"/>
          <p:cNvSpPr/>
          <p:nvPr/>
        </p:nvSpPr>
        <p:spPr bwMode="auto">
          <a:xfrm rot="2654194">
            <a:off x="4906581" y="2127987"/>
            <a:ext cx="1435015" cy="2054098"/>
          </a:xfrm>
          <a:custGeom>
            <a:avLst/>
            <a:gdLst/>
            <a:ahLst/>
            <a:cxnLst/>
            <a:rect l="l" t="t" r="r" b="b"/>
            <a:pathLst>
              <a:path w="2448" h="3502" extrusionOk="0">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084685675" name="Google Shape;23;p44"/>
          <p:cNvSpPr/>
          <p:nvPr/>
        </p:nvSpPr>
        <p:spPr bwMode="auto">
          <a:xfrm rot="2654194">
            <a:off x="2548038" y="2509086"/>
            <a:ext cx="1054815" cy="645464"/>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040330159" name="Google Shape;24;p44"/>
          <p:cNvSpPr/>
          <p:nvPr/>
        </p:nvSpPr>
        <p:spPr bwMode="auto">
          <a:xfrm rot="2654194">
            <a:off x="6769924" y="1297758"/>
            <a:ext cx="811578" cy="961513"/>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129974360" name="Google Shape;25;p44"/>
          <p:cNvSpPr/>
          <p:nvPr/>
        </p:nvSpPr>
        <p:spPr bwMode="auto">
          <a:xfrm rot="9190018">
            <a:off x="3887684" y="3559733"/>
            <a:ext cx="1368634" cy="1185963"/>
          </a:xfrm>
          <a:custGeom>
            <a:avLst/>
            <a:gdLst/>
            <a:ahLst/>
            <a:cxnLst/>
            <a:rect l="l" t="t" r="r" b="b"/>
            <a:pathLst>
              <a:path w="2825" h="2446"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nvGrpSpPr>
          <p:cNvPr id="6507362" name="Google Shape;26;p44"/>
          <p:cNvGrpSpPr/>
          <p:nvPr/>
        </p:nvGrpSpPr>
        <p:grpSpPr bwMode="auto">
          <a:xfrm>
            <a:off x="-715024" y="1671219"/>
            <a:ext cx="4169925" cy="3905352"/>
            <a:chOff x="-586420" y="1648608"/>
            <a:chExt cx="4586919" cy="4295887"/>
          </a:xfrm>
        </p:grpSpPr>
        <p:sp>
          <p:nvSpPr>
            <p:cNvPr id="27" name="Google Shape;27;p44"/>
            <p:cNvSpPr/>
            <p:nvPr/>
          </p:nvSpPr>
          <p:spPr bwMode="auto">
            <a:xfrm rot="2654194">
              <a:off x="-333967" y="3455480"/>
              <a:ext cx="2264054" cy="1643932"/>
            </a:xfrm>
            <a:custGeom>
              <a:avLst/>
              <a:gdLst/>
              <a:ahLst/>
              <a:cxnLst/>
              <a:rect l="l" t="t" r="r" b="b"/>
              <a:pathLst>
                <a:path w="2752" h="1998"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8" name="Google Shape;28;p44"/>
            <p:cNvSpPr/>
            <p:nvPr/>
          </p:nvSpPr>
          <p:spPr bwMode="auto">
            <a:xfrm rot="2654194">
              <a:off x="-31981" y="1854504"/>
              <a:ext cx="1138472" cy="134879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9" name="Google Shape;29;p44"/>
            <p:cNvSpPr/>
            <p:nvPr/>
          </p:nvSpPr>
          <p:spPr bwMode="auto">
            <a:xfrm rot="2654194">
              <a:off x="263870" y="2526575"/>
              <a:ext cx="3276479" cy="2650851"/>
            </a:xfrm>
            <a:custGeom>
              <a:avLst/>
              <a:gdLst/>
              <a:ahLst/>
              <a:cxnLst/>
              <a:rect l="l" t="t" r="r" b="b"/>
              <a:pathLst>
                <a:path w="3984" h="3221" extrusionOk="0">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pic>
        <p:nvPicPr>
          <p:cNvPr id="176155975" name="Google Shape;30;p44" descr="Immagine che contiene testo, schermata, Carattere, logo&#10;&#10;Descrizione generata automaticamente"/>
          <p:cNvPicPr/>
          <p:nvPr/>
        </p:nvPicPr>
        <p:blipFill>
          <a:blip r:embed="rId2">
            <a:alphaModFix/>
          </a:blip>
          <a:stretch/>
        </p:blipFill>
        <p:spPr bwMode="auto">
          <a:xfrm>
            <a:off x="6158783" y="81606"/>
            <a:ext cx="2782800" cy="118091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matchingName="Title and Content" userDrawn="1">
  <p:cSld name="Title and Content">
    <p:spTree>
      <p:nvGrpSpPr>
        <p:cNvPr id="1" name=""/>
        <p:cNvGrpSpPr/>
        <p:nvPr/>
      </p:nvGrpSpPr>
      <p:grpSpPr bwMode="auto">
        <a:xfrm>
          <a:off x="0" y="0"/>
          <a:ext cx="0" cy="0"/>
          <a:chOff x="0" y="0"/>
          <a:chExt cx="0" cy="0"/>
        </a:xfrm>
      </p:grpSpPr>
      <p:sp>
        <p:nvSpPr>
          <p:cNvPr id="2039485878" name="Google Shape;32;p45"/>
          <p:cNvSpPr txBox="1">
            <a:spLocks noGrp="1"/>
          </p:cNvSpPr>
          <p:nvPr>
            <p:ph type="title"/>
          </p:nvPr>
        </p:nvSpPr>
        <p:spPr bwMode="auto">
          <a:xfrm>
            <a:off x="1657351" y="273844"/>
            <a:ext cx="6857999" cy="675001"/>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735242360" name="Google Shape;33;p45"/>
          <p:cNvSpPr txBox="1">
            <a:spLocks noGrp="1"/>
          </p:cNvSpPr>
          <p:nvPr>
            <p:ph type="dt" idx="10"/>
          </p:nvPr>
        </p:nvSpPr>
        <p:spPr bwMode="auto">
          <a:xfrm>
            <a:off x="628650" y="4818459"/>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1858092005" name="Google Shape;34;p45"/>
          <p:cNvSpPr txBox="1">
            <a:spLocks noGrp="1"/>
          </p:cNvSpPr>
          <p:nvPr>
            <p:ph type="ftr" idx="11"/>
          </p:nvPr>
        </p:nvSpPr>
        <p:spPr bwMode="auto">
          <a:xfrm>
            <a:off x="3028950" y="4818459"/>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206145155" name="Google Shape;35;p45"/>
          <p:cNvSpPr txBox="1">
            <a:spLocks noGrp="1"/>
          </p:cNvSpPr>
          <p:nvPr>
            <p:ph type="sldNum" idx="12"/>
          </p:nvPr>
        </p:nvSpPr>
        <p:spPr bwMode="auto">
          <a:xfrm>
            <a:off x="6457950" y="4818459"/>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9pPr>
          </a:lstStyle>
          <a:p>
            <a:pPr marL="0" lvl="0" indent="0" algn="r" rtl="0">
              <a:spcBef>
                <a:spcPts val="0"/>
              </a:spcBef>
              <a:spcAft>
                <a:spcPts val="0"/>
              </a:spcAft>
              <a:buNone/>
              <a:defRPr/>
            </a:pPr>
            <a:fld id="{00000000-1234-1234-1234-123412341234}" type="slidenum">
              <a:rPr/>
              <a:t>‹#›</a:t>
            </a:fld>
            <a:endParaRPr/>
          </a:p>
        </p:txBody>
      </p:sp>
      <p:sp>
        <p:nvSpPr>
          <p:cNvPr id="1591048185" name="Google Shape;36;p45"/>
          <p:cNvSpPr txBox="1">
            <a:spLocks noGrp="1"/>
          </p:cNvSpPr>
          <p:nvPr>
            <p:ph type="body" idx="1"/>
          </p:nvPr>
        </p:nvSpPr>
        <p:spPr bwMode="auto">
          <a:xfrm>
            <a:off x="628650" y="1058692"/>
            <a:ext cx="7886700" cy="375976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750"/>
              </a:spcBef>
              <a:spcAft>
                <a:spcPts val="0"/>
              </a:spcAft>
              <a:buClr>
                <a:srgbClr val="144194"/>
              </a:buClr>
              <a:buSzPts val="1800"/>
              <a:buChar char="•"/>
              <a:defRPr/>
            </a:lvl1pPr>
            <a:lvl2pPr marL="914400" lvl="1" indent="-342900" algn="l">
              <a:lnSpc>
                <a:spcPct val="90000"/>
              </a:lnSpc>
              <a:spcBef>
                <a:spcPts val="375"/>
              </a:spcBef>
              <a:spcAft>
                <a:spcPts val="0"/>
              </a:spcAft>
              <a:buClr>
                <a:srgbClr val="144194"/>
              </a:buClr>
              <a:buSzPts val="1800"/>
              <a:buChar char="•"/>
              <a:defRPr/>
            </a:lvl2pPr>
            <a:lvl3pPr marL="1371600" lvl="2" indent="-342900" algn="l">
              <a:lnSpc>
                <a:spcPct val="90000"/>
              </a:lnSpc>
              <a:spcBef>
                <a:spcPts val="375"/>
              </a:spcBef>
              <a:spcAft>
                <a:spcPts val="0"/>
              </a:spcAft>
              <a:buClr>
                <a:srgbClr val="144194"/>
              </a:buClr>
              <a:buSzPts val="1800"/>
              <a:buChar char="•"/>
              <a:defRPr/>
            </a:lvl3pPr>
            <a:lvl4pPr marL="1828800" lvl="3" indent="-342900" algn="l">
              <a:lnSpc>
                <a:spcPct val="90000"/>
              </a:lnSpc>
              <a:spcBef>
                <a:spcPts val="375"/>
              </a:spcBef>
              <a:spcAft>
                <a:spcPts val="0"/>
              </a:spcAft>
              <a:buClr>
                <a:srgbClr val="144194"/>
              </a:buClr>
              <a:buSzPts val="1800"/>
              <a:buChar char="•"/>
              <a:defRPr/>
            </a:lvl4pPr>
            <a:lvl5pPr marL="2286000" lvl="4" indent="-342900" algn="l">
              <a:lnSpc>
                <a:spcPct val="90000"/>
              </a:lnSpc>
              <a:spcBef>
                <a:spcPts val="375"/>
              </a:spcBef>
              <a:spcAft>
                <a:spcPts val="0"/>
              </a:spcAft>
              <a:buClr>
                <a:srgbClr val="144194"/>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matchingName="Headlines + Text" userDrawn="1">
  <p:cSld name="Headlines + Text">
    <p:spTree>
      <p:nvGrpSpPr>
        <p:cNvPr id="1" name=""/>
        <p:cNvGrpSpPr/>
        <p:nvPr/>
      </p:nvGrpSpPr>
      <p:grpSpPr bwMode="auto">
        <a:xfrm>
          <a:off x="0" y="0"/>
          <a:ext cx="0" cy="0"/>
          <a:chOff x="0" y="0"/>
          <a:chExt cx="0" cy="0"/>
        </a:xfrm>
      </p:grpSpPr>
      <p:sp>
        <p:nvSpPr>
          <p:cNvPr id="39135980" name="Google Shape;38;p46"/>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713996081" name="Google Shape;39;p46"/>
          <p:cNvSpPr txBox="1">
            <a:spLocks noGrp="1"/>
          </p:cNvSpPr>
          <p:nvPr>
            <p:ph type="body" idx="1"/>
          </p:nvPr>
        </p:nvSpPr>
        <p:spPr bwMode="auto">
          <a:xfrm>
            <a:off x="296864" y="1698551"/>
            <a:ext cx="8562974"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127761607" name="Google Shape;40;p46"/>
          <p:cNvSpPr txBox="1">
            <a:spLocks noGrp="1"/>
          </p:cNvSpPr>
          <p:nvPr>
            <p:ph type="body" idx="2"/>
          </p:nvPr>
        </p:nvSpPr>
        <p:spPr bwMode="auto">
          <a:xfrm>
            <a:off x="296864" y="1001413"/>
            <a:ext cx="8562975"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matchingName="1_Headlines + two columns" userDrawn="1">
  <p:cSld name="1_Headlines + two columns">
    <p:spTree>
      <p:nvGrpSpPr>
        <p:cNvPr id="1" name=""/>
        <p:cNvGrpSpPr/>
        <p:nvPr/>
      </p:nvGrpSpPr>
      <p:grpSpPr bwMode="auto">
        <a:xfrm>
          <a:off x="0" y="0"/>
          <a:ext cx="0" cy="0"/>
          <a:chOff x="0" y="0"/>
          <a:chExt cx="0" cy="0"/>
        </a:xfrm>
      </p:grpSpPr>
      <p:sp>
        <p:nvSpPr>
          <p:cNvPr id="2003780129" name="Google Shape;42;p47"/>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859832732" name="Google Shape;43;p47"/>
          <p:cNvSpPr txBox="1">
            <a:spLocks noGrp="1"/>
          </p:cNvSpPr>
          <p:nvPr>
            <p:ph type="body" idx="1"/>
          </p:nvPr>
        </p:nvSpPr>
        <p:spPr bwMode="auto">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70424354" name="Google Shape;44;p47"/>
          <p:cNvSpPr txBox="1">
            <a:spLocks noGrp="1"/>
          </p:cNvSpPr>
          <p:nvPr>
            <p:ph type="body" idx="2"/>
          </p:nvPr>
        </p:nvSpPr>
        <p:spPr bwMode="auto">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09384429" name="Google Shape;45;p47"/>
          <p:cNvSpPr txBox="1">
            <a:spLocks noGrp="1"/>
          </p:cNvSpPr>
          <p:nvPr>
            <p:ph type="body" idx="3"/>
          </p:nvPr>
        </p:nvSpPr>
        <p:spPr bwMode="auto">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left" userDrawn="1">
  <p:cSld name="Chapter Break with Pic left">
    <p:spTree>
      <p:nvGrpSpPr>
        <p:cNvPr id="1" name=""/>
        <p:cNvGrpSpPr/>
        <p:nvPr/>
      </p:nvGrpSpPr>
      <p:grpSpPr bwMode="auto">
        <a:xfrm>
          <a:off x="0" y="0"/>
          <a:ext cx="0" cy="0"/>
          <a:chOff x="0" y="0"/>
          <a:chExt cx="0" cy="0"/>
        </a:xfrm>
      </p:grpSpPr>
      <p:sp>
        <p:nvSpPr>
          <p:cNvPr id="1698639447" name="Google Shape;50;p49"/>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629184099" name="Google Shape;51;p49"/>
          <p:cNvCxnSpPr/>
          <p:nvPr/>
        </p:nvCxnSpPr>
        <p:spPr bwMode="auto">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1805738927" name="Google Shape;52;p49"/>
          <p:cNvSpPr>
            <a:spLocks noGrp="1"/>
          </p:cNvSpPr>
          <p:nvPr>
            <p:ph type="pic" idx="2"/>
          </p:nvPr>
        </p:nvSpPr>
        <p:spPr bwMode="auto">
          <a:xfrm>
            <a:off x="4572000" y="0"/>
            <a:ext cx="4572000" cy="5143500"/>
          </a:xfrm>
          <a:prstGeom prst="rect">
            <a:avLst/>
          </a:prstGeom>
          <a:noFill/>
          <a:ln>
            <a:noFill/>
          </a:ln>
        </p:spPr>
      </p:sp>
      <p:sp>
        <p:nvSpPr>
          <p:cNvPr id="1667791930" name="Google Shape;53;p49"/>
          <p:cNvSpPr txBox="1">
            <a:spLocks noGrp="1"/>
          </p:cNvSpPr>
          <p:nvPr>
            <p:ph type="body" idx="1"/>
          </p:nvPr>
        </p:nvSpPr>
        <p:spPr bwMode="auto">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911075553" name="Google Shape;54;p49"/>
          <p:cNvSpPr txBox="1">
            <a:spLocks noGrp="1"/>
          </p:cNvSpPr>
          <p:nvPr>
            <p:ph type="body" idx="3"/>
          </p:nvPr>
        </p:nvSpPr>
        <p:spPr bwMode="auto">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465663719" name="Google Shape;55;p49"/>
          <p:cNvSpPr txBox="1">
            <a:spLocks noGrp="1"/>
          </p:cNvSpPr>
          <p:nvPr>
            <p:ph type="body" idx="4"/>
          </p:nvPr>
        </p:nvSpPr>
        <p:spPr bwMode="auto">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right" userDrawn="1">
  <p:cSld name="Chapter Break with Pic right">
    <p:spTree>
      <p:nvGrpSpPr>
        <p:cNvPr id="1" name=""/>
        <p:cNvGrpSpPr/>
        <p:nvPr/>
      </p:nvGrpSpPr>
      <p:grpSpPr bwMode="auto">
        <a:xfrm>
          <a:off x="0" y="0"/>
          <a:ext cx="0" cy="0"/>
          <a:chOff x="0" y="0"/>
          <a:chExt cx="0" cy="0"/>
        </a:xfrm>
      </p:grpSpPr>
      <p:sp>
        <p:nvSpPr>
          <p:cNvPr id="1413715792" name="Google Shape;57;p50"/>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400838860" name="Google Shape;58;p50"/>
          <p:cNvCxnSpPr/>
          <p:nvPr/>
        </p:nvCxnSpPr>
        <p:spPr bwMode="auto">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388687490" name="Google Shape;59;p50"/>
          <p:cNvSpPr>
            <a:spLocks noGrp="1"/>
          </p:cNvSpPr>
          <p:nvPr>
            <p:ph type="pic" idx="2"/>
          </p:nvPr>
        </p:nvSpPr>
        <p:spPr bwMode="auto">
          <a:xfrm>
            <a:off x="0" y="-14748"/>
            <a:ext cx="4572000" cy="5143500"/>
          </a:xfrm>
          <a:prstGeom prst="rect">
            <a:avLst/>
          </a:prstGeom>
          <a:noFill/>
          <a:ln>
            <a:noFill/>
          </a:ln>
        </p:spPr>
      </p:sp>
      <p:sp>
        <p:nvSpPr>
          <p:cNvPr id="815450604" name="Google Shape;60;p50"/>
          <p:cNvSpPr txBox="1">
            <a:spLocks noGrp="1"/>
          </p:cNvSpPr>
          <p:nvPr>
            <p:ph type="body" idx="1"/>
          </p:nvPr>
        </p:nvSpPr>
        <p:spPr bwMode="auto">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912496351" name="Google Shape;61;p50"/>
          <p:cNvSpPr txBox="1">
            <a:spLocks noGrp="1"/>
          </p:cNvSpPr>
          <p:nvPr>
            <p:ph type="body" idx="3"/>
          </p:nvPr>
        </p:nvSpPr>
        <p:spPr bwMode="auto">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00676604" name="Google Shape;62;p50"/>
          <p:cNvSpPr txBox="1">
            <a:spLocks noGrp="1"/>
          </p:cNvSpPr>
          <p:nvPr>
            <p:ph type="body" idx="4"/>
          </p:nvPr>
        </p:nvSpPr>
        <p:spPr bwMode="auto">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matchingName="Chapterbreak_2" userDrawn="1">
  <p:cSld name="Chapterbreak_2">
    <p:bg>
      <p:bgPr>
        <a:solidFill>
          <a:schemeClr val="accent4"/>
        </a:solidFill>
        <a:effectLst/>
      </p:bgPr>
    </p:bg>
    <p:spTree>
      <p:nvGrpSpPr>
        <p:cNvPr id="1" name=""/>
        <p:cNvGrpSpPr/>
        <p:nvPr/>
      </p:nvGrpSpPr>
      <p:grpSpPr bwMode="auto">
        <a:xfrm>
          <a:off x="0" y="0"/>
          <a:ext cx="0" cy="0"/>
          <a:chOff x="0" y="0"/>
          <a:chExt cx="0" cy="0"/>
        </a:xfrm>
      </p:grpSpPr>
      <p:sp>
        <p:nvSpPr>
          <p:cNvPr id="377784644" name="Google Shape;64;p51"/>
          <p:cNvSpPr txBox="1">
            <a:spLocks noGrp="1"/>
          </p:cNvSpPr>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dk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38820974" name="Google Shape;65;p51"/>
          <p:cNvSpPr txBox="1">
            <a:spLocks noGrp="1"/>
          </p:cNvSpPr>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rgbClr val="000000"/>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920109497" name="Google Shape;66;p51"/>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matchingName="Chapterbreak" userDrawn="1">
  <p:cSld name="Chapterbreak">
    <p:bg>
      <p:bgPr>
        <a:solidFill>
          <a:schemeClr val="accent4"/>
        </a:solidFill>
        <a:effectLst/>
      </p:bgPr>
    </p:bg>
    <p:spTree>
      <p:nvGrpSpPr>
        <p:cNvPr id="1" name=""/>
        <p:cNvGrpSpPr/>
        <p:nvPr/>
      </p:nvGrpSpPr>
      <p:grpSpPr bwMode="auto">
        <a:xfrm>
          <a:off x="0" y="0"/>
          <a:ext cx="0" cy="0"/>
          <a:chOff x="0" y="0"/>
          <a:chExt cx="0" cy="0"/>
        </a:xfrm>
      </p:grpSpPr>
      <p:sp>
        <p:nvSpPr>
          <p:cNvPr id="1172856031" name="Google Shape;68;p52"/>
          <p:cNvSpPr txBox="1">
            <a:spLocks noGrp="1"/>
          </p:cNvSpPr>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647967810" name="Google Shape;69;p52"/>
          <p:cNvSpPr txBox="1">
            <a:spLocks noGrp="1"/>
          </p:cNvSpPr>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552691181" name="Google Shape;70;p52"/>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matchingName="Timeline OVERVIEW" userDrawn="1">
  <p:cSld name="Timeline OVERVIEW">
    <p:spTree>
      <p:nvGrpSpPr>
        <p:cNvPr id="1" name=""/>
        <p:cNvGrpSpPr/>
        <p:nvPr/>
      </p:nvGrpSpPr>
      <p:grpSpPr bwMode="auto">
        <a:xfrm>
          <a:off x="0" y="0"/>
          <a:ext cx="0" cy="0"/>
          <a:chOff x="0" y="0"/>
          <a:chExt cx="0" cy="0"/>
        </a:xfrm>
      </p:grpSpPr>
      <p:cxnSp>
        <p:nvCxnSpPr>
          <p:cNvPr id="541808017" name="Google Shape;72;p53"/>
          <p:cNvCxnSpPr/>
          <p:nvPr/>
        </p:nvCxnSpPr>
        <p:spPr bwMode="auto">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29447796" name="Google Shape;73;p53"/>
          <p:cNvCxnSpPr/>
          <p:nvPr/>
        </p:nvCxnSpPr>
        <p:spPr bwMode="auto">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769381533" name="Google Shape;74;p53"/>
          <p:cNvCxnSpPr/>
          <p:nvPr/>
        </p:nvCxnSpPr>
        <p:spPr bwMode="auto">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2010509702" name="Google Shape;75;p53"/>
          <p:cNvCxnSpPr/>
          <p:nvPr/>
        </p:nvCxnSpPr>
        <p:spPr bwMode="auto">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696393077" name="Google Shape;76;p53"/>
          <p:cNvCxnSpPr/>
          <p:nvPr/>
        </p:nvCxnSpPr>
        <p:spPr bwMode="auto">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1692253686" name="Google Shape;77;p53"/>
          <p:cNvSpPr txBox="1">
            <a:spLocks noGrp="1"/>
          </p:cNvSpPr>
          <p:nvPr>
            <p:ph type="sldNum" idx="12"/>
          </p:nvPr>
        </p:nvSpPr>
        <p:spPr bwMode="auto">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rtl="0">
              <a:spcBef>
                <a:spcPts val="0"/>
              </a:spcBef>
              <a:spcAft>
                <a:spcPts val="0"/>
              </a:spcAft>
              <a:buNone/>
              <a:defRPr/>
            </a:pPr>
            <a:fld id="{00000000-1234-1234-1234-123412341234}" type="slidenum">
              <a:rPr/>
              <a:t>‹#›</a:t>
            </a:fld>
            <a:endParaRPr/>
          </a:p>
        </p:txBody>
      </p:sp>
      <p:sp>
        <p:nvSpPr>
          <p:cNvPr id="1968232639" name="Google Shape;78;p53"/>
          <p:cNvSpPr/>
          <p:nvPr/>
        </p:nvSpPr>
        <p:spPr bwMode="auto">
          <a:xfrm rot="-2175147">
            <a:off x="4082178" y="431573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matchingName="Timeline Start" userDrawn="1">
  <p:cSld name="Timeline Start">
    <p:spTree>
      <p:nvGrpSpPr>
        <p:cNvPr id="1" name=""/>
        <p:cNvGrpSpPr/>
        <p:nvPr/>
      </p:nvGrpSpPr>
      <p:grpSpPr bwMode="auto">
        <a:xfrm>
          <a:off x="0" y="0"/>
          <a:ext cx="0" cy="0"/>
          <a:chOff x="0" y="0"/>
          <a:chExt cx="0" cy="0"/>
        </a:xfrm>
      </p:grpSpPr>
      <p:cxnSp>
        <p:nvCxnSpPr>
          <p:cNvPr id="169390310" name="Google Shape;80;p54"/>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1893163246" name="Google Shape;81;p54"/>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showMasterPhAnim="0" matchingName="Timeline middle" userDrawn="1">
  <p:cSld name="Timeline middle">
    <p:spTree>
      <p:nvGrpSpPr>
        <p:cNvPr id="1" name=""/>
        <p:cNvGrpSpPr/>
        <p:nvPr/>
      </p:nvGrpSpPr>
      <p:grpSpPr bwMode="auto">
        <a:xfrm>
          <a:off x="0" y="0"/>
          <a:ext cx="0" cy="0"/>
          <a:chOff x="0" y="0"/>
          <a:chExt cx="0" cy="0"/>
        </a:xfrm>
      </p:grpSpPr>
      <p:sp>
        <p:nvSpPr>
          <p:cNvPr id="344050517" name="Google Shape;83;p55"/>
          <p:cNvSpPr txBox="1">
            <a:spLocks noGrp="1"/>
          </p:cNvSpPr>
          <p:nvPr>
            <p:ph type="body" idx="1"/>
          </p:nvPr>
        </p:nvSpPr>
        <p:spPr bwMode="auto">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96423641" name="Google Shape;84;p55"/>
          <p:cNvSpPr txBox="1">
            <a:spLocks noGrp="1"/>
          </p:cNvSpPr>
          <p:nvPr>
            <p:ph type="body" idx="2"/>
          </p:nvPr>
        </p:nvSpPr>
        <p:spPr bwMode="auto">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54961791" name="Google Shape;85;p55"/>
          <p:cNvSpPr txBox="1">
            <a:spLocks noGrp="1"/>
          </p:cNvSpPr>
          <p:nvPr>
            <p:ph type="body" idx="3"/>
          </p:nvPr>
        </p:nvSpPr>
        <p:spPr bwMode="auto">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49433728" name="Google Shape;86;p55"/>
          <p:cNvSpPr txBox="1">
            <a:spLocks noGrp="1"/>
          </p:cNvSpPr>
          <p:nvPr>
            <p:ph type="body" idx="4"/>
          </p:nvPr>
        </p:nvSpPr>
        <p:spPr bwMode="auto">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25512708" name="Google Shape;87;p55"/>
          <p:cNvSpPr txBox="1">
            <a:spLocks noGrp="1"/>
          </p:cNvSpPr>
          <p:nvPr>
            <p:ph type="body" idx="5"/>
          </p:nvPr>
        </p:nvSpPr>
        <p:spPr bwMode="auto">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415178322" name="Google Shape;88;p55"/>
          <p:cNvSpPr txBox="1">
            <a:spLocks noGrp="1"/>
          </p:cNvSpPr>
          <p:nvPr>
            <p:ph type="body" idx="6"/>
          </p:nvPr>
        </p:nvSpPr>
        <p:spPr bwMode="auto">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2143952348" name="Google Shape;89;p55"/>
          <p:cNvCxnSpPr/>
          <p:nvPr/>
        </p:nvCxnSpPr>
        <p:spPr bwMode="auto">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474669198" name="Google Shape;90;p55"/>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902283084" name="Google Shape;91;p55"/>
          <p:cNvCxnSpPr/>
          <p:nvPr/>
        </p:nvCxnSpPr>
        <p:spPr bwMode="auto">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matchingName="Timeline End" userDrawn="1">
  <p:cSld name="Timeline End">
    <p:spTree>
      <p:nvGrpSpPr>
        <p:cNvPr id="1" name=""/>
        <p:cNvGrpSpPr/>
        <p:nvPr/>
      </p:nvGrpSpPr>
      <p:grpSpPr bwMode="auto">
        <a:xfrm>
          <a:off x="0" y="0"/>
          <a:ext cx="0" cy="0"/>
          <a:chOff x="0" y="0"/>
          <a:chExt cx="0" cy="0"/>
        </a:xfrm>
      </p:grpSpPr>
      <p:cxnSp>
        <p:nvCxnSpPr>
          <p:cNvPr id="660269967" name="Google Shape;93;p56"/>
          <p:cNvCxnSpPr/>
          <p:nvPr/>
        </p:nvCxnSpPr>
        <p:spPr bwMode="auto">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2011265010" name="Google Shape;94;p56"/>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961744355" name="Google Shape;95;p56"/>
          <p:cNvSpPr txBox="1">
            <a:spLocks noGrp="1"/>
          </p:cNvSpPr>
          <p:nvPr>
            <p:ph type="body" idx="1"/>
          </p:nvPr>
        </p:nvSpPr>
        <p:spPr bwMode="auto">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950889476" name="Google Shape;96;p56"/>
          <p:cNvSpPr txBox="1">
            <a:spLocks noGrp="1"/>
          </p:cNvSpPr>
          <p:nvPr>
            <p:ph type="body" idx="2"/>
          </p:nvPr>
        </p:nvSpPr>
        <p:spPr bwMode="auto">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23505677" name="Google Shape;97;p56"/>
          <p:cNvSpPr txBox="1">
            <a:spLocks noGrp="1"/>
          </p:cNvSpPr>
          <p:nvPr>
            <p:ph type="body" idx="3"/>
          </p:nvPr>
        </p:nvSpPr>
        <p:spPr bwMode="auto">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699482706" name="Google Shape;98;p56"/>
          <p:cNvSpPr txBox="1">
            <a:spLocks noGrp="1"/>
          </p:cNvSpPr>
          <p:nvPr>
            <p:ph type="body" idx="4"/>
          </p:nvPr>
        </p:nvSpPr>
        <p:spPr bwMode="auto">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318182905" name="Google Shape;99;p56"/>
          <p:cNvSpPr txBox="1">
            <a:spLocks noGrp="1"/>
          </p:cNvSpPr>
          <p:nvPr>
            <p:ph type="body" idx="5"/>
          </p:nvPr>
        </p:nvSpPr>
        <p:spPr bwMode="auto">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196663547" name="Google Shape;100;p56"/>
          <p:cNvSpPr txBox="1">
            <a:spLocks noGrp="1"/>
          </p:cNvSpPr>
          <p:nvPr>
            <p:ph type="body" idx="6"/>
          </p:nvPr>
        </p:nvSpPr>
        <p:spPr bwMode="auto">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00873036" name="Google Shape;101;p56"/>
          <p:cNvCxnSpPr/>
          <p:nvPr/>
        </p:nvCxnSpPr>
        <p:spPr bwMode="auto">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478202693" name="Google Shape;102;p56"/>
          <p:cNvSpPr/>
          <p:nvPr/>
        </p:nvSpPr>
        <p:spPr bwMode="auto">
          <a:xfrm rot="-2175147">
            <a:off x="4075828" y="457608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matchingName="Darker grey background/empty" userDrawn="1">
  <p:cSld name="Darker grey background/empty">
    <p:bg>
      <p:bgPr>
        <a:solidFill>
          <a:srgbClr val="C8D3D8"/>
        </a:solidFill>
        <a:effectLst/>
      </p:bgPr>
    </p:bg>
    <p:spTree>
      <p:nvGrpSpPr>
        <p:cNvPr id="1" name=""/>
        <p:cNvGrpSpPr/>
        <p:nvPr/>
      </p:nvGrpSpPr>
      <p:grpSpPr bwMode="auto">
        <a:xfrm>
          <a:off x="0" y="0"/>
          <a:ext cx="0" cy="0"/>
          <a:chOff x="0" y="0"/>
          <a:chExt cx="0" cy="0"/>
        </a:xfrm>
      </p:grpSpPr>
      <p:sp>
        <p:nvSpPr>
          <p:cNvPr id="123937960" name="Google Shape;107;p58"/>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422280350" name="Google Shape;108;p58"/>
          <p:cNvSpPr/>
          <p:nvPr/>
        </p:nvSpPr>
        <p:spPr bwMode="auto">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248133398" name="Google Shape;10;p43"/>
          <p:cNvSpPr/>
          <p:nvPr/>
        </p:nvSpPr>
        <p:spPr bwMode="auto">
          <a:xfrm rot="1328560">
            <a:off x="8492289" y="4013863"/>
            <a:ext cx="966584" cy="114637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382160264" name="Google Shape;11;p43"/>
          <p:cNvSpPr txBox="1">
            <a:spLocks noGrp="1"/>
          </p:cNvSpPr>
          <p:nvPr>
            <p:ph type="body" idx="1"/>
          </p:nvPr>
        </p:nvSpPr>
        <p:spPr bwMode="auto">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968492059" name="Google Shape;12;p43"/>
          <p:cNvSpPr txBox="1">
            <a:spLocks noGrp="1"/>
          </p:cNvSpPr>
          <p:nvPr>
            <p:ph type="title"/>
          </p:nvPr>
        </p:nvSpPr>
        <p:spPr bwMode="auto">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1877921161" name="Google Shape;13;p43"/>
          <p:cNvSpPr txBox="1"/>
          <p:nvPr/>
        </p:nvSpPr>
        <p:spPr bwMode="auto">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fld id="{00000000-1234-1234-1234-123412341234}" type="slidenum">
              <a:rPr sz="1000" b="0" i="0" u="none" strike="noStrike" cap="none">
                <a:solidFill>
                  <a:schemeClr val="lt1"/>
                </a:solidFill>
                <a:latin typeface="Trebuchet MS"/>
                <a:ea typeface="Trebuchet MS"/>
                <a:cs typeface="Trebuchet MS"/>
              </a:rPr>
              <a:t>‹#›</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3"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ipcc.ch/sr15/chapter/glossary/"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ec.europa.eu/regional_policy/information-sources/maps/regional-competitiveness_en"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17322098" name="Google Shape;114;g35670ae33ce_0_0"/>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2400" b="1"/>
              <a:t>SuPeRBE Training 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694343736" name="Google Shape;115;g35670ae33ce_0_0"/>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765471497" name="Google Shape;116;g35670ae33ce_0_0"/>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Fundamentals of climate change</a:t>
            </a:r>
            <a:r>
              <a:rPr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1421389341" name="Google Shape;117;g35670ae33ce_0_0"/>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2000" b="1" i="0" u="none" strike="noStrike" cap="none">
                <a:solidFill>
                  <a:schemeClr val="accent4"/>
                </a:solidFill>
                <a:latin typeface="Trebuchet MS"/>
                <a:ea typeface="Trebuchet MS"/>
                <a:cs typeface="Trebuchet MS"/>
              </a:rPr>
              <a:t>Level of competence: 2</a:t>
            </a:r>
          </a:p>
        </p:txBody>
      </p:sp>
      <p:pic>
        <p:nvPicPr>
          <p:cNvPr id="82342063" name="Google Shape;118;g35670ae33ce_0_0" title="superbe copertina.jpg"/>
          <p:cNvPicPr/>
          <p:nvPr/>
        </p:nvPicPr>
        <p:blipFill>
          <a:blip r:embed="rId3">
            <a:alphaModFix/>
          </a:blip>
          <a:stretch/>
        </p:blipFill>
        <p:spPr bwMode="auto">
          <a:xfrm>
            <a:off x="0" y="-14128"/>
            <a:ext cx="9168625" cy="5260328"/>
          </a:xfrm>
          <a:prstGeom prst="rect">
            <a:avLst/>
          </a:prstGeom>
          <a:noFill/>
          <a:ln>
            <a:noFill/>
          </a:ln>
        </p:spPr>
      </p:pic>
      <p:sp>
        <p:nvSpPr>
          <p:cNvPr id="1696044332" name="Google Shape;119;g35670ae33ce_0_0"/>
          <p:cNvSpPr txBox="1">
            <a:spLocks noGrp="1"/>
          </p:cNvSpPr>
          <p:nvPr>
            <p:ph type="body" idx="4294967295"/>
          </p:nvPr>
        </p:nvSpPr>
        <p:spPr bwMode="auto">
          <a:xfrm>
            <a:off x="3886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sz="1000"/>
              <a:t>Activity 3.2</a:t>
            </a:r>
            <a:endParaRPr/>
          </a:p>
          <a:p>
            <a:pPr marL="0" marR="0" lvl="0" indent="0" algn="l" rtl="0">
              <a:lnSpc>
                <a:spcPct val="100000"/>
              </a:lnSpc>
              <a:spcBef>
                <a:spcPts val="0"/>
              </a:spcBef>
              <a:spcAft>
                <a:spcPts val="0"/>
              </a:spcAft>
              <a:buClr>
                <a:schemeClr val="lt2"/>
              </a:buClr>
              <a:buSzPts val="800"/>
              <a:buFont typeface="Noto Sans Symbols"/>
              <a:buNone/>
              <a:defRPr/>
            </a:pPr>
            <a:r>
              <a:rPr sz="1000"/>
              <a:t>SuPeRBE Project (CE0200768)</a:t>
            </a:r>
          </a:p>
        </p:txBody>
      </p:sp>
      <p:sp>
        <p:nvSpPr>
          <p:cNvPr id="1099990723" name="Google Shape;120;g35670ae33ce_0_0"/>
          <p:cNvSpPr txBox="1">
            <a:spLocks noGrp="1"/>
          </p:cNvSpPr>
          <p:nvPr>
            <p:ph type="body" idx="4294967295"/>
          </p:nvPr>
        </p:nvSpPr>
        <p:spPr bwMode="auto">
          <a:xfrm>
            <a:off x="520079" y="1340779"/>
            <a:ext cx="76695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3000" b="1"/>
              <a:t>SuPeRBE Training 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642662821" name="Google Shape;121;g35670ae33ce_0_0"/>
          <p:cNvSpPr txBox="1">
            <a:spLocks noGrp="1"/>
          </p:cNvSpPr>
          <p:nvPr>
            <p:ph type="body" idx="4294967295"/>
          </p:nvPr>
        </p:nvSpPr>
        <p:spPr bwMode="auto">
          <a:xfrm>
            <a:off x="5821330" y="4548413"/>
            <a:ext cx="3170400" cy="709500"/>
          </a:xfrm>
          <a:prstGeom prst="rect">
            <a:avLst/>
          </a:prstGeom>
          <a:noFill/>
          <a:ln>
            <a:noFill/>
          </a:ln>
        </p:spPr>
        <p:txBody>
          <a:bodyPr spcFirstLastPara="1" wrap="square" lIns="217575" tIns="108775" rIns="217575" bIns="108775" anchor="t" anchorCtr="0">
            <a:normAutofit/>
          </a:bodyPr>
          <a:lstStyle/>
          <a:p>
            <a:pPr marL="0" marR="0" lvl="0" indent="0" algn="r" rtl="0">
              <a:lnSpc>
                <a:spcPct val="100000"/>
              </a:lnSpc>
              <a:spcBef>
                <a:spcPts val="0"/>
              </a:spcBef>
              <a:spcAft>
                <a:spcPts val="0"/>
              </a:spcAft>
              <a:buClr>
                <a:schemeClr val="lt2"/>
              </a:buClr>
              <a:buSzPts val="800"/>
              <a:buFont typeface="Noto Sans Symbols"/>
              <a:buNone/>
              <a:defRPr/>
            </a:pPr>
            <a:r>
              <a:rPr sz="1000" b="1" dirty="0">
                <a:latin typeface="Trebuchet MS"/>
                <a:ea typeface="Trebuchet MS"/>
                <a:cs typeface="Trebuchet MS"/>
              </a:rPr>
              <a:t>Area of </a:t>
            </a:r>
            <a:r>
              <a:rPr sz="1000" b="1" dirty="0"/>
              <a:t>Expertise: </a:t>
            </a:r>
            <a:r>
              <a:rPr lang="en-GB" sz="1000" b="1" dirty="0"/>
              <a:t>6.1</a:t>
            </a:r>
            <a:r>
              <a:rPr sz="1000" b="1" dirty="0"/>
              <a:t> </a:t>
            </a:r>
            <a:r>
              <a:rPr sz="1000" dirty="0"/>
              <a:t>according </a:t>
            </a:r>
            <a:endParaRPr dirty="0"/>
          </a:p>
          <a:p>
            <a:pPr marL="0" marR="0" lvl="0" indent="0" algn="r" rtl="0">
              <a:lnSpc>
                <a:spcPct val="100000"/>
              </a:lnSpc>
              <a:spcBef>
                <a:spcPts val="0"/>
              </a:spcBef>
              <a:spcAft>
                <a:spcPts val="0"/>
              </a:spcAft>
              <a:buClr>
                <a:schemeClr val="lt2"/>
              </a:buClr>
              <a:buSzPts val="800"/>
              <a:buFont typeface="Noto Sans Symbols"/>
              <a:buNone/>
              <a:defRPr/>
            </a:pPr>
            <a:r>
              <a:rPr sz="1000" dirty="0"/>
              <a:t>to</a:t>
            </a:r>
            <a:r>
              <a:rPr sz="1000" dirty="0">
                <a:latin typeface="Trebuchet MS"/>
                <a:ea typeface="Trebuchet MS"/>
                <a:cs typeface="Trebuchet MS"/>
              </a:rPr>
              <a:t> the CEN Workshop Agreement 17939</a:t>
            </a:r>
            <a:endParaRPr dirty="0"/>
          </a:p>
          <a:p>
            <a:pPr marL="0" marR="0" lvl="0" indent="0" algn="r" rtl="0">
              <a:lnSpc>
                <a:spcPct val="100000"/>
              </a:lnSpc>
              <a:spcBef>
                <a:spcPts val="0"/>
              </a:spcBef>
              <a:spcAft>
                <a:spcPts val="0"/>
              </a:spcAft>
              <a:buClr>
                <a:schemeClr val="lt2"/>
              </a:buClr>
              <a:buSzPts val="960"/>
              <a:buFont typeface="Noto Sans Symbols"/>
              <a:buNone/>
              <a:defRPr/>
            </a:pPr>
            <a:endParaRPr sz="1200" dirty="0"/>
          </a:p>
        </p:txBody>
      </p:sp>
      <p:sp>
        <p:nvSpPr>
          <p:cNvPr id="711916631" name="Google Shape;122;g35670ae33ce_0_0"/>
          <p:cNvSpPr txBox="1"/>
          <p:nvPr/>
        </p:nvSpPr>
        <p:spPr bwMode="auto">
          <a:xfrm>
            <a:off x="5494020" y="3929419"/>
            <a:ext cx="3794704"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1800" b="1" i="0" u="none" strike="noStrike" cap="none">
                <a:solidFill>
                  <a:schemeClr val="accent4"/>
                </a:solidFill>
                <a:latin typeface="Trebuchet MS"/>
                <a:ea typeface="Trebuchet MS"/>
                <a:cs typeface="Trebuchet MS"/>
              </a:rPr>
              <a:t>Level of competence: </a:t>
            </a:r>
            <a:r>
              <a:rPr lang="it-IT" sz="1800" b="1" i="0" u="none" strike="noStrike" cap="none">
                <a:solidFill>
                  <a:schemeClr val="accent4"/>
                </a:solidFill>
                <a:latin typeface="Trebuchet MS"/>
                <a:ea typeface="Trebuchet MS"/>
                <a:cs typeface="Trebuchet MS"/>
              </a:rPr>
              <a:t>1/2/</a:t>
            </a:r>
            <a:r>
              <a:rPr sz="1800" b="1">
                <a:solidFill>
                  <a:schemeClr val="accent4"/>
                </a:solidFill>
                <a:latin typeface="Trebuchet MS"/>
                <a:ea typeface="Trebuchet MS"/>
                <a:cs typeface="Trebuchet MS"/>
              </a:rPr>
              <a:t>3</a:t>
            </a:r>
            <a:endParaRPr sz="1800" b="1" i="0" u="none" strike="noStrike" cap="none">
              <a:solidFill>
                <a:schemeClr val="accent4"/>
              </a:solidFill>
              <a:latin typeface="Trebuchet MS"/>
              <a:ea typeface="Trebuchet MS"/>
              <a:cs typeface="Trebuchet MS"/>
            </a:endParaRPr>
          </a:p>
        </p:txBody>
      </p:sp>
      <p:sp>
        <p:nvSpPr>
          <p:cNvPr id="2146369730" name="Google Shape;123;g35670ae33ce_0_0"/>
          <p:cNvSpPr txBox="1"/>
          <p:nvPr/>
        </p:nvSpPr>
        <p:spPr bwMode="auto">
          <a:xfrm>
            <a:off x="576270" y="1858937"/>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1300" b="1" i="0" u="none" strike="noStrike" cap="none" dirty="0">
                <a:solidFill>
                  <a:schemeClr val="accent4"/>
                </a:solidFill>
                <a:latin typeface="Trebuchet MS"/>
                <a:ea typeface="Trebuchet MS"/>
                <a:cs typeface="Trebuchet MS"/>
              </a:rPr>
              <a:t>Macro Area of Expertise</a:t>
            </a:r>
            <a:r>
              <a:rPr lang="it-IT" sz="1300" b="1" i="0" u="none" strike="noStrike" cap="none" dirty="0">
                <a:solidFill>
                  <a:schemeClr val="accent4"/>
                </a:solidFill>
                <a:latin typeface="Trebuchet MS"/>
                <a:ea typeface="Trebuchet MS"/>
                <a:cs typeface="Trebuchet MS"/>
              </a:rPr>
              <a:t> </a:t>
            </a:r>
            <a:r>
              <a:rPr lang="it-IT" sz="1300" b="1" dirty="0">
                <a:solidFill>
                  <a:schemeClr val="accent4"/>
                </a:solidFill>
                <a:latin typeface="Trebuchet MS"/>
                <a:ea typeface="Trebuchet MS"/>
                <a:cs typeface="Trebuchet MS"/>
              </a:rPr>
              <a:t>6</a:t>
            </a:r>
            <a:r>
              <a:rPr sz="1300" b="1" i="0" u="none" strike="noStrike" cap="none" dirty="0">
                <a:solidFill>
                  <a:schemeClr val="accent4"/>
                </a:solidFill>
                <a:latin typeface="Trebuchet MS"/>
                <a:ea typeface="Trebuchet MS"/>
                <a:cs typeface="Trebuchet MS"/>
              </a:rPr>
              <a:t>:</a:t>
            </a:r>
            <a:endParaRPr sz="300" b="0" i="0" u="none" strike="noStrike" cap="none" dirty="0">
              <a:solidFill>
                <a:srgbClr val="000000"/>
              </a:solidFill>
              <a:latin typeface="Arial"/>
              <a:ea typeface="Arial"/>
              <a:cs typeface="Arial"/>
            </a:endParaRPr>
          </a:p>
        </p:txBody>
      </p:sp>
      <p:sp>
        <p:nvSpPr>
          <p:cNvPr id="940243901" name="Google Shape;124;g35670ae33ce_0_0"/>
          <p:cNvSpPr txBox="1"/>
          <p:nvPr/>
        </p:nvSpPr>
        <p:spPr bwMode="auto">
          <a:xfrm>
            <a:off x="576280" y="2040904"/>
            <a:ext cx="67398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a:solidFill>
                  <a:srgbClr val="9ACA3C"/>
                </a:solidFill>
                <a:latin typeface="Trebuchet MS"/>
                <a:ea typeface="Trebuchet MS"/>
                <a:cs typeface="Trebuchet MS"/>
              </a:rPr>
              <a:t>Risk Assessment At Small Urban Scale </a:t>
            </a:r>
            <a:endParaRPr sz="1400" b="0" i="0" u="none" strike="noStrike" cap="none">
              <a:solidFill>
                <a:srgbClr val="000000"/>
              </a:solidFill>
              <a:latin typeface="Arial"/>
              <a:ea typeface="Arial"/>
              <a:cs typeface="Arial"/>
            </a:endParaRPr>
          </a:p>
        </p:txBody>
      </p:sp>
      <p:sp>
        <p:nvSpPr>
          <p:cNvPr id="404302803" name="Google Shape;125;g35670ae33ce_0_0"/>
          <p:cNvSpPr txBox="1"/>
          <p:nvPr/>
        </p:nvSpPr>
        <p:spPr bwMode="auto">
          <a:xfrm>
            <a:off x="576275" y="2303269"/>
            <a:ext cx="7132200" cy="721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dirty="0">
                <a:solidFill>
                  <a:srgbClr val="9ACA3C"/>
                </a:solidFill>
                <a:latin typeface="Trebuchet MS"/>
                <a:ea typeface="Trebuchet MS"/>
                <a:cs typeface="Trebuchet MS"/>
              </a:rPr>
              <a:t>Hazard: </a:t>
            </a:r>
            <a:r>
              <a:rPr lang="en-GB" sz="2000" dirty="0">
                <a:solidFill>
                  <a:srgbClr val="9ACA3C"/>
                </a:solidFill>
                <a:latin typeface="Trebuchet MS"/>
                <a:ea typeface="Trebuchet MS"/>
                <a:cs typeface="Trebuchet MS"/>
              </a:rPr>
              <a:t>Drought</a:t>
            </a:r>
            <a:r>
              <a:rPr lang="en-GB" sz="2000" b="0" i="0" u="none" strike="noStrike" cap="none" dirty="0">
                <a:solidFill>
                  <a:srgbClr val="9ACA3C"/>
                </a:solidFill>
                <a:latin typeface="Trebuchet MS"/>
                <a:ea typeface="Trebuchet MS"/>
                <a:cs typeface="Trebuchet MS"/>
              </a:rPr>
              <a:t> (D)</a:t>
            </a:r>
            <a:endParaRPr sz="2000" b="1" i="0" u="none" strike="noStrike" cap="none" dirty="0">
              <a:solidFill>
                <a:srgbClr val="9ACA3C"/>
              </a:solidFill>
              <a:latin typeface="Trebuchet MS"/>
              <a:ea typeface="Trebuchet MS"/>
              <a:cs typeface="Trebuchet MS"/>
            </a:endParaRPr>
          </a:p>
          <a:p>
            <a:pPr marL="0" marR="0" lvl="0" indent="0" algn="l" rtl="0">
              <a:lnSpc>
                <a:spcPct val="100000"/>
              </a:lnSpc>
              <a:spcBef>
                <a:spcPts val="0"/>
              </a:spcBef>
              <a:spcAft>
                <a:spcPts val="0"/>
              </a:spcAft>
              <a:buClr>
                <a:srgbClr val="708792"/>
              </a:buClr>
              <a:buSzPts val="1600"/>
              <a:buFont typeface="Noto Sans Symbols"/>
              <a:buNone/>
              <a:defRPr/>
            </a:pPr>
            <a:endParaRPr sz="2000" b="0" i="0" u="none" strike="noStrike" cap="none" dirty="0">
              <a:solidFill>
                <a:srgbClr val="9ACA3C"/>
              </a:solidFill>
              <a:latin typeface="Trebuchet MS"/>
              <a:ea typeface="Trebuchet MS"/>
              <a:cs typeface="Trebuchet MS"/>
            </a:endParaRPr>
          </a:p>
        </p:txBody>
      </p:sp>
      <p:sp>
        <p:nvSpPr>
          <p:cNvPr id="73684841" name="Google Shape;126;g35670ae33ce_0_0"/>
          <p:cNvSpPr txBox="1"/>
          <p:nvPr/>
        </p:nvSpPr>
        <p:spPr bwMode="auto">
          <a:xfrm>
            <a:off x="544925" y="3379650"/>
            <a:ext cx="6276600" cy="5499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dirty="0">
                <a:solidFill>
                  <a:srgbClr val="9ACA3C"/>
                </a:solidFill>
                <a:latin typeface="Trebuchet MS"/>
                <a:ea typeface="Trebuchet MS"/>
                <a:cs typeface="Trebuchet MS"/>
              </a:rPr>
              <a:t>Risk Category:</a:t>
            </a:r>
            <a:r>
              <a:rPr sz="2000" b="0" i="0" u="none" strike="noStrike" cap="none" dirty="0">
                <a:solidFill>
                  <a:srgbClr val="9ACA3C"/>
                </a:solidFill>
                <a:latin typeface="Trebuchet MS"/>
                <a:ea typeface="Trebuchet MS"/>
                <a:cs typeface="Trebuchet MS"/>
              </a:rPr>
              <a:t> </a:t>
            </a:r>
            <a:r>
              <a:rPr lang="en-GB" sz="2000" b="0" i="0" u="none" strike="noStrike" cap="none" dirty="0">
                <a:solidFill>
                  <a:srgbClr val="9ACA3C"/>
                </a:solidFill>
                <a:latin typeface="Trebuchet MS"/>
                <a:ea typeface="Trebuchet MS"/>
                <a:cs typeface="Trebuchet MS"/>
              </a:rPr>
              <a:t>Damage Risk fo</a:t>
            </a:r>
            <a:r>
              <a:rPr lang="en-GB" sz="2000" dirty="0">
                <a:solidFill>
                  <a:srgbClr val="9ACA3C"/>
                </a:solidFill>
                <a:latin typeface="Trebuchet MS"/>
                <a:ea typeface="Trebuchet MS"/>
                <a:cs typeface="Trebuchet MS"/>
              </a:rPr>
              <a:t>r Water Supply Network</a:t>
            </a:r>
            <a:r>
              <a:rPr sz="2000" b="0" i="0" u="none" strike="noStrike" cap="none" dirty="0">
                <a:solidFill>
                  <a:srgbClr val="9ACA3C"/>
                </a:solidFill>
                <a:latin typeface="Trebuchet MS"/>
                <a:ea typeface="Trebuchet MS"/>
                <a:cs typeface="Trebuchet MS"/>
              </a:rPr>
              <a:t>(</a:t>
            </a:r>
            <a:r>
              <a:rPr lang="en-GB" sz="2000" dirty="0">
                <a:solidFill>
                  <a:srgbClr val="9ACA3C"/>
                </a:solidFill>
                <a:latin typeface="Trebuchet MS"/>
                <a:ea typeface="Trebuchet MS"/>
                <a:cs typeface="Trebuchet MS"/>
              </a:rPr>
              <a:t>D4</a:t>
            </a:r>
            <a:r>
              <a:rPr sz="2000" b="0" i="0" u="none" strike="noStrike" cap="none" dirty="0">
                <a:solidFill>
                  <a:srgbClr val="9ACA3C"/>
                </a:solidFill>
                <a:latin typeface="Trebuchet MS"/>
                <a:ea typeface="Trebuchet MS"/>
                <a:cs typeface="Trebuchet MS"/>
              </a:rPr>
              <a:t>.</a:t>
            </a:r>
            <a:r>
              <a:rPr lang="en-GB" sz="2000" b="0" i="0" u="none" strike="noStrike" cap="none" dirty="0">
                <a:solidFill>
                  <a:srgbClr val="9ACA3C"/>
                </a:solidFill>
                <a:latin typeface="Trebuchet MS"/>
                <a:ea typeface="Trebuchet MS"/>
                <a:cs typeface="Trebuchet MS"/>
              </a:rPr>
              <a:t>2</a:t>
            </a:r>
            <a:r>
              <a:rPr sz="2000" b="0" i="0" u="none" strike="noStrike" cap="none" dirty="0">
                <a:solidFill>
                  <a:srgbClr val="9ACA3C"/>
                </a:solidFill>
                <a:latin typeface="Trebuchet MS"/>
                <a:ea typeface="Trebuchet MS"/>
                <a:cs typeface="Trebuchet MS"/>
              </a:rPr>
              <a:t>)</a:t>
            </a:r>
            <a:endParaRPr sz="2400" b="0" i="0" u="none" strike="noStrike" cap="none" dirty="0">
              <a:solidFill>
                <a:srgbClr val="9ACA3C"/>
              </a:solidFill>
              <a:latin typeface="Trebuchet MS"/>
              <a:ea typeface="Trebuchet MS"/>
              <a:cs typeface="Trebuchet MS"/>
            </a:endParaRPr>
          </a:p>
        </p:txBody>
      </p:sp>
      <p:sp>
        <p:nvSpPr>
          <p:cNvPr id="834828880" name="Google Shape;127;g35670ae33ce_0_0"/>
          <p:cNvSpPr txBox="1"/>
          <p:nvPr/>
        </p:nvSpPr>
        <p:spPr bwMode="auto">
          <a:xfrm>
            <a:off x="712575" y="2893375"/>
            <a:ext cx="4183800" cy="369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2000" b="1" i="0" u="none" strike="noStrike" cap="none" dirty="0">
                <a:solidFill>
                  <a:schemeClr val="accent4"/>
                </a:solidFill>
                <a:latin typeface="Trebuchet MS"/>
                <a:ea typeface="Trebuchet MS"/>
                <a:cs typeface="Trebuchet MS"/>
              </a:rPr>
              <a:t>Urban Sector: </a:t>
            </a:r>
            <a:r>
              <a:rPr lang="en-GB" sz="2000" dirty="0">
                <a:solidFill>
                  <a:schemeClr val="accent4"/>
                </a:solidFill>
                <a:latin typeface="Trebuchet MS"/>
                <a:ea typeface="Trebuchet MS"/>
                <a:cs typeface="Trebuchet MS"/>
              </a:rPr>
              <a:t>Water</a:t>
            </a:r>
            <a:r>
              <a:rPr lang="en-GB" sz="2000" b="0" i="0" u="none" strike="noStrike" cap="none" dirty="0">
                <a:solidFill>
                  <a:schemeClr val="accent4"/>
                </a:solidFill>
                <a:latin typeface="Trebuchet MS"/>
                <a:ea typeface="Trebuchet MS"/>
                <a:cs typeface="Trebuchet MS"/>
              </a:rPr>
              <a:t> (D4)</a:t>
            </a:r>
            <a:endParaRPr sz="2400" b="0" i="0" u="none" strike="noStrike" cap="none" dirty="0">
              <a:solidFill>
                <a:schemeClr val="lt2"/>
              </a:solidFill>
              <a:latin typeface="Trebuchet MS"/>
              <a:ea typeface="Trebuchet MS"/>
              <a:cs typeface="Trebuchet MS"/>
            </a:endParaRPr>
          </a:p>
        </p:txBody>
      </p:sp>
      <p:sp>
        <p:nvSpPr>
          <p:cNvPr id="838287609" name="Google Shape;128;g35670ae33ce_0_0"/>
          <p:cNvSpPr txBox="1"/>
          <p:nvPr/>
        </p:nvSpPr>
        <p:spPr bwMode="auto">
          <a:xfrm>
            <a:off x="576270" y="2672187"/>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1300" b="1" i="0" u="none" strike="noStrike" cap="none" dirty="0">
                <a:solidFill>
                  <a:schemeClr val="accent4"/>
                </a:solidFill>
                <a:latin typeface="Trebuchet MS"/>
                <a:ea typeface="Trebuchet MS"/>
                <a:cs typeface="Trebuchet MS"/>
              </a:rPr>
              <a:t>Area of Expertise</a:t>
            </a:r>
            <a:r>
              <a:rPr lang="it-IT" sz="1300" b="1" i="0" u="none" strike="noStrike" cap="none" dirty="0">
                <a:solidFill>
                  <a:schemeClr val="accent4"/>
                </a:solidFill>
                <a:latin typeface="Trebuchet MS"/>
                <a:ea typeface="Trebuchet MS"/>
                <a:cs typeface="Trebuchet MS"/>
              </a:rPr>
              <a:t> </a:t>
            </a:r>
            <a:r>
              <a:rPr lang="it-IT" sz="1300" b="1" dirty="0">
                <a:solidFill>
                  <a:schemeClr val="accent4"/>
                </a:solidFill>
                <a:latin typeface="Trebuchet MS"/>
                <a:ea typeface="Trebuchet MS"/>
                <a:cs typeface="Trebuchet MS"/>
              </a:rPr>
              <a:t>6.1</a:t>
            </a:r>
            <a:r>
              <a:rPr sz="1300" b="1" i="0" u="none" strike="noStrike" cap="none" dirty="0">
                <a:solidFill>
                  <a:schemeClr val="accent4"/>
                </a:solidFill>
                <a:latin typeface="Trebuchet MS"/>
                <a:ea typeface="Trebuchet MS"/>
                <a:cs typeface="Trebuchet MS"/>
              </a:rPr>
              <a:t>:</a:t>
            </a:r>
            <a:endParaRPr sz="300" b="0" i="0" u="none" strike="noStrike" cap="none" dirty="0">
              <a:solidFill>
                <a:srgbClr val="000000"/>
              </a:solidFill>
              <a:latin typeface="Arial"/>
              <a:ea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 name="Picture 2" descr="A close-up of a cracked ground&#10;&#10;AI-generated content may be incorrect.">
            <a:extLst>
              <a:ext uri="{FF2B5EF4-FFF2-40B4-BE49-F238E27FC236}">
                <a16:creationId xmlns:a16="http://schemas.microsoft.com/office/drawing/2014/main" id="{49F3E304-99A0-2171-FDC4-4F32FD6B3B8C}"/>
              </a:ext>
            </a:extLst>
          </p:cNvPr>
          <p:cNvPicPr>
            <a:picLocks noChangeAspect="1"/>
          </p:cNvPicPr>
          <p:nvPr/>
        </p:nvPicPr>
        <p:blipFill>
          <a:blip r:embed="rId3"/>
          <a:stretch>
            <a:fillRect/>
          </a:stretch>
        </p:blipFill>
        <p:spPr>
          <a:xfrm>
            <a:off x="5716339" y="0"/>
            <a:ext cx="3427661" cy="5143500"/>
          </a:xfrm>
          <a:prstGeom prst="rect">
            <a:avLst/>
          </a:prstGeom>
        </p:spPr>
      </p:pic>
      <p:sp>
        <p:nvSpPr>
          <p:cNvPr id="1742738821" name="Google Shape;133;p2"/>
          <p:cNvSpPr txBox="1">
            <a:spLocks noGrp="1"/>
          </p:cNvSpPr>
          <p:nvPr>
            <p:ph type="body" idx="1"/>
          </p:nvPr>
        </p:nvSpPr>
        <p:spPr bwMode="auto">
          <a:xfrm>
            <a:off x="576264" y="1885396"/>
            <a:ext cx="5140076" cy="2406000"/>
          </a:xfrm>
          <a:prstGeom prst="rect">
            <a:avLst/>
          </a:prstGeom>
          <a:noFill/>
          <a:ln>
            <a:noFill/>
          </a:ln>
        </p:spPr>
        <p:txBody>
          <a:bodyPr spcFirstLastPara="1" wrap="square" lIns="68550" tIns="34275" rIns="68550" bIns="34275" anchor="ctr" anchorCtr="0">
            <a:noAutofit/>
          </a:bodyPr>
          <a:lstStyle/>
          <a:p>
            <a:pPr marL="271462" indent="-171450">
              <a:lnSpc>
                <a:spcPct val="105000"/>
              </a:lnSpc>
              <a:spcBef>
                <a:spcPts val="900"/>
              </a:spcBef>
              <a:buClr>
                <a:srgbClr val="7F7F7F"/>
              </a:buClr>
              <a:buSzPts val="1500"/>
              <a:defRPr/>
            </a:pPr>
            <a:r>
              <a:rPr lang="en-GB" sz="1400" dirty="0">
                <a:solidFill>
                  <a:srgbClr val="7F7F7F"/>
                </a:solidFill>
              </a:rPr>
              <a:t>“</a:t>
            </a:r>
            <a:r>
              <a:rPr lang="en-GB" sz="1400" i="1" dirty="0">
                <a:solidFill>
                  <a:srgbClr val="7F7F7F"/>
                </a:solidFill>
              </a:rPr>
              <a:t>A period of abnormally dry weather long enough to cause a serious hydrological imbalance.</a:t>
            </a:r>
            <a:r>
              <a:rPr lang="en-GB" sz="1400" dirty="0">
                <a:solidFill>
                  <a:srgbClr val="7F7F7F"/>
                </a:solidFill>
              </a:rPr>
              <a:t>” </a:t>
            </a:r>
            <a:r>
              <a:rPr lang="en-GB" sz="1200" dirty="0">
                <a:solidFill>
                  <a:srgbClr val="7F7F7F"/>
                </a:solidFill>
              </a:rPr>
              <a:t>(source: </a:t>
            </a:r>
            <a:r>
              <a:rPr lang="en-GB" sz="1200" dirty="0">
                <a:solidFill>
                  <a:srgbClr val="7F7F7F"/>
                </a:solidFill>
                <a:hlinkClick r:id="rId4"/>
              </a:rPr>
              <a:t>https://www.ipcc.ch/sr15/chapter/glossary/</a:t>
            </a:r>
            <a:r>
              <a:rPr lang="en-GB" sz="1200" dirty="0">
                <a:solidFill>
                  <a:srgbClr val="7F7F7F"/>
                </a:solidFill>
              </a:rPr>
              <a:t>)</a:t>
            </a:r>
          </a:p>
          <a:p>
            <a:pPr marL="271462" indent="-171450">
              <a:lnSpc>
                <a:spcPct val="105000"/>
              </a:lnSpc>
              <a:spcBef>
                <a:spcPts val="900"/>
              </a:spcBef>
              <a:buClr>
                <a:srgbClr val="7F7F7F"/>
              </a:buClr>
              <a:buSzPts val="1500"/>
              <a:defRPr/>
            </a:pPr>
            <a:r>
              <a:rPr lang="en-GB" sz="1400" dirty="0">
                <a:solidFill>
                  <a:srgbClr val="7F7F7F"/>
                </a:solidFill>
              </a:rPr>
              <a:t>Natural phenomenon</a:t>
            </a:r>
          </a:p>
          <a:p>
            <a:pPr marL="271462" indent="-171450">
              <a:lnSpc>
                <a:spcPct val="105000"/>
              </a:lnSpc>
              <a:spcBef>
                <a:spcPts val="900"/>
              </a:spcBef>
              <a:buClr>
                <a:srgbClr val="7F7F7F"/>
              </a:buClr>
              <a:buSzPts val="1500"/>
              <a:defRPr/>
            </a:pPr>
            <a:r>
              <a:rPr lang="en-GB" sz="1400" dirty="0">
                <a:solidFill>
                  <a:srgbClr val="7F7F7F"/>
                </a:solidFill>
              </a:rPr>
              <a:t>Intensified in recent decades by climate change and unsustainable land practices</a:t>
            </a:r>
          </a:p>
          <a:p>
            <a:pPr marL="271462" indent="-171450">
              <a:lnSpc>
                <a:spcPct val="105000"/>
              </a:lnSpc>
              <a:spcBef>
                <a:spcPts val="900"/>
              </a:spcBef>
              <a:buClr>
                <a:srgbClr val="7F7F7F"/>
              </a:buClr>
              <a:buSzPts val="1500"/>
              <a:defRPr/>
            </a:pPr>
            <a:r>
              <a:rPr lang="en-GB" sz="1400" dirty="0">
                <a:solidFill>
                  <a:srgbClr val="7F7F7F"/>
                </a:solidFill>
              </a:rPr>
              <a:t>Human-induced climate change has contributed to increases in droughts due to increased atmospheric evaporative demand induced by increased temperature, decreased relative humidity, and increased net radiation</a:t>
            </a:r>
          </a:p>
          <a:p>
            <a:pPr marL="271462" indent="-171450">
              <a:lnSpc>
                <a:spcPct val="105000"/>
              </a:lnSpc>
              <a:spcBef>
                <a:spcPts val="900"/>
              </a:spcBef>
              <a:buClr>
                <a:srgbClr val="7F7F7F"/>
              </a:buClr>
              <a:buSzPts val="1500"/>
              <a:defRPr/>
            </a:pPr>
            <a:r>
              <a:rPr lang="en-GB" sz="1400" dirty="0">
                <a:solidFill>
                  <a:srgbClr val="7F7F7F"/>
                </a:solidFill>
              </a:rPr>
              <a:t>More regions are affected by drought with increasing global warming</a:t>
            </a:r>
            <a:endParaRPr lang="en-GB" sz="1600" dirty="0">
              <a:solidFill>
                <a:srgbClr val="7F7F7F"/>
              </a:solidFill>
            </a:endParaRPr>
          </a:p>
        </p:txBody>
      </p:sp>
      <p:sp>
        <p:nvSpPr>
          <p:cNvPr id="815144274" name="Google Shape;135;p2"/>
          <p:cNvSpPr txBox="1">
            <a:spLocks noGrp="1"/>
          </p:cNvSpPr>
          <p:nvPr>
            <p:ph type="title"/>
          </p:nvPr>
        </p:nvSpPr>
        <p:spPr bwMode="auto">
          <a:xfrm>
            <a:off x="613295" y="25472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dirty="0">
                <a:solidFill>
                  <a:srgbClr val="70AD47"/>
                </a:solidFill>
              </a:rPr>
              <a:t>DROUGHT</a:t>
            </a:r>
            <a:endParaRPr dirty="0">
              <a:solidFill>
                <a:srgbClr val="70AD47"/>
              </a:solidFill>
            </a:endParaRPr>
          </a:p>
        </p:txBody>
      </p:sp>
      <p:sp>
        <p:nvSpPr>
          <p:cNvPr id="278940620" name="Google Shape;135;p2"/>
          <p:cNvSpPr txBox="1"/>
          <p:nvPr/>
        </p:nvSpPr>
        <p:spPr bwMode="auto">
          <a:xfrm>
            <a:off x="613295" y="569363"/>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l">
              <a:lnSpc>
                <a:spcPct val="100000"/>
              </a:lnSpc>
              <a:buClr>
                <a:srgbClr val="48BAA2"/>
              </a:buClr>
              <a:buSzPts val="4000"/>
              <a:defRPr/>
            </a:pPr>
            <a:r>
              <a:rPr lang="en-GB" sz="1800" dirty="0">
                <a:solidFill>
                  <a:srgbClr val="70AD47"/>
                </a:solidFill>
              </a:rPr>
              <a:t>General Information</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2451C5B-FAC9-B7E3-9F39-9B2F1E2EC879}"/>
            </a:ext>
          </a:extLst>
        </p:cNvPr>
        <p:cNvGrpSpPr/>
        <p:nvPr/>
      </p:nvGrpSpPr>
      <p:grpSpPr bwMode="auto">
        <a:xfrm>
          <a:off x="0" y="0"/>
          <a:ext cx="0" cy="0"/>
          <a:chOff x="0" y="0"/>
          <a:chExt cx="0" cy="0"/>
        </a:xfrm>
      </p:grpSpPr>
      <p:pic>
        <p:nvPicPr>
          <p:cNvPr id="3" name="Picture 2" descr="A close-up of a cracked ground&#10;&#10;AI-generated content may be incorrect.">
            <a:extLst>
              <a:ext uri="{FF2B5EF4-FFF2-40B4-BE49-F238E27FC236}">
                <a16:creationId xmlns:a16="http://schemas.microsoft.com/office/drawing/2014/main" id="{8DDBCE4F-46C8-C610-0FD2-D1ACE427DAE2}"/>
              </a:ext>
            </a:extLst>
          </p:cNvPr>
          <p:cNvPicPr>
            <a:picLocks noChangeAspect="1"/>
          </p:cNvPicPr>
          <p:nvPr/>
        </p:nvPicPr>
        <p:blipFill>
          <a:blip r:embed="rId3"/>
          <a:stretch>
            <a:fillRect/>
          </a:stretch>
        </p:blipFill>
        <p:spPr>
          <a:xfrm>
            <a:off x="5716339" y="0"/>
            <a:ext cx="3427661" cy="5143500"/>
          </a:xfrm>
          <a:prstGeom prst="rect">
            <a:avLst/>
          </a:prstGeom>
        </p:spPr>
      </p:pic>
      <p:sp>
        <p:nvSpPr>
          <p:cNvPr id="1742738821" name="Google Shape;133;p2">
            <a:extLst>
              <a:ext uri="{FF2B5EF4-FFF2-40B4-BE49-F238E27FC236}">
                <a16:creationId xmlns:a16="http://schemas.microsoft.com/office/drawing/2014/main" id="{EB3007F9-5DAC-EBA2-1CB0-D2435BD169D0}"/>
              </a:ext>
            </a:extLst>
          </p:cNvPr>
          <p:cNvSpPr txBox="1">
            <a:spLocks noGrp="1"/>
          </p:cNvSpPr>
          <p:nvPr>
            <p:ph type="body" idx="1"/>
          </p:nvPr>
        </p:nvSpPr>
        <p:spPr bwMode="auto">
          <a:xfrm>
            <a:off x="576263" y="2318710"/>
            <a:ext cx="5199697" cy="2406000"/>
          </a:xfrm>
          <a:prstGeom prst="rect">
            <a:avLst/>
          </a:prstGeom>
          <a:noFill/>
          <a:ln>
            <a:noFill/>
          </a:ln>
        </p:spPr>
        <p:txBody>
          <a:bodyPr spcFirstLastPara="1" wrap="square" lIns="68550" tIns="34275" rIns="68550" bIns="34275" anchor="ctr" anchorCtr="0">
            <a:noAutofit/>
          </a:bodyPr>
          <a:lstStyle/>
          <a:p>
            <a:pPr marL="271462" indent="-171450">
              <a:lnSpc>
                <a:spcPct val="105000"/>
              </a:lnSpc>
              <a:spcBef>
                <a:spcPts val="900"/>
              </a:spcBef>
              <a:buClr>
                <a:srgbClr val="7F7F7F"/>
              </a:buClr>
              <a:buSzPts val="1500"/>
              <a:defRPr/>
            </a:pPr>
            <a:r>
              <a:rPr lang="en-GB" sz="1400" b="1" dirty="0">
                <a:solidFill>
                  <a:srgbClr val="7F7F7F"/>
                </a:solidFill>
              </a:rPr>
              <a:t>Net water availability </a:t>
            </a:r>
            <a:r>
              <a:rPr lang="en-GB" sz="1400" dirty="0">
                <a:solidFill>
                  <a:srgbClr val="7F7F7F"/>
                </a:solidFill>
              </a:rPr>
              <a:t>– caused by precipitation deficits and changes in evapotranspiration</a:t>
            </a:r>
          </a:p>
          <a:p>
            <a:pPr marL="271462" indent="-171450">
              <a:lnSpc>
                <a:spcPct val="105000"/>
              </a:lnSpc>
              <a:spcBef>
                <a:spcPts val="900"/>
              </a:spcBef>
              <a:buClr>
                <a:srgbClr val="7F7F7F"/>
              </a:buClr>
              <a:buSzPts val="1500"/>
              <a:defRPr/>
            </a:pPr>
            <a:r>
              <a:rPr lang="en-GB" sz="1400" b="1" dirty="0">
                <a:solidFill>
                  <a:srgbClr val="7F7F7F"/>
                </a:solidFill>
              </a:rPr>
              <a:t>Agricultural drought </a:t>
            </a:r>
            <a:r>
              <a:rPr lang="en-GB" sz="1400" dirty="0">
                <a:solidFill>
                  <a:srgbClr val="7F7F7F"/>
                </a:solidFill>
              </a:rPr>
              <a:t>– caused by a lack of sufficient soil moisture and increased atmospheric evaporative demand</a:t>
            </a:r>
          </a:p>
          <a:p>
            <a:pPr marL="271462" indent="-171450">
              <a:lnSpc>
                <a:spcPct val="105000"/>
              </a:lnSpc>
              <a:spcBef>
                <a:spcPts val="900"/>
              </a:spcBef>
              <a:buClr>
                <a:srgbClr val="7F7F7F"/>
              </a:buClr>
              <a:buSzPts val="1500"/>
              <a:defRPr/>
            </a:pPr>
            <a:r>
              <a:rPr lang="en-GB" sz="1400" b="1" dirty="0">
                <a:solidFill>
                  <a:srgbClr val="7F7F7F"/>
                </a:solidFill>
              </a:rPr>
              <a:t>Ecological drought </a:t>
            </a:r>
            <a:r>
              <a:rPr lang="en-GB" sz="1400" dirty="0">
                <a:solidFill>
                  <a:srgbClr val="7F7F7F"/>
                </a:solidFill>
              </a:rPr>
              <a:t>- caused by a lack of sufficient soil moisture and increased atmospheric evaporative demand</a:t>
            </a:r>
          </a:p>
          <a:p>
            <a:pPr marL="271462" indent="-171450">
              <a:lnSpc>
                <a:spcPct val="105000"/>
              </a:lnSpc>
              <a:spcBef>
                <a:spcPts val="900"/>
              </a:spcBef>
              <a:buClr>
                <a:srgbClr val="7F7F7F"/>
              </a:buClr>
              <a:buSzPts val="1500"/>
              <a:defRPr/>
            </a:pPr>
            <a:r>
              <a:rPr lang="en-GB" sz="1400" b="1" dirty="0">
                <a:solidFill>
                  <a:srgbClr val="7F7F7F"/>
                </a:solidFill>
              </a:rPr>
              <a:t>Hydrological drought </a:t>
            </a:r>
            <a:r>
              <a:rPr lang="en-GB" sz="1400" dirty="0">
                <a:solidFill>
                  <a:srgbClr val="7F7F7F"/>
                </a:solidFill>
              </a:rPr>
              <a:t>– caused by a lack of runoff and surface water</a:t>
            </a:r>
          </a:p>
          <a:p>
            <a:pPr marL="728662" lvl="1" indent="-171450">
              <a:lnSpc>
                <a:spcPct val="105000"/>
              </a:lnSpc>
              <a:spcBef>
                <a:spcPts val="900"/>
              </a:spcBef>
              <a:buClr>
                <a:srgbClr val="7F7F7F"/>
              </a:buClr>
              <a:buSzPts val="1500"/>
              <a:defRPr/>
            </a:pPr>
            <a:endParaRPr lang="en-GB" sz="1200" dirty="0">
              <a:solidFill>
                <a:srgbClr val="7F7F7F"/>
              </a:solidFill>
            </a:endParaRPr>
          </a:p>
          <a:p>
            <a:pPr marL="728662" lvl="1" indent="-171450">
              <a:lnSpc>
                <a:spcPct val="105000"/>
              </a:lnSpc>
              <a:spcBef>
                <a:spcPts val="900"/>
              </a:spcBef>
              <a:buClr>
                <a:srgbClr val="7F7F7F"/>
              </a:buClr>
              <a:buSzPts val="1500"/>
              <a:defRPr/>
            </a:pPr>
            <a:endParaRPr lang="en-GB" sz="1200" dirty="0">
              <a:solidFill>
                <a:srgbClr val="7F7F7F"/>
              </a:solidFill>
            </a:endParaRPr>
          </a:p>
          <a:p>
            <a:pPr marL="728662" lvl="1" indent="-171450">
              <a:lnSpc>
                <a:spcPct val="105000"/>
              </a:lnSpc>
              <a:spcBef>
                <a:spcPts val="900"/>
              </a:spcBef>
              <a:buClr>
                <a:srgbClr val="7F7F7F"/>
              </a:buClr>
              <a:buSzPts val="1500"/>
              <a:defRPr/>
            </a:pPr>
            <a:endParaRPr lang="en-GB" sz="750" dirty="0">
              <a:solidFill>
                <a:srgbClr val="7F7F7F"/>
              </a:solidFill>
            </a:endParaRPr>
          </a:p>
          <a:p>
            <a:pPr marL="728662" lvl="1" indent="-171450">
              <a:lnSpc>
                <a:spcPct val="105000"/>
              </a:lnSpc>
              <a:spcBef>
                <a:spcPts val="900"/>
              </a:spcBef>
              <a:buClr>
                <a:srgbClr val="7F7F7F"/>
              </a:buClr>
              <a:buSzPts val="1500"/>
              <a:defRPr/>
            </a:pPr>
            <a:endParaRPr lang="en-GB" sz="750" dirty="0">
              <a:solidFill>
                <a:srgbClr val="7F7F7F"/>
              </a:solidFill>
            </a:endParaRPr>
          </a:p>
        </p:txBody>
      </p:sp>
      <p:sp>
        <p:nvSpPr>
          <p:cNvPr id="815144274" name="Google Shape;135;p2">
            <a:extLst>
              <a:ext uri="{FF2B5EF4-FFF2-40B4-BE49-F238E27FC236}">
                <a16:creationId xmlns:a16="http://schemas.microsoft.com/office/drawing/2014/main" id="{8303538A-2027-7EA2-0216-5CB9A663B1AC}"/>
              </a:ext>
            </a:extLst>
          </p:cNvPr>
          <p:cNvSpPr txBox="1">
            <a:spLocks noGrp="1"/>
          </p:cNvSpPr>
          <p:nvPr>
            <p:ph type="title"/>
          </p:nvPr>
        </p:nvSpPr>
        <p:spPr bwMode="auto">
          <a:xfrm>
            <a:off x="613295" y="62522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dirty="0">
                <a:solidFill>
                  <a:srgbClr val="70AD47"/>
                </a:solidFill>
              </a:rPr>
              <a:t>TYPES OF DROUGHT</a:t>
            </a:r>
            <a:endParaRPr dirty="0">
              <a:solidFill>
                <a:srgbClr val="70AD47"/>
              </a:solidFill>
            </a:endParaRPr>
          </a:p>
        </p:txBody>
      </p:sp>
      <p:sp>
        <p:nvSpPr>
          <p:cNvPr id="278940620" name="Google Shape;135;p2">
            <a:extLst>
              <a:ext uri="{FF2B5EF4-FFF2-40B4-BE49-F238E27FC236}">
                <a16:creationId xmlns:a16="http://schemas.microsoft.com/office/drawing/2014/main" id="{B661DCC5-D720-72C9-ED08-2DD96492075D}"/>
              </a:ext>
            </a:extLst>
          </p:cNvPr>
          <p:cNvSpPr txBox="1"/>
          <p:nvPr/>
        </p:nvSpPr>
        <p:spPr bwMode="auto">
          <a:xfrm>
            <a:off x="613295" y="782723"/>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l">
              <a:lnSpc>
                <a:spcPct val="100000"/>
              </a:lnSpc>
              <a:buClr>
                <a:srgbClr val="48BAA2"/>
              </a:buClr>
              <a:buSzPts val="4000"/>
              <a:defRPr/>
            </a:pPr>
            <a:endParaRPr dirty="0"/>
          </a:p>
        </p:txBody>
      </p:sp>
    </p:spTree>
    <p:extLst>
      <p:ext uri="{BB962C8B-B14F-4D97-AF65-F5344CB8AC3E}">
        <p14:creationId xmlns:p14="http://schemas.microsoft.com/office/powerpoint/2010/main" val="3925959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0C38BB8D-42C4-A60B-19C9-07327CDE7A13}"/>
            </a:ext>
          </a:extLst>
        </p:cNvPr>
        <p:cNvGrpSpPr/>
        <p:nvPr/>
      </p:nvGrpSpPr>
      <p:grpSpPr bwMode="auto">
        <a:xfrm>
          <a:off x="0" y="0"/>
          <a:ext cx="0" cy="0"/>
          <a:chOff x="0" y="0"/>
          <a:chExt cx="0" cy="0"/>
        </a:xfrm>
      </p:grpSpPr>
      <p:sp>
        <p:nvSpPr>
          <p:cNvPr id="1742738821" name="Google Shape;133;p2">
            <a:extLst>
              <a:ext uri="{FF2B5EF4-FFF2-40B4-BE49-F238E27FC236}">
                <a16:creationId xmlns:a16="http://schemas.microsoft.com/office/drawing/2014/main" id="{DEF68206-4843-D665-1A24-1F7B9B6BDE92}"/>
              </a:ext>
            </a:extLst>
          </p:cNvPr>
          <p:cNvSpPr txBox="1">
            <a:spLocks noGrp="1"/>
          </p:cNvSpPr>
          <p:nvPr>
            <p:ph type="body" idx="1"/>
          </p:nvPr>
        </p:nvSpPr>
        <p:spPr bwMode="auto">
          <a:xfrm>
            <a:off x="576263" y="2318710"/>
            <a:ext cx="5199697" cy="2406000"/>
          </a:xfrm>
          <a:prstGeom prst="rect">
            <a:avLst/>
          </a:prstGeom>
          <a:noFill/>
          <a:ln>
            <a:noFill/>
          </a:ln>
        </p:spPr>
        <p:txBody>
          <a:bodyPr spcFirstLastPara="1" wrap="square" lIns="68550" tIns="34275" rIns="68550" bIns="34275" anchor="ctr" anchorCtr="0">
            <a:noAutofit/>
          </a:bodyPr>
          <a:lstStyle/>
          <a:p>
            <a:pPr marL="271462" indent="-171450">
              <a:lnSpc>
                <a:spcPct val="105000"/>
              </a:lnSpc>
              <a:spcBef>
                <a:spcPts val="900"/>
              </a:spcBef>
              <a:buClr>
                <a:srgbClr val="7F7F7F"/>
              </a:buClr>
              <a:buSzPts val="1500"/>
              <a:defRPr/>
            </a:pPr>
            <a:r>
              <a:rPr lang="en-GB" sz="1400" dirty="0">
                <a:solidFill>
                  <a:srgbClr val="7F7F7F"/>
                </a:solidFill>
              </a:rPr>
              <a:t>Water supply system </a:t>
            </a:r>
          </a:p>
          <a:p>
            <a:pPr marL="728662" lvl="1" indent="-171450">
              <a:lnSpc>
                <a:spcPct val="105000"/>
              </a:lnSpc>
              <a:spcBef>
                <a:spcPts val="900"/>
              </a:spcBef>
              <a:buClr>
                <a:srgbClr val="7F7F7F"/>
              </a:buClr>
              <a:buSzPts val="1500"/>
              <a:defRPr/>
            </a:pPr>
            <a:r>
              <a:rPr lang="en-GB" sz="1200" dirty="0">
                <a:solidFill>
                  <a:srgbClr val="7F7F7F"/>
                </a:solidFill>
              </a:rPr>
              <a:t>Damage risk for water treatment plants</a:t>
            </a:r>
          </a:p>
          <a:p>
            <a:pPr marL="728662" lvl="1" indent="-171450">
              <a:lnSpc>
                <a:spcPct val="105000"/>
              </a:lnSpc>
              <a:spcBef>
                <a:spcPts val="900"/>
              </a:spcBef>
              <a:buClr>
                <a:srgbClr val="7F7F7F"/>
              </a:buClr>
              <a:buSzPts val="1500"/>
              <a:defRPr/>
            </a:pPr>
            <a:r>
              <a:rPr lang="en-GB" sz="1200" b="1" dirty="0">
                <a:solidFill>
                  <a:srgbClr val="70AD47"/>
                </a:solidFill>
              </a:rPr>
              <a:t>Damage risk for the water supply network</a:t>
            </a:r>
          </a:p>
          <a:p>
            <a:pPr marL="271462" indent="-171450">
              <a:lnSpc>
                <a:spcPct val="105000"/>
              </a:lnSpc>
              <a:spcBef>
                <a:spcPts val="900"/>
              </a:spcBef>
              <a:buClr>
                <a:srgbClr val="7F7F7F"/>
              </a:buClr>
              <a:buSzPts val="1500"/>
              <a:defRPr/>
            </a:pPr>
            <a:r>
              <a:rPr lang="en-GB" sz="1400" dirty="0">
                <a:solidFill>
                  <a:srgbClr val="7F7F7F"/>
                </a:solidFill>
              </a:rPr>
              <a:t>Environment &amp; biodiversity </a:t>
            </a:r>
          </a:p>
          <a:p>
            <a:pPr marL="728662" lvl="1" indent="-171450">
              <a:lnSpc>
                <a:spcPct val="105000"/>
              </a:lnSpc>
              <a:spcBef>
                <a:spcPts val="900"/>
              </a:spcBef>
              <a:buClr>
                <a:srgbClr val="7F7F7F"/>
              </a:buClr>
              <a:buSzPts val="1500"/>
              <a:defRPr/>
            </a:pPr>
            <a:r>
              <a:rPr lang="en-GB" sz="1200" dirty="0">
                <a:solidFill>
                  <a:srgbClr val="7F7F7F"/>
                </a:solidFill>
              </a:rPr>
              <a:t>Damage risk for urban green spaces</a:t>
            </a:r>
          </a:p>
          <a:p>
            <a:pPr marL="728662" lvl="1" indent="-171450">
              <a:lnSpc>
                <a:spcPct val="105000"/>
              </a:lnSpc>
              <a:spcBef>
                <a:spcPts val="900"/>
              </a:spcBef>
              <a:buClr>
                <a:srgbClr val="7F7F7F"/>
              </a:buClr>
              <a:buSzPts val="1500"/>
              <a:defRPr/>
            </a:pPr>
            <a:r>
              <a:rPr lang="en-GB" sz="1200" dirty="0">
                <a:solidFill>
                  <a:srgbClr val="7F7F7F"/>
                </a:solidFill>
              </a:rPr>
              <a:t>Damage risk for street trees</a:t>
            </a:r>
          </a:p>
          <a:p>
            <a:pPr marL="271462" indent="-171450">
              <a:lnSpc>
                <a:spcPct val="105000"/>
              </a:lnSpc>
              <a:spcBef>
                <a:spcPts val="900"/>
              </a:spcBef>
              <a:buClr>
                <a:srgbClr val="7F7F7F"/>
              </a:buClr>
              <a:buSzPts val="1500"/>
              <a:defRPr/>
            </a:pPr>
            <a:r>
              <a:rPr lang="en-GB" sz="1400" dirty="0">
                <a:solidFill>
                  <a:srgbClr val="7F7F7F"/>
                </a:solidFill>
              </a:rPr>
              <a:t>Health</a:t>
            </a:r>
          </a:p>
          <a:p>
            <a:pPr marL="728662" lvl="1" indent="-171450">
              <a:lnSpc>
                <a:spcPct val="105000"/>
              </a:lnSpc>
              <a:spcBef>
                <a:spcPts val="900"/>
              </a:spcBef>
              <a:buClr>
                <a:srgbClr val="7F7F7F"/>
              </a:buClr>
              <a:buSzPts val="1500"/>
              <a:defRPr/>
            </a:pPr>
            <a:r>
              <a:rPr lang="en-GB" sz="1200" dirty="0">
                <a:solidFill>
                  <a:srgbClr val="7F7F7F"/>
                </a:solidFill>
              </a:rPr>
              <a:t>Health risk for the population</a:t>
            </a:r>
          </a:p>
          <a:p>
            <a:pPr marL="271462" indent="-171450">
              <a:lnSpc>
                <a:spcPct val="105000"/>
              </a:lnSpc>
              <a:spcBef>
                <a:spcPts val="900"/>
              </a:spcBef>
              <a:buClr>
                <a:srgbClr val="7F7F7F"/>
              </a:buClr>
              <a:buSzPts val="1500"/>
              <a:defRPr/>
            </a:pPr>
            <a:r>
              <a:rPr lang="en-GB" sz="1400" dirty="0">
                <a:solidFill>
                  <a:srgbClr val="7F7F7F"/>
                </a:solidFill>
              </a:rPr>
              <a:t>Emergency services</a:t>
            </a:r>
          </a:p>
          <a:p>
            <a:pPr marL="728662" lvl="1" indent="-171450">
              <a:lnSpc>
                <a:spcPct val="105000"/>
              </a:lnSpc>
              <a:spcBef>
                <a:spcPts val="900"/>
              </a:spcBef>
              <a:buClr>
                <a:srgbClr val="7F7F7F"/>
              </a:buClr>
              <a:buSzPts val="1500"/>
              <a:defRPr/>
            </a:pPr>
            <a:r>
              <a:rPr lang="en-GB" sz="1200" dirty="0">
                <a:solidFill>
                  <a:srgbClr val="7F7F7F"/>
                </a:solidFill>
              </a:rPr>
              <a:t>Efficiency risk for the fire brigade</a:t>
            </a:r>
          </a:p>
          <a:p>
            <a:pPr marL="728662" lvl="1" indent="-171450">
              <a:lnSpc>
                <a:spcPct val="105000"/>
              </a:lnSpc>
              <a:spcBef>
                <a:spcPts val="900"/>
              </a:spcBef>
              <a:buClr>
                <a:srgbClr val="7F7F7F"/>
              </a:buClr>
              <a:buSzPts val="1500"/>
              <a:defRPr/>
            </a:pPr>
            <a:r>
              <a:rPr lang="en-GB" sz="1200" dirty="0">
                <a:solidFill>
                  <a:srgbClr val="7F7F7F"/>
                </a:solidFill>
              </a:rPr>
              <a:t>Efficiency risk for emergency medical services</a:t>
            </a:r>
          </a:p>
          <a:p>
            <a:pPr marL="728662" lvl="1" indent="-171450">
              <a:lnSpc>
                <a:spcPct val="105000"/>
              </a:lnSpc>
              <a:spcBef>
                <a:spcPts val="900"/>
              </a:spcBef>
              <a:buClr>
                <a:srgbClr val="7F7F7F"/>
              </a:buClr>
              <a:buSzPts val="1500"/>
              <a:defRPr/>
            </a:pPr>
            <a:endParaRPr lang="en-GB" sz="1200" dirty="0">
              <a:solidFill>
                <a:srgbClr val="7F7F7F"/>
              </a:solidFill>
            </a:endParaRPr>
          </a:p>
          <a:p>
            <a:pPr marL="728662" lvl="1" indent="-171450">
              <a:lnSpc>
                <a:spcPct val="105000"/>
              </a:lnSpc>
              <a:spcBef>
                <a:spcPts val="900"/>
              </a:spcBef>
              <a:buClr>
                <a:srgbClr val="7F7F7F"/>
              </a:buClr>
              <a:buSzPts val="1500"/>
              <a:defRPr/>
            </a:pPr>
            <a:endParaRPr lang="en-GB" sz="750" dirty="0">
              <a:solidFill>
                <a:srgbClr val="7F7F7F"/>
              </a:solidFill>
            </a:endParaRPr>
          </a:p>
          <a:p>
            <a:pPr marL="728662" lvl="1" indent="-171450">
              <a:lnSpc>
                <a:spcPct val="105000"/>
              </a:lnSpc>
              <a:spcBef>
                <a:spcPts val="900"/>
              </a:spcBef>
              <a:buClr>
                <a:srgbClr val="7F7F7F"/>
              </a:buClr>
              <a:buSzPts val="1500"/>
              <a:defRPr/>
            </a:pPr>
            <a:endParaRPr lang="en-GB" sz="750" dirty="0">
              <a:solidFill>
                <a:srgbClr val="7F7F7F"/>
              </a:solidFill>
            </a:endParaRPr>
          </a:p>
        </p:txBody>
      </p:sp>
      <p:sp>
        <p:nvSpPr>
          <p:cNvPr id="278940620" name="Google Shape;135;p2">
            <a:extLst>
              <a:ext uri="{FF2B5EF4-FFF2-40B4-BE49-F238E27FC236}">
                <a16:creationId xmlns:a16="http://schemas.microsoft.com/office/drawing/2014/main" id="{8BDEBB14-16AB-1A31-E7D0-33ECCB2A227F}"/>
              </a:ext>
            </a:extLst>
          </p:cNvPr>
          <p:cNvSpPr txBox="1"/>
          <p:nvPr/>
        </p:nvSpPr>
        <p:spPr bwMode="auto">
          <a:xfrm>
            <a:off x="613295" y="560299"/>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l">
              <a:lnSpc>
                <a:spcPct val="100000"/>
              </a:lnSpc>
              <a:buClr>
                <a:srgbClr val="48BAA2"/>
              </a:buClr>
              <a:buSzPts val="4000"/>
              <a:defRPr/>
            </a:pPr>
            <a:r>
              <a:rPr lang="en-GB" dirty="0">
                <a:solidFill>
                  <a:srgbClr val="70AD47"/>
                </a:solidFill>
              </a:rPr>
              <a:t>AFFECTED URBAN SYSTEMS</a:t>
            </a:r>
            <a:endParaRPr lang="en-GB" dirty="0"/>
          </a:p>
        </p:txBody>
      </p:sp>
    </p:spTree>
    <p:extLst>
      <p:ext uri="{BB962C8B-B14F-4D97-AF65-F5344CB8AC3E}">
        <p14:creationId xmlns:p14="http://schemas.microsoft.com/office/powerpoint/2010/main" val="1016758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565ADA3C-A664-B3AC-92FE-ABB08C5A28C1}"/>
            </a:ext>
          </a:extLst>
        </p:cNvPr>
        <p:cNvGrpSpPr/>
        <p:nvPr/>
      </p:nvGrpSpPr>
      <p:grpSpPr bwMode="auto">
        <a:xfrm>
          <a:off x="0" y="0"/>
          <a:ext cx="0" cy="0"/>
          <a:chOff x="0" y="0"/>
          <a:chExt cx="0" cy="0"/>
        </a:xfrm>
      </p:grpSpPr>
      <p:sp>
        <p:nvSpPr>
          <p:cNvPr id="1742738821" name="Google Shape;133;p2">
            <a:extLst>
              <a:ext uri="{FF2B5EF4-FFF2-40B4-BE49-F238E27FC236}">
                <a16:creationId xmlns:a16="http://schemas.microsoft.com/office/drawing/2014/main" id="{60689CD9-CF66-A932-71A8-1A23E5609702}"/>
              </a:ext>
            </a:extLst>
          </p:cNvPr>
          <p:cNvSpPr txBox="1">
            <a:spLocks noGrp="1"/>
          </p:cNvSpPr>
          <p:nvPr>
            <p:ph type="body" idx="1"/>
          </p:nvPr>
        </p:nvSpPr>
        <p:spPr bwMode="auto">
          <a:xfrm>
            <a:off x="576263" y="2318710"/>
            <a:ext cx="5152791" cy="2406000"/>
          </a:xfrm>
          <a:prstGeom prst="rect">
            <a:avLst/>
          </a:prstGeom>
          <a:noFill/>
          <a:ln>
            <a:noFill/>
          </a:ln>
        </p:spPr>
        <p:txBody>
          <a:bodyPr spcFirstLastPara="1" wrap="square" lIns="68550" tIns="34275" rIns="68550" bIns="34275" anchor="ctr" anchorCtr="0">
            <a:noAutofit/>
          </a:bodyPr>
          <a:lstStyle/>
          <a:p>
            <a:pPr marL="271462" indent="-171450">
              <a:lnSpc>
                <a:spcPct val="105000"/>
              </a:lnSpc>
              <a:spcBef>
                <a:spcPts val="900"/>
              </a:spcBef>
              <a:buClr>
                <a:srgbClr val="7F7F7F"/>
              </a:buClr>
              <a:buSzPts val="1500"/>
              <a:defRPr/>
            </a:pPr>
            <a:r>
              <a:rPr lang="en-GB" sz="1400" dirty="0">
                <a:solidFill>
                  <a:srgbClr val="7F7F7F"/>
                </a:solidFill>
              </a:rPr>
              <a:t>Seasonal, annual, or multi-annual water stress condition</a:t>
            </a:r>
          </a:p>
          <a:p>
            <a:pPr marL="271462" indent="-171450">
              <a:lnSpc>
                <a:spcPct val="105000"/>
              </a:lnSpc>
              <a:spcBef>
                <a:spcPts val="900"/>
              </a:spcBef>
              <a:buClr>
                <a:srgbClr val="7F7F7F"/>
              </a:buClr>
              <a:buSzPts val="1500"/>
              <a:defRPr/>
            </a:pPr>
            <a:r>
              <a:rPr lang="en-GB" sz="1400" dirty="0">
                <a:solidFill>
                  <a:srgbClr val="7F7F7F"/>
                </a:solidFill>
              </a:rPr>
              <a:t>Occurs when water demand frequently exceeds the sustainable supply capacity of the natural system in river basins</a:t>
            </a:r>
          </a:p>
          <a:p>
            <a:pPr marL="271462" indent="-171450">
              <a:lnSpc>
                <a:spcPct val="105000"/>
              </a:lnSpc>
              <a:spcBef>
                <a:spcPts val="900"/>
              </a:spcBef>
              <a:buClr>
                <a:srgbClr val="7F7F7F"/>
              </a:buClr>
              <a:buSzPts val="1500"/>
              <a:defRPr/>
            </a:pPr>
            <a:r>
              <a:rPr lang="en-GB" sz="1400" dirty="0">
                <a:solidFill>
                  <a:srgbClr val="7F7F7F"/>
                </a:solidFill>
              </a:rPr>
              <a:t>Driven by:</a:t>
            </a:r>
          </a:p>
          <a:p>
            <a:pPr marL="728662" lvl="1" indent="-171450">
              <a:lnSpc>
                <a:spcPct val="105000"/>
              </a:lnSpc>
              <a:spcBef>
                <a:spcPts val="900"/>
              </a:spcBef>
              <a:buClr>
                <a:srgbClr val="7F7F7F"/>
              </a:buClr>
              <a:buSzPts val="1500"/>
              <a:defRPr/>
            </a:pPr>
            <a:r>
              <a:rPr lang="en-GB" sz="1200" dirty="0">
                <a:solidFill>
                  <a:srgbClr val="7F7F7F"/>
                </a:solidFill>
              </a:rPr>
              <a:t>Supply reduction and source limitations</a:t>
            </a:r>
          </a:p>
          <a:p>
            <a:pPr marL="728662" lvl="1" indent="-171450">
              <a:lnSpc>
                <a:spcPct val="105000"/>
              </a:lnSpc>
              <a:spcBef>
                <a:spcPts val="900"/>
              </a:spcBef>
              <a:buClr>
                <a:srgbClr val="7F7F7F"/>
              </a:buClr>
              <a:buSzPts val="1500"/>
              <a:defRPr/>
            </a:pPr>
            <a:r>
              <a:rPr lang="en-GB" sz="1200" dirty="0">
                <a:solidFill>
                  <a:srgbClr val="7F7F7F"/>
                </a:solidFill>
              </a:rPr>
              <a:t>Increased water demand</a:t>
            </a:r>
          </a:p>
          <a:p>
            <a:pPr marL="728662" lvl="1" indent="-171450">
              <a:lnSpc>
                <a:spcPct val="105000"/>
              </a:lnSpc>
              <a:spcBef>
                <a:spcPts val="900"/>
              </a:spcBef>
              <a:buClr>
                <a:srgbClr val="7F7F7F"/>
              </a:buClr>
              <a:buSzPts val="1500"/>
              <a:defRPr/>
            </a:pPr>
            <a:r>
              <a:rPr lang="en-GB" sz="1200" dirty="0">
                <a:solidFill>
                  <a:srgbClr val="7F7F7F"/>
                </a:solidFill>
              </a:rPr>
              <a:t>Water quality degradation (pollution)</a:t>
            </a:r>
          </a:p>
          <a:p>
            <a:pPr marL="728662" lvl="1" indent="-171450">
              <a:lnSpc>
                <a:spcPct val="105000"/>
              </a:lnSpc>
              <a:spcBef>
                <a:spcPts val="900"/>
              </a:spcBef>
              <a:buClr>
                <a:srgbClr val="7F7F7F"/>
              </a:buClr>
              <a:buSzPts val="1500"/>
              <a:defRPr/>
            </a:pPr>
            <a:r>
              <a:rPr lang="en-GB" sz="1200" dirty="0">
                <a:solidFill>
                  <a:srgbClr val="7F7F7F"/>
                </a:solidFill>
              </a:rPr>
              <a:t>Infrastructure and operational stress</a:t>
            </a:r>
          </a:p>
          <a:p>
            <a:pPr marL="271462" indent="-171450">
              <a:lnSpc>
                <a:spcPct val="105000"/>
              </a:lnSpc>
              <a:spcBef>
                <a:spcPts val="900"/>
              </a:spcBef>
              <a:buClr>
                <a:srgbClr val="7F7F7F"/>
              </a:buClr>
              <a:buSzPts val="1500"/>
              <a:defRPr/>
            </a:pPr>
            <a:endParaRPr lang="en-GB" sz="1600" dirty="0">
              <a:solidFill>
                <a:srgbClr val="7F7F7F"/>
              </a:solidFill>
            </a:endParaRPr>
          </a:p>
          <a:p>
            <a:pPr marL="728662" lvl="1" indent="-171450">
              <a:lnSpc>
                <a:spcPct val="105000"/>
              </a:lnSpc>
              <a:spcBef>
                <a:spcPts val="900"/>
              </a:spcBef>
              <a:buClr>
                <a:srgbClr val="7F7F7F"/>
              </a:buClr>
              <a:buSzPts val="1500"/>
              <a:defRPr/>
            </a:pPr>
            <a:endParaRPr lang="en-GB" sz="1200" dirty="0">
              <a:solidFill>
                <a:srgbClr val="7F7F7F"/>
              </a:solidFill>
            </a:endParaRPr>
          </a:p>
          <a:p>
            <a:pPr marL="728662" lvl="1" indent="-171450">
              <a:lnSpc>
                <a:spcPct val="105000"/>
              </a:lnSpc>
              <a:spcBef>
                <a:spcPts val="900"/>
              </a:spcBef>
              <a:buClr>
                <a:srgbClr val="7F7F7F"/>
              </a:buClr>
              <a:buSzPts val="1500"/>
              <a:defRPr/>
            </a:pPr>
            <a:endParaRPr lang="en-GB" sz="750" dirty="0">
              <a:solidFill>
                <a:srgbClr val="7F7F7F"/>
              </a:solidFill>
            </a:endParaRPr>
          </a:p>
          <a:p>
            <a:pPr marL="728662" lvl="1" indent="-171450">
              <a:lnSpc>
                <a:spcPct val="105000"/>
              </a:lnSpc>
              <a:spcBef>
                <a:spcPts val="900"/>
              </a:spcBef>
              <a:buClr>
                <a:srgbClr val="7F7F7F"/>
              </a:buClr>
              <a:buSzPts val="1500"/>
              <a:defRPr/>
            </a:pPr>
            <a:endParaRPr lang="en-GB" sz="750" dirty="0">
              <a:solidFill>
                <a:srgbClr val="7F7F7F"/>
              </a:solidFill>
            </a:endParaRPr>
          </a:p>
        </p:txBody>
      </p:sp>
      <p:sp>
        <p:nvSpPr>
          <p:cNvPr id="278940620" name="Google Shape;135;p2">
            <a:extLst>
              <a:ext uri="{FF2B5EF4-FFF2-40B4-BE49-F238E27FC236}">
                <a16:creationId xmlns:a16="http://schemas.microsoft.com/office/drawing/2014/main" id="{CB3A2CA1-E4BE-C9C5-049A-AD6FDB44F60A}"/>
              </a:ext>
            </a:extLst>
          </p:cNvPr>
          <p:cNvSpPr txBox="1"/>
          <p:nvPr/>
        </p:nvSpPr>
        <p:spPr bwMode="auto">
          <a:xfrm>
            <a:off x="613295" y="560299"/>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l">
              <a:lnSpc>
                <a:spcPct val="100000"/>
              </a:lnSpc>
              <a:buClr>
                <a:srgbClr val="48BAA2"/>
              </a:buClr>
              <a:buSzPts val="4000"/>
              <a:defRPr/>
            </a:pPr>
            <a:r>
              <a:rPr lang="en-GB" dirty="0">
                <a:solidFill>
                  <a:srgbClr val="70AD47"/>
                </a:solidFill>
              </a:rPr>
              <a:t>WATER SCARCITY</a:t>
            </a:r>
            <a:endParaRPr lang="en-GB" dirty="0"/>
          </a:p>
        </p:txBody>
      </p:sp>
      <p:pic>
        <p:nvPicPr>
          <p:cNvPr id="3" name="Picture 2">
            <a:extLst>
              <a:ext uri="{FF2B5EF4-FFF2-40B4-BE49-F238E27FC236}">
                <a16:creationId xmlns:a16="http://schemas.microsoft.com/office/drawing/2014/main" id="{77478B2E-B22C-07C3-F3E2-14B8F6851650}"/>
              </a:ext>
            </a:extLst>
          </p:cNvPr>
          <p:cNvPicPr>
            <a:picLocks noChangeAspect="1"/>
          </p:cNvPicPr>
          <p:nvPr/>
        </p:nvPicPr>
        <p:blipFill>
          <a:blip r:embed="rId3"/>
          <a:stretch>
            <a:fillRect/>
          </a:stretch>
        </p:blipFill>
        <p:spPr>
          <a:xfrm>
            <a:off x="5729054" y="0"/>
            <a:ext cx="3414946" cy="5143500"/>
          </a:xfrm>
          <a:prstGeom prst="rect">
            <a:avLst/>
          </a:prstGeom>
        </p:spPr>
      </p:pic>
    </p:spTree>
    <p:extLst>
      <p:ext uri="{BB962C8B-B14F-4D97-AF65-F5344CB8AC3E}">
        <p14:creationId xmlns:p14="http://schemas.microsoft.com/office/powerpoint/2010/main" val="411719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F8928BC-036C-CF4A-1789-C57B9BE2E4DD}"/>
            </a:ext>
          </a:extLst>
        </p:cNvPr>
        <p:cNvGrpSpPr/>
        <p:nvPr/>
      </p:nvGrpSpPr>
      <p:grpSpPr bwMode="auto">
        <a:xfrm>
          <a:off x="0" y="0"/>
          <a:ext cx="0" cy="0"/>
          <a:chOff x="0" y="0"/>
          <a:chExt cx="0" cy="0"/>
        </a:xfrm>
      </p:grpSpPr>
      <p:sp>
        <p:nvSpPr>
          <p:cNvPr id="1742738821" name="Google Shape;133;p2">
            <a:extLst>
              <a:ext uri="{FF2B5EF4-FFF2-40B4-BE49-F238E27FC236}">
                <a16:creationId xmlns:a16="http://schemas.microsoft.com/office/drawing/2014/main" id="{C183A877-646E-621D-E096-DB22BE3A139D}"/>
              </a:ext>
            </a:extLst>
          </p:cNvPr>
          <p:cNvSpPr txBox="1">
            <a:spLocks noGrp="1"/>
          </p:cNvSpPr>
          <p:nvPr>
            <p:ph type="body" idx="1"/>
          </p:nvPr>
        </p:nvSpPr>
        <p:spPr bwMode="auto">
          <a:xfrm>
            <a:off x="576263" y="2318710"/>
            <a:ext cx="4020119" cy="2406000"/>
          </a:xfrm>
          <a:prstGeom prst="rect">
            <a:avLst/>
          </a:prstGeom>
          <a:noFill/>
          <a:ln>
            <a:noFill/>
          </a:ln>
        </p:spPr>
        <p:txBody>
          <a:bodyPr spcFirstLastPara="1" wrap="square" lIns="68550" tIns="34275" rIns="68550" bIns="34275" anchor="ctr" anchorCtr="0">
            <a:noAutofit/>
          </a:bodyPr>
          <a:lstStyle/>
          <a:p>
            <a:pPr marL="271462" indent="-171450">
              <a:lnSpc>
                <a:spcPct val="105000"/>
              </a:lnSpc>
              <a:spcBef>
                <a:spcPts val="900"/>
              </a:spcBef>
              <a:buClr>
                <a:srgbClr val="7F7F7F"/>
              </a:buClr>
              <a:buSzPts val="1500"/>
              <a:defRPr/>
            </a:pPr>
            <a:r>
              <a:rPr lang="en-GB" sz="1400" b="1" dirty="0">
                <a:solidFill>
                  <a:srgbClr val="7F7F7F"/>
                </a:solidFill>
              </a:rPr>
              <a:t>Hazard</a:t>
            </a:r>
            <a:r>
              <a:rPr lang="en-GB" sz="1400" dirty="0">
                <a:solidFill>
                  <a:srgbClr val="7F7F7F"/>
                </a:solidFill>
              </a:rPr>
              <a:t>: drought</a:t>
            </a:r>
          </a:p>
          <a:p>
            <a:pPr marL="271462" indent="-171450">
              <a:lnSpc>
                <a:spcPct val="105000"/>
              </a:lnSpc>
              <a:spcBef>
                <a:spcPts val="900"/>
              </a:spcBef>
              <a:buClr>
                <a:srgbClr val="7F7F7F"/>
              </a:buClr>
              <a:buSzPts val="1500"/>
              <a:defRPr/>
            </a:pPr>
            <a:r>
              <a:rPr lang="en-GB" sz="1400" b="1" dirty="0">
                <a:solidFill>
                  <a:srgbClr val="7F7F7F"/>
                </a:solidFill>
              </a:rPr>
              <a:t>Exposed element</a:t>
            </a:r>
            <a:r>
              <a:rPr lang="en-GB" sz="1400" dirty="0">
                <a:solidFill>
                  <a:srgbClr val="7F7F7F"/>
                </a:solidFill>
              </a:rPr>
              <a:t>: Water supply network</a:t>
            </a:r>
            <a:endParaRPr lang="en-GB" sz="1200" dirty="0">
              <a:solidFill>
                <a:srgbClr val="7F7F7F"/>
              </a:solidFill>
            </a:endParaRPr>
          </a:p>
          <a:p>
            <a:pPr marL="271462" indent="-171450">
              <a:lnSpc>
                <a:spcPct val="105000"/>
              </a:lnSpc>
              <a:spcBef>
                <a:spcPts val="900"/>
              </a:spcBef>
              <a:buClr>
                <a:srgbClr val="7F7F7F"/>
              </a:buClr>
              <a:buSzPts val="1500"/>
              <a:defRPr/>
            </a:pPr>
            <a:endParaRPr lang="en-GB" sz="1600" dirty="0">
              <a:solidFill>
                <a:srgbClr val="7F7F7F"/>
              </a:solidFill>
            </a:endParaRPr>
          </a:p>
          <a:p>
            <a:pPr marL="728662" lvl="1" indent="-171450">
              <a:lnSpc>
                <a:spcPct val="105000"/>
              </a:lnSpc>
              <a:spcBef>
                <a:spcPts val="900"/>
              </a:spcBef>
              <a:buClr>
                <a:srgbClr val="7F7F7F"/>
              </a:buClr>
              <a:buSzPts val="1500"/>
              <a:defRPr/>
            </a:pPr>
            <a:endParaRPr lang="en-GB" sz="1200" dirty="0">
              <a:solidFill>
                <a:srgbClr val="7F7F7F"/>
              </a:solidFill>
            </a:endParaRPr>
          </a:p>
          <a:p>
            <a:pPr marL="728662" lvl="1" indent="-171450">
              <a:lnSpc>
                <a:spcPct val="105000"/>
              </a:lnSpc>
              <a:spcBef>
                <a:spcPts val="900"/>
              </a:spcBef>
              <a:buClr>
                <a:srgbClr val="7F7F7F"/>
              </a:buClr>
              <a:buSzPts val="1500"/>
              <a:defRPr/>
            </a:pPr>
            <a:endParaRPr lang="en-GB" sz="750" dirty="0">
              <a:solidFill>
                <a:srgbClr val="7F7F7F"/>
              </a:solidFill>
            </a:endParaRPr>
          </a:p>
          <a:p>
            <a:pPr marL="728662" lvl="1" indent="-171450">
              <a:lnSpc>
                <a:spcPct val="105000"/>
              </a:lnSpc>
              <a:spcBef>
                <a:spcPts val="900"/>
              </a:spcBef>
              <a:buClr>
                <a:srgbClr val="7F7F7F"/>
              </a:buClr>
              <a:buSzPts val="1500"/>
              <a:defRPr/>
            </a:pPr>
            <a:endParaRPr lang="en-GB" sz="750" dirty="0">
              <a:solidFill>
                <a:srgbClr val="7F7F7F"/>
              </a:solidFill>
            </a:endParaRPr>
          </a:p>
        </p:txBody>
      </p:sp>
      <p:sp>
        <p:nvSpPr>
          <p:cNvPr id="278940620" name="Google Shape;135;p2">
            <a:extLst>
              <a:ext uri="{FF2B5EF4-FFF2-40B4-BE49-F238E27FC236}">
                <a16:creationId xmlns:a16="http://schemas.microsoft.com/office/drawing/2014/main" id="{7A0F9BAC-E106-EEA5-1ACB-BAA6BA419E0A}"/>
              </a:ext>
            </a:extLst>
          </p:cNvPr>
          <p:cNvSpPr txBox="1"/>
          <p:nvPr/>
        </p:nvSpPr>
        <p:spPr bwMode="auto">
          <a:xfrm>
            <a:off x="613295" y="560299"/>
            <a:ext cx="6858000" cy="675000"/>
          </a:xfrm>
          <a:prstGeom prst="rect">
            <a:avLst/>
          </a:prstGeom>
          <a:noFill/>
          <a:ln>
            <a:noFill/>
          </a:ln>
        </p:spPr>
        <p:txBody>
          <a:bodyPr spcFirstLastPara="1" wrap="square" lIns="68550" tIns="34275" rIns="68550" bIns="34275" anchor="ctr" anchorCtr="0">
            <a:normAutofit fontScale="85000" lnSpcReduction="2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l">
              <a:lnSpc>
                <a:spcPct val="100000"/>
              </a:lnSpc>
              <a:buClr>
                <a:srgbClr val="48BAA2"/>
              </a:buClr>
              <a:buSzPts val="4000"/>
              <a:defRPr/>
            </a:pPr>
            <a:r>
              <a:rPr lang="en-GB" dirty="0">
                <a:solidFill>
                  <a:srgbClr val="70AD47"/>
                </a:solidFill>
              </a:rPr>
              <a:t>RISK ASSESSMENT FOR DAMAGE RISK FOR WATER SUPPLY NETWORK</a:t>
            </a:r>
            <a:endParaRPr lang="en-GB" dirty="0"/>
          </a:p>
        </p:txBody>
      </p:sp>
      <p:grpSp>
        <p:nvGrpSpPr>
          <p:cNvPr id="23" name="Group 22">
            <a:extLst>
              <a:ext uri="{FF2B5EF4-FFF2-40B4-BE49-F238E27FC236}">
                <a16:creationId xmlns:a16="http://schemas.microsoft.com/office/drawing/2014/main" id="{10088189-C68F-44BC-206E-C17F640B98DF}"/>
              </a:ext>
            </a:extLst>
          </p:cNvPr>
          <p:cNvGrpSpPr/>
          <p:nvPr/>
        </p:nvGrpSpPr>
        <p:grpSpPr>
          <a:xfrm>
            <a:off x="4452957" y="1555068"/>
            <a:ext cx="3873878" cy="2769675"/>
            <a:chOff x="4172541" y="1494108"/>
            <a:chExt cx="3873878" cy="2769675"/>
          </a:xfrm>
        </p:grpSpPr>
        <p:sp>
          <p:nvSpPr>
            <p:cNvPr id="2" name="Rectangle 1">
              <a:extLst>
                <a:ext uri="{FF2B5EF4-FFF2-40B4-BE49-F238E27FC236}">
                  <a16:creationId xmlns:a16="http://schemas.microsoft.com/office/drawing/2014/main" id="{D51D8E55-2F58-105A-C6D0-025449966EA6}"/>
                </a:ext>
              </a:extLst>
            </p:cNvPr>
            <p:cNvSpPr/>
            <p:nvPr/>
          </p:nvSpPr>
          <p:spPr>
            <a:xfrm>
              <a:off x="6483621" y="1834210"/>
              <a:ext cx="1450848" cy="675000"/>
            </a:xfrm>
            <a:prstGeom prst="rect">
              <a:avLst/>
            </a:prstGeom>
            <a:solidFill>
              <a:srgbClr val="15608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DROUGHT</a:t>
              </a:r>
            </a:p>
          </p:txBody>
        </p:sp>
        <p:sp>
          <p:nvSpPr>
            <p:cNvPr id="4" name="Rectangle 3">
              <a:extLst>
                <a:ext uri="{FF2B5EF4-FFF2-40B4-BE49-F238E27FC236}">
                  <a16:creationId xmlns:a16="http://schemas.microsoft.com/office/drawing/2014/main" id="{3039547D-E741-8043-53E6-62933E3BC122}"/>
                </a:ext>
              </a:extLst>
            </p:cNvPr>
            <p:cNvSpPr/>
            <p:nvPr/>
          </p:nvSpPr>
          <p:spPr bwMode="auto">
            <a:xfrm>
              <a:off x="6425184" y="3184210"/>
              <a:ext cx="1567722" cy="802574"/>
            </a:xfrm>
            <a:prstGeom prst="rect">
              <a:avLst/>
            </a:prstGeom>
            <a:solidFill>
              <a:srgbClr val="ED7D3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DAMAGE RISK FOR WATER SUPPLY NETWORK</a:t>
              </a:r>
            </a:p>
          </p:txBody>
        </p:sp>
        <p:sp>
          <p:nvSpPr>
            <p:cNvPr id="5" name="Rectangle 4">
              <a:extLst>
                <a:ext uri="{FF2B5EF4-FFF2-40B4-BE49-F238E27FC236}">
                  <a16:creationId xmlns:a16="http://schemas.microsoft.com/office/drawing/2014/main" id="{719B2D6B-9AF7-42D7-2808-6FA27437B20A}"/>
                </a:ext>
              </a:extLst>
            </p:cNvPr>
            <p:cNvSpPr/>
            <p:nvPr/>
          </p:nvSpPr>
          <p:spPr bwMode="auto">
            <a:xfrm>
              <a:off x="4315967" y="3247997"/>
              <a:ext cx="1450848" cy="675000"/>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WATER SUPPLY NETWORK</a:t>
              </a:r>
            </a:p>
          </p:txBody>
        </p:sp>
        <p:cxnSp>
          <p:nvCxnSpPr>
            <p:cNvPr id="9" name="Straight Arrow Connector 8">
              <a:extLst>
                <a:ext uri="{FF2B5EF4-FFF2-40B4-BE49-F238E27FC236}">
                  <a16:creationId xmlns:a16="http://schemas.microsoft.com/office/drawing/2014/main" id="{DD64918C-9BC6-10E7-5059-DAACFB271625}"/>
                </a:ext>
              </a:extLst>
            </p:cNvPr>
            <p:cNvCxnSpPr>
              <a:cxnSpLocks/>
              <a:stCxn id="2" idx="2"/>
              <a:endCxn id="4" idx="0"/>
            </p:cNvCxnSpPr>
            <p:nvPr/>
          </p:nvCxnSpPr>
          <p:spPr>
            <a:xfrm>
              <a:off x="7209045" y="2509210"/>
              <a:ext cx="0" cy="675000"/>
            </a:xfrm>
            <a:prstGeom prst="straightConnector1">
              <a:avLst/>
            </a:prstGeom>
            <a:ln w="19050">
              <a:solidFill>
                <a:srgbClr val="ED7D3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A0591445-022A-3FB6-FFD2-1EC419DE9890}"/>
                </a:ext>
              </a:extLst>
            </p:cNvPr>
            <p:cNvCxnSpPr>
              <a:cxnSpLocks/>
              <a:stCxn id="5" idx="3"/>
              <a:endCxn id="4" idx="1"/>
            </p:cNvCxnSpPr>
            <p:nvPr/>
          </p:nvCxnSpPr>
          <p:spPr>
            <a:xfrm>
              <a:off x="5766815" y="3585497"/>
              <a:ext cx="658369"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5CA4434-7B2D-96A4-A025-8914C280534E}"/>
                </a:ext>
              </a:extLst>
            </p:cNvPr>
            <p:cNvSpPr txBox="1"/>
            <p:nvPr/>
          </p:nvSpPr>
          <p:spPr>
            <a:xfrm>
              <a:off x="6483621" y="1494108"/>
              <a:ext cx="1450848" cy="276999"/>
            </a:xfrm>
            <a:prstGeom prst="rect">
              <a:avLst/>
            </a:prstGeom>
            <a:noFill/>
          </p:spPr>
          <p:txBody>
            <a:bodyPr wrap="square" rtlCol="0">
              <a:spAutoFit/>
            </a:bodyPr>
            <a:lstStyle/>
            <a:p>
              <a:pPr algn="ctr"/>
              <a:r>
                <a:rPr lang="en-GB" sz="1200" b="1" dirty="0"/>
                <a:t>HAZARD</a:t>
              </a:r>
            </a:p>
          </p:txBody>
        </p:sp>
        <p:sp>
          <p:nvSpPr>
            <p:cNvPr id="16" name="TextBox 15">
              <a:extLst>
                <a:ext uri="{FF2B5EF4-FFF2-40B4-BE49-F238E27FC236}">
                  <a16:creationId xmlns:a16="http://schemas.microsoft.com/office/drawing/2014/main" id="{826A7B59-D07D-3EAF-5BF8-71F9443BEC88}"/>
                </a:ext>
              </a:extLst>
            </p:cNvPr>
            <p:cNvSpPr txBox="1"/>
            <p:nvPr/>
          </p:nvSpPr>
          <p:spPr bwMode="auto">
            <a:xfrm>
              <a:off x="4172541" y="2905292"/>
              <a:ext cx="1737699" cy="276999"/>
            </a:xfrm>
            <a:prstGeom prst="rect">
              <a:avLst/>
            </a:prstGeom>
            <a:noFill/>
          </p:spPr>
          <p:txBody>
            <a:bodyPr wrap="square" rtlCol="0">
              <a:spAutoFit/>
            </a:bodyPr>
            <a:lstStyle/>
            <a:p>
              <a:pPr algn="ctr"/>
              <a:r>
                <a:rPr lang="en-GB" sz="1200" b="1" dirty="0"/>
                <a:t>EXPOSED ELEMENT</a:t>
              </a:r>
            </a:p>
          </p:txBody>
        </p:sp>
        <p:sp>
          <p:nvSpPr>
            <p:cNvPr id="17" name="TextBox 16">
              <a:extLst>
                <a:ext uri="{FF2B5EF4-FFF2-40B4-BE49-F238E27FC236}">
                  <a16:creationId xmlns:a16="http://schemas.microsoft.com/office/drawing/2014/main" id="{82F459D8-B460-D405-1752-20EC6DC213E1}"/>
                </a:ext>
              </a:extLst>
            </p:cNvPr>
            <p:cNvSpPr txBox="1"/>
            <p:nvPr/>
          </p:nvSpPr>
          <p:spPr bwMode="auto">
            <a:xfrm>
              <a:off x="6361823" y="3986784"/>
              <a:ext cx="1684596" cy="276999"/>
            </a:xfrm>
            <a:prstGeom prst="rect">
              <a:avLst/>
            </a:prstGeom>
            <a:noFill/>
          </p:spPr>
          <p:txBody>
            <a:bodyPr wrap="square" rtlCol="0">
              <a:spAutoFit/>
            </a:bodyPr>
            <a:lstStyle/>
            <a:p>
              <a:pPr algn="ctr"/>
              <a:r>
                <a:rPr lang="en-GB" sz="1200" b="1" dirty="0"/>
                <a:t>RISK CATEGORY</a:t>
              </a:r>
            </a:p>
          </p:txBody>
        </p:sp>
      </p:grpSp>
    </p:spTree>
    <p:extLst>
      <p:ext uri="{BB962C8B-B14F-4D97-AF65-F5344CB8AC3E}">
        <p14:creationId xmlns:p14="http://schemas.microsoft.com/office/powerpoint/2010/main" val="3182058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08045955" name="Google Shape;168;p7"/>
          <p:cNvSpPr txBox="1"/>
          <p:nvPr/>
        </p:nvSpPr>
        <p:spPr bwMode="auto">
          <a:xfrm>
            <a:off x="576281" y="325719"/>
            <a:ext cx="2000700" cy="4611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ct val="100000"/>
              <a:buFont typeface="Arial"/>
              <a:buNone/>
              <a:defRPr/>
            </a:pPr>
            <a:r>
              <a:rPr sz="2100" b="1" i="0" u="none" strike="noStrike" cap="none">
                <a:solidFill>
                  <a:srgbClr val="70AD47"/>
                </a:solidFill>
                <a:latin typeface="Trebuchet MS"/>
                <a:ea typeface="Trebuchet MS"/>
                <a:cs typeface="Trebuchet MS"/>
              </a:rPr>
              <a:t>IMPACT CHAIN</a:t>
            </a:r>
          </a:p>
        </p:txBody>
      </p:sp>
      <p:pic>
        <p:nvPicPr>
          <p:cNvPr id="1714782455" name="Google Shape;172;p7" descr="Immagine che contiene testo, schermata, diagramma, cerchio&#10;&#10;Descrizione generata automaticamente"/>
          <p:cNvPicPr/>
          <p:nvPr/>
        </p:nvPicPr>
        <p:blipFill>
          <a:blip r:embed="rId3">
            <a:alphaModFix/>
          </a:blip>
          <a:stretch/>
        </p:blipFill>
        <p:spPr bwMode="auto">
          <a:xfrm>
            <a:off x="1224048" y="1622403"/>
            <a:ext cx="2186860" cy="1898693"/>
          </a:xfrm>
          <a:prstGeom prst="rect">
            <a:avLst/>
          </a:prstGeom>
          <a:noFill/>
          <a:ln>
            <a:noFill/>
          </a:ln>
        </p:spPr>
      </p:pic>
      <p:grpSp>
        <p:nvGrpSpPr>
          <p:cNvPr id="45" name="Group 44">
            <a:extLst>
              <a:ext uri="{FF2B5EF4-FFF2-40B4-BE49-F238E27FC236}">
                <a16:creationId xmlns:a16="http://schemas.microsoft.com/office/drawing/2014/main" id="{69104691-9678-98DB-D073-A94CFA37380C}"/>
              </a:ext>
            </a:extLst>
          </p:cNvPr>
          <p:cNvGrpSpPr/>
          <p:nvPr/>
        </p:nvGrpSpPr>
        <p:grpSpPr>
          <a:xfrm>
            <a:off x="4685869" y="523712"/>
            <a:ext cx="4369301" cy="4096075"/>
            <a:chOff x="3911106" y="295948"/>
            <a:chExt cx="4369301" cy="4096075"/>
          </a:xfrm>
        </p:grpSpPr>
        <p:sp>
          <p:nvSpPr>
            <p:cNvPr id="8" name="TextBox 7">
              <a:extLst>
                <a:ext uri="{FF2B5EF4-FFF2-40B4-BE49-F238E27FC236}">
                  <a16:creationId xmlns:a16="http://schemas.microsoft.com/office/drawing/2014/main" id="{FDD0245B-A0F4-4749-79EE-F7C355937CDF}"/>
                </a:ext>
              </a:extLst>
            </p:cNvPr>
            <p:cNvSpPr txBox="1"/>
            <p:nvPr/>
          </p:nvSpPr>
          <p:spPr>
            <a:xfrm>
              <a:off x="5528723" y="295948"/>
              <a:ext cx="1224960" cy="246221"/>
            </a:xfrm>
            <a:prstGeom prst="rect">
              <a:avLst/>
            </a:prstGeom>
            <a:noFill/>
          </p:spPr>
          <p:txBody>
            <a:bodyPr wrap="square" rtlCol="0">
              <a:spAutoFit/>
            </a:bodyPr>
            <a:lstStyle/>
            <a:p>
              <a:pPr algn="ctr"/>
              <a:r>
                <a:rPr lang="en-GB" sz="1000" b="1" dirty="0"/>
                <a:t>HAZARD</a:t>
              </a:r>
            </a:p>
          </p:txBody>
        </p:sp>
        <p:grpSp>
          <p:nvGrpSpPr>
            <p:cNvPr id="44" name="Group 43">
              <a:extLst>
                <a:ext uri="{FF2B5EF4-FFF2-40B4-BE49-F238E27FC236}">
                  <a16:creationId xmlns:a16="http://schemas.microsoft.com/office/drawing/2014/main" id="{8F36C657-CF50-7DBA-6205-9326B922C5A9}"/>
                </a:ext>
              </a:extLst>
            </p:cNvPr>
            <p:cNvGrpSpPr/>
            <p:nvPr/>
          </p:nvGrpSpPr>
          <p:grpSpPr>
            <a:xfrm>
              <a:off x="3911106" y="519960"/>
              <a:ext cx="4369301" cy="3872063"/>
              <a:chOff x="3911106" y="519960"/>
              <a:chExt cx="4369301" cy="3872063"/>
            </a:xfrm>
          </p:grpSpPr>
          <p:sp>
            <p:nvSpPr>
              <p:cNvPr id="3" name="Rectangle 2">
                <a:extLst>
                  <a:ext uri="{FF2B5EF4-FFF2-40B4-BE49-F238E27FC236}">
                    <a16:creationId xmlns:a16="http://schemas.microsoft.com/office/drawing/2014/main" id="{C67F4FC0-3930-44D4-E3C4-D56C32DC1399}"/>
                  </a:ext>
                </a:extLst>
              </p:cNvPr>
              <p:cNvSpPr/>
              <p:nvPr/>
            </p:nvSpPr>
            <p:spPr>
              <a:xfrm>
                <a:off x="5637583" y="519960"/>
                <a:ext cx="1007241" cy="461100"/>
              </a:xfrm>
              <a:prstGeom prst="rect">
                <a:avLst/>
              </a:prstGeom>
              <a:solidFill>
                <a:srgbClr val="15608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DROUGHT</a:t>
                </a:r>
              </a:p>
            </p:txBody>
          </p:sp>
          <p:sp>
            <p:nvSpPr>
              <p:cNvPr id="4" name="Rectangle 3">
                <a:extLst>
                  <a:ext uri="{FF2B5EF4-FFF2-40B4-BE49-F238E27FC236}">
                    <a16:creationId xmlns:a16="http://schemas.microsoft.com/office/drawing/2014/main" id="{0F01C411-D1E1-DC1A-8CBD-D5457D7E9E92}"/>
                  </a:ext>
                </a:extLst>
              </p:cNvPr>
              <p:cNvSpPr/>
              <p:nvPr/>
            </p:nvSpPr>
            <p:spPr bwMode="auto">
              <a:xfrm>
                <a:off x="5430046" y="1376631"/>
                <a:ext cx="1422315" cy="521094"/>
              </a:xfrm>
              <a:prstGeom prst="rect">
                <a:avLst/>
              </a:prstGeom>
              <a:solidFill>
                <a:srgbClr val="ED7D3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DAMAGE RISK FOR WATER SUPPLY NETWORK</a:t>
                </a:r>
              </a:p>
            </p:txBody>
          </p:sp>
          <p:cxnSp>
            <p:nvCxnSpPr>
              <p:cNvPr id="6" name="Straight Arrow Connector 5">
                <a:extLst>
                  <a:ext uri="{FF2B5EF4-FFF2-40B4-BE49-F238E27FC236}">
                    <a16:creationId xmlns:a16="http://schemas.microsoft.com/office/drawing/2014/main" id="{9E664B11-8373-A0B0-DB4A-7803B72EB2C4}"/>
                  </a:ext>
                </a:extLst>
              </p:cNvPr>
              <p:cNvCxnSpPr>
                <a:cxnSpLocks/>
                <a:stCxn id="3" idx="2"/>
                <a:endCxn id="4" idx="0"/>
              </p:cNvCxnSpPr>
              <p:nvPr/>
            </p:nvCxnSpPr>
            <p:spPr>
              <a:xfrm>
                <a:off x="6141204" y="981060"/>
                <a:ext cx="0" cy="395571"/>
              </a:xfrm>
              <a:prstGeom prst="straightConnector1">
                <a:avLst/>
              </a:prstGeom>
              <a:ln w="19050">
                <a:solidFill>
                  <a:srgbClr val="ED7D3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FA74480-8E88-483E-2C7D-99CDA0DF0141}"/>
                  </a:ext>
                </a:extLst>
              </p:cNvPr>
              <p:cNvCxnSpPr>
                <a:cxnSpLocks/>
                <a:stCxn id="17" idx="3"/>
              </p:cNvCxnSpPr>
              <p:nvPr/>
            </p:nvCxnSpPr>
            <p:spPr>
              <a:xfrm>
                <a:off x="5352338" y="2847408"/>
                <a:ext cx="788865"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93C485A-CF73-4C98-6819-BE492B193EB7}"/>
                  </a:ext>
                </a:extLst>
              </p:cNvPr>
              <p:cNvSpPr txBox="1"/>
              <p:nvPr/>
            </p:nvSpPr>
            <p:spPr bwMode="auto">
              <a:xfrm>
                <a:off x="3911106" y="3123064"/>
                <a:ext cx="1657503" cy="246221"/>
              </a:xfrm>
              <a:prstGeom prst="rect">
                <a:avLst/>
              </a:prstGeom>
              <a:noFill/>
            </p:spPr>
            <p:txBody>
              <a:bodyPr wrap="square" rtlCol="0">
                <a:spAutoFit/>
              </a:bodyPr>
              <a:lstStyle/>
              <a:p>
                <a:pPr algn="ctr"/>
                <a:r>
                  <a:rPr lang="en-GB" sz="1000" b="1" dirty="0"/>
                  <a:t>EXPOSED ELEMENT</a:t>
                </a:r>
              </a:p>
            </p:txBody>
          </p:sp>
          <p:sp>
            <p:nvSpPr>
              <p:cNvPr id="10" name="TextBox 9">
                <a:extLst>
                  <a:ext uri="{FF2B5EF4-FFF2-40B4-BE49-F238E27FC236}">
                    <a16:creationId xmlns:a16="http://schemas.microsoft.com/office/drawing/2014/main" id="{BFBDFB1A-CF55-D372-FF41-84A32C06D1DB}"/>
                  </a:ext>
                </a:extLst>
              </p:cNvPr>
              <p:cNvSpPr txBox="1"/>
              <p:nvPr/>
            </p:nvSpPr>
            <p:spPr bwMode="auto">
              <a:xfrm>
                <a:off x="6831391" y="1514067"/>
                <a:ext cx="1422315" cy="246221"/>
              </a:xfrm>
              <a:prstGeom prst="rect">
                <a:avLst/>
              </a:prstGeom>
              <a:noFill/>
            </p:spPr>
            <p:txBody>
              <a:bodyPr wrap="square" rtlCol="0">
                <a:spAutoFit/>
              </a:bodyPr>
              <a:lstStyle/>
              <a:p>
                <a:pPr algn="ctr"/>
                <a:r>
                  <a:rPr lang="en-GB" sz="1000" b="1" dirty="0"/>
                  <a:t>RISK CATEGORY</a:t>
                </a:r>
              </a:p>
            </p:txBody>
          </p:sp>
          <p:sp>
            <p:nvSpPr>
              <p:cNvPr id="13" name="Rectangle 12">
                <a:extLst>
                  <a:ext uri="{FF2B5EF4-FFF2-40B4-BE49-F238E27FC236}">
                    <a16:creationId xmlns:a16="http://schemas.microsoft.com/office/drawing/2014/main" id="{57D9D01B-B06C-6854-6FBA-A95777FEC8A8}"/>
                  </a:ext>
                </a:extLst>
              </p:cNvPr>
              <p:cNvSpPr/>
              <p:nvPr/>
            </p:nvSpPr>
            <p:spPr bwMode="auto">
              <a:xfrm>
                <a:off x="5535998" y="3932856"/>
                <a:ext cx="1217685" cy="459167"/>
              </a:xfrm>
              <a:prstGeom prst="rect">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RISK ASSESSMENT RESULT</a:t>
                </a:r>
              </a:p>
            </p:txBody>
          </p:sp>
          <p:cxnSp>
            <p:nvCxnSpPr>
              <p:cNvPr id="14" name="Straight Arrow Connector 13">
                <a:extLst>
                  <a:ext uri="{FF2B5EF4-FFF2-40B4-BE49-F238E27FC236}">
                    <a16:creationId xmlns:a16="http://schemas.microsoft.com/office/drawing/2014/main" id="{EB854E2F-2919-72C0-C383-FAF821F4BA37}"/>
                  </a:ext>
                </a:extLst>
              </p:cNvPr>
              <p:cNvCxnSpPr>
                <a:cxnSpLocks/>
                <a:stCxn id="4" idx="2"/>
                <a:endCxn id="13" idx="0"/>
              </p:cNvCxnSpPr>
              <p:nvPr/>
            </p:nvCxnSpPr>
            <p:spPr bwMode="auto">
              <a:xfrm>
                <a:off x="6141204" y="1897725"/>
                <a:ext cx="3637" cy="203513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C479D605-9265-3D16-2573-12EB56606072}"/>
                  </a:ext>
                </a:extLst>
              </p:cNvPr>
              <p:cNvSpPr/>
              <p:nvPr/>
            </p:nvSpPr>
            <p:spPr bwMode="auto">
              <a:xfrm>
                <a:off x="4127378" y="2571750"/>
                <a:ext cx="1224960" cy="551316"/>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WATER SUPPLY NETWORK</a:t>
                </a:r>
              </a:p>
            </p:txBody>
          </p:sp>
          <p:cxnSp>
            <p:nvCxnSpPr>
              <p:cNvPr id="27" name="Connector: Elbow 26">
                <a:extLst>
                  <a:ext uri="{FF2B5EF4-FFF2-40B4-BE49-F238E27FC236}">
                    <a16:creationId xmlns:a16="http://schemas.microsoft.com/office/drawing/2014/main" id="{1889306A-E626-FF62-EED2-E8B324D85661}"/>
                  </a:ext>
                </a:extLst>
              </p:cNvPr>
              <p:cNvCxnSpPr>
                <a:cxnSpLocks/>
                <a:stCxn id="17" idx="0"/>
                <a:endCxn id="4" idx="1"/>
              </p:cNvCxnSpPr>
              <p:nvPr/>
            </p:nvCxnSpPr>
            <p:spPr>
              <a:xfrm rot="5400000" flipH="1" flipV="1">
                <a:off x="4617666" y="1759370"/>
                <a:ext cx="934572" cy="690188"/>
              </a:xfrm>
              <a:prstGeom prst="bentConnector2">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9" name="Rectangle 28">
                <a:extLst>
                  <a:ext uri="{FF2B5EF4-FFF2-40B4-BE49-F238E27FC236}">
                    <a16:creationId xmlns:a16="http://schemas.microsoft.com/office/drawing/2014/main" id="{665C93D0-F363-7864-F79F-C713BD4F9AB5}"/>
                  </a:ext>
                </a:extLst>
              </p:cNvPr>
              <p:cNvSpPr/>
              <p:nvPr/>
            </p:nvSpPr>
            <p:spPr bwMode="auto">
              <a:xfrm>
                <a:off x="6597745" y="2562822"/>
                <a:ext cx="1252360" cy="551315"/>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VULNERABILITY</a:t>
                </a:r>
              </a:p>
            </p:txBody>
          </p:sp>
          <p:sp>
            <p:nvSpPr>
              <p:cNvPr id="30" name="Rectangle 29">
                <a:extLst>
                  <a:ext uri="{FF2B5EF4-FFF2-40B4-BE49-F238E27FC236}">
                    <a16:creationId xmlns:a16="http://schemas.microsoft.com/office/drawing/2014/main" id="{6CB18D88-E578-68AB-329E-99E2075123DA}"/>
                  </a:ext>
                </a:extLst>
              </p:cNvPr>
              <p:cNvSpPr/>
              <p:nvPr/>
            </p:nvSpPr>
            <p:spPr bwMode="auto">
              <a:xfrm>
                <a:off x="6214521" y="3245512"/>
                <a:ext cx="860605" cy="261610"/>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Sensitivity</a:t>
                </a:r>
              </a:p>
            </p:txBody>
          </p:sp>
          <p:sp>
            <p:nvSpPr>
              <p:cNvPr id="31" name="Rectangle 30">
                <a:extLst>
                  <a:ext uri="{FF2B5EF4-FFF2-40B4-BE49-F238E27FC236}">
                    <a16:creationId xmlns:a16="http://schemas.microsoft.com/office/drawing/2014/main" id="{D6B0D9CC-3BF5-613C-2982-AC300705CA10}"/>
                  </a:ext>
                </a:extLst>
              </p:cNvPr>
              <p:cNvSpPr/>
              <p:nvPr/>
            </p:nvSpPr>
            <p:spPr bwMode="auto">
              <a:xfrm>
                <a:off x="7419802" y="3210202"/>
                <a:ext cx="860605" cy="332229"/>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Adaptive capacity</a:t>
                </a:r>
              </a:p>
            </p:txBody>
          </p:sp>
          <p:cxnSp>
            <p:nvCxnSpPr>
              <p:cNvPr id="33" name="Connector: Elbow 32">
                <a:extLst>
                  <a:ext uri="{FF2B5EF4-FFF2-40B4-BE49-F238E27FC236}">
                    <a16:creationId xmlns:a16="http://schemas.microsoft.com/office/drawing/2014/main" id="{402061A1-9D6E-4E34-67FD-294A79B2E335}"/>
                  </a:ext>
                </a:extLst>
              </p:cNvPr>
              <p:cNvCxnSpPr>
                <a:cxnSpLocks/>
                <a:stCxn id="29" idx="2"/>
                <a:endCxn id="30" idx="3"/>
              </p:cNvCxnSpPr>
              <p:nvPr/>
            </p:nvCxnSpPr>
            <p:spPr>
              <a:xfrm rot="5400000">
                <a:off x="7018436" y="3170828"/>
                <a:ext cx="262180" cy="148799"/>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5" name="Connector: Elbow 34">
                <a:extLst>
                  <a:ext uri="{FF2B5EF4-FFF2-40B4-BE49-F238E27FC236}">
                    <a16:creationId xmlns:a16="http://schemas.microsoft.com/office/drawing/2014/main" id="{0BBBAA70-78FE-8616-19CD-E5EAF9B493AF}"/>
                  </a:ext>
                </a:extLst>
              </p:cNvPr>
              <p:cNvCxnSpPr>
                <a:cxnSpLocks/>
                <a:stCxn id="29" idx="2"/>
                <a:endCxn id="31" idx="1"/>
              </p:cNvCxnSpPr>
              <p:nvPr/>
            </p:nvCxnSpPr>
            <p:spPr bwMode="auto">
              <a:xfrm rot="16200000" flipH="1">
                <a:off x="7190773" y="3147288"/>
                <a:ext cx="262180" cy="195877"/>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D0ECF807-1F48-B800-0CBA-B8D73EC1E792}"/>
                  </a:ext>
                </a:extLst>
              </p:cNvPr>
              <p:cNvCxnSpPr>
                <a:cxnSpLocks/>
                <a:stCxn id="29" idx="1"/>
              </p:cNvCxnSpPr>
              <p:nvPr/>
            </p:nvCxnSpPr>
            <p:spPr>
              <a:xfrm flipH="1">
                <a:off x="6141203" y="2838480"/>
                <a:ext cx="456542" cy="8928"/>
              </a:xfrm>
              <a:prstGeom prst="straightConnector1">
                <a:avLst/>
              </a:prstGeom>
              <a:ln w="19050">
                <a:solidFill>
                  <a:srgbClr val="70AD47"/>
                </a:solidFill>
                <a:tailEnd type="triangle"/>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88966621" name="Google Shape;186;p9"/>
          <p:cNvSpPr txBox="1"/>
          <p:nvPr/>
        </p:nvSpPr>
        <p:spPr bwMode="auto">
          <a:xfrm>
            <a:off x="900248" y="1708216"/>
            <a:ext cx="4484313" cy="1344564"/>
          </a:xfrm>
          <a:prstGeom prst="rect">
            <a:avLst/>
          </a:prstGeom>
          <a:noFill/>
          <a:ln>
            <a:noFill/>
          </a:ln>
        </p:spPr>
        <p:txBody>
          <a:bodyPr spcFirstLastPara="1" wrap="square" lIns="51400" tIns="25700" rIns="51400" bIns="25700" anchor="t" anchorCtr="0">
            <a:spAutoFit/>
          </a:bodyPr>
          <a:lstStyle/>
          <a:p>
            <a:pPr marL="257175" marR="0" lvl="0" indent="-107155" algn="l" rtl="0">
              <a:lnSpc>
                <a:spcPct val="100000"/>
              </a:lnSpc>
              <a:spcBef>
                <a:spcPts val="0"/>
              </a:spcBef>
              <a:spcAft>
                <a:spcPts val="0"/>
              </a:spcAft>
              <a:buClr>
                <a:srgbClr val="000000"/>
              </a:buClr>
              <a:buSzPts val="1350"/>
              <a:buFont typeface="Arial"/>
              <a:buNone/>
              <a:defRPr/>
            </a:pPr>
            <a:endParaRPr b="1" i="0" u="none" strike="noStrike" cap="none" dirty="0">
              <a:solidFill>
                <a:srgbClr val="7F7F7F"/>
              </a:solidFill>
              <a:latin typeface="Trebuchet MS"/>
              <a:ea typeface="Trebuchet MS"/>
              <a:cs typeface="Trebuchet MS"/>
            </a:endParaRPr>
          </a:p>
          <a:p>
            <a:pPr marL="257175" marR="0" lvl="0" indent="-192881" algn="l" rtl="0">
              <a:lnSpc>
                <a:spcPct val="100000"/>
              </a:lnSpc>
              <a:spcBef>
                <a:spcPts val="0"/>
              </a:spcBef>
              <a:spcAft>
                <a:spcPts val="0"/>
              </a:spcAft>
              <a:buClr>
                <a:srgbClr val="7F7F7F"/>
              </a:buClr>
              <a:buSzPts val="1800"/>
              <a:buFont typeface="Trebuchet MS"/>
              <a:buChar char="▪"/>
              <a:defRPr/>
            </a:pPr>
            <a:r>
              <a:rPr lang="en-GB" dirty="0">
                <a:solidFill>
                  <a:srgbClr val="7F7F7F"/>
                </a:solidFill>
                <a:latin typeface="Trebuchet MS"/>
                <a:ea typeface="Trebuchet MS"/>
                <a:cs typeface="Trebuchet MS"/>
              </a:rPr>
              <a:t>Consumption</a:t>
            </a:r>
          </a:p>
          <a:p>
            <a:pPr marL="257175" marR="0" lvl="0" indent="-192881" algn="l" rtl="0">
              <a:lnSpc>
                <a:spcPct val="100000"/>
              </a:lnSpc>
              <a:spcBef>
                <a:spcPts val="0"/>
              </a:spcBef>
              <a:spcAft>
                <a:spcPts val="0"/>
              </a:spcAft>
              <a:buClr>
                <a:srgbClr val="7F7F7F"/>
              </a:buClr>
              <a:buSzPts val="1800"/>
              <a:buFont typeface="Trebuchet MS"/>
              <a:buChar char="▪"/>
              <a:defRPr/>
            </a:pPr>
            <a:r>
              <a:rPr lang="en-GB" b="0" i="0" u="none" strike="noStrike" cap="none" dirty="0">
                <a:solidFill>
                  <a:srgbClr val="7F7F7F"/>
                </a:solidFill>
                <a:latin typeface="Trebuchet MS"/>
                <a:ea typeface="Trebuchet MS"/>
                <a:cs typeface="Trebuchet MS"/>
              </a:rPr>
              <a:t>Water consumption during the tourist season</a:t>
            </a:r>
          </a:p>
          <a:p>
            <a:pPr marL="257175" marR="0" lvl="0" indent="-192881" algn="l" rtl="0">
              <a:lnSpc>
                <a:spcPct val="100000"/>
              </a:lnSpc>
              <a:spcBef>
                <a:spcPts val="0"/>
              </a:spcBef>
              <a:spcAft>
                <a:spcPts val="0"/>
              </a:spcAft>
              <a:buClr>
                <a:srgbClr val="7F7F7F"/>
              </a:buClr>
              <a:buSzPts val="1800"/>
              <a:buFont typeface="Trebuchet MS"/>
              <a:buChar char="▪"/>
              <a:defRPr/>
            </a:pPr>
            <a:r>
              <a:rPr lang="en-GB" dirty="0">
                <a:solidFill>
                  <a:srgbClr val="7F7F7F"/>
                </a:solidFill>
                <a:latin typeface="Trebuchet MS"/>
                <a:ea typeface="Trebuchet MS"/>
                <a:cs typeface="Trebuchet MS"/>
              </a:rPr>
              <a:t>Regional competitiveness index</a:t>
            </a:r>
          </a:p>
          <a:p>
            <a:pPr marL="257175" marR="0" lvl="0" indent="-192881" algn="l" rtl="0">
              <a:lnSpc>
                <a:spcPct val="100000"/>
              </a:lnSpc>
              <a:spcBef>
                <a:spcPts val="0"/>
              </a:spcBef>
              <a:spcAft>
                <a:spcPts val="0"/>
              </a:spcAft>
              <a:buClr>
                <a:srgbClr val="7F7F7F"/>
              </a:buClr>
              <a:buSzPts val="1800"/>
              <a:buFont typeface="Trebuchet MS"/>
              <a:buChar char="▪"/>
              <a:defRPr/>
            </a:pPr>
            <a:r>
              <a:rPr lang="en-GB" dirty="0">
                <a:solidFill>
                  <a:srgbClr val="7F7F7F"/>
                </a:solidFill>
                <a:latin typeface="Trebuchet MS"/>
                <a:ea typeface="Trebuchet MS"/>
                <a:cs typeface="Trebuchet MS"/>
              </a:rPr>
              <a:t>Water loss</a:t>
            </a:r>
            <a:br>
              <a:rPr b="0" i="0" u="none" strike="noStrike" cap="none" dirty="0">
                <a:solidFill>
                  <a:srgbClr val="7F7F7F"/>
                </a:solidFill>
                <a:latin typeface="Trebuchet MS"/>
                <a:ea typeface="Trebuchet MS"/>
                <a:cs typeface="Trebuchet MS"/>
              </a:rPr>
            </a:br>
            <a:endParaRPr b="0" i="0" u="none" strike="noStrike" cap="none" dirty="0">
              <a:solidFill>
                <a:srgbClr val="7F7F7F"/>
              </a:solidFill>
              <a:latin typeface="Trebuchet MS"/>
              <a:ea typeface="Trebuchet MS"/>
              <a:cs typeface="Trebuchet MS"/>
            </a:endParaRPr>
          </a:p>
        </p:txBody>
      </p:sp>
      <p:sp>
        <p:nvSpPr>
          <p:cNvPr id="1431066767" name="Google Shape;190;p9"/>
          <p:cNvSpPr txBox="1"/>
          <p:nvPr/>
        </p:nvSpPr>
        <p:spPr bwMode="auto">
          <a:xfrm>
            <a:off x="872552" y="325725"/>
            <a:ext cx="3543900" cy="461100"/>
          </a:xfrm>
          <a:prstGeom prst="rect">
            <a:avLst/>
          </a:prstGeom>
          <a:noFill/>
          <a:ln>
            <a:noFill/>
          </a:ln>
        </p:spPr>
        <p:txBody>
          <a:bodyPr spcFirstLastPara="1" wrap="square" lIns="68550" tIns="34275" rIns="68550" bIns="34275" anchor="ctr" anchorCtr="0">
            <a:normAutofit/>
          </a:bodyPr>
          <a:lstStyle/>
          <a:p>
            <a:pPr marL="162000" marR="0" lvl="0" indent="0" algn="l" rtl="0">
              <a:lnSpc>
                <a:spcPct val="100000"/>
              </a:lnSpc>
              <a:spcBef>
                <a:spcPts val="0"/>
              </a:spcBef>
              <a:spcAft>
                <a:spcPts val="0"/>
              </a:spcAft>
              <a:buClr>
                <a:srgbClr val="000000"/>
              </a:buClr>
              <a:buSzPts val="2100"/>
              <a:buFont typeface="Arial"/>
              <a:buNone/>
              <a:defRPr/>
            </a:pPr>
            <a:r>
              <a:rPr sz="2100" b="1" i="0" u="none" strike="noStrike" cap="none" dirty="0">
                <a:solidFill>
                  <a:srgbClr val="70AD47"/>
                </a:solidFill>
                <a:latin typeface="Trebuchet MS"/>
                <a:ea typeface="Trebuchet MS"/>
                <a:cs typeface="Trebuchet MS"/>
              </a:rPr>
              <a:t>VULNERABILITY CRITERIA</a:t>
            </a:r>
          </a:p>
        </p:txBody>
      </p:sp>
      <p:sp>
        <p:nvSpPr>
          <p:cNvPr id="1145082612" name="Google Shape;189;p9"/>
          <p:cNvSpPr/>
          <p:nvPr/>
        </p:nvSpPr>
        <p:spPr bwMode="auto">
          <a:xfrm rot="1001163">
            <a:off x="4973638" y="2517706"/>
            <a:ext cx="2237493" cy="170852"/>
          </a:xfrm>
          <a:prstGeom prst="leftArrow">
            <a:avLst>
              <a:gd name="adj1" fmla="val 50000"/>
              <a:gd name="adj2" fmla="val 50000"/>
            </a:avLst>
          </a:prstGeom>
          <a:solidFill>
            <a:srgbClr val="FF0000"/>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dirty="0">
              <a:solidFill>
                <a:srgbClr val="FFFFFF"/>
              </a:solidFill>
              <a:latin typeface="Trebuchet MS"/>
              <a:ea typeface="Trebuchet MS"/>
              <a:cs typeface="Trebuchet MS"/>
            </a:endParaRPr>
          </a:p>
        </p:txBody>
      </p:sp>
      <p:grpSp>
        <p:nvGrpSpPr>
          <p:cNvPr id="26" name="Group 25">
            <a:extLst>
              <a:ext uri="{FF2B5EF4-FFF2-40B4-BE49-F238E27FC236}">
                <a16:creationId xmlns:a16="http://schemas.microsoft.com/office/drawing/2014/main" id="{F9BED310-F704-64B1-5062-B4BC72EAC6CC}"/>
              </a:ext>
            </a:extLst>
          </p:cNvPr>
          <p:cNvGrpSpPr/>
          <p:nvPr/>
        </p:nvGrpSpPr>
        <p:grpSpPr>
          <a:xfrm>
            <a:off x="4933332" y="523712"/>
            <a:ext cx="4121838" cy="4096075"/>
            <a:chOff x="4158569" y="295948"/>
            <a:chExt cx="4121838" cy="4096075"/>
          </a:xfrm>
        </p:grpSpPr>
        <p:sp>
          <p:nvSpPr>
            <p:cNvPr id="27" name="TextBox 26">
              <a:extLst>
                <a:ext uri="{FF2B5EF4-FFF2-40B4-BE49-F238E27FC236}">
                  <a16:creationId xmlns:a16="http://schemas.microsoft.com/office/drawing/2014/main" id="{D2F0E95B-9EE8-E813-E69A-BFBA06ED5E43}"/>
                </a:ext>
              </a:extLst>
            </p:cNvPr>
            <p:cNvSpPr txBox="1"/>
            <p:nvPr/>
          </p:nvSpPr>
          <p:spPr>
            <a:xfrm>
              <a:off x="5528723" y="295948"/>
              <a:ext cx="1224960" cy="246221"/>
            </a:xfrm>
            <a:prstGeom prst="rect">
              <a:avLst/>
            </a:prstGeom>
            <a:noFill/>
          </p:spPr>
          <p:txBody>
            <a:bodyPr wrap="square" rtlCol="0">
              <a:spAutoFit/>
            </a:bodyPr>
            <a:lstStyle/>
            <a:p>
              <a:pPr algn="ctr"/>
              <a:r>
                <a:rPr lang="en-GB" sz="1000" b="1" dirty="0"/>
                <a:t>HAZARD</a:t>
              </a:r>
            </a:p>
          </p:txBody>
        </p:sp>
        <p:grpSp>
          <p:nvGrpSpPr>
            <p:cNvPr id="28" name="Group 27">
              <a:extLst>
                <a:ext uri="{FF2B5EF4-FFF2-40B4-BE49-F238E27FC236}">
                  <a16:creationId xmlns:a16="http://schemas.microsoft.com/office/drawing/2014/main" id="{B05C70C8-15C6-3ABB-FB05-5C9A8AF113F4}"/>
                </a:ext>
              </a:extLst>
            </p:cNvPr>
            <p:cNvGrpSpPr/>
            <p:nvPr/>
          </p:nvGrpSpPr>
          <p:grpSpPr>
            <a:xfrm>
              <a:off x="4158569" y="519960"/>
              <a:ext cx="4121838" cy="3872063"/>
              <a:chOff x="4158569" y="519960"/>
              <a:chExt cx="4121838" cy="3872063"/>
            </a:xfrm>
          </p:grpSpPr>
          <p:sp>
            <p:nvSpPr>
              <p:cNvPr id="29" name="Rectangle 28">
                <a:extLst>
                  <a:ext uri="{FF2B5EF4-FFF2-40B4-BE49-F238E27FC236}">
                    <a16:creationId xmlns:a16="http://schemas.microsoft.com/office/drawing/2014/main" id="{9160D345-79BE-EEB4-131C-26086ED64509}"/>
                  </a:ext>
                </a:extLst>
              </p:cNvPr>
              <p:cNvSpPr/>
              <p:nvPr/>
            </p:nvSpPr>
            <p:spPr>
              <a:xfrm>
                <a:off x="5637583" y="519960"/>
                <a:ext cx="1007241" cy="461100"/>
              </a:xfrm>
              <a:prstGeom prst="rect">
                <a:avLst/>
              </a:prstGeom>
              <a:solidFill>
                <a:srgbClr val="15608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DROUGHT</a:t>
                </a:r>
              </a:p>
            </p:txBody>
          </p:sp>
          <p:sp>
            <p:nvSpPr>
              <p:cNvPr id="30" name="Rectangle 29">
                <a:extLst>
                  <a:ext uri="{FF2B5EF4-FFF2-40B4-BE49-F238E27FC236}">
                    <a16:creationId xmlns:a16="http://schemas.microsoft.com/office/drawing/2014/main" id="{259FF7BB-E470-44EA-B9E2-FE434502827B}"/>
                  </a:ext>
                </a:extLst>
              </p:cNvPr>
              <p:cNvSpPr/>
              <p:nvPr/>
            </p:nvSpPr>
            <p:spPr bwMode="auto">
              <a:xfrm>
                <a:off x="5430046" y="1376631"/>
                <a:ext cx="1422315" cy="521094"/>
              </a:xfrm>
              <a:prstGeom prst="rect">
                <a:avLst/>
              </a:prstGeom>
              <a:solidFill>
                <a:srgbClr val="ED7D3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DAMAGE RISK FOR WATER SUPPLY NETWORK</a:t>
                </a:r>
              </a:p>
            </p:txBody>
          </p:sp>
          <p:cxnSp>
            <p:nvCxnSpPr>
              <p:cNvPr id="31" name="Straight Arrow Connector 30">
                <a:extLst>
                  <a:ext uri="{FF2B5EF4-FFF2-40B4-BE49-F238E27FC236}">
                    <a16:creationId xmlns:a16="http://schemas.microsoft.com/office/drawing/2014/main" id="{201F1DB3-23FE-EC49-4EB5-68E02F45A780}"/>
                  </a:ext>
                </a:extLst>
              </p:cNvPr>
              <p:cNvCxnSpPr>
                <a:cxnSpLocks/>
                <a:stCxn id="29" idx="2"/>
                <a:endCxn id="30" idx="0"/>
              </p:cNvCxnSpPr>
              <p:nvPr/>
            </p:nvCxnSpPr>
            <p:spPr>
              <a:xfrm>
                <a:off x="6141204" y="981060"/>
                <a:ext cx="0" cy="395571"/>
              </a:xfrm>
              <a:prstGeom prst="straightConnector1">
                <a:avLst/>
              </a:prstGeom>
              <a:ln w="19050">
                <a:solidFill>
                  <a:srgbClr val="ED7D3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333C151C-79BC-B844-C19A-1527230F1280}"/>
                  </a:ext>
                </a:extLst>
              </p:cNvPr>
              <p:cNvCxnSpPr>
                <a:cxnSpLocks/>
                <a:stCxn id="37" idx="3"/>
              </p:cNvCxnSpPr>
              <p:nvPr/>
            </p:nvCxnSpPr>
            <p:spPr>
              <a:xfrm>
                <a:off x="5565918" y="2838479"/>
                <a:ext cx="575285"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F1347E69-9947-A7AD-CF90-7EA548C6DD15}"/>
                  </a:ext>
                </a:extLst>
              </p:cNvPr>
              <p:cNvSpPr txBox="1"/>
              <p:nvPr/>
            </p:nvSpPr>
            <p:spPr bwMode="auto">
              <a:xfrm>
                <a:off x="4158569" y="3122115"/>
                <a:ext cx="1657503" cy="246221"/>
              </a:xfrm>
              <a:prstGeom prst="rect">
                <a:avLst/>
              </a:prstGeom>
              <a:noFill/>
            </p:spPr>
            <p:txBody>
              <a:bodyPr wrap="square" rtlCol="0">
                <a:spAutoFit/>
              </a:bodyPr>
              <a:lstStyle/>
              <a:p>
                <a:pPr algn="ctr"/>
                <a:r>
                  <a:rPr lang="en-GB" sz="1000" b="1" dirty="0"/>
                  <a:t>EXPOSED ELEMENT</a:t>
                </a:r>
              </a:p>
            </p:txBody>
          </p:sp>
          <p:sp>
            <p:nvSpPr>
              <p:cNvPr id="34" name="TextBox 33">
                <a:extLst>
                  <a:ext uri="{FF2B5EF4-FFF2-40B4-BE49-F238E27FC236}">
                    <a16:creationId xmlns:a16="http://schemas.microsoft.com/office/drawing/2014/main" id="{A5B73679-4BAF-18DE-F94E-BEE1FB915EA7}"/>
                  </a:ext>
                </a:extLst>
              </p:cNvPr>
              <p:cNvSpPr txBox="1"/>
              <p:nvPr/>
            </p:nvSpPr>
            <p:spPr bwMode="auto">
              <a:xfrm>
                <a:off x="6831391" y="1514067"/>
                <a:ext cx="1422315" cy="246221"/>
              </a:xfrm>
              <a:prstGeom prst="rect">
                <a:avLst/>
              </a:prstGeom>
              <a:noFill/>
            </p:spPr>
            <p:txBody>
              <a:bodyPr wrap="square" rtlCol="0">
                <a:spAutoFit/>
              </a:bodyPr>
              <a:lstStyle/>
              <a:p>
                <a:pPr algn="ctr"/>
                <a:r>
                  <a:rPr lang="en-GB" sz="1000" b="1" dirty="0"/>
                  <a:t>RISK CATEGORY</a:t>
                </a:r>
              </a:p>
            </p:txBody>
          </p:sp>
          <p:sp>
            <p:nvSpPr>
              <p:cNvPr id="35" name="Rectangle 34">
                <a:extLst>
                  <a:ext uri="{FF2B5EF4-FFF2-40B4-BE49-F238E27FC236}">
                    <a16:creationId xmlns:a16="http://schemas.microsoft.com/office/drawing/2014/main" id="{80CC4B67-58BF-459A-B272-2BDF01026E80}"/>
                  </a:ext>
                </a:extLst>
              </p:cNvPr>
              <p:cNvSpPr/>
              <p:nvPr/>
            </p:nvSpPr>
            <p:spPr bwMode="auto">
              <a:xfrm>
                <a:off x="5535998" y="3932856"/>
                <a:ext cx="1217685" cy="459167"/>
              </a:xfrm>
              <a:prstGeom prst="rect">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RISK ASSESSMENT RESULT</a:t>
                </a:r>
              </a:p>
            </p:txBody>
          </p:sp>
          <p:cxnSp>
            <p:nvCxnSpPr>
              <p:cNvPr id="36" name="Straight Arrow Connector 35">
                <a:extLst>
                  <a:ext uri="{FF2B5EF4-FFF2-40B4-BE49-F238E27FC236}">
                    <a16:creationId xmlns:a16="http://schemas.microsoft.com/office/drawing/2014/main" id="{071AC1A8-5479-2531-E5A1-655EF9045443}"/>
                  </a:ext>
                </a:extLst>
              </p:cNvPr>
              <p:cNvCxnSpPr>
                <a:cxnSpLocks/>
                <a:stCxn id="30" idx="2"/>
                <a:endCxn id="35" idx="0"/>
              </p:cNvCxnSpPr>
              <p:nvPr/>
            </p:nvCxnSpPr>
            <p:spPr bwMode="auto">
              <a:xfrm>
                <a:off x="6141204" y="1897725"/>
                <a:ext cx="3637" cy="203513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7D072E33-E858-DD08-A880-7C72CBDA34C7}"/>
                  </a:ext>
                </a:extLst>
              </p:cNvPr>
              <p:cNvSpPr/>
              <p:nvPr/>
            </p:nvSpPr>
            <p:spPr bwMode="auto">
              <a:xfrm>
                <a:off x="4430365" y="2592887"/>
                <a:ext cx="1135553" cy="491184"/>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WATER SUPPLY NETWORK</a:t>
                </a:r>
              </a:p>
            </p:txBody>
          </p:sp>
          <p:cxnSp>
            <p:nvCxnSpPr>
              <p:cNvPr id="38" name="Connector: Elbow 37">
                <a:extLst>
                  <a:ext uri="{FF2B5EF4-FFF2-40B4-BE49-F238E27FC236}">
                    <a16:creationId xmlns:a16="http://schemas.microsoft.com/office/drawing/2014/main" id="{401CB43B-9CC5-F020-9FD1-D73E7F3818A1}"/>
                  </a:ext>
                </a:extLst>
              </p:cNvPr>
              <p:cNvCxnSpPr>
                <a:cxnSpLocks/>
                <a:stCxn id="37" idx="0"/>
                <a:endCxn id="30" idx="1"/>
              </p:cNvCxnSpPr>
              <p:nvPr/>
            </p:nvCxnSpPr>
            <p:spPr>
              <a:xfrm rot="5400000" flipH="1" flipV="1">
                <a:off x="4736240" y="1899081"/>
                <a:ext cx="955709" cy="431904"/>
              </a:xfrm>
              <a:prstGeom prst="bentConnector2">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9" name="Rectangle 38">
                <a:extLst>
                  <a:ext uri="{FF2B5EF4-FFF2-40B4-BE49-F238E27FC236}">
                    <a16:creationId xmlns:a16="http://schemas.microsoft.com/office/drawing/2014/main" id="{73A56F1E-228D-5DEB-F4AF-2455E98B5DEC}"/>
                  </a:ext>
                </a:extLst>
              </p:cNvPr>
              <p:cNvSpPr/>
              <p:nvPr/>
            </p:nvSpPr>
            <p:spPr bwMode="auto">
              <a:xfrm>
                <a:off x="6597745" y="2562822"/>
                <a:ext cx="1252360" cy="551315"/>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VULNERABILITY</a:t>
                </a:r>
              </a:p>
            </p:txBody>
          </p:sp>
          <p:sp>
            <p:nvSpPr>
              <p:cNvPr id="40" name="Rectangle 39">
                <a:extLst>
                  <a:ext uri="{FF2B5EF4-FFF2-40B4-BE49-F238E27FC236}">
                    <a16:creationId xmlns:a16="http://schemas.microsoft.com/office/drawing/2014/main" id="{CCA9B5C8-4983-9561-55BA-B3579B59F08B}"/>
                  </a:ext>
                </a:extLst>
              </p:cNvPr>
              <p:cNvSpPr/>
              <p:nvPr/>
            </p:nvSpPr>
            <p:spPr bwMode="auto">
              <a:xfrm>
                <a:off x="6214521" y="3245512"/>
                <a:ext cx="860605" cy="261610"/>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Sensitivity</a:t>
                </a:r>
              </a:p>
            </p:txBody>
          </p:sp>
          <p:sp>
            <p:nvSpPr>
              <p:cNvPr id="41" name="Rectangle 40">
                <a:extLst>
                  <a:ext uri="{FF2B5EF4-FFF2-40B4-BE49-F238E27FC236}">
                    <a16:creationId xmlns:a16="http://schemas.microsoft.com/office/drawing/2014/main" id="{0F2D18E0-225F-5E92-6FA6-DC88E0EFDC10}"/>
                  </a:ext>
                </a:extLst>
              </p:cNvPr>
              <p:cNvSpPr/>
              <p:nvPr/>
            </p:nvSpPr>
            <p:spPr bwMode="auto">
              <a:xfrm>
                <a:off x="7419802" y="3210202"/>
                <a:ext cx="860605" cy="332229"/>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Adaptive capacity</a:t>
                </a:r>
              </a:p>
            </p:txBody>
          </p:sp>
          <p:cxnSp>
            <p:nvCxnSpPr>
              <p:cNvPr id="42" name="Connector: Elbow 41">
                <a:extLst>
                  <a:ext uri="{FF2B5EF4-FFF2-40B4-BE49-F238E27FC236}">
                    <a16:creationId xmlns:a16="http://schemas.microsoft.com/office/drawing/2014/main" id="{23ED0A10-77B4-24C9-B01D-8A5D47AD2F48}"/>
                  </a:ext>
                </a:extLst>
              </p:cNvPr>
              <p:cNvCxnSpPr>
                <a:cxnSpLocks/>
                <a:stCxn id="39" idx="2"/>
                <a:endCxn id="40" idx="3"/>
              </p:cNvCxnSpPr>
              <p:nvPr/>
            </p:nvCxnSpPr>
            <p:spPr>
              <a:xfrm rot="5400000">
                <a:off x="7018436" y="3170828"/>
                <a:ext cx="262180" cy="148799"/>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3" name="Connector: Elbow 42">
                <a:extLst>
                  <a:ext uri="{FF2B5EF4-FFF2-40B4-BE49-F238E27FC236}">
                    <a16:creationId xmlns:a16="http://schemas.microsoft.com/office/drawing/2014/main" id="{19245B8E-BEA8-AB74-B2A5-43AF681C323F}"/>
                  </a:ext>
                </a:extLst>
              </p:cNvPr>
              <p:cNvCxnSpPr>
                <a:cxnSpLocks/>
                <a:stCxn id="39" idx="2"/>
                <a:endCxn id="41" idx="1"/>
              </p:cNvCxnSpPr>
              <p:nvPr/>
            </p:nvCxnSpPr>
            <p:spPr bwMode="auto">
              <a:xfrm rot="16200000" flipH="1">
                <a:off x="7190773" y="3147288"/>
                <a:ext cx="262180" cy="195877"/>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0D06D1F-EA71-2276-8C67-B1934CE97909}"/>
                  </a:ext>
                </a:extLst>
              </p:cNvPr>
              <p:cNvCxnSpPr>
                <a:cxnSpLocks/>
                <a:stCxn id="39" idx="1"/>
              </p:cNvCxnSpPr>
              <p:nvPr/>
            </p:nvCxnSpPr>
            <p:spPr>
              <a:xfrm flipH="1">
                <a:off x="6141203" y="2838480"/>
                <a:ext cx="456542" cy="8928"/>
              </a:xfrm>
              <a:prstGeom prst="straightConnector1">
                <a:avLst/>
              </a:prstGeom>
              <a:ln w="19050">
                <a:solidFill>
                  <a:srgbClr val="70AD47"/>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757171167" name="Google Shape;188;p9"/>
          <p:cNvSpPr/>
          <p:nvPr/>
        </p:nvSpPr>
        <p:spPr bwMode="auto">
          <a:xfrm>
            <a:off x="7228180" y="2770222"/>
            <a:ext cx="1563617" cy="565116"/>
          </a:xfrm>
          <a:prstGeom prst="rect">
            <a:avLst/>
          </a:prstGeom>
          <a:noFill/>
          <a:ln w="25400" cap="flat" cmpd="sng">
            <a:solidFill>
              <a:srgbClr val="FF0000"/>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aphicFrame>
        <p:nvGraphicFramePr>
          <p:cNvPr id="831147381" name="Google Shape;195;p10"/>
          <p:cNvGraphicFramePr>
            <a:graphicFrameLocks/>
          </p:cNvGraphicFramePr>
          <p:nvPr>
            <p:extLst>
              <p:ext uri="{D42A27DB-BD31-4B8C-83A1-F6EECF244321}">
                <p14:modId xmlns:p14="http://schemas.microsoft.com/office/powerpoint/2010/main" val="860963497"/>
              </p:ext>
            </p:extLst>
          </p:nvPr>
        </p:nvGraphicFramePr>
        <p:xfrm>
          <a:off x="917091" y="1302395"/>
          <a:ext cx="4016240" cy="3146970"/>
        </p:xfrm>
        <a:graphic>
          <a:graphicData uri="http://schemas.openxmlformats.org/drawingml/2006/table">
            <a:tbl>
              <a:tblPr>
                <a:tableStyleId>{434DCDA1-2905-4F39-BDB8-6E48AD9FA57C}</a:tableStyleId>
              </a:tblPr>
              <a:tblGrid>
                <a:gridCol w="1654659">
                  <a:extLst>
                    <a:ext uri="{9D8B030D-6E8A-4147-A177-3AD203B41FA5}">
                      <a16:colId xmlns:a16="http://schemas.microsoft.com/office/drawing/2014/main" val="20000"/>
                    </a:ext>
                  </a:extLst>
                </a:gridCol>
                <a:gridCol w="2361581">
                  <a:extLst>
                    <a:ext uri="{9D8B030D-6E8A-4147-A177-3AD203B41FA5}">
                      <a16:colId xmlns:a16="http://schemas.microsoft.com/office/drawing/2014/main" val="20001"/>
                    </a:ext>
                  </a:extLst>
                </a:gridCol>
              </a:tblGrid>
              <a:tr h="279700">
                <a:tc>
                  <a:txBody>
                    <a:bodyPr/>
                    <a:lstStyle/>
                    <a:p>
                      <a:pPr marL="0" marR="0" lvl="0" indent="0" algn="l" rtl="0">
                        <a:lnSpc>
                          <a:spcPct val="100000"/>
                        </a:lnSpc>
                        <a:spcBef>
                          <a:spcPts val="0"/>
                        </a:spcBef>
                        <a:spcAft>
                          <a:spcPts val="0"/>
                        </a:spcAft>
                        <a:buClr>
                          <a:srgbClr val="144194"/>
                        </a:buClr>
                        <a:buSzPts val="1100"/>
                        <a:buFont typeface="Calibri"/>
                        <a:buNone/>
                        <a:defRPr/>
                      </a:pPr>
                      <a:r>
                        <a:rPr sz="1100" b="1" u="none" strike="noStrike" cap="none" dirty="0">
                          <a:solidFill>
                            <a:srgbClr val="7F7F7F"/>
                          </a:solidFill>
                          <a:latin typeface="Trebuchet MS"/>
                          <a:ea typeface="Trebuchet MS"/>
                          <a:cs typeface="Trebuchet MS"/>
                        </a:rPr>
                        <a:t>CRITERION</a:t>
                      </a:r>
                      <a:endParaRPr sz="1400" b="1" u="none" strike="noStrike" cap="none" dirty="0">
                        <a:solidFill>
                          <a:srgbClr val="7F7F7F"/>
                        </a:solidFill>
                        <a:latin typeface="Trebuchet MS"/>
                        <a:ea typeface="Trebuchet MS"/>
                        <a:cs typeface="Trebuchet MS"/>
                      </a:endParaRPr>
                    </a:p>
                  </a:txBody>
                  <a:tcPr marL="51425" marR="51425" marT="25725" marB="25725"/>
                </a:tc>
                <a:tc>
                  <a:txBody>
                    <a:bodyPr/>
                    <a:lstStyle/>
                    <a:p>
                      <a:pPr marL="0" marR="0" lvl="0" indent="0" algn="l" rtl="0">
                        <a:lnSpc>
                          <a:spcPct val="100000"/>
                        </a:lnSpc>
                        <a:spcBef>
                          <a:spcPts val="0"/>
                        </a:spcBef>
                        <a:spcAft>
                          <a:spcPts val="0"/>
                        </a:spcAft>
                        <a:buClr>
                          <a:srgbClr val="144194"/>
                        </a:buClr>
                        <a:buSzPts val="1100"/>
                        <a:buFont typeface="Calibri"/>
                        <a:buNone/>
                        <a:defRPr/>
                      </a:pPr>
                      <a:r>
                        <a:rPr sz="1100" b="1" u="none" strike="noStrike" cap="none">
                          <a:solidFill>
                            <a:srgbClr val="7F7F7F"/>
                          </a:solidFill>
                          <a:latin typeface="Trebuchet MS"/>
                          <a:ea typeface="Trebuchet MS"/>
                          <a:cs typeface="Trebuchet MS"/>
                        </a:rPr>
                        <a:t>INDICATOR</a:t>
                      </a:r>
                      <a:endParaRPr sz="1400" b="1" u="none" strike="noStrike" cap="none">
                        <a:solidFill>
                          <a:srgbClr val="7F7F7F"/>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0"/>
                  </a:ext>
                </a:extLst>
              </a:tr>
              <a:tr h="666950">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100" u="none" strike="noStrike" cap="none" dirty="0">
                          <a:solidFill>
                            <a:srgbClr val="7F7F7F"/>
                          </a:solidFill>
                          <a:latin typeface="Trebuchet MS"/>
                          <a:ea typeface="Trebuchet MS"/>
                          <a:cs typeface="Trebuchet MS"/>
                        </a:rPr>
                        <a:t>Consumption</a:t>
                      </a:r>
                      <a:endParaRPr sz="1400" u="none" strike="noStrike" cap="none" dirty="0">
                        <a:solidFill>
                          <a:srgbClr val="7F7F7F"/>
                        </a:solidFill>
                        <a:latin typeface="Trebuchet MS"/>
                        <a:ea typeface="Trebuchet MS"/>
                        <a:cs typeface="Trebuchet MS"/>
                      </a:endParaRPr>
                    </a:p>
                  </a:txBody>
                  <a:tcPr marL="51425" marR="51425" marT="25725" marB="25725"/>
                </a:tc>
                <a:tc>
                  <a:txBody>
                    <a:bodyPr/>
                    <a:lstStyle/>
                    <a:p>
                      <a:pPr marL="0" marR="0" lvl="0" indent="0" algn="l" rtl="0">
                        <a:lnSpc>
                          <a:spcPct val="100000"/>
                        </a:lnSpc>
                        <a:spcBef>
                          <a:spcPts val="0"/>
                        </a:spcBef>
                        <a:spcAft>
                          <a:spcPts val="0"/>
                        </a:spcAft>
                        <a:buClr>
                          <a:srgbClr val="144194"/>
                        </a:buClr>
                        <a:buSzPts val="1100"/>
                        <a:buFont typeface="Calibri"/>
                        <a:buNone/>
                        <a:defRPr/>
                      </a:pPr>
                      <a:r>
                        <a:rPr lang="en-GB" sz="1100" u="none" strike="noStrike" cap="none" dirty="0">
                          <a:solidFill>
                            <a:srgbClr val="7F7F7F"/>
                          </a:solidFill>
                          <a:latin typeface="Trebuchet MS"/>
                          <a:ea typeface="Trebuchet MS"/>
                          <a:cs typeface="Trebuchet MS"/>
                        </a:rPr>
                        <a:t>Water consumption per capita</a:t>
                      </a:r>
                      <a:endParaRPr sz="1400" u="none" strike="noStrike" cap="none" dirty="0">
                        <a:solidFill>
                          <a:srgbClr val="7F7F7F"/>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1"/>
                  </a:ext>
                </a:extLst>
              </a:tr>
              <a:tr h="666950">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100" u="none" strike="noStrike" cap="none" dirty="0">
                          <a:solidFill>
                            <a:srgbClr val="7F7F7F"/>
                          </a:solidFill>
                          <a:latin typeface="Trebuchet MS"/>
                          <a:ea typeface="Trebuchet MS"/>
                          <a:cs typeface="Trebuchet MS"/>
                        </a:rPr>
                        <a:t>Water consumption during the tourist season</a:t>
                      </a:r>
                      <a:endParaRPr sz="1400" u="none" strike="noStrike" cap="none" dirty="0">
                        <a:solidFill>
                          <a:srgbClr val="7F7F7F"/>
                        </a:solidFill>
                        <a:latin typeface="Trebuchet MS"/>
                        <a:ea typeface="Trebuchet MS"/>
                        <a:cs typeface="Trebuchet MS"/>
                      </a:endParaRPr>
                    </a:p>
                  </a:txBody>
                  <a:tcPr marL="51425" marR="51425" marT="25725" marB="25725"/>
                </a:tc>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100" u="none" strike="noStrike" cap="none" dirty="0">
                          <a:solidFill>
                            <a:srgbClr val="7F7F7F"/>
                          </a:solidFill>
                          <a:latin typeface="Trebuchet MS"/>
                          <a:ea typeface="Trebuchet MS"/>
                          <a:cs typeface="Trebuchet MS"/>
                        </a:rPr>
                        <a:t>Water consumption compared to average consumption during the tourist season (households)</a:t>
                      </a:r>
                      <a:endParaRPr sz="1400" u="none" strike="noStrike" cap="none" dirty="0">
                        <a:solidFill>
                          <a:srgbClr val="7F7F7F"/>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2"/>
                  </a:ext>
                </a:extLst>
              </a:tr>
              <a:tr h="466175">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100" u="none" strike="noStrike" cap="none" dirty="0">
                          <a:solidFill>
                            <a:srgbClr val="7F7F7F"/>
                          </a:solidFill>
                          <a:latin typeface="Trebuchet MS"/>
                          <a:ea typeface="Trebuchet MS"/>
                          <a:cs typeface="Trebuchet MS"/>
                        </a:rPr>
                        <a:t>Water consumption during the tourist season</a:t>
                      </a:r>
                      <a:endParaRPr sz="1400" u="none" strike="noStrike" cap="none" dirty="0">
                        <a:solidFill>
                          <a:srgbClr val="7F7F7F"/>
                        </a:solidFill>
                        <a:latin typeface="Trebuchet MS"/>
                        <a:ea typeface="Trebuchet MS"/>
                        <a:cs typeface="Trebuchet MS"/>
                      </a:endParaRPr>
                    </a:p>
                  </a:txBody>
                  <a:tcPr marL="51425" marR="51425" marT="25725" marB="25725"/>
                </a:tc>
                <a:tc>
                  <a:txBody>
                    <a:bodyPr/>
                    <a:lstStyle/>
                    <a:p>
                      <a:pPr marL="0" marR="0" lvl="0" indent="0" algn="l" rtl="0">
                        <a:lnSpc>
                          <a:spcPct val="100000"/>
                        </a:lnSpc>
                        <a:spcBef>
                          <a:spcPts val="0"/>
                        </a:spcBef>
                        <a:spcAft>
                          <a:spcPts val="0"/>
                        </a:spcAft>
                        <a:buClr>
                          <a:srgbClr val="144194"/>
                        </a:buClr>
                        <a:buSzPts val="1100"/>
                        <a:buFont typeface="Calibri"/>
                        <a:buNone/>
                        <a:defRPr/>
                      </a:pPr>
                      <a:r>
                        <a:rPr lang="en-GB" sz="1100" u="none" strike="noStrike" cap="none" dirty="0">
                          <a:solidFill>
                            <a:srgbClr val="7F7F7F"/>
                          </a:solidFill>
                          <a:latin typeface="Trebuchet MS"/>
                          <a:ea typeface="Trebuchet MS"/>
                          <a:cs typeface="Trebuchet MS"/>
                        </a:rPr>
                        <a:t>Water consumption compared to average consumption during the tourist season (industry)</a:t>
                      </a:r>
                      <a:endParaRPr sz="1400" u="none" strike="noStrike" cap="none" dirty="0">
                        <a:solidFill>
                          <a:srgbClr val="7F7F7F"/>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3"/>
                  </a:ext>
                </a:extLst>
              </a:tr>
              <a:tr h="466175">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100" u="none" strike="noStrike" cap="none" dirty="0">
                          <a:solidFill>
                            <a:srgbClr val="7F7F7F"/>
                          </a:solidFill>
                          <a:latin typeface="Trebuchet MS"/>
                          <a:ea typeface="Trebuchet MS"/>
                          <a:cs typeface="Trebuchet MS"/>
                        </a:rPr>
                        <a:t>Regional competitiveness index</a:t>
                      </a:r>
                      <a:endParaRPr sz="1400" u="none" strike="noStrike" cap="none" dirty="0">
                        <a:solidFill>
                          <a:srgbClr val="7F7F7F"/>
                        </a:solidFill>
                        <a:latin typeface="Trebuchet MS"/>
                        <a:ea typeface="Trebuchet MS"/>
                        <a:cs typeface="Trebuchet MS"/>
                      </a:endParaRPr>
                    </a:p>
                  </a:txBody>
                  <a:tcPr marL="51425" marR="51425" marT="25725" marB="25725"/>
                </a:tc>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100" u="none" strike="noStrike" cap="none" dirty="0">
                          <a:solidFill>
                            <a:srgbClr val="7F7F7F"/>
                          </a:solidFill>
                          <a:latin typeface="Trebuchet MS"/>
                          <a:ea typeface="Trebuchet MS"/>
                          <a:cs typeface="Trebuchet MS"/>
                        </a:rPr>
                        <a:t>Regional competitiveness index</a:t>
                      </a:r>
                      <a:endParaRPr lang="en-GB" sz="1400" u="none" strike="noStrike" cap="none" dirty="0">
                        <a:solidFill>
                          <a:srgbClr val="7F7F7F"/>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4"/>
                  </a:ext>
                </a:extLst>
              </a:tr>
              <a:tr h="512825">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100" u="none" strike="noStrike" cap="none" dirty="0">
                          <a:solidFill>
                            <a:srgbClr val="7F7F7F"/>
                          </a:solidFill>
                          <a:latin typeface="Trebuchet MS"/>
                          <a:ea typeface="Trebuchet MS"/>
                          <a:cs typeface="Trebuchet MS"/>
                        </a:rPr>
                        <a:t>Water loss</a:t>
                      </a:r>
                      <a:endParaRPr sz="1400" u="none" strike="noStrike" cap="none" dirty="0">
                        <a:solidFill>
                          <a:srgbClr val="7F7F7F"/>
                        </a:solidFill>
                        <a:latin typeface="Trebuchet MS"/>
                        <a:ea typeface="Trebuchet MS"/>
                        <a:cs typeface="Trebuchet MS"/>
                      </a:endParaRPr>
                    </a:p>
                  </a:txBody>
                  <a:tcPr marL="51425" marR="51425" marT="25725" marB="25725"/>
                </a:tc>
                <a:tc>
                  <a:txBody>
                    <a:bodyPr/>
                    <a:lstStyle/>
                    <a:p>
                      <a:pPr marL="0" marR="0" lvl="0" indent="0" algn="l" rtl="0">
                        <a:lnSpc>
                          <a:spcPct val="100000"/>
                        </a:lnSpc>
                        <a:spcBef>
                          <a:spcPts val="0"/>
                        </a:spcBef>
                        <a:spcAft>
                          <a:spcPts val="0"/>
                        </a:spcAft>
                        <a:buClr>
                          <a:srgbClr val="144194"/>
                        </a:buClr>
                        <a:buSzPts val="1100"/>
                        <a:buFont typeface="Calibri"/>
                        <a:buNone/>
                        <a:defRPr/>
                      </a:pPr>
                      <a:r>
                        <a:rPr lang="en-GB" sz="1100" u="none" strike="noStrike" cap="none" dirty="0">
                          <a:solidFill>
                            <a:srgbClr val="7F7F7F"/>
                          </a:solidFill>
                          <a:latin typeface="Trebuchet MS"/>
                          <a:ea typeface="Trebuchet MS"/>
                          <a:cs typeface="Trebuchet MS"/>
                        </a:rPr>
                        <a:t>Losses in the water supply network</a:t>
                      </a:r>
                      <a:endParaRPr sz="1100" u="none" strike="noStrike" cap="none" dirty="0">
                        <a:solidFill>
                          <a:srgbClr val="7F7F7F"/>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5"/>
                  </a:ext>
                </a:extLst>
              </a:tr>
            </a:tbl>
          </a:graphicData>
        </a:graphic>
      </p:graphicFrame>
      <p:sp>
        <p:nvSpPr>
          <p:cNvPr id="694896413" name="Google Shape;198;p10"/>
          <p:cNvSpPr/>
          <p:nvPr/>
        </p:nvSpPr>
        <p:spPr bwMode="auto">
          <a:xfrm>
            <a:off x="6946322" y="3405710"/>
            <a:ext cx="961650" cy="392400"/>
          </a:xfrm>
          <a:prstGeom prst="rect">
            <a:avLst/>
          </a:prstGeom>
          <a:noFill/>
          <a:ln w="25400" cap="flat" cmpd="sng">
            <a:solidFill>
              <a:srgbClr val="FF0000"/>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2048818210" name="Google Shape;199;p10"/>
          <p:cNvSpPr txBox="1"/>
          <p:nvPr/>
        </p:nvSpPr>
        <p:spPr bwMode="auto">
          <a:xfrm>
            <a:off x="694106" y="387219"/>
            <a:ext cx="3956100" cy="461100"/>
          </a:xfrm>
          <a:prstGeom prst="rect">
            <a:avLst/>
          </a:prstGeom>
          <a:noFill/>
          <a:ln>
            <a:noFill/>
          </a:ln>
        </p:spPr>
        <p:txBody>
          <a:bodyPr spcFirstLastPara="1" wrap="square" lIns="68550" tIns="34275" rIns="68550" bIns="34275" anchor="ctr" anchorCtr="0">
            <a:normAutofit/>
          </a:bodyPr>
          <a:lstStyle/>
          <a:p>
            <a:pPr marL="162000" marR="0" lvl="0" indent="0" algn="l" rtl="0">
              <a:lnSpc>
                <a:spcPct val="100000"/>
              </a:lnSpc>
              <a:spcBef>
                <a:spcPts val="0"/>
              </a:spcBef>
              <a:spcAft>
                <a:spcPts val="0"/>
              </a:spcAft>
              <a:buClr>
                <a:srgbClr val="000000"/>
              </a:buClr>
              <a:buSzPts val="2100"/>
              <a:buFont typeface="Arial"/>
              <a:buNone/>
              <a:defRPr/>
            </a:pPr>
            <a:r>
              <a:rPr sz="2100" b="1" i="0" u="none" strike="noStrike" cap="none">
                <a:solidFill>
                  <a:srgbClr val="70AD47"/>
                </a:solidFill>
                <a:latin typeface="Trebuchet MS"/>
                <a:ea typeface="Trebuchet MS"/>
                <a:cs typeface="Trebuchet MS"/>
              </a:rPr>
              <a:t>VULNERABILITY ASSESSMENT</a:t>
            </a:r>
          </a:p>
        </p:txBody>
      </p:sp>
      <p:grpSp>
        <p:nvGrpSpPr>
          <p:cNvPr id="21" name="Group 20">
            <a:extLst>
              <a:ext uri="{FF2B5EF4-FFF2-40B4-BE49-F238E27FC236}">
                <a16:creationId xmlns:a16="http://schemas.microsoft.com/office/drawing/2014/main" id="{F4C5A68E-2965-F1E9-172E-36850E476D71}"/>
              </a:ext>
            </a:extLst>
          </p:cNvPr>
          <p:cNvGrpSpPr/>
          <p:nvPr/>
        </p:nvGrpSpPr>
        <p:grpSpPr>
          <a:xfrm>
            <a:off x="4933332" y="523712"/>
            <a:ext cx="4121838" cy="4096075"/>
            <a:chOff x="4158569" y="295948"/>
            <a:chExt cx="4121838" cy="4096075"/>
          </a:xfrm>
        </p:grpSpPr>
        <p:sp>
          <p:nvSpPr>
            <p:cNvPr id="22" name="TextBox 21">
              <a:extLst>
                <a:ext uri="{FF2B5EF4-FFF2-40B4-BE49-F238E27FC236}">
                  <a16:creationId xmlns:a16="http://schemas.microsoft.com/office/drawing/2014/main" id="{CC3C74CE-5952-83EA-C913-0983CA9F2E41}"/>
                </a:ext>
              </a:extLst>
            </p:cNvPr>
            <p:cNvSpPr txBox="1"/>
            <p:nvPr/>
          </p:nvSpPr>
          <p:spPr>
            <a:xfrm>
              <a:off x="5528723" y="295948"/>
              <a:ext cx="1224960" cy="246221"/>
            </a:xfrm>
            <a:prstGeom prst="rect">
              <a:avLst/>
            </a:prstGeom>
            <a:noFill/>
          </p:spPr>
          <p:txBody>
            <a:bodyPr wrap="square" rtlCol="0">
              <a:spAutoFit/>
            </a:bodyPr>
            <a:lstStyle/>
            <a:p>
              <a:pPr algn="ctr"/>
              <a:r>
                <a:rPr lang="en-GB" sz="1000" b="1" dirty="0"/>
                <a:t>HAZARD</a:t>
              </a:r>
            </a:p>
          </p:txBody>
        </p:sp>
        <p:grpSp>
          <p:nvGrpSpPr>
            <p:cNvPr id="23" name="Group 22">
              <a:extLst>
                <a:ext uri="{FF2B5EF4-FFF2-40B4-BE49-F238E27FC236}">
                  <a16:creationId xmlns:a16="http://schemas.microsoft.com/office/drawing/2014/main" id="{28291A8F-995F-42DF-265C-76424C940579}"/>
                </a:ext>
              </a:extLst>
            </p:cNvPr>
            <p:cNvGrpSpPr/>
            <p:nvPr/>
          </p:nvGrpSpPr>
          <p:grpSpPr>
            <a:xfrm>
              <a:off x="4158569" y="519960"/>
              <a:ext cx="4121838" cy="3872063"/>
              <a:chOff x="4158569" y="519960"/>
              <a:chExt cx="4121838" cy="3872063"/>
            </a:xfrm>
          </p:grpSpPr>
          <p:sp>
            <p:nvSpPr>
              <p:cNvPr id="24" name="Rectangle 23">
                <a:extLst>
                  <a:ext uri="{FF2B5EF4-FFF2-40B4-BE49-F238E27FC236}">
                    <a16:creationId xmlns:a16="http://schemas.microsoft.com/office/drawing/2014/main" id="{F6424D01-868F-A842-2AD1-C541A5165F7E}"/>
                  </a:ext>
                </a:extLst>
              </p:cNvPr>
              <p:cNvSpPr/>
              <p:nvPr/>
            </p:nvSpPr>
            <p:spPr>
              <a:xfrm>
                <a:off x="5637583" y="519960"/>
                <a:ext cx="1007241" cy="461100"/>
              </a:xfrm>
              <a:prstGeom prst="rect">
                <a:avLst/>
              </a:prstGeom>
              <a:solidFill>
                <a:srgbClr val="15608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DROUGHT</a:t>
                </a:r>
              </a:p>
            </p:txBody>
          </p:sp>
          <p:sp>
            <p:nvSpPr>
              <p:cNvPr id="25" name="Rectangle 24">
                <a:extLst>
                  <a:ext uri="{FF2B5EF4-FFF2-40B4-BE49-F238E27FC236}">
                    <a16:creationId xmlns:a16="http://schemas.microsoft.com/office/drawing/2014/main" id="{5DFBDD59-4791-5959-6909-14AFECCF2D75}"/>
                  </a:ext>
                </a:extLst>
              </p:cNvPr>
              <p:cNvSpPr/>
              <p:nvPr/>
            </p:nvSpPr>
            <p:spPr bwMode="auto">
              <a:xfrm>
                <a:off x="5430046" y="1376631"/>
                <a:ext cx="1422315" cy="521094"/>
              </a:xfrm>
              <a:prstGeom prst="rect">
                <a:avLst/>
              </a:prstGeom>
              <a:solidFill>
                <a:srgbClr val="ED7D3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DAMAGE RISK FOR WATER SUPPLY NETWORK</a:t>
                </a:r>
              </a:p>
            </p:txBody>
          </p:sp>
          <p:cxnSp>
            <p:nvCxnSpPr>
              <p:cNvPr id="26" name="Straight Arrow Connector 25">
                <a:extLst>
                  <a:ext uri="{FF2B5EF4-FFF2-40B4-BE49-F238E27FC236}">
                    <a16:creationId xmlns:a16="http://schemas.microsoft.com/office/drawing/2014/main" id="{652E7067-F10D-90C6-4076-163C1676049A}"/>
                  </a:ext>
                </a:extLst>
              </p:cNvPr>
              <p:cNvCxnSpPr>
                <a:cxnSpLocks/>
                <a:stCxn id="24" idx="2"/>
                <a:endCxn id="25" idx="0"/>
              </p:cNvCxnSpPr>
              <p:nvPr/>
            </p:nvCxnSpPr>
            <p:spPr>
              <a:xfrm>
                <a:off x="6141204" y="981060"/>
                <a:ext cx="0" cy="395571"/>
              </a:xfrm>
              <a:prstGeom prst="straightConnector1">
                <a:avLst/>
              </a:prstGeom>
              <a:ln w="19050">
                <a:solidFill>
                  <a:srgbClr val="ED7D3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947EDBAF-901D-C15F-9932-D16345382748}"/>
                  </a:ext>
                </a:extLst>
              </p:cNvPr>
              <p:cNvCxnSpPr>
                <a:cxnSpLocks/>
                <a:stCxn id="32" idx="3"/>
              </p:cNvCxnSpPr>
              <p:nvPr/>
            </p:nvCxnSpPr>
            <p:spPr>
              <a:xfrm>
                <a:off x="5565918" y="2838479"/>
                <a:ext cx="575285"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13B3DB9C-8683-B84F-B09D-6E62A2295321}"/>
                  </a:ext>
                </a:extLst>
              </p:cNvPr>
              <p:cNvSpPr txBox="1"/>
              <p:nvPr/>
            </p:nvSpPr>
            <p:spPr bwMode="auto">
              <a:xfrm>
                <a:off x="4158569" y="3122115"/>
                <a:ext cx="1657503" cy="246221"/>
              </a:xfrm>
              <a:prstGeom prst="rect">
                <a:avLst/>
              </a:prstGeom>
              <a:noFill/>
            </p:spPr>
            <p:txBody>
              <a:bodyPr wrap="square" rtlCol="0">
                <a:spAutoFit/>
              </a:bodyPr>
              <a:lstStyle/>
              <a:p>
                <a:pPr algn="ctr"/>
                <a:r>
                  <a:rPr lang="en-GB" sz="1000" b="1" dirty="0"/>
                  <a:t>EXPOSED ELEMENT</a:t>
                </a:r>
              </a:p>
            </p:txBody>
          </p:sp>
          <p:sp>
            <p:nvSpPr>
              <p:cNvPr id="29" name="TextBox 28">
                <a:extLst>
                  <a:ext uri="{FF2B5EF4-FFF2-40B4-BE49-F238E27FC236}">
                    <a16:creationId xmlns:a16="http://schemas.microsoft.com/office/drawing/2014/main" id="{DDDE6798-7847-AA8A-E274-060E44ACD5F9}"/>
                  </a:ext>
                </a:extLst>
              </p:cNvPr>
              <p:cNvSpPr txBox="1"/>
              <p:nvPr/>
            </p:nvSpPr>
            <p:spPr bwMode="auto">
              <a:xfrm>
                <a:off x="6831391" y="1514067"/>
                <a:ext cx="1422315" cy="246221"/>
              </a:xfrm>
              <a:prstGeom prst="rect">
                <a:avLst/>
              </a:prstGeom>
              <a:noFill/>
            </p:spPr>
            <p:txBody>
              <a:bodyPr wrap="square" rtlCol="0">
                <a:spAutoFit/>
              </a:bodyPr>
              <a:lstStyle/>
              <a:p>
                <a:pPr algn="ctr"/>
                <a:r>
                  <a:rPr lang="en-GB" sz="1000" b="1" dirty="0"/>
                  <a:t>RISK CATEGORY</a:t>
                </a:r>
              </a:p>
            </p:txBody>
          </p:sp>
          <p:sp>
            <p:nvSpPr>
              <p:cNvPr id="30" name="Rectangle 29">
                <a:extLst>
                  <a:ext uri="{FF2B5EF4-FFF2-40B4-BE49-F238E27FC236}">
                    <a16:creationId xmlns:a16="http://schemas.microsoft.com/office/drawing/2014/main" id="{4B4C7054-53B5-1437-2DA9-0962019A4824}"/>
                  </a:ext>
                </a:extLst>
              </p:cNvPr>
              <p:cNvSpPr/>
              <p:nvPr/>
            </p:nvSpPr>
            <p:spPr bwMode="auto">
              <a:xfrm>
                <a:off x="5535998" y="3932856"/>
                <a:ext cx="1217685" cy="459167"/>
              </a:xfrm>
              <a:prstGeom prst="rect">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RISK ASSESSMENT RESULT</a:t>
                </a:r>
              </a:p>
            </p:txBody>
          </p:sp>
          <p:cxnSp>
            <p:nvCxnSpPr>
              <p:cNvPr id="31" name="Straight Arrow Connector 30">
                <a:extLst>
                  <a:ext uri="{FF2B5EF4-FFF2-40B4-BE49-F238E27FC236}">
                    <a16:creationId xmlns:a16="http://schemas.microsoft.com/office/drawing/2014/main" id="{0CA43B89-A55E-DFFE-8890-CC5A9A0E23A8}"/>
                  </a:ext>
                </a:extLst>
              </p:cNvPr>
              <p:cNvCxnSpPr>
                <a:cxnSpLocks/>
                <a:stCxn id="25" idx="2"/>
                <a:endCxn id="30" idx="0"/>
              </p:cNvCxnSpPr>
              <p:nvPr/>
            </p:nvCxnSpPr>
            <p:spPr bwMode="auto">
              <a:xfrm>
                <a:off x="6141204" y="1897725"/>
                <a:ext cx="3637" cy="203513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33855D3B-4BBD-69FF-5006-620BBBD9B911}"/>
                  </a:ext>
                </a:extLst>
              </p:cNvPr>
              <p:cNvSpPr/>
              <p:nvPr/>
            </p:nvSpPr>
            <p:spPr bwMode="auto">
              <a:xfrm>
                <a:off x="4430365" y="2592887"/>
                <a:ext cx="1135553" cy="491184"/>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WATER SUPPLY NETWORK</a:t>
                </a:r>
              </a:p>
            </p:txBody>
          </p:sp>
          <p:cxnSp>
            <p:nvCxnSpPr>
              <p:cNvPr id="33" name="Connector: Elbow 32">
                <a:extLst>
                  <a:ext uri="{FF2B5EF4-FFF2-40B4-BE49-F238E27FC236}">
                    <a16:creationId xmlns:a16="http://schemas.microsoft.com/office/drawing/2014/main" id="{2D1D7489-9AB6-2A2E-458B-6D2649FFF274}"/>
                  </a:ext>
                </a:extLst>
              </p:cNvPr>
              <p:cNvCxnSpPr>
                <a:cxnSpLocks/>
                <a:stCxn id="32" idx="0"/>
                <a:endCxn id="25" idx="1"/>
              </p:cNvCxnSpPr>
              <p:nvPr/>
            </p:nvCxnSpPr>
            <p:spPr>
              <a:xfrm rot="5400000" flipH="1" flipV="1">
                <a:off x="4736240" y="1899081"/>
                <a:ext cx="955709" cy="431904"/>
              </a:xfrm>
              <a:prstGeom prst="bentConnector2">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4" name="Rectangle 33">
                <a:extLst>
                  <a:ext uri="{FF2B5EF4-FFF2-40B4-BE49-F238E27FC236}">
                    <a16:creationId xmlns:a16="http://schemas.microsoft.com/office/drawing/2014/main" id="{645B1AFB-44BB-2978-E595-1265B70FF30A}"/>
                  </a:ext>
                </a:extLst>
              </p:cNvPr>
              <p:cNvSpPr/>
              <p:nvPr/>
            </p:nvSpPr>
            <p:spPr bwMode="auto">
              <a:xfrm>
                <a:off x="6597745" y="2562822"/>
                <a:ext cx="1252360" cy="551315"/>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VULNERABILITY</a:t>
                </a:r>
              </a:p>
            </p:txBody>
          </p:sp>
          <p:sp>
            <p:nvSpPr>
              <p:cNvPr id="35" name="Rectangle 34">
                <a:extLst>
                  <a:ext uri="{FF2B5EF4-FFF2-40B4-BE49-F238E27FC236}">
                    <a16:creationId xmlns:a16="http://schemas.microsoft.com/office/drawing/2014/main" id="{24C60F43-D346-7304-CBB5-62E65A14478B}"/>
                  </a:ext>
                </a:extLst>
              </p:cNvPr>
              <p:cNvSpPr/>
              <p:nvPr/>
            </p:nvSpPr>
            <p:spPr bwMode="auto">
              <a:xfrm>
                <a:off x="6214521" y="3245512"/>
                <a:ext cx="860605" cy="261610"/>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Sensitivity</a:t>
                </a:r>
              </a:p>
            </p:txBody>
          </p:sp>
          <p:sp>
            <p:nvSpPr>
              <p:cNvPr id="36" name="Rectangle 35">
                <a:extLst>
                  <a:ext uri="{FF2B5EF4-FFF2-40B4-BE49-F238E27FC236}">
                    <a16:creationId xmlns:a16="http://schemas.microsoft.com/office/drawing/2014/main" id="{C736971C-7E27-AE3D-964A-929FC5335602}"/>
                  </a:ext>
                </a:extLst>
              </p:cNvPr>
              <p:cNvSpPr/>
              <p:nvPr/>
            </p:nvSpPr>
            <p:spPr bwMode="auto">
              <a:xfrm>
                <a:off x="7419802" y="3210202"/>
                <a:ext cx="860605" cy="332229"/>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Adaptive capacity</a:t>
                </a:r>
              </a:p>
            </p:txBody>
          </p:sp>
          <p:cxnSp>
            <p:nvCxnSpPr>
              <p:cNvPr id="37" name="Connector: Elbow 36">
                <a:extLst>
                  <a:ext uri="{FF2B5EF4-FFF2-40B4-BE49-F238E27FC236}">
                    <a16:creationId xmlns:a16="http://schemas.microsoft.com/office/drawing/2014/main" id="{4A61E848-EA47-16D8-8030-D800328A752F}"/>
                  </a:ext>
                </a:extLst>
              </p:cNvPr>
              <p:cNvCxnSpPr>
                <a:cxnSpLocks/>
                <a:stCxn id="34" idx="2"/>
                <a:endCxn id="35" idx="3"/>
              </p:cNvCxnSpPr>
              <p:nvPr/>
            </p:nvCxnSpPr>
            <p:spPr>
              <a:xfrm rot="5400000">
                <a:off x="7018436" y="3170828"/>
                <a:ext cx="262180" cy="148799"/>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7C43080B-1FB0-5DD2-4638-A43F741E2E1A}"/>
                  </a:ext>
                </a:extLst>
              </p:cNvPr>
              <p:cNvCxnSpPr>
                <a:cxnSpLocks/>
                <a:stCxn id="34" idx="2"/>
                <a:endCxn id="36" idx="1"/>
              </p:cNvCxnSpPr>
              <p:nvPr/>
            </p:nvCxnSpPr>
            <p:spPr bwMode="auto">
              <a:xfrm rot="16200000" flipH="1">
                <a:off x="7190773" y="3147288"/>
                <a:ext cx="262180" cy="195877"/>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615D525C-2D87-5603-310C-49E2AF82FAD7}"/>
                  </a:ext>
                </a:extLst>
              </p:cNvPr>
              <p:cNvCxnSpPr>
                <a:cxnSpLocks/>
                <a:stCxn id="34" idx="1"/>
              </p:cNvCxnSpPr>
              <p:nvPr/>
            </p:nvCxnSpPr>
            <p:spPr>
              <a:xfrm flipH="1">
                <a:off x="6141203" y="2838480"/>
                <a:ext cx="456542" cy="8928"/>
              </a:xfrm>
              <a:prstGeom prst="straightConnector1">
                <a:avLst/>
              </a:prstGeom>
              <a:ln w="19050">
                <a:solidFill>
                  <a:srgbClr val="70AD47"/>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2131065815" name="Google Shape;197;p10"/>
          <p:cNvSpPr/>
          <p:nvPr/>
        </p:nvSpPr>
        <p:spPr bwMode="auto">
          <a:xfrm rot="2369770">
            <a:off x="4703822" y="2485381"/>
            <a:ext cx="2624957" cy="132997"/>
          </a:xfrm>
          <a:prstGeom prst="leftArrow">
            <a:avLst>
              <a:gd name="adj1" fmla="val 50000"/>
              <a:gd name="adj2" fmla="val 50000"/>
            </a:avLst>
          </a:prstGeom>
          <a:solidFill>
            <a:srgbClr val="FF0000"/>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399362" name="Google Shape;211;p12"/>
          <p:cNvSpPr txBox="1"/>
          <p:nvPr/>
        </p:nvSpPr>
        <p:spPr bwMode="auto">
          <a:xfrm>
            <a:off x="620449" y="1140244"/>
            <a:ext cx="7674285" cy="3500699"/>
          </a:xfrm>
          <a:prstGeom prst="rect">
            <a:avLst/>
          </a:prstGeom>
          <a:noFill/>
          <a:ln>
            <a:noFill/>
          </a:ln>
        </p:spPr>
        <p:txBody>
          <a:bodyPr spcFirstLastPara="1" wrap="square" lIns="68550" tIns="34275" rIns="68550" bIns="34275" anchor="t" anchorCtr="0">
            <a:normAutofit/>
          </a:bodyPr>
          <a:lstStyle/>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Description:</a:t>
            </a:r>
          </a:p>
          <a:p>
            <a:pPr lvl="0">
              <a:lnSpc>
                <a:spcPct val="90000"/>
              </a:lnSpc>
              <a:spcBef>
                <a:spcPts val="563"/>
              </a:spcBef>
              <a:buSzPts val="1200"/>
              <a:defRPr/>
            </a:pPr>
            <a:r>
              <a:rPr lang="en-GB" sz="1200" dirty="0">
                <a:solidFill>
                  <a:srgbClr val="7F7F7F"/>
                </a:solidFill>
                <a:latin typeface="Trebuchet MS"/>
                <a:ea typeface="Trebuchet MS"/>
                <a:cs typeface="Trebuchet MS"/>
              </a:rPr>
              <a:t>The indicator measures the average volume of water supplied and consumed per person through the urban water supply network in the selected area (L/capita/day). It reflects the demand load placed on the network’s infrastructure and resources, relative to the population it serves. </a:t>
            </a:r>
          </a:p>
          <a:p>
            <a:pPr lvl="0">
              <a:lnSpc>
                <a:spcPct val="90000"/>
              </a:lnSpc>
              <a:spcBef>
                <a:spcPts val="563"/>
              </a:spcBef>
              <a:buSzPts val="1200"/>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Objective:</a:t>
            </a:r>
            <a:endParaRPr sz="1000" b="1"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r>
              <a:rPr lang="en-GB" sz="1200" b="0" i="0" u="none" strike="noStrike" cap="none" dirty="0">
                <a:solidFill>
                  <a:srgbClr val="7F7F7F"/>
                </a:solidFill>
                <a:latin typeface="Trebuchet MS"/>
                <a:ea typeface="Trebuchet MS"/>
                <a:cs typeface="Trebuchet MS"/>
              </a:rPr>
              <a:t>To quantify the pressure on the water supply network. To identify consumption patterns that may increase vulnerability during droughts, and to provide a baseline for evaluating efficiency of water use.</a:t>
            </a:r>
            <a:endParaRPr sz="12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975"/>
              <a:buFont typeface="Arial"/>
              <a:buNone/>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Relevance:</a:t>
            </a:r>
          </a:p>
          <a:p>
            <a:pPr marL="0" marR="0" lvl="0" indent="0" algn="l" rtl="0">
              <a:lnSpc>
                <a:spcPct val="90000"/>
              </a:lnSpc>
              <a:spcBef>
                <a:spcPts val="563"/>
              </a:spcBef>
              <a:spcAft>
                <a:spcPts val="0"/>
              </a:spcAft>
              <a:buClr>
                <a:srgbClr val="000000"/>
              </a:buClr>
              <a:buSzPts val="1200"/>
              <a:buFont typeface="Arial"/>
              <a:buNone/>
              <a:defRPr/>
            </a:pPr>
            <a:r>
              <a:rPr lang="en-GB" sz="1200" dirty="0">
                <a:solidFill>
                  <a:srgbClr val="7F7F7F"/>
                </a:solidFill>
                <a:latin typeface="Trebuchet MS"/>
                <a:ea typeface="Trebuchet MS"/>
                <a:cs typeface="Trebuchet MS"/>
              </a:rPr>
              <a:t>Higher consumption per capita = higher vulnerability </a:t>
            </a:r>
          </a:p>
          <a:p>
            <a:pPr marL="0" marR="0" lvl="0" indent="0" algn="l" rtl="0">
              <a:lnSpc>
                <a:spcPct val="90000"/>
              </a:lnSpc>
              <a:spcBef>
                <a:spcPts val="563"/>
              </a:spcBef>
              <a:spcAft>
                <a:spcPts val="0"/>
              </a:spcAft>
              <a:buClr>
                <a:srgbClr val="000000"/>
              </a:buClr>
              <a:buSzPts val="1200"/>
              <a:buFont typeface="Arial"/>
              <a:buNone/>
              <a:defRPr/>
            </a:pPr>
            <a:r>
              <a:rPr lang="en-GB" sz="1200" dirty="0">
                <a:solidFill>
                  <a:srgbClr val="7F7F7F"/>
                </a:solidFill>
                <a:latin typeface="Trebuchet MS"/>
                <a:ea typeface="Trebuchet MS"/>
                <a:cs typeface="Trebuchet MS"/>
              </a:rPr>
              <a:t>Cities with higher average consumption per person will face greater stress during drought as they have less flexibility before shortages occur. Comparing per capita use across districts helps to identify areas of inefficiency and prioritize demand management interventions. Water supply network is under more stress if the average consumption is higher due to higher pumping needs and higher stress in the network. </a:t>
            </a:r>
          </a:p>
          <a:p>
            <a:pPr marL="0" marR="0" lvl="0" indent="0" algn="l" rtl="0">
              <a:lnSpc>
                <a:spcPct val="90000"/>
              </a:lnSpc>
              <a:spcBef>
                <a:spcPts val="563"/>
              </a:spcBef>
              <a:spcAft>
                <a:spcPts val="0"/>
              </a:spcAft>
              <a:buClr>
                <a:srgbClr val="000000"/>
              </a:buClr>
              <a:buSzPts val="1200"/>
              <a:buFont typeface="Arial"/>
              <a:buNone/>
              <a:defRPr/>
            </a:pPr>
            <a:endParaRPr lang="en-GB" sz="120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endParaRPr lang="en-GB" sz="1200"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endParaRPr lang="en-GB" sz="120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endParaRPr lang="en-GB" sz="1200"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endParaRPr sz="1200" i="0" u="none" strike="noStrike" cap="none" dirty="0">
              <a:solidFill>
                <a:srgbClr val="7F7F7F"/>
              </a:solidFill>
              <a:latin typeface="Trebuchet MS"/>
              <a:ea typeface="Trebuchet MS"/>
              <a:cs typeface="Trebuchet MS"/>
            </a:endParaRPr>
          </a:p>
        </p:txBody>
      </p:sp>
      <p:sp>
        <p:nvSpPr>
          <p:cNvPr id="1928559040" name="Google Shape;347;p17"/>
          <p:cNvSpPr txBox="1"/>
          <p:nvPr/>
        </p:nvSpPr>
        <p:spPr bwMode="auto">
          <a:xfrm>
            <a:off x="620450" y="264431"/>
            <a:ext cx="7674286"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725"/>
              <a:buFont typeface="Arial"/>
              <a:buNone/>
              <a:defRPr/>
            </a:pPr>
            <a:r>
              <a:rPr lang="en-GB" sz="1750" b="1" dirty="0">
                <a:solidFill>
                  <a:srgbClr val="70AD47"/>
                </a:solidFill>
                <a:latin typeface="Trebuchet MS"/>
                <a:ea typeface="Trebuchet MS"/>
                <a:cs typeface="Trebuchet MS"/>
              </a:rPr>
              <a:t>D4</a:t>
            </a:r>
            <a:r>
              <a:rPr lang="en-GB" sz="1750" b="1" i="0" u="none" strike="noStrike" cap="none" dirty="0">
                <a:solidFill>
                  <a:srgbClr val="70AD47"/>
                </a:solidFill>
                <a:latin typeface="Trebuchet MS"/>
                <a:ea typeface="Trebuchet MS"/>
                <a:cs typeface="Trebuchet MS"/>
              </a:rPr>
              <a:t>.2.1 WATER CONSUMPTION PER CAPITA</a:t>
            </a:r>
            <a:endParaRPr sz="1750" b="1" i="0" u="none" strike="noStrike" cap="none" dirty="0">
              <a:solidFill>
                <a:srgbClr val="70AD47"/>
              </a:solidFill>
              <a:latin typeface="Trebuchet MS"/>
              <a:ea typeface="Trebuchet MS"/>
              <a:cs typeface="Trebuchet M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89755746" name="Google Shape;226;p14"/>
          <p:cNvSpPr txBox="1"/>
          <p:nvPr/>
        </p:nvSpPr>
        <p:spPr bwMode="auto">
          <a:xfrm>
            <a:off x="356324" y="1243450"/>
            <a:ext cx="7617243" cy="651900"/>
          </a:xfrm>
          <a:prstGeom prst="rect">
            <a:avLst/>
          </a:prstGeom>
          <a:noFill/>
          <a:ln>
            <a:noFill/>
          </a:ln>
        </p:spPr>
        <p:txBody>
          <a:bodyPr spcFirstLastPara="1" wrap="square" lIns="68550" tIns="34275" rIns="68550" bIns="34275" anchor="t" anchorCtr="0">
            <a:noAutofit/>
          </a:bodyPr>
          <a:lstStyle/>
          <a:p>
            <a:pPr marL="342900" marR="0" lvl="0" indent="-247650" algn="just" rtl="0">
              <a:lnSpc>
                <a:spcPct val="90000"/>
              </a:lnSpc>
              <a:spcBef>
                <a:spcPts val="0"/>
              </a:spcBef>
              <a:spcAft>
                <a:spcPts val="0"/>
              </a:spcAft>
              <a:buClr>
                <a:srgbClr val="7F7F7F"/>
              </a:buClr>
              <a:buSzPts val="1600"/>
              <a:buFont typeface="Trebuchet MS"/>
              <a:buChar char="●"/>
              <a:defRPr/>
            </a:pPr>
            <a:r>
              <a:rPr lang="en-GB" b="0" i="0" u="none" strike="noStrike" cap="none" dirty="0">
                <a:solidFill>
                  <a:srgbClr val="7F7F7F"/>
                </a:solidFill>
                <a:latin typeface="Trebuchet MS"/>
                <a:ea typeface="Trebuchet MS"/>
                <a:cs typeface="Trebuchet MS"/>
              </a:rPr>
              <a:t>The local water supply company might have this information already available; otherwise:</a:t>
            </a:r>
          </a:p>
          <a:p>
            <a:pPr marL="342900" marR="0" lvl="0" indent="-247650" algn="just" rtl="0">
              <a:lnSpc>
                <a:spcPct val="90000"/>
              </a:lnSpc>
              <a:spcBef>
                <a:spcPts val="0"/>
              </a:spcBef>
              <a:spcAft>
                <a:spcPts val="0"/>
              </a:spcAft>
              <a:buClr>
                <a:srgbClr val="7F7F7F"/>
              </a:buClr>
              <a:buSzPts val="1600"/>
              <a:buFont typeface="Trebuchet MS"/>
              <a:buChar char="●"/>
              <a:defRPr/>
            </a:pPr>
            <a:r>
              <a:rPr lang="en-GB" b="0" i="0" u="none" strike="noStrike" cap="none" dirty="0">
                <a:solidFill>
                  <a:srgbClr val="7F7F7F"/>
                </a:solidFill>
                <a:latin typeface="Trebuchet MS"/>
                <a:ea typeface="Trebuchet MS"/>
                <a:cs typeface="Trebuchet MS"/>
              </a:rPr>
              <a:t>In the local water supply company, obtain the information about the average amount of water consumed in the selected area in a month (if that is not available, use average yearly consumption and divide it by 365 days to get average </a:t>
            </a:r>
            <a:r>
              <a:rPr lang="en-GB" dirty="0">
                <a:solidFill>
                  <a:srgbClr val="7F7F7F"/>
                </a:solidFill>
                <a:latin typeface="Trebuchet MS"/>
                <a:ea typeface="Trebuchet MS"/>
                <a:cs typeface="Trebuchet MS"/>
              </a:rPr>
              <a:t>monthly </a:t>
            </a:r>
            <a:r>
              <a:rPr lang="en-GB" b="0" i="0" u="none" strike="noStrike" cap="none" dirty="0">
                <a:solidFill>
                  <a:srgbClr val="7F7F7F"/>
                </a:solidFill>
                <a:latin typeface="Trebuchet MS"/>
                <a:ea typeface="Trebuchet MS"/>
                <a:cs typeface="Trebuchet MS"/>
              </a:rPr>
              <a:t>consumption) </a:t>
            </a:r>
          </a:p>
          <a:p>
            <a:pPr marL="342900" marR="0" lvl="0" indent="-247650" algn="just" rtl="0">
              <a:lnSpc>
                <a:spcPct val="90000"/>
              </a:lnSpc>
              <a:spcBef>
                <a:spcPts val="0"/>
              </a:spcBef>
              <a:spcAft>
                <a:spcPts val="0"/>
              </a:spcAft>
              <a:buClr>
                <a:srgbClr val="7F7F7F"/>
              </a:buClr>
              <a:buSzPts val="1600"/>
              <a:buFont typeface="Trebuchet MS"/>
              <a:buChar char="●"/>
              <a:defRPr/>
            </a:pPr>
            <a:r>
              <a:rPr lang="en-GB" i="0" u="none" strike="noStrike" cap="none" dirty="0">
                <a:solidFill>
                  <a:srgbClr val="7F7F7F"/>
                </a:solidFill>
                <a:latin typeface="Trebuchet MS"/>
                <a:ea typeface="Trebuchet MS"/>
                <a:cs typeface="Trebuchet MS"/>
              </a:rPr>
              <a:t>Identify the number of citizens in the selected area</a:t>
            </a:r>
          </a:p>
          <a:p>
            <a:pPr marL="342900" marR="0" lvl="0" indent="-247650" algn="just" rtl="0">
              <a:lnSpc>
                <a:spcPct val="90000"/>
              </a:lnSpc>
              <a:spcBef>
                <a:spcPts val="0"/>
              </a:spcBef>
              <a:spcAft>
                <a:spcPts val="0"/>
              </a:spcAft>
              <a:buClr>
                <a:srgbClr val="7F7F7F"/>
              </a:buClr>
              <a:buSzPts val="1600"/>
              <a:buFont typeface="Trebuchet MS"/>
              <a:buChar char="●"/>
              <a:defRPr/>
            </a:pPr>
            <a:endParaRPr lang="en-GB" dirty="0">
              <a:solidFill>
                <a:srgbClr val="7F7F7F"/>
              </a:solidFill>
              <a:latin typeface="Trebuchet MS"/>
              <a:ea typeface="Trebuchet MS"/>
              <a:cs typeface="Trebuchet MS"/>
            </a:endParaRPr>
          </a:p>
          <a:p>
            <a:pPr marL="95250" marR="0" lvl="0" algn="just" rtl="0">
              <a:lnSpc>
                <a:spcPct val="90000"/>
              </a:lnSpc>
              <a:spcBef>
                <a:spcPts val="0"/>
              </a:spcBef>
              <a:spcAft>
                <a:spcPts val="0"/>
              </a:spcAft>
              <a:buClr>
                <a:srgbClr val="7F7F7F"/>
              </a:buClr>
              <a:buSzPts val="1600"/>
              <a:defRPr/>
            </a:pPr>
            <a:r>
              <a:rPr lang="en-GB" dirty="0">
                <a:solidFill>
                  <a:srgbClr val="7F7F7F"/>
                </a:solidFill>
                <a:latin typeface="Trebuchet MS"/>
                <a:ea typeface="Trebuchet MS"/>
                <a:cs typeface="Trebuchet MS"/>
              </a:rPr>
              <a:t>	Average daily consumption: 10.461.600 L/month</a:t>
            </a:r>
          </a:p>
          <a:p>
            <a:pPr marL="95250" marR="0" lvl="0" algn="just" rtl="0">
              <a:lnSpc>
                <a:spcPct val="90000"/>
              </a:lnSpc>
              <a:spcBef>
                <a:spcPts val="0"/>
              </a:spcBef>
              <a:spcAft>
                <a:spcPts val="0"/>
              </a:spcAft>
              <a:buClr>
                <a:srgbClr val="7F7F7F"/>
              </a:buClr>
              <a:buSzPts val="1600"/>
              <a:defRPr/>
            </a:pPr>
            <a:r>
              <a:rPr lang="en-GB" i="0" u="none" strike="noStrike" cap="none" dirty="0">
                <a:solidFill>
                  <a:srgbClr val="7F7F7F"/>
                </a:solidFill>
                <a:latin typeface="Trebuchet MS"/>
                <a:ea typeface="Trebuchet MS"/>
                <a:cs typeface="Trebuchet MS"/>
              </a:rPr>
              <a:t>	Number of citizens: 1.453</a:t>
            </a:r>
          </a:p>
          <a:p>
            <a:pPr marL="95250" marR="0" lvl="0" algn="just" rtl="0">
              <a:lnSpc>
                <a:spcPct val="90000"/>
              </a:lnSpc>
              <a:spcBef>
                <a:spcPts val="0"/>
              </a:spcBef>
              <a:spcAft>
                <a:spcPts val="0"/>
              </a:spcAft>
              <a:buClr>
                <a:srgbClr val="7F7F7F"/>
              </a:buClr>
              <a:buSzPts val="1600"/>
              <a:defRPr/>
            </a:pPr>
            <a:endParaRPr lang="en-GB" i="0" u="none" strike="noStrike" cap="none" dirty="0">
              <a:solidFill>
                <a:srgbClr val="7F7F7F"/>
              </a:solidFill>
              <a:latin typeface="Trebuchet MS"/>
              <a:ea typeface="Trebuchet MS"/>
              <a:cs typeface="Trebuchet MS"/>
            </a:endParaRPr>
          </a:p>
          <a:p>
            <a:pPr marL="342900" marR="0" lvl="0" indent="-247650" algn="just" rtl="0">
              <a:lnSpc>
                <a:spcPct val="90000"/>
              </a:lnSpc>
              <a:spcBef>
                <a:spcPts val="0"/>
              </a:spcBef>
              <a:spcAft>
                <a:spcPts val="0"/>
              </a:spcAft>
              <a:buClr>
                <a:srgbClr val="7F7F7F"/>
              </a:buClr>
              <a:buSzPts val="1600"/>
              <a:buFont typeface="Trebuchet MS"/>
              <a:buChar char="●"/>
              <a:defRPr/>
            </a:pPr>
            <a:r>
              <a:rPr lang="en-GB" dirty="0">
                <a:solidFill>
                  <a:srgbClr val="7F7F7F"/>
                </a:solidFill>
                <a:latin typeface="Trebuchet MS"/>
                <a:ea typeface="Trebuchet MS"/>
                <a:cs typeface="Trebuchet MS"/>
              </a:rPr>
              <a:t>Divide the average monthly consumption by the number of citizens to get the average consumption per capita</a:t>
            </a:r>
          </a:p>
          <a:p>
            <a:pPr marL="342900" marR="0" lvl="0" indent="-247650" algn="just" rtl="0">
              <a:lnSpc>
                <a:spcPct val="90000"/>
              </a:lnSpc>
              <a:spcBef>
                <a:spcPts val="0"/>
              </a:spcBef>
              <a:spcAft>
                <a:spcPts val="0"/>
              </a:spcAft>
              <a:buClr>
                <a:srgbClr val="7F7F7F"/>
              </a:buClr>
              <a:buSzPts val="1600"/>
              <a:buFont typeface="Trebuchet MS"/>
              <a:buChar char="●"/>
              <a:defRPr/>
            </a:pPr>
            <a:endParaRPr lang="en-GB" i="0" u="none" strike="noStrike" cap="none" dirty="0">
              <a:solidFill>
                <a:srgbClr val="7F7F7F"/>
              </a:solidFill>
              <a:latin typeface="Trebuchet MS"/>
              <a:ea typeface="Trebuchet MS"/>
              <a:cs typeface="Trebuchet MS"/>
            </a:endParaRPr>
          </a:p>
          <a:p>
            <a:pPr marL="342900" marR="0" lvl="0" indent="-247650" algn="just" rtl="0">
              <a:lnSpc>
                <a:spcPct val="90000"/>
              </a:lnSpc>
              <a:spcBef>
                <a:spcPts val="0"/>
              </a:spcBef>
              <a:spcAft>
                <a:spcPts val="0"/>
              </a:spcAft>
              <a:buClr>
                <a:srgbClr val="7F7F7F"/>
              </a:buClr>
              <a:buSzPts val="1600"/>
              <a:buFont typeface="Trebuchet MS"/>
              <a:buChar char="●"/>
              <a:defRPr/>
            </a:pPr>
            <a:endParaRPr lang="en-GB" dirty="0">
              <a:solidFill>
                <a:srgbClr val="7F7F7F"/>
              </a:solidFill>
              <a:latin typeface="Trebuchet MS"/>
              <a:ea typeface="Trebuchet MS"/>
              <a:cs typeface="Trebuchet MS"/>
            </a:endParaRPr>
          </a:p>
          <a:p>
            <a:pPr marL="342900" marR="0" lvl="0" indent="-247650" algn="just" rtl="0">
              <a:lnSpc>
                <a:spcPct val="90000"/>
              </a:lnSpc>
              <a:spcBef>
                <a:spcPts val="0"/>
              </a:spcBef>
              <a:spcAft>
                <a:spcPts val="0"/>
              </a:spcAft>
              <a:buClr>
                <a:srgbClr val="7F7F7F"/>
              </a:buClr>
              <a:buSzPts val="1600"/>
              <a:buFont typeface="Trebuchet MS"/>
              <a:buChar char="●"/>
              <a:defRPr/>
            </a:pPr>
            <a:endParaRPr lang="en-GB" i="0" u="none" strike="noStrike" cap="none" dirty="0">
              <a:solidFill>
                <a:srgbClr val="7F7F7F"/>
              </a:solidFill>
              <a:latin typeface="Trebuchet MS"/>
              <a:ea typeface="Trebuchet MS"/>
              <a:cs typeface="Trebuchet MS"/>
            </a:endParaRPr>
          </a:p>
          <a:p>
            <a:pPr marL="342900" marR="0" lvl="0" indent="-247650" algn="just" rtl="0">
              <a:lnSpc>
                <a:spcPct val="90000"/>
              </a:lnSpc>
              <a:spcBef>
                <a:spcPts val="0"/>
              </a:spcBef>
              <a:spcAft>
                <a:spcPts val="0"/>
              </a:spcAft>
              <a:buClr>
                <a:srgbClr val="7F7F7F"/>
              </a:buClr>
              <a:buSzPts val="1600"/>
              <a:buFont typeface="Trebuchet MS"/>
              <a:buChar char="●"/>
              <a:defRPr/>
            </a:pPr>
            <a:endParaRPr lang="en-GB" dirty="0">
              <a:solidFill>
                <a:srgbClr val="7F7F7F"/>
              </a:solidFill>
              <a:latin typeface="Trebuchet MS"/>
              <a:ea typeface="Trebuchet MS"/>
              <a:cs typeface="Trebuchet MS"/>
            </a:endParaRPr>
          </a:p>
          <a:p>
            <a:pPr marL="342900" marR="0" lvl="0" indent="-247650" algn="just" rtl="0">
              <a:lnSpc>
                <a:spcPct val="90000"/>
              </a:lnSpc>
              <a:spcBef>
                <a:spcPts val="0"/>
              </a:spcBef>
              <a:spcAft>
                <a:spcPts val="0"/>
              </a:spcAft>
              <a:buClr>
                <a:srgbClr val="7F7F7F"/>
              </a:buClr>
              <a:buSzPts val="1600"/>
              <a:buFont typeface="Trebuchet MS"/>
              <a:buChar char="●"/>
              <a:defRPr/>
            </a:pPr>
            <a:endParaRPr lang="en-GB" i="0" u="none" strike="noStrike" cap="none" dirty="0">
              <a:solidFill>
                <a:srgbClr val="7F7F7F"/>
              </a:solidFill>
              <a:latin typeface="Trebuchet MS"/>
              <a:ea typeface="Trebuchet MS"/>
              <a:cs typeface="Trebuchet MS"/>
            </a:endParaRPr>
          </a:p>
          <a:p>
            <a:pPr marL="342900" marR="0" lvl="0" indent="-247650" algn="just" rtl="0">
              <a:lnSpc>
                <a:spcPct val="90000"/>
              </a:lnSpc>
              <a:spcBef>
                <a:spcPts val="0"/>
              </a:spcBef>
              <a:spcAft>
                <a:spcPts val="0"/>
              </a:spcAft>
              <a:buClr>
                <a:srgbClr val="7F7F7F"/>
              </a:buClr>
              <a:buSzPts val="1600"/>
              <a:buFont typeface="Trebuchet MS"/>
              <a:buChar char="●"/>
              <a:defRPr/>
            </a:pPr>
            <a:endParaRPr lang="en-GB" dirty="0">
              <a:solidFill>
                <a:srgbClr val="7F7F7F"/>
              </a:solidFill>
              <a:latin typeface="Trebuchet MS"/>
              <a:ea typeface="Trebuchet MS"/>
              <a:cs typeface="Trebuchet MS"/>
            </a:endParaRPr>
          </a:p>
          <a:p>
            <a:pPr marL="342900" marR="0" lvl="0" indent="-247650" algn="just" rtl="0">
              <a:lnSpc>
                <a:spcPct val="90000"/>
              </a:lnSpc>
              <a:spcBef>
                <a:spcPts val="0"/>
              </a:spcBef>
              <a:spcAft>
                <a:spcPts val="0"/>
              </a:spcAft>
              <a:buClr>
                <a:srgbClr val="7F7F7F"/>
              </a:buClr>
              <a:buSzPts val="1600"/>
              <a:buFont typeface="Trebuchet MS"/>
              <a:buChar char="●"/>
              <a:defRPr/>
            </a:pPr>
            <a:endParaRPr lang="en-GB" i="0" u="none" strike="noStrike" cap="none" dirty="0">
              <a:solidFill>
                <a:srgbClr val="7F7F7F"/>
              </a:solidFill>
              <a:latin typeface="Trebuchet MS"/>
              <a:ea typeface="Trebuchet MS"/>
              <a:cs typeface="Trebuchet MS"/>
            </a:endParaRPr>
          </a:p>
        </p:txBody>
      </p:sp>
      <p:sp>
        <p:nvSpPr>
          <p:cNvPr id="1869529992" name="Google Shape;260;p14"/>
          <p:cNvSpPr txBox="1"/>
          <p:nvPr/>
        </p:nvSpPr>
        <p:spPr bwMode="auto">
          <a:xfrm>
            <a:off x="356324" y="586600"/>
            <a:ext cx="3743485"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dirty="0">
                <a:solidFill>
                  <a:srgbClr val="70AD47"/>
                </a:solidFill>
                <a:latin typeface="Trebuchet MS"/>
                <a:ea typeface="Trebuchet MS"/>
                <a:cs typeface="Trebuchet MS"/>
              </a:rPr>
              <a:t>CALCULATION: </a:t>
            </a:r>
            <a:r>
              <a:rPr lang="en-GB" sz="1400" b="1" i="0" u="none" strike="noStrike" cap="none" dirty="0">
                <a:solidFill>
                  <a:srgbClr val="70AD47"/>
                </a:solidFill>
                <a:latin typeface="Trebuchet MS"/>
                <a:ea typeface="Trebuchet MS"/>
                <a:cs typeface="Trebuchet MS"/>
              </a:rPr>
              <a:t>STEP-BY-STEP EXAMPLE</a:t>
            </a:r>
            <a:endParaRPr sz="1400" b="1" i="0" u="none" strike="noStrike" cap="none" dirty="0">
              <a:solidFill>
                <a:srgbClr val="70AD47"/>
              </a:solidFill>
              <a:latin typeface="Trebuchet MS"/>
              <a:ea typeface="Trebuchet MS"/>
              <a:cs typeface="Trebuchet MS"/>
            </a:endParaRPr>
          </a:p>
        </p:txBody>
      </p:sp>
      <p:sp>
        <p:nvSpPr>
          <p:cNvPr id="1599610767" name="Google Shape;262;p14"/>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314508205" name="Google Shape;347;p17"/>
          <p:cNvSpPr txBox="1"/>
          <p:nvPr/>
        </p:nvSpPr>
        <p:spPr bwMode="auto">
          <a:xfrm>
            <a:off x="299282" y="252850"/>
            <a:ext cx="7674286" cy="422399"/>
          </a:xfrm>
          <a:prstGeom prst="rect">
            <a:avLst/>
          </a:prstGeom>
          <a:noFill/>
          <a:ln>
            <a:noFill/>
          </a:ln>
        </p:spPr>
        <p:txBody>
          <a:bodyPr spcFirstLastPara="1" wrap="square" lIns="68550" tIns="34275" rIns="68550" bIns="34275" anchor="b" anchorCtr="0">
            <a:noAutofit/>
          </a:bodyPr>
          <a:lstStyle/>
          <a:p>
            <a:pPr lvl="0">
              <a:buSzPts val="1725"/>
              <a:defRPr/>
            </a:pPr>
            <a:r>
              <a:rPr lang="en-GB" sz="1750" b="1" dirty="0">
                <a:solidFill>
                  <a:srgbClr val="70AD47"/>
                </a:solidFill>
                <a:latin typeface="Trebuchet MS"/>
                <a:ea typeface="Trebuchet MS"/>
                <a:cs typeface="Trebuchet MS"/>
              </a:rPr>
              <a:t>D4.2.1 WATER CONSUMPTION PER CAPITA</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596ECCB4-810F-A8A4-559B-5AA31BC1F799}"/>
                  </a:ext>
                </a:extLst>
              </p:cNvPr>
              <p:cNvSpPr txBox="1"/>
              <p:nvPr/>
            </p:nvSpPr>
            <p:spPr>
              <a:xfrm>
                <a:off x="1506634" y="3659017"/>
                <a:ext cx="5773183" cy="289503"/>
              </a:xfrm>
              <a:prstGeom prst="rect">
                <a:avLst/>
              </a:prstGeom>
              <a:noFill/>
            </p:spPr>
            <p:txBody>
              <a:bodyPr wrap="none" lIns="0" tIns="0" rIns="0" bIns="0" rtlCol="0">
                <a:spAutoFit/>
              </a:bodyPr>
              <a:lstStyle/>
              <a:p>
                <a14:m>
                  <m:oMath xmlns:m="http://schemas.openxmlformats.org/officeDocument/2006/math">
                    <m:r>
                      <a:rPr lang="en-GB" sz="1200" b="0" i="1" smtClean="0">
                        <a:latin typeface="Cambria Math" panose="02040503050406030204" pitchFamily="18" charset="0"/>
                      </a:rPr>
                      <m:t>𝑊𝑎𝑡𝑒𝑟</m:t>
                    </m:r>
                    <m:r>
                      <a:rPr lang="en-GB" sz="1200" b="0" i="1" smtClean="0">
                        <a:latin typeface="Cambria Math" panose="02040503050406030204" pitchFamily="18" charset="0"/>
                      </a:rPr>
                      <m:t> </m:t>
                    </m:r>
                    <m:r>
                      <a:rPr lang="en-GB" sz="1200" b="0" i="1" smtClean="0">
                        <a:latin typeface="Cambria Math" panose="02040503050406030204" pitchFamily="18" charset="0"/>
                      </a:rPr>
                      <m:t>𝑐𝑜𝑛𝑠𝑢𝑚𝑝𝑡𝑖𝑜𝑛</m:t>
                    </m:r>
                    <m:r>
                      <a:rPr lang="en-GB" sz="1200" b="0" i="1" smtClean="0">
                        <a:latin typeface="Cambria Math" panose="02040503050406030204" pitchFamily="18" charset="0"/>
                      </a:rPr>
                      <m:t> </m:t>
                    </m:r>
                    <m:r>
                      <a:rPr lang="en-GB" sz="1200" b="0" i="1" smtClean="0">
                        <a:latin typeface="Cambria Math" panose="02040503050406030204" pitchFamily="18" charset="0"/>
                      </a:rPr>
                      <m:t>𝑝𝑒𝑟</m:t>
                    </m:r>
                    <m:r>
                      <a:rPr lang="en-GB" sz="1200" b="0" i="1" smtClean="0">
                        <a:latin typeface="Cambria Math" panose="02040503050406030204" pitchFamily="18" charset="0"/>
                      </a:rPr>
                      <m:t> </m:t>
                    </m:r>
                    <m:r>
                      <a:rPr lang="en-GB" sz="1200" b="0" i="1" smtClean="0">
                        <a:latin typeface="Cambria Math" panose="02040503050406030204" pitchFamily="18" charset="0"/>
                      </a:rPr>
                      <m:t>𝑐𝑎𝑝𝑖𝑡𝑎</m:t>
                    </m:r>
                    <m:r>
                      <a:rPr lang="en-GB" sz="1200" b="0" i="1" smtClean="0">
                        <a:latin typeface="Cambria Math" panose="02040503050406030204" pitchFamily="18" charset="0"/>
                      </a:rPr>
                      <m:t>= </m:t>
                    </m:r>
                    <m:f>
                      <m:fPr>
                        <m:ctrlPr>
                          <a:rPr lang="en-GB" sz="1200" b="0" i="1" smtClean="0">
                            <a:latin typeface="Cambria Math" panose="02040503050406030204" pitchFamily="18" charset="0"/>
                          </a:rPr>
                        </m:ctrlPr>
                      </m:fPr>
                      <m:num>
                        <m:r>
                          <a:rPr lang="en-GB" sz="1200" b="0" i="1" smtClean="0">
                            <a:latin typeface="Cambria Math" panose="02040503050406030204" pitchFamily="18" charset="0"/>
                          </a:rPr>
                          <m:t>𝐴𝑣𝑒𝑟𝑎𝑔𝑒</m:t>
                        </m:r>
                        <m:r>
                          <a:rPr lang="en-GB" sz="1200" b="0" i="1" smtClean="0">
                            <a:latin typeface="Cambria Math" panose="02040503050406030204" pitchFamily="18" charset="0"/>
                          </a:rPr>
                          <m:t> </m:t>
                        </m:r>
                        <m:r>
                          <a:rPr lang="en-GB" sz="1200" b="0" i="1" smtClean="0">
                            <a:latin typeface="Cambria Math" panose="02040503050406030204" pitchFamily="18" charset="0"/>
                          </a:rPr>
                          <m:t>𝑐𝑜𝑛𝑠𝑢𝑚𝑝𝑡𝑖𝑜𝑛</m:t>
                        </m:r>
                        <m:r>
                          <a:rPr lang="en-GB" sz="1200" b="0" i="1" smtClean="0">
                            <a:latin typeface="Cambria Math" panose="02040503050406030204" pitchFamily="18" charset="0"/>
                          </a:rPr>
                          <m:t> </m:t>
                        </m:r>
                        <m:r>
                          <a:rPr lang="en-GB" sz="1200" b="0" i="1" smtClean="0">
                            <a:latin typeface="Cambria Math" panose="02040503050406030204" pitchFamily="18" charset="0"/>
                          </a:rPr>
                          <m:t>𝑓𝑜𝑟</m:t>
                        </m:r>
                        <m:r>
                          <a:rPr lang="en-GB" sz="1200" b="0" i="1" smtClean="0">
                            <a:latin typeface="Cambria Math" panose="02040503050406030204" pitchFamily="18" charset="0"/>
                          </a:rPr>
                          <m:t> </m:t>
                        </m:r>
                        <m:r>
                          <a:rPr lang="en-GB" sz="1200" b="0" i="1" smtClean="0">
                            <a:latin typeface="Cambria Math" panose="02040503050406030204" pitchFamily="18" charset="0"/>
                          </a:rPr>
                          <m:t>𝑡h𝑒</m:t>
                        </m:r>
                        <m:r>
                          <a:rPr lang="en-GB" sz="1200" b="0" i="1" smtClean="0">
                            <a:latin typeface="Cambria Math" panose="02040503050406030204" pitchFamily="18" charset="0"/>
                          </a:rPr>
                          <m:t> </m:t>
                        </m:r>
                        <m:r>
                          <a:rPr lang="en-GB" sz="1200" b="0" i="1" smtClean="0">
                            <a:latin typeface="Cambria Math" panose="02040503050406030204" pitchFamily="18" charset="0"/>
                          </a:rPr>
                          <m:t>𝑤h𝑜𝑙𝑒</m:t>
                        </m:r>
                        <m:r>
                          <a:rPr lang="en-GB" sz="1200" b="0" i="1" smtClean="0">
                            <a:latin typeface="Cambria Math" panose="02040503050406030204" pitchFamily="18" charset="0"/>
                          </a:rPr>
                          <m:t> </m:t>
                        </m:r>
                        <m:r>
                          <a:rPr lang="en-GB" sz="1200" b="0" i="1" smtClean="0">
                            <a:latin typeface="Cambria Math" panose="02040503050406030204" pitchFamily="18" charset="0"/>
                          </a:rPr>
                          <m:t>𝑎𝑟𝑒𝑎</m:t>
                        </m:r>
                      </m:num>
                      <m:den>
                        <m:r>
                          <a:rPr lang="en-GB" sz="1200" b="0" i="1" smtClean="0">
                            <a:latin typeface="Cambria Math" panose="02040503050406030204" pitchFamily="18" charset="0"/>
                          </a:rPr>
                          <m:t>𝑁𝑢𝑚𝑏𝑒𝑟</m:t>
                        </m:r>
                        <m:r>
                          <a:rPr lang="en-GB" sz="1200" b="0" i="1" smtClean="0">
                            <a:latin typeface="Cambria Math" panose="02040503050406030204" pitchFamily="18" charset="0"/>
                          </a:rPr>
                          <m:t> </m:t>
                        </m:r>
                        <m:r>
                          <a:rPr lang="en-GB" sz="1200" b="0" i="1" smtClean="0">
                            <a:latin typeface="Cambria Math" panose="02040503050406030204" pitchFamily="18" charset="0"/>
                          </a:rPr>
                          <m:t>𝑜𝑓</m:t>
                        </m:r>
                        <m:r>
                          <a:rPr lang="en-GB" sz="1200" b="0" i="1" smtClean="0">
                            <a:latin typeface="Cambria Math" panose="02040503050406030204" pitchFamily="18" charset="0"/>
                          </a:rPr>
                          <m:t> </m:t>
                        </m:r>
                        <m:r>
                          <a:rPr lang="en-GB" sz="1200" b="0" i="1" smtClean="0">
                            <a:latin typeface="Cambria Math" panose="02040503050406030204" pitchFamily="18" charset="0"/>
                          </a:rPr>
                          <m:t>𝑐𝑖𝑡𝑖𝑧𝑒𝑛𝑠</m:t>
                        </m:r>
                      </m:den>
                    </m:f>
                    <m:r>
                      <a:rPr lang="en-GB" sz="1200" b="0" i="0" smtClean="0">
                        <a:latin typeface="Cambria Math" panose="02040503050406030204" pitchFamily="18" charset="0"/>
                      </a:rPr>
                      <m:t>=7200</m:t>
                    </m:r>
                  </m:oMath>
                </a14:m>
                <a:r>
                  <a:rPr lang="en-GB" sz="1200" dirty="0"/>
                  <a:t> L/capita</a:t>
                </a:r>
              </a:p>
            </p:txBody>
          </p:sp>
        </mc:Choice>
        <mc:Fallback xmlns="">
          <p:sp>
            <p:nvSpPr>
              <p:cNvPr id="2" name="TextBox 1">
                <a:extLst>
                  <a:ext uri="{FF2B5EF4-FFF2-40B4-BE49-F238E27FC236}">
                    <a16:creationId xmlns:a16="http://schemas.microsoft.com/office/drawing/2014/main" id="{596ECCB4-810F-A8A4-559B-5AA31BC1F799}"/>
                  </a:ext>
                </a:extLst>
              </p:cNvPr>
              <p:cNvSpPr txBox="1">
                <a:spLocks noRot="1" noChangeAspect="1" noMove="1" noResize="1" noEditPoints="1" noAdjustHandles="1" noChangeArrowheads="1" noChangeShapeType="1" noTextEdit="1"/>
              </p:cNvSpPr>
              <p:nvPr/>
            </p:nvSpPr>
            <p:spPr>
              <a:xfrm>
                <a:off x="1506634" y="3659017"/>
                <a:ext cx="5773183" cy="289503"/>
              </a:xfrm>
              <a:prstGeom prst="rect">
                <a:avLst/>
              </a:prstGeom>
              <a:blipFill>
                <a:blip r:embed="rId3"/>
                <a:stretch>
                  <a:fillRect l="-950" t="-4167" r="-950" b="-18750"/>
                </a:stretch>
              </a:blipFill>
            </p:spPr>
            <p:txBody>
              <a:bodyPr/>
              <a:lstStyle/>
              <a:p>
                <a:r>
                  <a:rPr lang="en-GB">
                    <a:noFill/>
                  </a:rPr>
                  <a:t> </a:t>
                </a:r>
              </a:p>
            </p:txBody>
          </p:sp>
        </mc:Fallback>
      </mc:AlternateContent>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847971312" name="Google Shape;353;p18"/>
          <p:cNvPicPr/>
          <p:nvPr/>
        </p:nvPicPr>
        <p:blipFill>
          <a:blip r:embed="rId3">
            <a:alphaModFix/>
          </a:blip>
          <a:srcRect l="9785" r="9793" b="14579"/>
          <a:stretch/>
        </p:blipFill>
        <p:spPr bwMode="auto">
          <a:xfrm>
            <a:off x="1734779" y="2323329"/>
            <a:ext cx="5674442" cy="1959956"/>
          </a:xfrm>
          <a:prstGeom prst="rect">
            <a:avLst/>
          </a:prstGeom>
          <a:noFill/>
          <a:ln>
            <a:noFill/>
          </a:ln>
        </p:spPr>
      </p:pic>
      <p:sp>
        <p:nvSpPr>
          <p:cNvPr id="1234237066" name="Google Shape;354;p18"/>
          <p:cNvSpPr txBox="1"/>
          <p:nvPr/>
        </p:nvSpPr>
        <p:spPr bwMode="auto">
          <a:xfrm>
            <a:off x="1640395" y="1900929"/>
            <a:ext cx="31917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chemeClr val="dk1"/>
              </a:buClr>
              <a:buSzPts val="1400"/>
              <a:buFont typeface="Arial"/>
              <a:buNone/>
              <a:defRPr/>
            </a:pPr>
            <a:r>
              <a:rPr sz="1400" b="1" i="0" u="none" strike="noStrike" cap="none">
                <a:solidFill>
                  <a:srgbClr val="70AD47"/>
                </a:solidFill>
                <a:latin typeface="Trebuchet MS"/>
                <a:ea typeface="Trebuchet MS"/>
                <a:cs typeface="Trebuchet MS"/>
              </a:rPr>
              <a:t>NORMALISATION INTERVAL</a:t>
            </a:r>
          </a:p>
        </p:txBody>
      </p:sp>
      <p:sp>
        <p:nvSpPr>
          <p:cNvPr id="1822833270" name="Google Shape;355;p18"/>
          <p:cNvSpPr txBox="1"/>
          <p:nvPr/>
        </p:nvSpPr>
        <p:spPr bwMode="auto">
          <a:xfrm>
            <a:off x="299282" y="252850"/>
            <a:ext cx="64662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725"/>
              <a:buFont typeface="Arial"/>
              <a:buNone/>
              <a:defRPr/>
            </a:pPr>
            <a:r>
              <a:rPr lang="en-GB" sz="1750" b="1" i="0" u="none" strike="noStrike" cap="none">
                <a:solidFill>
                  <a:srgbClr val="70AD47"/>
                </a:solidFill>
                <a:latin typeface="Trebuchet MS"/>
                <a:ea typeface="Trebuchet MS"/>
                <a:cs typeface="Trebuchet MS"/>
              </a:rPr>
              <a:t>Normalisation</a:t>
            </a:r>
            <a:endParaRPr sz="1750" b="1" i="0" u="none" strike="noStrike" cap="none">
              <a:solidFill>
                <a:srgbClr val="70AD47"/>
              </a:solidFill>
              <a:latin typeface="Trebuchet MS"/>
              <a:ea typeface="Trebuchet MS"/>
              <a:cs typeface="Trebuchet MS"/>
            </a:endParaRPr>
          </a:p>
        </p:txBody>
      </p:sp>
      <p:sp>
        <p:nvSpPr>
          <p:cNvPr id="1783330806" name="Google Shape;356;p18"/>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962642790" name="CuadroTexto 1"/>
          <p:cNvSpPr txBox="1"/>
          <p:nvPr/>
        </p:nvSpPr>
        <p:spPr bwMode="auto">
          <a:xfrm>
            <a:off x="789039" y="851187"/>
            <a:ext cx="7565922" cy="1015663"/>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
              <a:defRPr/>
            </a:pPr>
            <a:r>
              <a:rPr lang="en-GB" sz="1200" b="1">
                <a:solidFill>
                  <a:schemeClr val="tx2"/>
                </a:solidFill>
                <a:latin typeface="Trebuchet MS"/>
                <a:ea typeface="Calibri"/>
                <a:cs typeface="Calibri"/>
              </a:rPr>
              <a:t>Normalization</a:t>
            </a:r>
            <a:r>
              <a:rPr lang="en-GB" sz="1200">
                <a:solidFill>
                  <a:schemeClr val="tx2"/>
                </a:solidFill>
                <a:latin typeface="Trebuchet MS"/>
                <a:ea typeface="Calibri"/>
                <a:cs typeface="Calibri"/>
              </a:rPr>
              <a:t> is a crucial step in this process, as it transforms diverse indicator values into a common scale, typically ranging from 0 to 1. This ensures that each indicator contributes proportionately and comparably to the overall resilience score, regardless of its original unit or magnitude. By applying normalization, we enable meaningful synthesis of data, facilitate benchmarking across different contexts, and support more transparent and objective decision-making in resilience evaluations.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2AA59EE-2F6D-4415-4674-B64E11DE9F77}"/>
            </a:ext>
          </a:extLst>
        </p:cNvPr>
        <p:cNvGrpSpPr/>
        <p:nvPr/>
      </p:nvGrpSpPr>
      <p:grpSpPr bwMode="auto">
        <a:xfrm>
          <a:off x="0" y="0"/>
          <a:ext cx="0" cy="0"/>
          <a:chOff x="0" y="0"/>
          <a:chExt cx="0" cy="0"/>
        </a:xfrm>
      </p:grpSpPr>
      <p:sp>
        <p:nvSpPr>
          <p:cNvPr id="1200394545" name="Google Shape;219;p13">
            <a:extLst>
              <a:ext uri="{FF2B5EF4-FFF2-40B4-BE49-F238E27FC236}">
                <a16:creationId xmlns:a16="http://schemas.microsoft.com/office/drawing/2014/main" id="{4E3E5AFA-A45F-7A4A-8F44-DEF0779B7229}"/>
              </a:ext>
            </a:extLst>
          </p:cNvPr>
          <p:cNvSpPr txBox="1"/>
          <p:nvPr/>
        </p:nvSpPr>
        <p:spPr bwMode="auto">
          <a:xfrm>
            <a:off x="659250" y="1599025"/>
            <a:ext cx="6933268" cy="1667729"/>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lvl="0">
              <a:buSzPts val="1500"/>
              <a:defRPr/>
            </a:pPr>
            <a:r>
              <a:rPr lang="en-GB" sz="1500" dirty="0">
                <a:solidFill>
                  <a:srgbClr val="7F7F7F"/>
                </a:solidFill>
                <a:latin typeface="Trebuchet MS"/>
                <a:ea typeface="Trebuchet MS"/>
                <a:cs typeface="Trebuchet MS"/>
              </a:rPr>
              <a:t>Critical value (1) = National minimum (monthly consumption)</a:t>
            </a:r>
          </a:p>
          <a:p>
            <a:pPr lvl="0">
              <a:buSzPts val="1500"/>
              <a:defRPr/>
            </a:pPr>
            <a:r>
              <a:rPr lang="en-GB" sz="1500" b="0" i="0" u="none" strike="noStrike" cap="none" dirty="0">
                <a:solidFill>
                  <a:srgbClr val="7F7F7F"/>
                </a:solidFill>
                <a:latin typeface="Trebuchet MS"/>
                <a:ea typeface="Trebuchet MS"/>
                <a:cs typeface="Trebuchet MS"/>
              </a:rPr>
              <a:t>Optimal </a:t>
            </a:r>
            <a:r>
              <a:rPr lang="en-GB" sz="1500" dirty="0">
                <a:solidFill>
                  <a:srgbClr val="7F7F7F"/>
                </a:solidFill>
                <a:latin typeface="Trebuchet MS"/>
                <a:ea typeface="Trebuchet MS"/>
                <a:cs typeface="Trebuchet MS"/>
              </a:rPr>
              <a:t>value (0) = National maximum (monthly consumption)</a:t>
            </a:r>
          </a:p>
          <a:p>
            <a:pPr lvl="0">
              <a:buSzPts val="1500"/>
              <a:defRPr/>
            </a:pPr>
            <a:endParaRPr lang="en-GB" sz="1500" b="0" i="0" u="none" strike="noStrike" cap="none" dirty="0">
              <a:solidFill>
                <a:srgbClr val="7F7F7F"/>
              </a:solidFill>
              <a:latin typeface="Trebuchet MS"/>
              <a:ea typeface="Trebuchet MS"/>
              <a:cs typeface="Trebuchet MS"/>
            </a:endParaRPr>
          </a:p>
          <a:p>
            <a:pPr lvl="0">
              <a:buSzPts val="1500"/>
              <a:defRPr/>
            </a:pPr>
            <a:r>
              <a:rPr lang="en-GB" sz="1500" dirty="0">
                <a:solidFill>
                  <a:srgbClr val="7F7F7F"/>
                </a:solidFill>
                <a:latin typeface="Trebuchet MS"/>
                <a:ea typeface="Trebuchet MS"/>
                <a:cs typeface="Trebuchet MS"/>
              </a:rPr>
              <a:t>Range of values: lower is better (LIB)</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1989143375" name="Google Shape;220;p13">
            <a:extLst>
              <a:ext uri="{FF2B5EF4-FFF2-40B4-BE49-F238E27FC236}">
                <a16:creationId xmlns:a16="http://schemas.microsoft.com/office/drawing/2014/main" id="{909D4C4A-C5AF-2E24-5000-983AAC34F9B3}"/>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90186596" name="Google Shape;221;p13">
            <a:extLst>
              <a:ext uri="{FF2B5EF4-FFF2-40B4-BE49-F238E27FC236}">
                <a16:creationId xmlns:a16="http://schemas.microsoft.com/office/drawing/2014/main" id="{07CD4D33-A607-5054-550A-0B6B52411529}"/>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234665298" name="Google Shape;347;p17">
            <a:extLst>
              <a:ext uri="{FF2B5EF4-FFF2-40B4-BE49-F238E27FC236}">
                <a16:creationId xmlns:a16="http://schemas.microsoft.com/office/drawing/2014/main" id="{EB558253-B1FA-A3EF-AF15-1C5282AC5780}"/>
              </a:ext>
            </a:extLst>
          </p:cNvPr>
          <p:cNvSpPr txBox="1"/>
          <p:nvPr/>
        </p:nvSpPr>
        <p:spPr bwMode="auto">
          <a:xfrm>
            <a:off x="499696" y="660780"/>
            <a:ext cx="7674286"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725"/>
              <a:buFont typeface="Arial"/>
              <a:buNone/>
              <a:defRPr/>
            </a:pPr>
            <a:r>
              <a:rPr lang="en-GB" sz="1750" b="1" dirty="0">
                <a:solidFill>
                  <a:srgbClr val="70AD47"/>
                </a:solidFill>
                <a:latin typeface="Trebuchet MS"/>
                <a:ea typeface="Trebuchet MS"/>
                <a:cs typeface="Trebuchet MS"/>
              </a:rPr>
              <a:t>D4.2</a:t>
            </a:r>
            <a:r>
              <a:rPr lang="en-GB" sz="1750" b="1" i="0" u="none" strike="noStrike" cap="none" dirty="0">
                <a:solidFill>
                  <a:srgbClr val="70AD47"/>
                </a:solidFill>
                <a:latin typeface="Trebuchet MS"/>
                <a:ea typeface="Trebuchet MS"/>
                <a:cs typeface="Trebuchet MS"/>
              </a:rPr>
              <a:t>.1 </a:t>
            </a:r>
            <a:r>
              <a:rPr lang="en-GB" sz="1750" b="1" dirty="0">
                <a:solidFill>
                  <a:srgbClr val="70AD47"/>
                </a:solidFill>
                <a:latin typeface="Trebuchet MS"/>
                <a:ea typeface="Trebuchet MS"/>
                <a:cs typeface="Trebuchet MS"/>
              </a:rPr>
              <a:t>WATER CONSUMPTION PER CAPITA</a:t>
            </a:r>
            <a:endParaRPr sz="1750" b="1" i="0" u="none" strike="noStrike" cap="none" dirty="0">
              <a:solidFill>
                <a:srgbClr val="70AD47"/>
              </a:solidFill>
              <a:latin typeface="Trebuchet MS"/>
              <a:ea typeface="Trebuchet MS"/>
              <a:cs typeface="Trebuchet MS"/>
            </a:endParaRPr>
          </a:p>
        </p:txBody>
      </p:sp>
      <p:sp>
        <p:nvSpPr>
          <p:cNvPr id="2" name="Google Shape;301;p15">
            <a:extLst>
              <a:ext uri="{FF2B5EF4-FFF2-40B4-BE49-F238E27FC236}">
                <a16:creationId xmlns:a16="http://schemas.microsoft.com/office/drawing/2014/main" id="{DF0D433C-FF3D-A95A-91A2-7DDAD74E7F3C}"/>
              </a:ext>
            </a:extLst>
          </p:cNvPr>
          <p:cNvSpPr txBox="1"/>
          <p:nvPr/>
        </p:nvSpPr>
        <p:spPr bwMode="auto">
          <a:xfrm>
            <a:off x="396811" y="97538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BENCHMARKING</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3532726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00394545" name="Google Shape;219;p13"/>
          <p:cNvSpPr txBox="1"/>
          <p:nvPr/>
        </p:nvSpPr>
        <p:spPr bwMode="auto">
          <a:xfrm>
            <a:off x="829476" y="1336700"/>
            <a:ext cx="4851796" cy="3052723"/>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Indicator</a:t>
            </a:r>
          </a:p>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lang="en-GB" sz="1500" b="0" i="0" u="none" strike="noStrike" cap="none" dirty="0">
                <a:solidFill>
                  <a:srgbClr val="7F7F7F"/>
                </a:solidFill>
                <a:latin typeface="Trebuchet MS"/>
                <a:ea typeface="Trebuchet MS"/>
                <a:cs typeface="Trebuchet MS"/>
              </a:rPr>
              <a:t>Water consumption per capita: 7200 L/capita</a:t>
            </a: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Critical value (1) = </a:t>
            </a:r>
            <a:r>
              <a:rPr lang="en-GB" sz="1500" dirty="0">
                <a:solidFill>
                  <a:srgbClr val="7F7F7F"/>
                </a:solidFill>
                <a:latin typeface="Trebuchet MS"/>
                <a:ea typeface="Trebuchet MS"/>
                <a:cs typeface="Trebuchet MS"/>
              </a:rPr>
              <a:t>90</a:t>
            </a:r>
            <a:r>
              <a:rPr lang="en-GB" sz="1500" b="0" i="0" u="none" strike="noStrike" cap="none" dirty="0">
                <a:solidFill>
                  <a:srgbClr val="7F7F7F"/>
                </a:solidFill>
                <a:latin typeface="Trebuchet MS"/>
                <a:ea typeface="Trebuchet MS"/>
                <a:cs typeface="Trebuchet MS"/>
              </a:rPr>
              <a:t>00</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Neutral value (0,5) = </a:t>
            </a:r>
            <a:r>
              <a:rPr lang="en-GB" sz="1500" dirty="0">
                <a:solidFill>
                  <a:srgbClr val="7F7F7F"/>
                </a:solidFill>
                <a:latin typeface="Trebuchet MS"/>
                <a:ea typeface="Trebuchet MS"/>
                <a:cs typeface="Trebuchet MS"/>
              </a:rPr>
              <a:t>60</a:t>
            </a:r>
            <a:r>
              <a:rPr lang="en-GB" sz="1500" b="0" i="0" u="none" strike="noStrike" cap="none" dirty="0">
                <a:solidFill>
                  <a:srgbClr val="7F7F7F"/>
                </a:solidFill>
                <a:latin typeface="Trebuchet MS"/>
                <a:ea typeface="Trebuchet MS"/>
                <a:cs typeface="Trebuchet MS"/>
              </a:rPr>
              <a:t>00</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Optimal value (0) = </a:t>
            </a:r>
            <a:r>
              <a:rPr lang="en-GB" sz="1500" b="0" i="0" u="none" strike="noStrike" cap="none" dirty="0">
                <a:solidFill>
                  <a:srgbClr val="7F7F7F"/>
                </a:solidFill>
                <a:latin typeface="Trebuchet MS"/>
                <a:ea typeface="Trebuchet MS"/>
                <a:cs typeface="Trebuchet MS"/>
              </a:rPr>
              <a:t>30</a:t>
            </a:r>
            <a:r>
              <a:rPr lang="en-GB" sz="1500" dirty="0">
                <a:solidFill>
                  <a:srgbClr val="7F7F7F"/>
                </a:solidFill>
                <a:latin typeface="Trebuchet MS"/>
                <a:ea typeface="Trebuchet MS"/>
                <a:cs typeface="Trebuchet MS"/>
              </a:rPr>
              <a:t>00</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err="1">
                <a:solidFill>
                  <a:srgbClr val="7F7F7F"/>
                </a:solidFill>
                <a:latin typeface="Trebuchet MS"/>
                <a:ea typeface="Trebuchet MS"/>
                <a:cs typeface="Trebuchet MS"/>
              </a:rPr>
              <a:t>Normalised</a:t>
            </a:r>
            <a:r>
              <a:rPr sz="1500" b="0" i="0" u="none" strike="noStrike" cap="none" dirty="0">
                <a:solidFill>
                  <a:srgbClr val="7F7F7F"/>
                </a:solidFill>
                <a:latin typeface="Trebuchet MS"/>
                <a:ea typeface="Trebuchet MS"/>
                <a:cs typeface="Trebuchet MS"/>
              </a:rPr>
              <a:t> value: </a:t>
            </a:r>
            <a:r>
              <a:rPr sz="1500" b="1" i="0" u="none" strike="noStrike" cap="none" dirty="0">
                <a:solidFill>
                  <a:srgbClr val="7F7F7F"/>
                </a:solidFill>
                <a:latin typeface="Trebuchet MS"/>
                <a:ea typeface="Trebuchet MS"/>
                <a:cs typeface="Trebuchet MS"/>
              </a:rPr>
              <a:t>0.7</a:t>
            </a:r>
          </a:p>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Vulnerability Level:</a:t>
            </a:r>
            <a:r>
              <a:rPr sz="1500" b="1" i="0" u="none" strike="noStrike" cap="none" dirty="0">
                <a:solidFill>
                  <a:srgbClr val="7F7F7F"/>
                </a:solidFill>
                <a:latin typeface="Trebuchet MS"/>
                <a:ea typeface="Trebuchet MS"/>
                <a:cs typeface="Trebuchet MS"/>
              </a:rPr>
              <a:t> RATHER NEGATIVE</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1989143375" name="Google Shape;220;p13"/>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90186596" name="Google Shape;221;p13"/>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234665298" name="Google Shape;347;p17"/>
          <p:cNvSpPr txBox="1"/>
          <p:nvPr/>
        </p:nvSpPr>
        <p:spPr bwMode="auto">
          <a:xfrm>
            <a:off x="492201" y="465910"/>
            <a:ext cx="7674286"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725"/>
              <a:buFont typeface="Arial"/>
              <a:buNone/>
              <a:defRPr/>
            </a:pPr>
            <a:r>
              <a:rPr lang="en-GB" sz="1750" b="1" dirty="0">
                <a:solidFill>
                  <a:srgbClr val="70AD47"/>
                </a:solidFill>
                <a:latin typeface="Trebuchet MS"/>
                <a:ea typeface="Trebuchet MS"/>
                <a:cs typeface="Trebuchet MS"/>
              </a:rPr>
              <a:t>D4.2</a:t>
            </a:r>
            <a:r>
              <a:rPr lang="en-GB" sz="1750" b="1" i="0" u="none" strike="noStrike" cap="none" dirty="0">
                <a:solidFill>
                  <a:srgbClr val="70AD47"/>
                </a:solidFill>
                <a:latin typeface="Trebuchet MS"/>
                <a:ea typeface="Trebuchet MS"/>
                <a:cs typeface="Trebuchet MS"/>
              </a:rPr>
              <a:t>.1 </a:t>
            </a:r>
            <a:r>
              <a:rPr lang="en-GB" sz="1750" b="1" dirty="0">
                <a:solidFill>
                  <a:srgbClr val="70AD47"/>
                </a:solidFill>
                <a:latin typeface="Trebuchet MS"/>
                <a:ea typeface="Trebuchet MS"/>
                <a:cs typeface="Trebuchet MS"/>
              </a:rPr>
              <a:t>WATER CONSUMPTION PER CAPITA</a:t>
            </a:r>
            <a:endParaRPr sz="1750" b="1" i="0" u="none" strike="noStrike" cap="none" dirty="0">
              <a:solidFill>
                <a:srgbClr val="70AD47"/>
              </a:solidFill>
              <a:latin typeface="Trebuchet MS"/>
              <a:ea typeface="Trebuchet MS"/>
              <a:cs typeface="Trebuchet MS"/>
            </a:endParaRPr>
          </a:p>
        </p:txBody>
      </p:sp>
      <p:sp>
        <p:nvSpPr>
          <p:cNvPr id="2" name="Google Shape;301;p15">
            <a:extLst>
              <a:ext uri="{FF2B5EF4-FFF2-40B4-BE49-F238E27FC236}">
                <a16:creationId xmlns:a16="http://schemas.microsoft.com/office/drawing/2014/main" id="{299304C9-4B36-956A-E764-D18D1D3047FD}"/>
              </a:ext>
            </a:extLst>
          </p:cNvPr>
          <p:cNvSpPr txBox="1"/>
          <p:nvPr/>
        </p:nvSpPr>
        <p:spPr bwMode="auto">
          <a:xfrm>
            <a:off x="426791" y="69057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NORMALISATION</a:t>
            </a:r>
            <a:endParaRPr sz="1400" b="1" i="0" u="none" strike="noStrike" cap="none" dirty="0">
              <a:solidFill>
                <a:srgbClr val="70AD47"/>
              </a:solidFill>
              <a:latin typeface="Trebuchet MS"/>
              <a:ea typeface="Trebuchet MS"/>
              <a:cs typeface="Trebuchet M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332615" name="Google Shape;361;p19"/>
          <p:cNvSpPr txBox="1"/>
          <p:nvPr/>
        </p:nvSpPr>
        <p:spPr bwMode="auto">
          <a:xfrm>
            <a:off x="413300" y="487969"/>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1900" b="1" i="0" u="none" strike="noStrike" cap="none" dirty="0">
                <a:solidFill>
                  <a:srgbClr val="70AD47"/>
                </a:solidFill>
                <a:latin typeface="Trebuchet MS"/>
                <a:ea typeface="Trebuchet MS"/>
                <a:cs typeface="Trebuchet MS"/>
              </a:rPr>
              <a:t>D4.2.2</a:t>
            </a:r>
            <a:r>
              <a:rPr lang="en-GB" sz="1900" b="1" dirty="0">
                <a:solidFill>
                  <a:srgbClr val="70AD47"/>
                </a:solidFill>
                <a:latin typeface="Trebuchet MS"/>
                <a:ea typeface="Trebuchet MS"/>
                <a:cs typeface="Trebuchet MS"/>
              </a:rPr>
              <a:t> WATER CONSUMPTION COMPARED TO AVERAGE CONSUMPTION DURING THE TOURIST SEASON (HOUSEHOLDS)</a:t>
            </a:r>
            <a:endParaRPr sz="4150" b="1" i="0" u="none" strike="noStrike" cap="none" dirty="0">
              <a:solidFill>
                <a:srgbClr val="70AD47"/>
              </a:solidFill>
              <a:latin typeface="Trebuchet MS"/>
              <a:ea typeface="Trebuchet MS"/>
              <a:cs typeface="Trebuchet MS"/>
            </a:endParaRPr>
          </a:p>
        </p:txBody>
      </p:sp>
      <p:sp>
        <p:nvSpPr>
          <p:cNvPr id="1624035447" name="Google Shape;362;p19"/>
          <p:cNvSpPr txBox="1"/>
          <p:nvPr/>
        </p:nvSpPr>
        <p:spPr bwMode="auto">
          <a:xfrm>
            <a:off x="413300" y="1154831"/>
            <a:ext cx="7801310" cy="3500699"/>
          </a:xfrm>
          <a:prstGeom prst="rect">
            <a:avLst/>
          </a:prstGeom>
          <a:noFill/>
          <a:ln>
            <a:noFill/>
          </a:ln>
        </p:spPr>
        <p:txBody>
          <a:bodyPr spcFirstLastPara="1" wrap="square" lIns="68550" tIns="34275" rIns="68550" bIns="34275" anchor="t" anchorCtr="0">
            <a:normAutofit fontScale="92500" lnSpcReduction="20000"/>
          </a:bodyPr>
          <a:lstStyle/>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Description:</a:t>
            </a:r>
          </a:p>
          <a:p>
            <a:pPr marL="0" marR="0" lvl="0" indent="0" algn="l" rtl="0">
              <a:lnSpc>
                <a:spcPct val="90000"/>
              </a:lnSpc>
              <a:spcBef>
                <a:spcPts val="563"/>
              </a:spcBef>
              <a:spcAft>
                <a:spcPts val="0"/>
              </a:spcAft>
              <a:buClr>
                <a:srgbClr val="000000"/>
              </a:buClr>
              <a:buSzPts val="1125"/>
              <a:buFont typeface="Arial"/>
              <a:buNone/>
              <a:defRPr/>
            </a:pPr>
            <a:r>
              <a:rPr lang="en-GB" sz="1300" b="0" i="0" u="none" strike="noStrike" cap="none" dirty="0">
                <a:solidFill>
                  <a:srgbClr val="7F7F7F"/>
                </a:solidFill>
                <a:latin typeface="Trebuchet MS"/>
                <a:ea typeface="Trebuchet MS"/>
                <a:cs typeface="Trebuchet MS"/>
              </a:rPr>
              <a:t>This indicator measures the variation in household water consumption during the tourist season compared to the annual average household consumption. It reflects the additional stress placed on the urban water supply network by seasonal tourism peaks, which often cause demand surges in residential areas (e.g., households hosting guests, short-term rentals, or second homes).</a:t>
            </a:r>
          </a:p>
          <a:p>
            <a:pPr marL="0" marR="0" lvl="0" indent="0" algn="l" rtl="0">
              <a:lnSpc>
                <a:spcPct val="90000"/>
              </a:lnSpc>
              <a:spcBef>
                <a:spcPts val="563"/>
              </a:spcBef>
              <a:spcAft>
                <a:spcPts val="0"/>
              </a:spcAft>
              <a:buClr>
                <a:srgbClr val="000000"/>
              </a:buClr>
              <a:buSzPts val="1125"/>
              <a:buFont typeface="Arial"/>
              <a:buNone/>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Objective:</a:t>
            </a:r>
            <a:endParaRPr sz="1000" b="1"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r>
              <a:rPr lang="en-GB" sz="1300" b="0" i="0" u="none" strike="noStrike" cap="none" dirty="0">
                <a:solidFill>
                  <a:srgbClr val="7F7F7F"/>
                </a:solidFill>
                <a:latin typeface="Trebuchet MS"/>
                <a:ea typeface="Trebuchet MS"/>
                <a:cs typeface="Trebuchet MS"/>
              </a:rPr>
              <a:t>To capture seasonal demand fluctuations in water consumption linked to tourism activity</a:t>
            </a:r>
            <a:r>
              <a:rPr lang="en-GB" sz="1300" dirty="0">
                <a:solidFill>
                  <a:srgbClr val="7F7F7F"/>
                </a:solidFill>
                <a:latin typeface="Trebuchet MS"/>
                <a:ea typeface="Trebuchet MS"/>
                <a:cs typeface="Trebuchet MS"/>
              </a:rPr>
              <a:t>, t</a:t>
            </a:r>
            <a:r>
              <a:rPr lang="en-GB" sz="1300" b="0" i="0" u="none" strike="noStrike" cap="none" dirty="0">
                <a:solidFill>
                  <a:srgbClr val="7F7F7F"/>
                </a:solidFill>
                <a:latin typeface="Trebuchet MS"/>
                <a:ea typeface="Trebuchet MS"/>
                <a:cs typeface="Trebuchet MS"/>
              </a:rPr>
              <a:t>o identify the degree of vulnerability of the water supply network to sudden increases in household demand, to support planning of water supply operations (e.g., storage, pumping, treatment) during peak tourist months, and to enable utilities and municipalities to anticipate shortages, pressure drops, or rationing needs during high-demand periods.</a:t>
            </a:r>
          </a:p>
          <a:p>
            <a:pPr marL="0" marR="0" lvl="0" indent="0" algn="l" rtl="0">
              <a:lnSpc>
                <a:spcPct val="90000"/>
              </a:lnSpc>
              <a:spcBef>
                <a:spcPts val="563"/>
              </a:spcBef>
              <a:spcAft>
                <a:spcPts val="0"/>
              </a:spcAft>
              <a:buClr>
                <a:srgbClr val="000000"/>
              </a:buClr>
              <a:buSzPts val="1200"/>
              <a:buFont typeface="Arial"/>
              <a:buNone/>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Relevance:</a:t>
            </a:r>
          </a:p>
          <a:p>
            <a:pPr lvl="0">
              <a:lnSpc>
                <a:spcPct val="90000"/>
              </a:lnSpc>
              <a:spcBef>
                <a:spcPts val="563"/>
              </a:spcBef>
              <a:buSzPts val="1200"/>
              <a:defRPr/>
            </a:pPr>
            <a:r>
              <a:rPr lang="en-GB" sz="1300" b="0" i="0" u="none" strike="noStrike" cap="none" dirty="0">
                <a:solidFill>
                  <a:srgbClr val="7F7F7F"/>
                </a:solidFill>
                <a:latin typeface="Trebuchet MS"/>
                <a:ea typeface="Trebuchet MS"/>
                <a:cs typeface="Trebuchet MS"/>
              </a:rPr>
              <a:t>During drought, baseline water availability is reduced. A surge in household demand from tourism further strains the water supply network. Networks serving tourist areas often face peak loads that can exceed design capacity, leading to pressure drops, intermittent supply, or service failures. Tourist-season consumption may </a:t>
            </a:r>
            <a:r>
              <a:rPr lang="en-GB" sz="1300" dirty="0">
                <a:solidFill>
                  <a:srgbClr val="7F7F7F"/>
                </a:solidFill>
                <a:latin typeface="Trebuchet MS"/>
                <a:ea typeface="Trebuchet MS"/>
                <a:cs typeface="Trebuchet MS"/>
              </a:rPr>
              <a:t>reduce the availability of resources for permanent residents, thereby increasing </a:t>
            </a:r>
            <a:r>
              <a:rPr lang="en-GB" sz="1300" b="0" i="0" u="none" strike="noStrike" cap="none" dirty="0">
                <a:solidFill>
                  <a:srgbClr val="7F7F7F"/>
                </a:solidFill>
                <a:latin typeface="Trebuchet MS"/>
                <a:ea typeface="Trebuchet MS"/>
                <a:cs typeface="Trebuchet MS"/>
              </a:rPr>
              <a:t>social vulnerability and inequity risks. If consumption rises only modestly compared to the average, the network is more resilient. Large spikes indicate low adaptive capacity and a higher risk of drought-driven disruption.</a:t>
            </a:r>
            <a:endParaRPr sz="1300" b="0" i="0" u="none" strike="noStrike" cap="none" dirty="0">
              <a:solidFill>
                <a:srgbClr val="7F7F7F"/>
              </a:solidFill>
              <a:latin typeface="Trebuchet MS"/>
              <a:ea typeface="Trebuchet MS"/>
              <a:cs typeface="Trebuchet M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54689102" name="Google Shape;372;p20"/>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95575347" name="Google Shape;361;p19"/>
          <p:cNvSpPr txBox="1"/>
          <p:nvPr/>
        </p:nvSpPr>
        <p:spPr bwMode="auto">
          <a:xfrm>
            <a:off x="413300" y="683041"/>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1900" b="1" dirty="0">
                <a:solidFill>
                  <a:srgbClr val="70AD47"/>
                </a:solidFill>
                <a:latin typeface="Trebuchet MS"/>
                <a:ea typeface="Trebuchet MS"/>
                <a:cs typeface="Trebuchet MS"/>
              </a:rPr>
              <a:t>D4.2.2 WATER CONSUMPTION COMPARED TO AVERAGE CONSUMPTION DURING THE TOURIST SEASON (HOUSEHOLDS)</a:t>
            </a:r>
            <a:endParaRPr lang="en-GB" sz="4150" b="1" dirty="0">
              <a:solidFill>
                <a:srgbClr val="70AD47"/>
              </a:solidFill>
              <a:latin typeface="Trebuchet MS"/>
              <a:ea typeface="Trebuchet MS"/>
              <a:cs typeface="Trebuchet MS"/>
            </a:endParaRPr>
          </a:p>
        </p:txBody>
      </p:sp>
      <p:sp>
        <p:nvSpPr>
          <p:cNvPr id="1004752407" name="Google Shape;392;g354dfb781ae_1_219"/>
          <p:cNvSpPr txBox="1"/>
          <p:nvPr/>
        </p:nvSpPr>
        <p:spPr bwMode="auto">
          <a:xfrm>
            <a:off x="413300" y="1711568"/>
            <a:ext cx="3236439" cy="4612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1: Identify which months are considered to fall under the tourist season</a:t>
            </a:r>
            <a:endParaRPr b="0" i="0" u="none" strike="noStrike" cap="none" dirty="0">
              <a:solidFill>
                <a:schemeClr val="tx2"/>
              </a:solidFill>
              <a:latin typeface="Trebuchet MS"/>
              <a:ea typeface="Calibri"/>
              <a:cs typeface="Calibri"/>
            </a:endParaRPr>
          </a:p>
        </p:txBody>
      </p:sp>
      <p:sp>
        <p:nvSpPr>
          <p:cNvPr id="361691541" name="Google Shape;393;g354dfb781ae_1_219"/>
          <p:cNvSpPr txBox="1"/>
          <p:nvPr/>
        </p:nvSpPr>
        <p:spPr bwMode="auto">
          <a:xfrm>
            <a:off x="413300" y="2866036"/>
            <a:ext cx="3236439" cy="3661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2: Calculate the average monthly consumption in households only outside of the tourist season</a:t>
            </a:r>
            <a:endParaRPr b="0" i="0" u="none" strike="noStrike" cap="none" dirty="0">
              <a:solidFill>
                <a:schemeClr val="tx2"/>
              </a:solidFill>
              <a:latin typeface="Trebuchet MS"/>
              <a:ea typeface="Calibri"/>
              <a:cs typeface="Calibri"/>
            </a:endParaRPr>
          </a:p>
        </p:txBody>
      </p:sp>
      <p:sp>
        <p:nvSpPr>
          <p:cNvPr id="125653057" name="Google Shape;301;p15"/>
          <p:cNvSpPr txBox="1"/>
          <p:nvPr/>
        </p:nvSpPr>
        <p:spPr bwMode="auto">
          <a:xfrm>
            <a:off x="396811" y="97538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dirty="0">
                <a:solidFill>
                  <a:srgbClr val="70AD47"/>
                </a:solidFill>
                <a:latin typeface="Trebuchet MS"/>
                <a:ea typeface="Trebuchet MS"/>
                <a:cs typeface="Trebuchet MS"/>
              </a:rPr>
              <a:t>CALCULATION: STEP BY STEP</a:t>
            </a:r>
          </a:p>
        </p:txBody>
      </p:sp>
      <p:sp>
        <p:nvSpPr>
          <p:cNvPr id="2" name="Google Shape;393;g354dfb781ae_1_219">
            <a:extLst>
              <a:ext uri="{FF2B5EF4-FFF2-40B4-BE49-F238E27FC236}">
                <a16:creationId xmlns:a16="http://schemas.microsoft.com/office/drawing/2014/main" id="{A5F25D18-EC74-B523-45BC-9AEE72F5012E}"/>
              </a:ext>
            </a:extLst>
          </p:cNvPr>
          <p:cNvSpPr txBox="1"/>
          <p:nvPr/>
        </p:nvSpPr>
        <p:spPr bwMode="auto">
          <a:xfrm>
            <a:off x="4551748" y="1711568"/>
            <a:ext cx="3236439" cy="3661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3: Calculate the average monthly consumption in households only during the tourist season</a:t>
            </a:r>
            <a:endParaRPr b="0" i="0" u="none" strike="noStrike" cap="none" dirty="0">
              <a:solidFill>
                <a:schemeClr val="tx2"/>
              </a:solidFill>
              <a:latin typeface="Trebuchet MS"/>
              <a:ea typeface="Calibri"/>
              <a:cs typeface="Calibri"/>
            </a:endParaRPr>
          </a:p>
        </p:txBody>
      </p:sp>
      <p:sp>
        <p:nvSpPr>
          <p:cNvPr id="3" name="Google Shape;393;g354dfb781ae_1_219">
            <a:extLst>
              <a:ext uri="{FF2B5EF4-FFF2-40B4-BE49-F238E27FC236}">
                <a16:creationId xmlns:a16="http://schemas.microsoft.com/office/drawing/2014/main" id="{A19A001D-3B21-4E8C-979C-5FB3987BFFBA}"/>
              </a:ext>
            </a:extLst>
          </p:cNvPr>
          <p:cNvSpPr txBox="1"/>
          <p:nvPr/>
        </p:nvSpPr>
        <p:spPr bwMode="auto">
          <a:xfrm>
            <a:off x="4551748" y="2866036"/>
            <a:ext cx="3236439" cy="3661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a:t>
            </a:r>
            <a:r>
              <a:rPr lang="en-GB" dirty="0">
                <a:solidFill>
                  <a:schemeClr val="tx2"/>
                </a:solidFill>
                <a:latin typeface="Trebuchet MS"/>
                <a:ea typeface="Calibri"/>
                <a:cs typeface="Calibri"/>
              </a:rPr>
              <a:t>4</a:t>
            </a:r>
            <a:r>
              <a:rPr lang="en-GB" b="0" i="0" u="none" strike="noStrike" cap="none" dirty="0">
                <a:solidFill>
                  <a:schemeClr val="tx2"/>
                </a:solidFill>
                <a:latin typeface="Trebuchet MS"/>
                <a:ea typeface="Calibri"/>
                <a:cs typeface="Calibri"/>
              </a:rPr>
              <a:t>: Divide the average monthly consumption during the tourist season by the average monthly consumption outside of the tourist season </a:t>
            </a:r>
            <a:endParaRPr b="0" i="0" u="none" strike="noStrike" cap="none" dirty="0">
              <a:solidFill>
                <a:schemeClr val="tx2"/>
              </a:solidFill>
              <a:latin typeface="Trebuchet MS"/>
              <a:ea typeface="Calibri"/>
              <a:cs typeface="Calibri"/>
            </a:endParaRP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79916B02-89E9-961D-8784-24D0EBEA7094}"/>
                  </a:ext>
                </a:extLst>
              </p:cNvPr>
              <p:cNvSpPr txBox="1"/>
              <p:nvPr/>
            </p:nvSpPr>
            <p:spPr>
              <a:xfrm>
                <a:off x="2219909" y="4168116"/>
                <a:ext cx="5398722" cy="337978"/>
              </a:xfrm>
              <a:prstGeom prst="rect">
                <a:avLst/>
              </a:prstGeom>
              <a:noFill/>
            </p:spPr>
            <p:txBody>
              <a:bodyPr wrap="none" lIns="0" tIns="0" rIns="0" bIns="0" rtlCol="0">
                <a:spAutoFit/>
              </a:bodyPr>
              <a:lstStyle/>
              <a:p>
                <a14:m>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𝐴𝑣𝑒𝑟𝑎𝑔𝑒</m:t>
                        </m:r>
                        <m:r>
                          <a:rPr lang="en-GB" b="0" i="1" smtClean="0">
                            <a:latin typeface="Cambria Math" panose="02040503050406030204" pitchFamily="18" charset="0"/>
                          </a:rPr>
                          <m:t> </m:t>
                        </m:r>
                        <m:r>
                          <a:rPr lang="en-GB" b="0" i="1" smtClean="0">
                            <a:latin typeface="Cambria Math" panose="02040503050406030204" pitchFamily="18" charset="0"/>
                          </a:rPr>
                          <m:t>𝑚𝑜𝑛𝑡h𝑙𝑦</m:t>
                        </m:r>
                        <m:r>
                          <a:rPr lang="en-GB" b="0" i="1" smtClean="0">
                            <a:latin typeface="Cambria Math" panose="02040503050406030204" pitchFamily="18" charset="0"/>
                          </a:rPr>
                          <m:t> </m:t>
                        </m:r>
                        <m:r>
                          <a:rPr lang="en-GB" b="0" i="1" smtClean="0">
                            <a:latin typeface="Cambria Math" panose="02040503050406030204" pitchFamily="18" charset="0"/>
                          </a:rPr>
                          <m:t>𝑐𝑜𝑛𝑠𝑢𝑚𝑝𝑡𝑖𝑜𝑛</m:t>
                        </m:r>
                        <m:r>
                          <a:rPr lang="en-GB" b="0" i="1" smtClean="0">
                            <a:latin typeface="Cambria Math" panose="02040503050406030204" pitchFamily="18" charset="0"/>
                          </a:rPr>
                          <m:t> </m:t>
                        </m:r>
                        <m:r>
                          <a:rPr lang="en-GB" b="0" i="1" smtClean="0">
                            <a:latin typeface="Cambria Math" panose="02040503050406030204" pitchFamily="18" charset="0"/>
                          </a:rPr>
                          <m:t>𝑑𝑢𝑟𝑖𝑛𝑔</m:t>
                        </m:r>
                        <m:r>
                          <a:rPr lang="en-GB" b="0" i="1" smtClean="0">
                            <a:latin typeface="Cambria Math" panose="02040503050406030204" pitchFamily="18" charset="0"/>
                          </a:rPr>
                          <m:t> </m:t>
                        </m:r>
                        <m:r>
                          <a:rPr lang="en-GB" b="0" i="1" smtClean="0">
                            <a:latin typeface="Cambria Math" panose="02040503050406030204" pitchFamily="18" charset="0"/>
                          </a:rPr>
                          <m:t>𝑡𝑜𝑢𝑟𝑖𝑠𝑡</m:t>
                        </m:r>
                        <m:r>
                          <a:rPr lang="en-GB" b="0" i="1" smtClean="0">
                            <a:latin typeface="Cambria Math" panose="02040503050406030204" pitchFamily="18" charset="0"/>
                          </a:rPr>
                          <m:t> </m:t>
                        </m:r>
                        <m:r>
                          <a:rPr lang="en-GB" b="0" i="1" smtClean="0">
                            <a:latin typeface="Cambria Math" panose="02040503050406030204" pitchFamily="18" charset="0"/>
                          </a:rPr>
                          <m:t>𝑠𝑒𝑎𝑠𝑜𝑛</m:t>
                        </m:r>
                      </m:num>
                      <m:den>
                        <m:r>
                          <a:rPr lang="en-GB" b="0" i="1" smtClean="0">
                            <a:latin typeface="Cambria Math" panose="02040503050406030204" pitchFamily="18" charset="0"/>
                          </a:rPr>
                          <m:t>𝐴𝑣𝑒𝑟𝑎𝑔𝑒</m:t>
                        </m:r>
                        <m:r>
                          <a:rPr lang="en-GB" b="0" i="1" smtClean="0">
                            <a:latin typeface="Cambria Math" panose="02040503050406030204" pitchFamily="18" charset="0"/>
                          </a:rPr>
                          <m:t> </m:t>
                        </m:r>
                        <m:r>
                          <a:rPr lang="en-GB" b="0" i="1" smtClean="0">
                            <a:latin typeface="Cambria Math" panose="02040503050406030204" pitchFamily="18" charset="0"/>
                          </a:rPr>
                          <m:t>𝑚𝑜𝑛𝑡h𝑙𝑦</m:t>
                        </m:r>
                        <m:r>
                          <a:rPr lang="en-GB" b="0" i="1" smtClean="0">
                            <a:latin typeface="Cambria Math" panose="02040503050406030204" pitchFamily="18" charset="0"/>
                          </a:rPr>
                          <m:t> </m:t>
                        </m:r>
                        <m:r>
                          <a:rPr lang="en-GB" b="0" i="1" smtClean="0">
                            <a:latin typeface="Cambria Math" panose="02040503050406030204" pitchFamily="18" charset="0"/>
                          </a:rPr>
                          <m:t>𝑐𝑜𝑛𝑠𝑢𝑚𝑝𝑡𝑖𝑜𝑛</m:t>
                        </m:r>
                        <m:r>
                          <a:rPr lang="en-GB" b="0" i="1" smtClean="0">
                            <a:latin typeface="Cambria Math" panose="02040503050406030204" pitchFamily="18" charset="0"/>
                          </a:rPr>
                          <m:t> </m:t>
                        </m:r>
                        <m:r>
                          <a:rPr lang="en-GB" b="0" i="1" smtClean="0">
                            <a:latin typeface="Cambria Math" panose="02040503050406030204" pitchFamily="18" charset="0"/>
                          </a:rPr>
                          <m:t>𝑜𝑢𝑡𝑠𝑖𝑑𝑒</m:t>
                        </m:r>
                        <m:r>
                          <a:rPr lang="en-GB" b="0" i="1" smtClean="0">
                            <a:latin typeface="Cambria Math" panose="02040503050406030204" pitchFamily="18" charset="0"/>
                          </a:rPr>
                          <m:t> </m:t>
                        </m:r>
                        <m:r>
                          <a:rPr lang="en-GB" b="0" i="1" smtClean="0">
                            <a:latin typeface="Cambria Math" panose="02040503050406030204" pitchFamily="18" charset="0"/>
                          </a:rPr>
                          <m:t>𝑜𝑓</m:t>
                        </m:r>
                        <m:r>
                          <a:rPr lang="en-GB" b="0" i="1" smtClean="0">
                            <a:latin typeface="Cambria Math" panose="02040503050406030204" pitchFamily="18" charset="0"/>
                          </a:rPr>
                          <m:t> </m:t>
                        </m:r>
                        <m:r>
                          <a:rPr lang="en-GB" b="0" i="1" smtClean="0">
                            <a:latin typeface="Cambria Math" panose="02040503050406030204" pitchFamily="18" charset="0"/>
                          </a:rPr>
                          <m:t>𝑡h𝑒</m:t>
                        </m:r>
                        <m:r>
                          <a:rPr lang="en-GB" b="0" i="1" smtClean="0">
                            <a:latin typeface="Cambria Math" panose="02040503050406030204" pitchFamily="18" charset="0"/>
                          </a:rPr>
                          <m:t> </m:t>
                        </m:r>
                        <m:r>
                          <a:rPr lang="en-GB" b="0" i="1" smtClean="0">
                            <a:latin typeface="Cambria Math" panose="02040503050406030204" pitchFamily="18" charset="0"/>
                          </a:rPr>
                          <m:t>𝑡𝑜𝑢𝑟𝑖𝑠𝑡</m:t>
                        </m:r>
                        <m:r>
                          <a:rPr lang="en-GB" b="0" i="1" smtClean="0">
                            <a:latin typeface="Cambria Math" panose="02040503050406030204" pitchFamily="18" charset="0"/>
                          </a:rPr>
                          <m:t> </m:t>
                        </m:r>
                        <m:r>
                          <a:rPr lang="en-GB" b="0" i="1" smtClean="0">
                            <a:latin typeface="Cambria Math" panose="02040503050406030204" pitchFamily="18" charset="0"/>
                          </a:rPr>
                          <m:t>𝑠𝑒𝑎𝑠𝑜𝑛</m:t>
                        </m:r>
                      </m:den>
                    </m:f>
                    <m:r>
                      <a:rPr lang="en-GB" b="0" i="1" smtClean="0">
                        <a:latin typeface="Cambria Math" panose="02040503050406030204" pitchFamily="18" charset="0"/>
                      </a:rPr>
                      <m:t>= </m:t>
                    </m:r>
                    <m:f>
                      <m:fPr>
                        <m:ctrlPr>
                          <a:rPr lang="en-GB" b="0" i="1" smtClean="0">
                            <a:latin typeface="Cambria Math" panose="02040503050406030204" pitchFamily="18" charset="0"/>
                          </a:rPr>
                        </m:ctrlPr>
                      </m:fPr>
                      <m:num>
                        <m:r>
                          <a:rPr lang="en-GB" b="0" i="1" smtClean="0">
                            <a:latin typeface="Cambria Math" panose="02040503050406030204" pitchFamily="18" charset="0"/>
                          </a:rPr>
                          <m:t>45</m:t>
                        </m:r>
                        <m:r>
                          <a:rPr lang="en-GB" b="0" i="1" smtClean="0">
                            <a:latin typeface="Cambria Math" panose="02040503050406030204" pitchFamily="18" charset="0"/>
                          </a:rPr>
                          <m:t>.000.000</m:t>
                        </m:r>
                      </m:num>
                      <m:den>
                        <m:r>
                          <a:rPr lang="en-GB" b="0" i="1" smtClean="0">
                            <a:latin typeface="Cambria Math" panose="02040503050406030204" pitchFamily="18" charset="0"/>
                          </a:rPr>
                          <m:t>8</m:t>
                        </m:r>
                        <m:r>
                          <a:rPr lang="en-GB" b="0" i="1" smtClean="0">
                            <a:latin typeface="Cambria Math" panose="02040503050406030204" pitchFamily="18" charset="0"/>
                          </a:rPr>
                          <m:t>.000.000</m:t>
                        </m:r>
                      </m:den>
                    </m:f>
                  </m:oMath>
                </a14:m>
                <a:r>
                  <a:rPr lang="en-GB" dirty="0"/>
                  <a:t> =  5,6 </a:t>
                </a:r>
              </a:p>
            </p:txBody>
          </p:sp>
        </mc:Choice>
        <mc:Fallback>
          <p:sp>
            <p:nvSpPr>
              <p:cNvPr id="4" name="TextBox 3">
                <a:extLst>
                  <a:ext uri="{FF2B5EF4-FFF2-40B4-BE49-F238E27FC236}">
                    <a16:creationId xmlns:a16="http://schemas.microsoft.com/office/drawing/2014/main" id="{79916B02-89E9-961D-8784-24D0EBEA7094}"/>
                  </a:ext>
                </a:extLst>
              </p:cNvPr>
              <p:cNvSpPr txBox="1">
                <a:spLocks noRot="1" noChangeAspect="1" noMove="1" noResize="1" noEditPoints="1" noAdjustHandles="1" noChangeArrowheads="1" noChangeShapeType="1" noTextEdit="1"/>
              </p:cNvSpPr>
              <p:nvPr/>
            </p:nvSpPr>
            <p:spPr>
              <a:xfrm>
                <a:off x="2219909" y="4168116"/>
                <a:ext cx="5398722" cy="337978"/>
              </a:xfrm>
              <a:prstGeom prst="rect">
                <a:avLst/>
              </a:prstGeom>
              <a:blipFill>
                <a:blip r:embed="rId3"/>
                <a:stretch>
                  <a:fillRect l="-1016" t="-3636" r="-1016" b="-16364"/>
                </a:stretch>
              </a:blipFill>
            </p:spPr>
            <p:txBody>
              <a:bodyPr/>
              <a:lstStyle/>
              <a:p>
                <a:r>
                  <a:rPr lang="en-GB">
                    <a:noFill/>
                  </a:rPr>
                  <a:t> </a:t>
                </a:r>
              </a:p>
            </p:txBody>
          </p:sp>
        </mc:Fallback>
      </mc:AlternateContent>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976FE40-5465-BC31-726A-4FFA35898079}"/>
            </a:ext>
          </a:extLst>
        </p:cNvPr>
        <p:cNvGrpSpPr/>
        <p:nvPr/>
      </p:nvGrpSpPr>
      <p:grpSpPr bwMode="auto">
        <a:xfrm>
          <a:off x="0" y="0"/>
          <a:ext cx="0" cy="0"/>
          <a:chOff x="0" y="0"/>
          <a:chExt cx="0" cy="0"/>
        </a:xfrm>
      </p:grpSpPr>
      <p:sp>
        <p:nvSpPr>
          <p:cNvPr id="1200394545" name="Google Shape;219;p13">
            <a:extLst>
              <a:ext uri="{FF2B5EF4-FFF2-40B4-BE49-F238E27FC236}">
                <a16:creationId xmlns:a16="http://schemas.microsoft.com/office/drawing/2014/main" id="{6A2DD761-BA48-A267-6155-3FA828BEF3FB}"/>
              </a:ext>
            </a:extLst>
          </p:cNvPr>
          <p:cNvSpPr txBox="1"/>
          <p:nvPr/>
        </p:nvSpPr>
        <p:spPr bwMode="auto">
          <a:xfrm>
            <a:off x="659250" y="1329205"/>
            <a:ext cx="6933268" cy="3283556"/>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lvl="0">
              <a:buSzPts val="1500"/>
              <a:defRPr/>
            </a:pPr>
            <a:r>
              <a:rPr lang="en-GB" sz="1500" dirty="0">
                <a:solidFill>
                  <a:srgbClr val="7F7F7F"/>
                </a:solidFill>
                <a:latin typeface="Trebuchet MS"/>
                <a:ea typeface="Trebuchet MS"/>
                <a:cs typeface="Trebuchet MS"/>
              </a:rPr>
              <a:t>Critical value (1) = Consumption more than 7 times higher</a:t>
            </a:r>
          </a:p>
          <a:p>
            <a:pPr lvl="0">
              <a:buSzPts val="1500"/>
              <a:defRPr/>
            </a:pPr>
            <a:r>
              <a:rPr lang="en-GB" sz="1500" dirty="0">
                <a:solidFill>
                  <a:srgbClr val="7F7F7F"/>
                </a:solidFill>
                <a:latin typeface="Trebuchet MS"/>
                <a:ea typeface="Trebuchet MS"/>
                <a:cs typeface="Trebuchet MS"/>
              </a:rPr>
              <a:t>…</a:t>
            </a:r>
          </a:p>
          <a:p>
            <a:pPr lvl="0">
              <a:buSzPts val="1500"/>
              <a:defRPr/>
            </a:pPr>
            <a:r>
              <a:rPr lang="en-GB" sz="1500" dirty="0">
                <a:solidFill>
                  <a:srgbClr val="7F7F7F"/>
                </a:solidFill>
                <a:latin typeface="Trebuchet MS"/>
                <a:ea typeface="Trebuchet MS"/>
                <a:cs typeface="Trebuchet MS"/>
              </a:rPr>
              <a:t>0,7 = 5 times higher</a:t>
            </a:r>
          </a:p>
          <a:p>
            <a:pPr lvl="0">
              <a:buSzPts val="1500"/>
              <a:defRPr/>
            </a:pPr>
            <a:r>
              <a:rPr lang="en-GB" sz="1500" dirty="0">
                <a:solidFill>
                  <a:srgbClr val="7F7F7F"/>
                </a:solidFill>
                <a:latin typeface="Trebuchet MS"/>
                <a:ea typeface="Trebuchet MS"/>
                <a:cs typeface="Trebuchet MS"/>
              </a:rPr>
              <a:t>…</a:t>
            </a:r>
          </a:p>
          <a:p>
            <a:pPr lvl="0">
              <a:buSzPts val="1500"/>
              <a:defRPr/>
            </a:pPr>
            <a:r>
              <a:rPr lang="en-GB" sz="1500" dirty="0">
                <a:solidFill>
                  <a:srgbClr val="7F7F7F"/>
                </a:solidFill>
                <a:latin typeface="Trebuchet MS"/>
                <a:ea typeface="Trebuchet MS"/>
                <a:cs typeface="Trebuchet MS"/>
              </a:rPr>
              <a:t>0,3 = 2 times higher</a:t>
            </a:r>
          </a:p>
          <a:p>
            <a:pPr lvl="0">
              <a:buSzPts val="1500"/>
              <a:defRPr/>
            </a:pPr>
            <a:r>
              <a:rPr lang="en-GB" sz="1500" dirty="0">
                <a:solidFill>
                  <a:srgbClr val="7F7F7F"/>
                </a:solidFill>
                <a:latin typeface="Trebuchet MS"/>
                <a:ea typeface="Trebuchet MS"/>
                <a:cs typeface="Trebuchet MS"/>
              </a:rPr>
              <a:t>…</a:t>
            </a:r>
          </a:p>
          <a:p>
            <a:pPr lvl="0">
              <a:buSzPts val="1500"/>
              <a:defRPr/>
            </a:pPr>
            <a:r>
              <a:rPr lang="en-GB" sz="1500" b="0" i="0" u="none" strike="noStrike" cap="none" dirty="0">
                <a:solidFill>
                  <a:srgbClr val="7F7F7F"/>
                </a:solidFill>
                <a:latin typeface="Trebuchet MS"/>
                <a:ea typeface="Trebuchet MS"/>
                <a:cs typeface="Trebuchet MS"/>
              </a:rPr>
              <a:t>Optimal </a:t>
            </a:r>
            <a:r>
              <a:rPr lang="en-GB" sz="1500" dirty="0">
                <a:solidFill>
                  <a:srgbClr val="7F7F7F"/>
                </a:solidFill>
                <a:latin typeface="Trebuchet MS"/>
                <a:ea typeface="Trebuchet MS"/>
                <a:cs typeface="Trebuchet MS"/>
              </a:rPr>
              <a:t>value (0) = Same average consumption</a:t>
            </a:r>
          </a:p>
          <a:p>
            <a:pPr lvl="0">
              <a:buSzPts val="1500"/>
              <a:defRPr/>
            </a:pPr>
            <a:endParaRPr lang="en-GB" sz="1500" b="0" i="0" u="none" strike="noStrike" cap="none" dirty="0">
              <a:solidFill>
                <a:srgbClr val="7F7F7F"/>
              </a:solidFill>
              <a:latin typeface="Trebuchet MS"/>
              <a:ea typeface="Trebuchet MS"/>
              <a:cs typeface="Trebuchet MS"/>
            </a:endParaRPr>
          </a:p>
          <a:p>
            <a:pPr lvl="0">
              <a:buSzPts val="1500"/>
              <a:defRPr/>
            </a:pPr>
            <a:r>
              <a:rPr lang="en-GB" sz="1500" dirty="0">
                <a:solidFill>
                  <a:srgbClr val="7F7F7F"/>
                </a:solidFill>
                <a:latin typeface="Trebuchet MS"/>
                <a:ea typeface="Trebuchet MS"/>
                <a:cs typeface="Trebuchet MS"/>
              </a:rPr>
              <a:t>Range of values: lower is better (LIB)</a:t>
            </a:r>
          </a:p>
          <a:p>
            <a:pPr lvl="0">
              <a:buSzPts val="1500"/>
              <a:defRPr/>
            </a:pPr>
            <a:endParaRPr lang="en-GB" sz="1500" b="0" i="0" u="none" strike="noStrike" cap="none" dirty="0">
              <a:solidFill>
                <a:srgbClr val="7F7F7F"/>
              </a:solidFill>
              <a:latin typeface="Trebuchet MS"/>
              <a:ea typeface="Trebuchet MS"/>
              <a:cs typeface="Trebuchet MS"/>
            </a:endParaRPr>
          </a:p>
          <a:p>
            <a:pPr lvl="0">
              <a:buSzPts val="1500"/>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1989143375" name="Google Shape;220;p13">
            <a:extLst>
              <a:ext uri="{FF2B5EF4-FFF2-40B4-BE49-F238E27FC236}">
                <a16:creationId xmlns:a16="http://schemas.microsoft.com/office/drawing/2014/main" id="{EA4CA3F4-D396-009C-FA65-8A7EBE8EE8F3}"/>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90186596" name="Google Shape;221;p13">
            <a:extLst>
              <a:ext uri="{FF2B5EF4-FFF2-40B4-BE49-F238E27FC236}">
                <a16:creationId xmlns:a16="http://schemas.microsoft.com/office/drawing/2014/main" id="{F7DF573E-8D06-B12B-FE2C-A8E944EF4205}"/>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234665298" name="Google Shape;347;p17">
            <a:extLst>
              <a:ext uri="{FF2B5EF4-FFF2-40B4-BE49-F238E27FC236}">
                <a16:creationId xmlns:a16="http://schemas.microsoft.com/office/drawing/2014/main" id="{148909DA-DC97-63B1-E3FB-7F7F5C04D497}"/>
              </a:ext>
            </a:extLst>
          </p:cNvPr>
          <p:cNvSpPr txBox="1"/>
          <p:nvPr/>
        </p:nvSpPr>
        <p:spPr bwMode="auto">
          <a:xfrm>
            <a:off x="494360" y="653251"/>
            <a:ext cx="7674286" cy="422399"/>
          </a:xfrm>
          <a:prstGeom prst="rect">
            <a:avLst/>
          </a:prstGeom>
          <a:noFill/>
          <a:ln>
            <a:noFill/>
          </a:ln>
        </p:spPr>
        <p:txBody>
          <a:bodyPr spcFirstLastPara="1" wrap="square" lIns="68550" tIns="34275" rIns="68550" bIns="34275" anchor="b" anchorCtr="0">
            <a:noAutofit/>
          </a:bodyPr>
          <a:lstStyle/>
          <a:p>
            <a:pPr lvl="0">
              <a:buSzPts val="1875"/>
              <a:defRPr/>
            </a:pPr>
            <a:r>
              <a:rPr lang="en-GB" sz="1800" b="1" dirty="0">
                <a:solidFill>
                  <a:srgbClr val="70AD47"/>
                </a:solidFill>
                <a:latin typeface="Trebuchet MS"/>
                <a:ea typeface="Trebuchet MS"/>
                <a:cs typeface="Trebuchet MS"/>
              </a:rPr>
              <a:t>D4.2.2 WATER CONSUMPTION COMPARED TO AVERAGE CONSUMPTION DURING THE TOURIST SEASON (HOUSEHOLDS)</a:t>
            </a:r>
            <a:endParaRPr lang="en-GB" sz="4000" b="1" dirty="0">
              <a:solidFill>
                <a:srgbClr val="70AD47"/>
              </a:solidFill>
              <a:latin typeface="Trebuchet MS"/>
              <a:ea typeface="Trebuchet MS"/>
              <a:cs typeface="Trebuchet MS"/>
            </a:endParaRPr>
          </a:p>
        </p:txBody>
      </p:sp>
      <p:sp>
        <p:nvSpPr>
          <p:cNvPr id="2" name="Google Shape;301;p15">
            <a:extLst>
              <a:ext uri="{FF2B5EF4-FFF2-40B4-BE49-F238E27FC236}">
                <a16:creationId xmlns:a16="http://schemas.microsoft.com/office/drawing/2014/main" id="{E2681260-9703-C3AA-952F-C889A52724BA}"/>
              </a:ext>
            </a:extLst>
          </p:cNvPr>
          <p:cNvSpPr txBox="1"/>
          <p:nvPr/>
        </p:nvSpPr>
        <p:spPr bwMode="auto">
          <a:xfrm>
            <a:off x="396811" y="97538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BENCHMARKING</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1985405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4A0F460-B43F-FFC4-D28C-E9BEED5C536D}"/>
            </a:ext>
          </a:extLst>
        </p:cNvPr>
        <p:cNvGrpSpPr/>
        <p:nvPr/>
      </p:nvGrpSpPr>
      <p:grpSpPr bwMode="auto">
        <a:xfrm>
          <a:off x="0" y="0"/>
          <a:ext cx="0" cy="0"/>
          <a:chOff x="0" y="0"/>
          <a:chExt cx="0" cy="0"/>
        </a:xfrm>
      </p:grpSpPr>
      <p:sp>
        <p:nvSpPr>
          <p:cNvPr id="758389598" name="Google Shape;369;p20">
            <a:extLst>
              <a:ext uri="{FF2B5EF4-FFF2-40B4-BE49-F238E27FC236}">
                <a16:creationId xmlns:a16="http://schemas.microsoft.com/office/drawing/2014/main" id="{0609E95F-9CDB-7264-DA16-A6B699A89A34}"/>
              </a:ext>
            </a:extLst>
          </p:cNvPr>
          <p:cNvSpPr txBox="1"/>
          <p:nvPr/>
        </p:nvSpPr>
        <p:spPr bwMode="auto">
          <a:xfrm>
            <a:off x="385048" y="1581466"/>
            <a:ext cx="7372361" cy="2377544"/>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Indicator</a:t>
            </a:r>
            <a:r>
              <a:rPr sz="1500" b="0" i="0" u="none" strike="noStrike" cap="none" dirty="0">
                <a:solidFill>
                  <a:srgbClr val="7F7F7F"/>
                </a:solidFill>
                <a:latin typeface="Trebuchet MS"/>
                <a:ea typeface="Trebuchet MS"/>
                <a:cs typeface="Trebuchet MS"/>
              </a:rPr>
              <a:t> </a:t>
            </a:r>
          </a:p>
          <a:p>
            <a:pPr marL="0" marR="0" lvl="0" indent="0" algn="l" rtl="0">
              <a:lnSpc>
                <a:spcPct val="100000"/>
              </a:lnSpc>
              <a:spcBef>
                <a:spcPts val="0"/>
              </a:spcBef>
              <a:spcAft>
                <a:spcPts val="0"/>
              </a:spcAft>
              <a:buClr>
                <a:srgbClr val="000000"/>
              </a:buClr>
              <a:buSzPts val="1500"/>
              <a:buFont typeface="Arial"/>
              <a:buNone/>
              <a:defRPr/>
            </a:pPr>
            <a:r>
              <a:rPr lang="en-GB" sz="1500" dirty="0">
                <a:solidFill>
                  <a:srgbClr val="7F7F7F"/>
                </a:solidFill>
                <a:latin typeface="Trebuchet MS"/>
                <a:ea typeface="Trebuchet MS"/>
                <a:cs typeface="Trebuchet MS"/>
              </a:rPr>
              <a:t>Water consumption compared to average consumption during the tourist season (households)</a:t>
            </a:r>
            <a:r>
              <a:rPr sz="1500" b="0" i="0" u="none" strike="noStrike" cap="none" dirty="0">
                <a:solidFill>
                  <a:srgbClr val="7F7F7F"/>
                </a:solidFill>
                <a:latin typeface="Trebuchet MS"/>
                <a:ea typeface="Trebuchet MS"/>
                <a:cs typeface="Trebuchet MS"/>
              </a:rPr>
              <a:t>: </a:t>
            </a:r>
            <a:r>
              <a:rPr lang="en-GB" sz="1500" b="1" dirty="0">
                <a:solidFill>
                  <a:srgbClr val="7F7F7F"/>
                </a:solidFill>
                <a:latin typeface="Trebuchet MS"/>
                <a:ea typeface="Trebuchet MS"/>
                <a:cs typeface="Trebuchet MS"/>
              </a:rPr>
              <a:t>5,6</a:t>
            </a:r>
            <a:r>
              <a:rPr sz="1500" b="1" i="0" u="none" strike="noStrike" cap="none" dirty="0">
                <a:solidFill>
                  <a:srgbClr val="7F7F7F"/>
                </a:solidFill>
                <a:latin typeface="Trebuchet MS"/>
                <a:ea typeface="Trebuchet MS"/>
                <a:cs typeface="Trebuchet MS"/>
              </a:rPr>
              <a:t>  </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Normalized Value: </a:t>
            </a:r>
            <a:r>
              <a:rPr lang="en-GB" sz="1500" b="0" i="0" u="none" strike="noStrike" cap="none" dirty="0">
                <a:solidFill>
                  <a:srgbClr val="7F7F7F"/>
                </a:solidFill>
                <a:latin typeface="Trebuchet MS"/>
                <a:ea typeface="Trebuchet MS"/>
                <a:cs typeface="Trebuchet MS"/>
              </a:rPr>
              <a:t>0,7</a:t>
            </a:r>
            <a:r>
              <a:rPr sz="1500" b="0" i="0" u="none" strike="noStrike" cap="none" dirty="0">
                <a:solidFill>
                  <a:srgbClr val="7F7F7F"/>
                </a:solidFill>
                <a:latin typeface="Trebuchet MS"/>
                <a:ea typeface="Trebuchet MS"/>
                <a:cs typeface="Trebuchet MS"/>
              </a:rPr>
              <a:t> </a:t>
            </a:r>
            <a:endParaRPr lang="en-GB"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Vulnerability Level: </a:t>
            </a:r>
            <a:r>
              <a:rPr lang="en-GB" sz="1500" b="1" i="0" u="none" strike="noStrike" cap="none" dirty="0">
                <a:solidFill>
                  <a:srgbClr val="7F7F7F"/>
                </a:solidFill>
                <a:latin typeface="Trebuchet MS"/>
                <a:ea typeface="Trebuchet MS"/>
                <a:cs typeface="Trebuchet MS"/>
              </a:rPr>
              <a:t>RATHER NEGATIVE</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818366886" name="Google Shape;371;p20">
            <a:extLst>
              <a:ext uri="{FF2B5EF4-FFF2-40B4-BE49-F238E27FC236}">
                <a16:creationId xmlns:a16="http://schemas.microsoft.com/office/drawing/2014/main" id="{ECCCB096-F5FE-6336-312B-60046CAE9049}"/>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814937504" name="Google Shape;372;p20">
            <a:extLst>
              <a:ext uri="{FF2B5EF4-FFF2-40B4-BE49-F238E27FC236}">
                <a16:creationId xmlns:a16="http://schemas.microsoft.com/office/drawing/2014/main" id="{C16B9EA2-CECD-2D42-E2B2-A1F302729D2F}"/>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88848569" name="Google Shape;361;p19">
            <a:extLst>
              <a:ext uri="{FF2B5EF4-FFF2-40B4-BE49-F238E27FC236}">
                <a16:creationId xmlns:a16="http://schemas.microsoft.com/office/drawing/2014/main" id="{02503EC6-62F5-1A5F-6080-89FEB0C81E00}"/>
              </a:ext>
            </a:extLst>
          </p:cNvPr>
          <p:cNvSpPr txBox="1"/>
          <p:nvPr/>
        </p:nvSpPr>
        <p:spPr bwMode="auto">
          <a:xfrm>
            <a:off x="413300" y="660354"/>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2000" b="1" dirty="0">
                <a:solidFill>
                  <a:srgbClr val="70AD47"/>
                </a:solidFill>
                <a:latin typeface="Trebuchet MS"/>
                <a:ea typeface="Trebuchet MS"/>
                <a:cs typeface="Trebuchet MS"/>
              </a:rPr>
              <a:t>D4.2.2 WATER CONSUMPTION COMPARED TO AVERAGE CONSUMPTION DURING THE TOURIST SEASON (HOUSEHOLDS)</a:t>
            </a:r>
            <a:endParaRPr lang="en-GB" sz="4400" b="1" dirty="0">
              <a:solidFill>
                <a:srgbClr val="70AD47"/>
              </a:solidFill>
              <a:latin typeface="Trebuchet MS"/>
              <a:ea typeface="Trebuchet MS"/>
              <a:cs typeface="Trebuchet MS"/>
            </a:endParaRPr>
          </a:p>
        </p:txBody>
      </p:sp>
      <p:sp>
        <p:nvSpPr>
          <p:cNvPr id="2" name="Google Shape;301;p15">
            <a:extLst>
              <a:ext uri="{FF2B5EF4-FFF2-40B4-BE49-F238E27FC236}">
                <a16:creationId xmlns:a16="http://schemas.microsoft.com/office/drawing/2014/main" id="{2CC4FF1B-F6DC-918D-AF37-D37137987397}"/>
              </a:ext>
            </a:extLst>
          </p:cNvPr>
          <p:cNvSpPr txBox="1"/>
          <p:nvPr/>
        </p:nvSpPr>
        <p:spPr bwMode="auto">
          <a:xfrm>
            <a:off x="426791" y="88544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NORMALISATION</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3007986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5A95308-7FC2-C0EF-E8F6-10C86FC67407}"/>
            </a:ext>
          </a:extLst>
        </p:cNvPr>
        <p:cNvGrpSpPr/>
        <p:nvPr/>
      </p:nvGrpSpPr>
      <p:grpSpPr bwMode="auto">
        <a:xfrm>
          <a:off x="0" y="0"/>
          <a:ext cx="0" cy="0"/>
          <a:chOff x="0" y="0"/>
          <a:chExt cx="0" cy="0"/>
        </a:xfrm>
      </p:grpSpPr>
      <p:sp>
        <p:nvSpPr>
          <p:cNvPr id="3332615" name="Google Shape;361;p19">
            <a:extLst>
              <a:ext uri="{FF2B5EF4-FFF2-40B4-BE49-F238E27FC236}">
                <a16:creationId xmlns:a16="http://schemas.microsoft.com/office/drawing/2014/main" id="{3579E086-E0D2-1703-4C85-6F9C6965C5CE}"/>
              </a:ext>
            </a:extLst>
          </p:cNvPr>
          <p:cNvSpPr txBox="1"/>
          <p:nvPr/>
        </p:nvSpPr>
        <p:spPr bwMode="auto">
          <a:xfrm>
            <a:off x="413300" y="487969"/>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1900" b="1" i="0" u="none" strike="noStrike" cap="none" dirty="0">
                <a:solidFill>
                  <a:srgbClr val="70AD47"/>
                </a:solidFill>
                <a:latin typeface="Trebuchet MS"/>
                <a:ea typeface="Trebuchet MS"/>
                <a:cs typeface="Trebuchet MS"/>
              </a:rPr>
              <a:t>D4.2.3</a:t>
            </a:r>
            <a:r>
              <a:rPr lang="en-GB" sz="1900" b="1" dirty="0">
                <a:solidFill>
                  <a:srgbClr val="70AD47"/>
                </a:solidFill>
                <a:latin typeface="Trebuchet MS"/>
                <a:ea typeface="Trebuchet MS"/>
                <a:cs typeface="Trebuchet MS"/>
              </a:rPr>
              <a:t> WATER CONSUMPTION COMPARED TO AVERAGE CONSUMPTION DURING THE TOURIST SEASON (INDUSTRY)</a:t>
            </a:r>
            <a:endParaRPr sz="4150" b="1" i="0" u="none" strike="noStrike" cap="none" dirty="0">
              <a:solidFill>
                <a:srgbClr val="70AD47"/>
              </a:solidFill>
              <a:latin typeface="Trebuchet MS"/>
              <a:ea typeface="Trebuchet MS"/>
              <a:cs typeface="Trebuchet MS"/>
            </a:endParaRPr>
          </a:p>
        </p:txBody>
      </p:sp>
      <p:sp>
        <p:nvSpPr>
          <p:cNvPr id="1624035447" name="Google Shape;362;p19">
            <a:extLst>
              <a:ext uri="{FF2B5EF4-FFF2-40B4-BE49-F238E27FC236}">
                <a16:creationId xmlns:a16="http://schemas.microsoft.com/office/drawing/2014/main" id="{905792BC-AA1A-7E88-8E23-A9D45098E62E}"/>
              </a:ext>
            </a:extLst>
          </p:cNvPr>
          <p:cNvSpPr txBox="1"/>
          <p:nvPr/>
        </p:nvSpPr>
        <p:spPr bwMode="auto">
          <a:xfrm>
            <a:off x="413300" y="1154831"/>
            <a:ext cx="7801310" cy="3500699"/>
          </a:xfrm>
          <a:prstGeom prst="rect">
            <a:avLst/>
          </a:prstGeom>
          <a:noFill/>
          <a:ln>
            <a:noFill/>
          </a:ln>
        </p:spPr>
        <p:txBody>
          <a:bodyPr spcFirstLastPara="1" wrap="square" lIns="68550" tIns="34275" rIns="68550" bIns="34275" anchor="t" anchorCtr="0">
            <a:normAutofit fontScale="92500" lnSpcReduction="20000"/>
          </a:bodyPr>
          <a:lstStyle/>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Description:</a:t>
            </a:r>
          </a:p>
          <a:p>
            <a:pPr lvl="0">
              <a:lnSpc>
                <a:spcPct val="90000"/>
              </a:lnSpc>
              <a:spcBef>
                <a:spcPts val="563"/>
              </a:spcBef>
              <a:buSzPts val="1125"/>
              <a:defRPr/>
            </a:pPr>
            <a:r>
              <a:rPr lang="en-GB" sz="1300" dirty="0">
                <a:solidFill>
                  <a:srgbClr val="7F7F7F"/>
                </a:solidFill>
                <a:latin typeface="Trebuchet MS"/>
                <a:ea typeface="Trebuchet MS"/>
                <a:cs typeface="Trebuchet MS"/>
              </a:rPr>
              <a:t>This indicator measures the variation in industry water consumption during the tourist season compared to the annual average industry consumption. It focuses on how seasonal tourism activity influences industrial demand for water (e.g., food &amp; beverage production, hospitality-linked laundries, service industries, cooling systems, entertainment facilities).</a:t>
            </a:r>
          </a:p>
          <a:p>
            <a:pPr lvl="0">
              <a:lnSpc>
                <a:spcPct val="90000"/>
              </a:lnSpc>
              <a:spcBef>
                <a:spcPts val="563"/>
              </a:spcBef>
              <a:buSzPts val="1125"/>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Objective:</a:t>
            </a:r>
            <a:endParaRPr sz="1000" b="1"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r>
              <a:rPr lang="en-GB" sz="1300" b="0" i="0" u="none" strike="noStrike" cap="none" dirty="0">
                <a:solidFill>
                  <a:srgbClr val="7F7F7F"/>
                </a:solidFill>
                <a:latin typeface="Trebuchet MS"/>
                <a:ea typeface="Trebuchet MS"/>
                <a:cs typeface="Trebuchet MS"/>
              </a:rPr>
              <a:t>To capture seasonal demand fluctuations in water consumption linked to tourism activity</a:t>
            </a:r>
            <a:r>
              <a:rPr lang="en-GB" sz="1300" dirty="0">
                <a:solidFill>
                  <a:srgbClr val="7F7F7F"/>
                </a:solidFill>
                <a:latin typeface="Trebuchet MS"/>
                <a:ea typeface="Trebuchet MS"/>
                <a:cs typeface="Trebuchet MS"/>
              </a:rPr>
              <a:t>, t</a:t>
            </a:r>
            <a:r>
              <a:rPr lang="en-GB" sz="1300" b="0" i="0" u="none" strike="noStrike" cap="none" dirty="0">
                <a:solidFill>
                  <a:srgbClr val="7F7F7F"/>
                </a:solidFill>
                <a:latin typeface="Trebuchet MS"/>
                <a:ea typeface="Trebuchet MS"/>
                <a:cs typeface="Trebuchet MS"/>
              </a:rPr>
              <a:t>o identify the degree of vulnerability of the water supply network to sudden increases in </a:t>
            </a:r>
            <a:r>
              <a:rPr lang="en-GB" sz="1300" dirty="0">
                <a:solidFill>
                  <a:srgbClr val="7F7F7F"/>
                </a:solidFill>
                <a:latin typeface="Trebuchet MS"/>
                <a:ea typeface="Trebuchet MS"/>
                <a:cs typeface="Trebuchet MS"/>
              </a:rPr>
              <a:t>industry</a:t>
            </a:r>
            <a:r>
              <a:rPr lang="en-GB" sz="1300" b="0" i="0" u="none" strike="noStrike" cap="none" dirty="0">
                <a:solidFill>
                  <a:srgbClr val="7F7F7F"/>
                </a:solidFill>
                <a:latin typeface="Trebuchet MS"/>
                <a:ea typeface="Trebuchet MS"/>
                <a:cs typeface="Trebuchet MS"/>
              </a:rPr>
              <a:t> demand, to support planning of water supply operations (e.g., storage, pumping, treatment) during peak tourist months, and to enable utilities and municipalities to anticipate shortages, pressure drops, or rationing needs during high-demand periods.</a:t>
            </a:r>
          </a:p>
          <a:p>
            <a:pPr marL="0" marR="0" lvl="0" indent="0" algn="l" rtl="0">
              <a:lnSpc>
                <a:spcPct val="90000"/>
              </a:lnSpc>
              <a:spcBef>
                <a:spcPts val="563"/>
              </a:spcBef>
              <a:spcAft>
                <a:spcPts val="0"/>
              </a:spcAft>
              <a:buClr>
                <a:srgbClr val="000000"/>
              </a:buClr>
              <a:buSzPts val="1200"/>
              <a:buFont typeface="Arial"/>
              <a:buNone/>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Relevance:</a:t>
            </a:r>
          </a:p>
          <a:p>
            <a:pPr lvl="0">
              <a:lnSpc>
                <a:spcPct val="90000"/>
              </a:lnSpc>
              <a:spcBef>
                <a:spcPts val="563"/>
              </a:spcBef>
              <a:buSzPts val="1200"/>
              <a:defRPr/>
            </a:pPr>
            <a:r>
              <a:rPr lang="en-GB" sz="1300" b="0" i="0" u="none" strike="noStrike" cap="none" dirty="0">
                <a:solidFill>
                  <a:srgbClr val="7F7F7F"/>
                </a:solidFill>
                <a:latin typeface="Trebuchet MS"/>
                <a:ea typeface="Trebuchet MS"/>
                <a:cs typeface="Trebuchet MS"/>
              </a:rPr>
              <a:t>During drought, baseline water availability is reduced. A surge in </a:t>
            </a:r>
            <a:r>
              <a:rPr lang="en-GB" sz="1300" dirty="0">
                <a:solidFill>
                  <a:srgbClr val="7F7F7F"/>
                </a:solidFill>
                <a:latin typeface="Trebuchet MS"/>
                <a:ea typeface="Trebuchet MS"/>
                <a:cs typeface="Trebuchet MS"/>
              </a:rPr>
              <a:t>industry</a:t>
            </a:r>
            <a:r>
              <a:rPr lang="en-GB" sz="1300" b="0" i="0" u="none" strike="noStrike" cap="none" dirty="0">
                <a:solidFill>
                  <a:srgbClr val="7F7F7F"/>
                </a:solidFill>
                <a:latin typeface="Trebuchet MS"/>
                <a:ea typeface="Trebuchet MS"/>
                <a:cs typeface="Trebuchet MS"/>
              </a:rPr>
              <a:t> demand from tourism further strains the water supply network. </a:t>
            </a:r>
            <a:r>
              <a:rPr lang="en-GB" sz="1300" dirty="0">
                <a:solidFill>
                  <a:srgbClr val="7F7F7F"/>
                </a:solidFill>
                <a:latin typeface="Trebuchet MS"/>
                <a:ea typeface="Trebuchet MS"/>
                <a:cs typeface="Trebuchet MS"/>
              </a:rPr>
              <a:t>The industry becomes economically vulnerable if the </a:t>
            </a:r>
            <a:r>
              <a:rPr lang="en-GB" sz="1300" b="0" i="0" u="none" strike="noStrike" cap="none" dirty="0">
                <a:solidFill>
                  <a:srgbClr val="7F7F7F"/>
                </a:solidFill>
                <a:latin typeface="Trebuchet MS"/>
                <a:ea typeface="Trebuchet MS"/>
                <a:cs typeface="Trebuchet MS"/>
              </a:rPr>
              <a:t>water supply is restricted. High seasonal industrial demand can exacerbate conflicts over water allocation between industrial, residential and ecological needs. If consumption rises only modestly compared to the average, the network is more resilient. Large spikes indicate low adaptive capacity and a higher risk of drought-driven disruption. Helps identify where water efficiency measures are most needed during drought periods. </a:t>
            </a:r>
            <a:endParaRPr sz="1300" b="0" i="0" u="none" strike="noStrike" cap="none" dirty="0">
              <a:solidFill>
                <a:srgbClr val="7F7F7F"/>
              </a:solidFill>
              <a:latin typeface="Trebuchet MS"/>
              <a:ea typeface="Trebuchet MS"/>
              <a:cs typeface="Trebuchet MS"/>
            </a:endParaRPr>
          </a:p>
        </p:txBody>
      </p:sp>
    </p:spTree>
    <p:extLst>
      <p:ext uri="{BB962C8B-B14F-4D97-AF65-F5344CB8AC3E}">
        <p14:creationId xmlns:p14="http://schemas.microsoft.com/office/powerpoint/2010/main" val="29452097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11609DC0-F1C2-D567-D85E-E677A0B5009A}"/>
            </a:ext>
          </a:extLst>
        </p:cNvPr>
        <p:cNvGrpSpPr/>
        <p:nvPr/>
      </p:nvGrpSpPr>
      <p:grpSpPr bwMode="auto">
        <a:xfrm>
          <a:off x="0" y="0"/>
          <a:ext cx="0" cy="0"/>
          <a:chOff x="0" y="0"/>
          <a:chExt cx="0" cy="0"/>
        </a:xfrm>
      </p:grpSpPr>
      <p:sp>
        <p:nvSpPr>
          <p:cNvPr id="1754689102" name="Google Shape;372;p20">
            <a:extLst>
              <a:ext uri="{FF2B5EF4-FFF2-40B4-BE49-F238E27FC236}">
                <a16:creationId xmlns:a16="http://schemas.microsoft.com/office/drawing/2014/main" id="{FD94EBFD-0BCC-B26D-A797-91D9B1D59BE4}"/>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95575347" name="Google Shape;361;p19">
            <a:extLst>
              <a:ext uri="{FF2B5EF4-FFF2-40B4-BE49-F238E27FC236}">
                <a16:creationId xmlns:a16="http://schemas.microsoft.com/office/drawing/2014/main" id="{9D023914-2786-7BFF-E2E1-036633FAFD63}"/>
              </a:ext>
            </a:extLst>
          </p:cNvPr>
          <p:cNvSpPr txBox="1"/>
          <p:nvPr/>
        </p:nvSpPr>
        <p:spPr bwMode="auto">
          <a:xfrm>
            <a:off x="413300" y="683041"/>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1900" b="1" dirty="0">
                <a:solidFill>
                  <a:srgbClr val="70AD47"/>
                </a:solidFill>
                <a:latin typeface="Trebuchet MS"/>
                <a:ea typeface="Trebuchet MS"/>
                <a:cs typeface="Trebuchet MS"/>
              </a:rPr>
              <a:t>D4.2.3 WATER CONSUMPTION COMPARED TO AVERAGE CONSUMPTION DURING THE TOURIST SEASON (INDUSTRY)</a:t>
            </a:r>
            <a:endParaRPr lang="en-GB" sz="4150" b="1" dirty="0">
              <a:solidFill>
                <a:srgbClr val="70AD47"/>
              </a:solidFill>
              <a:latin typeface="Trebuchet MS"/>
              <a:ea typeface="Trebuchet MS"/>
              <a:cs typeface="Trebuchet MS"/>
            </a:endParaRPr>
          </a:p>
        </p:txBody>
      </p:sp>
      <p:sp>
        <p:nvSpPr>
          <p:cNvPr id="1004752407" name="Google Shape;392;g354dfb781ae_1_219">
            <a:extLst>
              <a:ext uri="{FF2B5EF4-FFF2-40B4-BE49-F238E27FC236}">
                <a16:creationId xmlns:a16="http://schemas.microsoft.com/office/drawing/2014/main" id="{0AB9C801-27D7-36B6-E5CA-BF0A4A54F4D5}"/>
              </a:ext>
            </a:extLst>
          </p:cNvPr>
          <p:cNvSpPr txBox="1"/>
          <p:nvPr/>
        </p:nvSpPr>
        <p:spPr bwMode="auto">
          <a:xfrm>
            <a:off x="413300" y="1711568"/>
            <a:ext cx="3236439" cy="4612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1: Identify which months are considered to fall under the tourist season</a:t>
            </a:r>
            <a:endParaRPr b="0" i="0" u="none" strike="noStrike" cap="none" dirty="0">
              <a:solidFill>
                <a:schemeClr val="tx2"/>
              </a:solidFill>
              <a:latin typeface="Trebuchet MS"/>
              <a:ea typeface="Calibri"/>
              <a:cs typeface="Calibri"/>
            </a:endParaRPr>
          </a:p>
        </p:txBody>
      </p:sp>
      <p:sp>
        <p:nvSpPr>
          <p:cNvPr id="361691541" name="Google Shape;393;g354dfb781ae_1_219">
            <a:extLst>
              <a:ext uri="{FF2B5EF4-FFF2-40B4-BE49-F238E27FC236}">
                <a16:creationId xmlns:a16="http://schemas.microsoft.com/office/drawing/2014/main" id="{DAC18F6E-9188-4F79-6F52-8569B87F20D0}"/>
              </a:ext>
            </a:extLst>
          </p:cNvPr>
          <p:cNvSpPr txBox="1"/>
          <p:nvPr/>
        </p:nvSpPr>
        <p:spPr bwMode="auto">
          <a:xfrm>
            <a:off x="413300" y="2866036"/>
            <a:ext cx="3236439" cy="3661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2: Calculate the average monthly consumption in the </a:t>
            </a:r>
            <a:r>
              <a:rPr lang="en-GB" dirty="0">
                <a:solidFill>
                  <a:schemeClr val="tx2"/>
                </a:solidFill>
                <a:latin typeface="Trebuchet MS"/>
                <a:ea typeface="Calibri"/>
                <a:cs typeface="Calibri"/>
              </a:rPr>
              <a:t>industry</a:t>
            </a:r>
            <a:r>
              <a:rPr lang="en-GB" b="0" i="0" u="none" strike="noStrike" cap="none" dirty="0">
                <a:solidFill>
                  <a:schemeClr val="tx2"/>
                </a:solidFill>
                <a:latin typeface="Trebuchet MS"/>
                <a:ea typeface="Calibri"/>
                <a:cs typeface="Calibri"/>
              </a:rPr>
              <a:t> only outside of the tourist season</a:t>
            </a:r>
            <a:endParaRPr b="0" i="0" u="none" strike="noStrike" cap="none" dirty="0">
              <a:solidFill>
                <a:schemeClr val="tx2"/>
              </a:solidFill>
              <a:latin typeface="Trebuchet MS"/>
              <a:ea typeface="Calibri"/>
              <a:cs typeface="Calibri"/>
            </a:endParaRPr>
          </a:p>
        </p:txBody>
      </p:sp>
      <p:sp>
        <p:nvSpPr>
          <p:cNvPr id="125653057" name="Google Shape;301;p15">
            <a:extLst>
              <a:ext uri="{FF2B5EF4-FFF2-40B4-BE49-F238E27FC236}">
                <a16:creationId xmlns:a16="http://schemas.microsoft.com/office/drawing/2014/main" id="{E15332AA-3224-2A9D-6A1E-9128BA847EAE}"/>
              </a:ext>
            </a:extLst>
          </p:cNvPr>
          <p:cNvSpPr txBox="1"/>
          <p:nvPr/>
        </p:nvSpPr>
        <p:spPr bwMode="auto">
          <a:xfrm>
            <a:off x="396811" y="97538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dirty="0">
                <a:solidFill>
                  <a:srgbClr val="70AD47"/>
                </a:solidFill>
                <a:latin typeface="Trebuchet MS"/>
                <a:ea typeface="Trebuchet MS"/>
                <a:cs typeface="Trebuchet MS"/>
              </a:rPr>
              <a:t>CALCULATION: STEP BY STEP</a:t>
            </a:r>
          </a:p>
        </p:txBody>
      </p:sp>
      <p:sp>
        <p:nvSpPr>
          <p:cNvPr id="2" name="Google Shape;393;g354dfb781ae_1_219">
            <a:extLst>
              <a:ext uri="{FF2B5EF4-FFF2-40B4-BE49-F238E27FC236}">
                <a16:creationId xmlns:a16="http://schemas.microsoft.com/office/drawing/2014/main" id="{1FF5FC37-E9E0-AD42-1CAD-7BA4CFA0F9C1}"/>
              </a:ext>
            </a:extLst>
          </p:cNvPr>
          <p:cNvSpPr txBox="1"/>
          <p:nvPr/>
        </p:nvSpPr>
        <p:spPr bwMode="auto">
          <a:xfrm>
            <a:off x="4551748" y="1711568"/>
            <a:ext cx="3236439" cy="3661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3: Calculate the average monthly consumption in </a:t>
            </a:r>
            <a:r>
              <a:rPr lang="en-GB" dirty="0">
                <a:solidFill>
                  <a:schemeClr val="tx2"/>
                </a:solidFill>
                <a:latin typeface="Trebuchet MS"/>
                <a:ea typeface="Calibri"/>
                <a:cs typeface="Calibri"/>
              </a:rPr>
              <a:t>the industry</a:t>
            </a:r>
            <a:r>
              <a:rPr lang="en-GB" b="0" i="0" u="none" strike="noStrike" cap="none" dirty="0">
                <a:solidFill>
                  <a:schemeClr val="tx2"/>
                </a:solidFill>
                <a:latin typeface="Trebuchet MS"/>
                <a:ea typeface="Calibri"/>
                <a:cs typeface="Calibri"/>
              </a:rPr>
              <a:t> only during the tourist season</a:t>
            </a:r>
            <a:endParaRPr b="0" i="0" u="none" strike="noStrike" cap="none" dirty="0">
              <a:solidFill>
                <a:schemeClr val="tx2"/>
              </a:solidFill>
              <a:latin typeface="Trebuchet MS"/>
              <a:ea typeface="Calibri"/>
              <a:cs typeface="Calibri"/>
            </a:endParaRPr>
          </a:p>
        </p:txBody>
      </p:sp>
      <p:sp>
        <p:nvSpPr>
          <p:cNvPr id="3" name="Google Shape;393;g354dfb781ae_1_219">
            <a:extLst>
              <a:ext uri="{FF2B5EF4-FFF2-40B4-BE49-F238E27FC236}">
                <a16:creationId xmlns:a16="http://schemas.microsoft.com/office/drawing/2014/main" id="{D52E7ED4-F4CB-C3C0-0B67-37964F32888D}"/>
              </a:ext>
            </a:extLst>
          </p:cNvPr>
          <p:cNvSpPr txBox="1"/>
          <p:nvPr/>
        </p:nvSpPr>
        <p:spPr bwMode="auto">
          <a:xfrm>
            <a:off x="4551748" y="2866036"/>
            <a:ext cx="3236439" cy="3661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a:t>
            </a:r>
            <a:r>
              <a:rPr lang="en-GB" dirty="0">
                <a:solidFill>
                  <a:schemeClr val="tx2"/>
                </a:solidFill>
                <a:latin typeface="Trebuchet MS"/>
                <a:ea typeface="Calibri"/>
                <a:cs typeface="Calibri"/>
              </a:rPr>
              <a:t>4</a:t>
            </a:r>
            <a:r>
              <a:rPr lang="en-GB" b="0" i="0" u="none" strike="noStrike" cap="none" dirty="0">
                <a:solidFill>
                  <a:schemeClr val="tx2"/>
                </a:solidFill>
                <a:latin typeface="Trebuchet MS"/>
                <a:ea typeface="Calibri"/>
                <a:cs typeface="Calibri"/>
              </a:rPr>
              <a:t>: Divide the average monthly consumption during the tourist season by the average monthly consumption outside of the tourist season </a:t>
            </a:r>
            <a:endParaRPr b="0" i="0" u="none" strike="noStrike" cap="none" dirty="0">
              <a:solidFill>
                <a:schemeClr val="tx2"/>
              </a:solidFill>
              <a:latin typeface="Trebuchet MS"/>
              <a:ea typeface="Calibri"/>
              <a:cs typeface="Calibri"/>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D3B4F22-A4A9-2370-D660-DE2630F7719D}"/>
                  </a:ext>
                </a:extLst>
              </p:cNvPr>
              <p:cNvSpPr txBox="1"/>
              <p:nvPr/>
            </p:nvSpPr>
            <p:spPr>
              <a:xfrm>
                <a:off x="2219909" y="4168116"/>
                <a:ext cx="5398722" cy="349455"/>
              </a:xfrm>
              <a:prstGeom prst="rect">
                <a:avLst/>
              </a:prstGeom>
              <a:noFill/>
            </p:spPr>
            <p:txBody>
              <a:bodyPr wrap="none" lIns="0" tIns="0" rIns="0" bIns="0" rtlCol="0">
                <a:spAutoFit/>
              </a:bodyPr>
              <a:lstStyle/>
              <a:p>
                <a14:m>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𝐴𝑣𝑒𝑟𝑎𝑔𝑒</m:t>
                        </m:r>
                        <m:r>
                          <a:rPr lang="en-GB" b="0" i="1" smtClean="0">
                            <a:latin typeface="Cambria Math" panose="02040503050406030204" pitchFamily="18" charset="0"/>
                          </a:rPr>
                          <m:t> </m:t>
                        </m:r>
                        <m:r>
                          <a:rPr lang="en-GB" b="0" i="1" smtClean="0">
                            <a:latin typeface="Cambria Math" panose="02040503050406030204" pitchFamily="18" charset="0"/>
                          </a:rPr>
                          <m:t>𝑚𝑜𝑛𝑡h𝑙𝑦</m:t>
                        </m:r>
                        <m:r>
                          <a:rPr lang="en-GB" b="0" i="1" smtClean="0">
                            <a:latin typeface="Cambria Math" panose="02040503050406030204" pitchFamily="18" charset="0"/>
                          </a:rPr>
                          <m:t> </m:t>
                        </m:r>
                        <m:r>
                          <a:rPr lang="en-GB" b="0" i="1" smtClean="0">
                            <a:latin typeface="Cambria Math" panose="02040503050406030204" pitchFamily="18" charset="0"/>
                          </a:rPr>
                          <m:t>𝑐𝑜𝑛𝑠𝑢𝑚𝑝𝑡𝑖𝑜𝑛</m:t>
                        </m:r>
                        <m:r>
                          <a:rPr lang="en-GB" b="0" i="1" smtClean="0">
                            <a:latin typeface="Cambria Math" panose="02040503050406030204" pitchFamily="18" charset="0"/>
                          </a:rPr>
                          <m:t> </m:t>
                        </m:r>
                        <m:r>
                          <a:rPr lang="en-GB" b="0" i="1" smtClean="0">
                            <a:latin typeface="Cambria Math" panose="02040503050406030204" pitchFamily="18" charset="0"/>
                          </a:rPr>
                          <m:t>𝑑𝑢𝑟𝑖𝑛𝑔</m:t>
                        </m:r>
                        <m:r>
                          <a:rPr lang="en-GB" b="0" i="1" smtClean="0">
                            <a:latin typeface="Cambria Math" panose="02040503050406030204" pitchFamily="18" charset="0"/>
                          </a:rPr>
                          <m:t> </m:t>
                        </m:r>
                        <m:r>
                          <a:rPr lang="en-GB" b="0" i="1" smtClean="0">
                            <a:latin typeface="Cambria Math" panose="02040503050406030204" pitchFamily="18" charset="0"/>
                          </a:rPr>
                          <m:t>𝑡𝑜𝑢𝑟𝑖𝑠𝑡</m:t>
                        </m:r>
                        <m:r>
                          <a:rPr lang="en-GB" b="0" i="1" smtClean="0">
                            <a:latin typeface="Cambria Math" panose="02040503050406030204" pitchFamily="18" charset="0"/>
                          </a:rPr>
                          <m:t> </m:t>
                        </m:r>
                        <m:r>
                          <a:rPr lang="en-GB" b="0" i="1" smtClean="0">
                            <a:latin typeface="Cambria Math" panose="02040503050406030204" pitchFamily="18" charset="0"/>
                          </a:rPr>
                          <m:t>𝑠𝑒𝑎𝑠𝑜𝑛</m:t>
                        </m:r>
                      </m:num>
                      <m:den>
                        <m:r>
                          <a:rPr lang="en-GB" b="0" i="1" smtClean="0">
                            <a:latin typeface="Cambria Math" panose="02040503050406030204" pitchFamily="18" charset="0"/>
                          </a:rPr>
                          <m:t>𝐴𝑣𝑒𝑟𝑎𝑔𝑒</m:t>
                        </m:r>
                        <m:r>
                          <a:rPr lang="en-GB" b="0" i="1" smtClean="0">
                            <a:latin typeface="Cambria Math" panose="02040503050406030204" pitchFamily="18" charset="0"/>
                          </a:rPr>
                          <m:t> </m:t>
                        </m:r>
                        <m:r>
                          <a:rPr lang="en-GB" b="0" i="1" smtClean="0">
                            <a:latin typeface="Cambria Math" panose="02040503050406030204" pitchFamily="18" charset="0"/>
                          </a:rPr>
                          <m:t>𝑚𝑜𝑛𝑡h𝑙𝑦</m:t>
                        </m:r>
                        <m:r>
                          <a:rPr lang="en-GB" b="0" i="1" smtClean="0">
                            <a:latin typeface="Cambria Math" panose="02040503050406030204" pitchFamily="18" charset="0"/>
                          </a:rPr>
                          <m:t> </m:t>
                        </m:r>
                        <m:r>
                          <a:rPr lang="en-GB" b="0" i="1" smtClean="0">
                            <a:latin typeface="Cambria Math" panose="02040503050406030204" pitchFamily="18" charset="0"/>
                          </a:rPr>
                          <m:t>𝑐𝑜𝑛𝑠𝑢𝑚𝑝𝑡𝑖𝑜𝑛</m:t>
                        </m:r>
                        <m:r>
                          <a:rPr lang="en-GB" b="0" i="1" smtClean="0">
                            <a:latin typeface="Cambria Math" panose="02040503050406030204" pitchFamily="18" charset="0"/>
                          </a:rPr>
                          <m:t> </m:t>
                        </m:r>
                        <m:r>
                          <a:rPr lang="en-GB" b="0" i="1" smtClean="0">
                            <a:latin typeface="Cambria Math" panose="02040503050406030204" pitchFamily="18" charset="0"/>
                          </a:rPr>
                          <m:t>𝑜𝑢𝑡𝑠𝑖𝑑𝑒</m:t>
                        </m:r>
                        <m:r>
                          <a:rPr lang="en-GB" b="0" i="1" smtClean="0">
                            <a:latin typeface="Cambria Math" panose="02040503050406030204" pitchFamily="18" charset="0"/>
                          </a:rPr>
                          <m:t> </m:t>
                        </m:r>
                        <m:r>
                          <a:rPr lang="en-GB" b="0" i="1" smtClean="0">
                            <a:latin typeface="Cambria Math" panose="02040503050406030204" pitchFamily="18" charset="0"/>
                          </a:rPr>
                          <m:t>𝑜𝑓</m:t>
                        </m:r>
                        <m:r>
                          <a:rPr lang="en-GB" b="0" i="1" smtClean="0">
                            <a:latin typeface="Cambria Math" panose="02040503050406030204" pitchFamily="18" charset="0"/>
                          </a:rPr>
                          <m:t> </m:t>
                        </m:r>
                        <m:r>
                          <a:rPr lang="en-GB" b="0" i="1" smtClean="0">
                            <a:latin typeface="Cambria Math" panose="02040503050406030204" pitchFamily="18" charset="0"/>
                          </a:rPr>
                          <m:t>𝑡h𝑒</m:t>
                        </m:r>
                        <m:r>
                          <a:rPr lang="en-GB" b="0" i="1" smtClean="0">
                            <a:latin typeface="Cambria Math" panose="02040503050406030204" pitchFamily="18" charset="0"/>
                          </a:rPr>
                          <m:t> </m:t>
                        </m:r>
                        <m:r>
                          <a:rPr lang="en-GB" b="0" i="1" smtClean="0">
                            <a:latin typeface="Cambria Math" panose="02040503050406030204" pitchFamily="18" charset="0"/>
                          </a:rPr>
                          <m:t>𝑡𝑜𝑢𝑟𝑖𝑠𝑡</m:t>
                        </m:r>
                        <m:r>
                          <a:rPr lang="en-GB" b="0" i="1" smtClean="0">
                            <a:latin typeface="Cambria Math" panose="02040503050406030204" pitchFamily="18" charset="0"/>
                          </a:rPr>
                          <m:t> </m:t>
                        </m:r>
                        <m:r>
                          <a:rPr lang="en-GB" b="0" i="1" smtClean="0">
                            <a:latin typeface="Cambria Math" panose="02040503050406030204" pitchFamily="18" charset="0"/>
                          </a:rPr>
                          <m:t>𝑠𝑒𝑎𝑠𝑜𝑛</m:t>
                        </m:r>
                      </m:den>
                    </m:f>
                    <m:r>
                      <a:rPr lang="en-GB" b="0" i="1" smtClean="0">
                        <a:latin typeface="Cambria Math" panose="02040503050406030204" pitchFamily="18" charset="0"/>
                      </a:rPr>
                      <m:t>= </m:t>
                    </m:r>
                    <m:f>
                      <m:fPr>
                        <m:ctrlPr>
                          <a:rPr lang="en-GB" b="0" i="1" smtClean="0">
                            <a:latin typeface="Cambria Math" panose="02040503050406030204" pitchFamily="18" charset="0"/>
                          </a:rPr>
                        </m:ctrlPr>
                      </m:fPr>
                      <m:num>
                        <m:r>
                          <a:rPr lang="en-GB" b="0" i="1" smtClean="0">
                            <a:latin typeface="Cambria Math" panose="02040503050406030204" pitchFamily="18" charset="0"/>
                          </a:rPr>
                          <m:t>15.000.000</m:t>
                        </m:r>
                      </m:num>
                      <m:den>
                        <m:r>
                          <a:rPr lang="en-GB" b="0" i="1" smtClean="0">
                            <a:latin typeface="Cambria Math" panose="02040503050406030204" pitchFamily="18" charset="0"/>
                          </a:rPr>
                          <m:t>10.000.000</m:t>
                        </m:r>
                      </m:den>
                    </m:f>
                  </m:oMath>
                </a14:m>
                <a:r>
                  <a:rPr lang="en-GB" dirty="0"/>
                  <a:t> =  1,5 </a:t>
                </a:r>
              </a:p>
            </p:txBody>
          </p:sp>
        </mc:Choice>
        <mc:Fallback xmlns="">
          <p:sp>
            <p:nvSpPr>
              <p:cNvPr id="4" name="TextBox 3">
                <a:extLst>
                  <a:ext uri="{FF2B5EF4-FFF2-40B4-BE49-F238E27FC236}">
                    <a16:creationId xmlns:a16="http://schemas.microsoft.com/office/drawing/2014/main" id="{CD3B4F22-A4A9-2370-D660-DE2630F7719D}"/>
                  </a:ext>
                </a:extLst>
              </p:cNvPr>
              <p:cNvSpPr txBox="1">
                <a:spLocks noRot="1" noChangeAspect="1" noMove="1" noResize="1" noEditPoints="1" noAdjustHandles="1" noChangeArrowheads="1" noChangeShapeType="1" noTextEdit="1"/>
              </p:cNvSpPr>
              <p:nvPr/>
            </p:nvSpPr>
            <p:spPr>
              <a:xfrm>
                <a:off x="2219909" y="4168116"/>
                <a:ext cx="5398722" cy="349455"/>
              </a:xfrm>
              <a:prstGeom prst="rect">
                <a:avLst/>
              </a:prstGeom>
              <a:blipFill>
                <a:blip r:embed="rId3"/>
                <a:stretch>
                  <a:fillRect l="-1016" t="-3509" r="-1016" b="-12281"/>
                </a:stretch>
              </a:blipFill>
            </p:spPr>
            <p:txBody>
              <a:bodyPr/>
              <a:lstStyle/>
              <a:p>
                <a:r>
                  <a:rPr lang="en-GB">
                    <a:noFill/>
                  </a:rPr>
                  <a:t> </a:t>
                </a:r>
              </a:p>
            </p:txBody>
          </p:sp>
        </mc:Fallback>
      </mc:AlternateContent>
    </p:spTree>
    <p:extLst>
      <p:ext uri="{BB962C8B-B14F-4D97-AF65-F5344CB8AC3E}">
        <p14:creationId xmlns:p14="http://schemas.microsoft.com/office/powerpoint/2010/main" val="2703008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B83ED4E-6634-DFE2-E733-8875D7A357CC}"/>
            </a:ext>
          </a:extLst>
        </p:cNvPr>
        <p:cNvGrpSpPr/>
        <p:nvPr/>
      </p:nvGrpSpPr>
      <p:grpSpPr bwMode="auto">
        <a:xfrm>
          <a:off x="0" y="0"/>
          <a:ext cx="0" cy="0"/>
          <a:chOff x="0" y="0"/>
          <a:chExt cx="0" cy="0"/>
        </a:xfrm>
      </p:grpSpPr>
      <p:sp>
        <p:nvSpPr>
          <p:cNvPr id="1200394545" name="Google Shape;219;p13">
            <a:extLst>
              <a:ext uri="{FF2B5EF4-FFF2-40B4-BE49-F238E27FC236}">
                <a16:creationId xmlns:a16="http://schemas.microsoft.com/office/drawing/2014/main" id="{257A1639-8124-66B7-CF59-D6FDBA8CAF04}"/>
              </a:ext>
            </a:extLst>
          </p:cNvPr>
          <p:cNvSpPr txBox="1"/>
          <p:nvPr/>
        </p:nvSpPr>
        <p:spPr bwMode="auto">
          <a:xfrm>
            <a:off x="659250" y="1329205"/>
            <a:ext cx="6933268" cy="3283556"/>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lvl="0">
              <a:buSzPts val="1500"/>
              <a:defRPr/>
            </a:pPr>
            <a:r>
              <a:rPr lang="en-GB" sz="1500" dirty="0">
                <a:solidFill>
                  <a:srgbClr val="7F7F7F"/>
                </a:solidFill>
                <a:latin typeface="Trebuchet MS"/>
                <a:ea typeface="Trebuchet MS"/>
                <a:cs typeface="Trebuchet MS"/>
              </a:rPr>
              <a:t>Critical value (1) = Consumption more than 7 times higher</a:t>
            </a:r>
          </a:p>
          <a:p>
            <a:pPr lvl="0">
              <a:buSzPts val="1500"/>
              <a:defRPr/>
            </a:pPr>
            <a:r>
              <a:rPr lang="en-GB" sz="1500" dirty="0">
                <a:solidFill>
                  <a:srgbClr val="7F7F7F"/>
                </a:solidFill>
                <a:latin typeface="Trebuchet MS"/>
                <a:ea typeface="Trebuchet MS"/>
                <a:cs typeface="Trebuchet MS"/>
              </a:rPr>
              <a:t>…</a:t>
            </a:r>
          </a:p>
          <a:p>
            <a:pPr lvl="0">
              <a:buSzPts val="1500"/>
              <a:defRPr/>
            </a:pPr>
            <a:r>
              <a:rPr lang="en-GB" sz="1500" dirty="0">
                <a:solidFill>
                  <a:srgbClr val="7F7F7F"/>
                </a:solidFill>
                <a:latin typeface="Trebuchet MS"/>
                <a:ea typeface="Trebuchet MS"/>
                <a:cs typeface="Trebuchet MS"/>
              </a:rPr>
              <a:t>0,7 = 5 times higher</a:t>
            </a:r>
          </a:p>
          <a:p>
            <a:pPr lvl="0">
              <a:buSzPts val="1500"/>
              <a:defRPr/>
            </a:pPr>
            <a:r>
              <a:rPr lang="en-GB" sz="1500" dirty="0">
                <a:solidFill>
                  <a:srgbClr val="7F7F7F"/>
                </a:solidFill>
                <a:latin typeface="Trebuchet MS"/>
                <a:ea typeface="Trebuchet MS"/>
                <a:cs typeface="Trebuchet MS"/>
              </a:rPr>
              <a:t>…</a:t>
            </a:r>
          </a:p>
          <a:p>
            <a:pPr lvl="0">
              <a:buSzPts val="1500"/>
              <a:defRPr/>
            </a:pPr>
            <a:r>
              <a:rPr lang="en-GB" sz="1500" dirty="0">
                <a:solidFill>
                  <a:srgbClr val="7F7F7F"/>
                </a:solidFill>
                <a:latin typeface="Trebuchet MS"/>
                <a:ea typeface="Trebuchet MS"/>
                <a:cs typeface="Trebuchet MS"/>
              </a:rPr>
              <a:t>0,3 = 2 times higher</a:t>
            </a:r>
          </a:p>
          <a:p>
            <a:pPr lvl="0">
              <a:buSzPts val="1500"/>
              <a:defRPr/>
            </a:pPr>
            <a:r>
              <a:rPr lang="en-GB" sz="1500" dirty="0">
                <a:solidFill>
                  <a:srgbClr val="7F7F7F"/>
                </a:solidFill>
                <a:latin typeface="Trebuchet MS"/>
                <a:ea typeface="Trebuchet MS"/>
                <a:cs typeface="Trebuchet MS"/>
              </a:rPr>
              <a:t>…</a:t>
            </a:r>
          </a:p>
          <a:p>
            <a:pPr lvl="0">
              <a:buSzPts val="1500"/>
              <a:defRPr/>
            </a:pPr>
            <a:r>
              <a:rPr lang="en-GB" sz="1500" b="0" i="0" u="none" strike="noStrike" cap="none" dirty="0">
                <a:solidFill>
                  <a:srgbClr val="7F7F7F"/>
                </a:solidFill>
                <a:latin typeface="Trebuchet MS"/>
                <a:ea typeface="Trebuchet MS"/>
                <a:cs typeface="Trebuchet MS"/>
              </a:rPr>
              <a:t>Optimal </a:t>
            </a:r>
            <a:r>
              <a:rPr lang="en-GB" sz="1500" dirty="0">
                <a:solidFill>
                  <a:srgbClr val="7F7F7F"/>
                </a:solidFill>
                <a:latin typeface="Trebuchet MS"/>
                <a:ea typeface="Trebuchet MS"/>
                <a:cs typeface="Trebuchet MS"/>
              </a:rPr>
              <a:t>value (0) = Same average consumption</a:t>
            </a:r>
          </a:p>
          <a:p>
            <a:pPr lvl="0">
              <a:buSzPts val="1500"/>
              <a:defRPr/>
            </a:pPr>
            <a:endParaRPr lang="en-GB" sz="1500" b="0" i="0" u="none" strike="noStrike" cap="none" dirty="0">
              <a:solidFill>
                <a:srgbClr val="7F7F7F"/>
              </a:solidFill>
              <a:latin typeface="Trebuchet MS"/>
              <a:ea typeface="Trebuchet MS"/>
              <a:cs typeface="Trebuchet MS"/>
            </a:endParaRPr>
          </a:p>
          <a:p>
            <a:pPr lvl="0">
              <a:buSzPts val="1500"/>
              <a:defRPr/>
            </a:pPr>
            <a:r>
              <a:rPr lang="en-GB" sz="1500" dirty="0">
                <a:solidFill>
                  <a:srgbClr val="7F7F7F"/>
                </a:solidFill>
                <a:latin typeface="Trebuchet MS"/>
                <a:ea typeface="Trebuchet MS"/>
                <a:cs typeface="Trebuchet MS"/>
              </a:rPr>
              <a:t>Range of values: lower is better (LIB)</a:t>
            </a:r>
          </a:p>
          <a:p>
            <a:pPr lvl="0">
              <a:buSzPts val="1500"/>
              <a:defRPr/>
            </a:pPr>
            <a:endParaRPr lang="en-GB" sz="1500" b="0" i="0" u="none" strike="noStrike" cap="none" dirty="0">
              <a:solidFill>
                <a:srgbClr val="7F7F7F"/>
              </a:solidFill>
              <a:latin typeface="Trebuchet MS"/>
              <a:ea typeface="Trebuchet MS"/>
              <a:cs typeface="Trebuchet MS"/>
            </a:endParaRPr>
          </a:p>
          <a:p>
            <a:pPr lvl="0">
              <a:buSzPts val="1500"/>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1989143375" name="Google Shape;220;p13">
            <a:extLst>
              <a:ext uri="{FF2B5EF4-FFF2-40B4-BE49-F238E27FC236}">
                <a16:creationId xmlns:a16="http://schemas.microsoft.com/office/drawing/2014/main" id="{C1E1A48D-8046-052B-0861-EB180E669FC8}"/>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90186596" name="Google Shape;221;p13">
            <a:extLst>
              <a:ext uri="{FF2B5EF4-FFF2-40B4-BE49-F238E27FC236}">
                <a16:creationId xmlns:a16="http://schemas.microsoft.com/office/drawing/2014/main" id="{A8A56250-116D-323F-6E49-8F73B764DDB0}"/>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234665298" name="Google Shape;347;p17">
            <a:extLst>
              <a:ext uri="{FF2B5EF4-FFF2-40B4-BE49-F238E27FC236}">
                <a16:creationId xmlns:a16="http://schemas.microsoft.com/office/drawing/2014/main" id="{71EBB0DD-F825-9933-6804-1452F145260B}"/>
              </a:ext>
            </a:extLst>
          </p:cNvPr>
          <p:cNvSpPr txBox="1"/>
          <p:nvPr/>
        </p:nvSpPr>
        <p:spPr bwMode="auto">
          <a:xfrm>
            <a:off x="494360" y="653251"/>
            <a:ext cx="7674286" cy="422399"/>
          </a:xfrm>
          <a:prstGeom prst="rect">
            <a:avLst/>
          </a:prstGeom>
          <a:noFill/>
          <a:ln>
            <a:noFill/>
          </a:ln>
        </p:spPr>
        <p:txBody>
          <a:bodyPr spcFirstLastPara="1" wrap="square" lIns="68550" tIns="34275" rIns="68550" bIns="34275" anchor="b" anchorCtr="0">
            <a:noAutofit/>
          </a:bodyPr>
          <a:lstStyle/>
          <a:p>
            <a:pPr lvl="0">
              <a:buSzPts val="1875"/>
              <a:defRPr/>
            </a:pPr>
            <a:r>
              <a:rPr lang="en-GB" sz="1800" b="1" dirty="0">
                <a:solidFill>
                  <a:srgbClr val="70AD47"/>
                </a:solidFill>
                <a:latin typeface="Trebuchet MS"/>
                <a:ea typeface="Trebuchet MS"/>
                <a:cs typeface="Trebuchet MS"/>
              </a:rPr>
              <a:t>D4.2.3 WATER CONSUMPTION COMPARED TO AVERAGE CONSUMPTION DURING THE TOURIST SEASON (INDUSTRY )</a:t>
            </a:r>
            <a:endParaRPr lang="en-GB" sz="4000" b="1" dirty="0">
              <a:solidFill>
                <a:srgbClr val="70AD47"/>
              </a:solidFill>
              <a:latin typeface="Trebuchet MS"/>
              <a:ea typeface="Trebuchet MS"/>
              <a:cs typeface="Trebuchet MS"/>
            </a:endParaRPr>
          </a:p>
        </p:txBody>
      </p:sp>
      <p:sp>
        <p:nvSpPr>
          <p:cNvPr id="2" name="Google Shape;301;p15">
            <a:extLst>
              <a:ext uri="{FF2B5EF4-FFF2-40B4-BE49-F238E27FC236}">
                <a16:creationId xmlns:a16="http://schemas.microsoft.com/office/drawing/2014/main" id="{7FA48AC3-11D8-73CE-7A40-6190AC1DDE2B}"/>
              </a:ext>
            </a:extLst>
          </p:cNvPr>
          <p:cNvSpPr txBox="1"/>
          <p:nvPr/>
        </p:nvSpPr>
        <p:spPr bwMode="auto">
          <a:xfrm>
            <a:off x="396811" y="97538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BENCHMARKING</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761756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3CDA13B-CAC8-5FFD-5469-B2F0A207B6F0}"/>
            </a:ext>
          </a:extLst>
        </p:cNvPr>
        <p:cNvGrpSpPr/>
        <p:nvPr/>
      </p:nvGrpSpPr>
      <p:grpSpPr bwMode="auto">
        <a:xfrm>
          <a:off x="0" y="0"/>
          <a:ext cx="0" cy="0"/>
          <a:chOff x="0" y="0"/>
          <a:chExt cx="0" cy="0"/>
        </a:xfrm>
      </p:grpSpPr>
      <p:sp>
        <p:nvSpPr>
          <p:cNvPr id="758389598" name="Google Shape;369;p20">
            <a:extLst>
              <a:ext uri="{FF2B5EF4-FFF2-40B4-BE49-F238E27FC236}">
                <a16:creationId xmlns:a16="http://schemas.microsoft.com/office/drawing/2014/main" id="{DC05F76E-159E-C1CF-9F12-7E8D178A8AF8}"/>
              </a:ext>
            </a:extLst>
          </p:cNvPr>
          <p:cNvSpPr txBox="1"/>
          <p:nvPr/>
        </p:nvSpPr>
        <p:spPr bwMode="auto">
          <a:xfrm>
            <a:off x="385048" y="1581466"/>
            <a:ext cx="7372361" cy="2377544"/>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Indicator</a:t>
            </a:r>
            <a:r>
              <a:rPr sz="1500" b="0" i="0" u="none" strike="noStrike" cap="none" dirty="0">
                <a:solidFill>
                  <a:srgbClr val="7F7F7F"/>
                </a:solidFill>
                <a:latin typeface="Trebuchet MS"/>
                <a:ea typeface="Trebuchet MS"/>
                <a:cs typeface="Trebuchet MS"/>
              </a:rPr>
              <a:t> </a:t>
            </a:r>
          </a:p>
          <a:p>
            <a:pPr marL="0" marR="0" lvl="0" indent="0" algn="l" rtl="0">
              <a:lnSpc>
                <a:spcPct val="100000"/>
              </a:lnSpc>
              <a:spcBef>
                <a:spcPts val="0"/>
              </a:spcBef>
              <a:spcAft>
                <a:spcPts val="0"/>
              </a:spcAft>
              <a:buClr>
                <a:srgbClr val="000000"/>
              </a:buClr>
              <a:buSzPts val="1500"/>
              <a:buFont typeface="Arial"/>
              <a:buNone/>
              <a:defRPr/>
            </a:pPr>
            <a:r>
              <a:rPr lang="en-GB" sz="1500" dirty="0">
                <a:solidFill>
                  <a:srgbClr val="7F7F7F"/>
                </a:solidFill>
                <a:latin typeface="Trebuchet MS"/>
                <a:ea typeface="Trebuchet MS"/>
                <a:cs typeface="Trebuchet MS"/>
              </a:rPr>
              <a:t>Water consumption compared to average consumption during the tourist season (industry)</a:t>
            </a:r>
            <a:r>
              <a:rPr sz="1500" b="0" i="0" u="none" strike="noStrike" cap="none" dirty="0">
                <a:solidFill>
                  <a:srgbClr val="7F7F7F"/>
                </a:solidFill>
                <a:latin typeface="Trebuchet MS"/>
                <a:ea typeface="Trebuchet MS"/>
                <a:cs typeface="Trebuchet MS"/>
              </a:rPr>
              <a:t>: </a:t>
            </a:r>
            <a:r>
              <a:rPr lang="en-GB" sz="1500" b="1" i="0" u="none" strike="noStrike" cap="none" dirty="0">
                <a:solidFill>
                  <a:srgbClr val="7F7F7F"/>
                </a:solidFill>
                <a:latin typeface="Trebuchet MS"/>
                <a:ea typeface="Trebuchet MS"/>
                <a:cs typeface="Trebuchet MS"/>
              </a:rPr>
              <a:t>1,5</a:t>
            </a:r>
            <a:r>
              <a:rPr sz="1500" b="1" i="0" u="none" strike="noStrike" cap="none" dirty="0">
                <a:solidFill>
                  <a:srgbClr val="7F7F7F"/>
                </a:solidFill>
                <a:latin typeface="Trebuchet MS"/>
                <a:ea typeface="Trebuchet MS"/>
                <a:cs typeface="Trebuchet MS"/>
              </a:rPr>
              <a:t>  </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Normalized Value: </a:t>
            </a:r>
            <a:r>
              <a:rPr lang="en-GB" sz="1500" b="0" i="0" u="none" strike="noStrike" cap="none" dirty="0">
                <a:solidFill>
                  <a:srgbClr val="7F7F7F"/>
                </a:solidFill>
                <a:latin typeface="Trebuchet MS"/>
                <a:ea typeface="Trebuchet MS"/>
                <a:cs typeface="Trebuchet MS"/>
              </a:rPr>
              <a:t>0,2</a:t>
            </a:r>
            <a:r>
              <a:rPr sz="1500" b="0" i="0" u="none" strike="noStrike" cap="none" dirty="0">
                <a:solidFill>
                  <a:srgbClr val="7F7F7F"/>
                </a:solidFill>
                <a:latin typeface="Trebuchet MS"/>
                <a:ea typeface="Trebuchet MS"/>
                <a:cs typeface="Trebuchet MS"/>
              </a:rPr>
              <a:t> </a:t>
            </a:r>
            <a:endParaRPr lang="en-GB"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Vulnerability Level: </a:t>
            </a:r>
            <a:r>
              <a:rPr lang="en-GB" sz="1500" b="1" i="0" u="none" strike="noStrike" cap="none" dirty="0">
                <a:solidFill>
                  <a:srgbClr val="7F7F7F"/>
                </a:solidFill>
                <a:latin typeface="Trebuchet MS"/>
                <a:ea typeface="Trebuchet MS"/>
                <a:cs typeface="Trebuchet MS"/>
              </a:rPr>
              <a:t>RATHER POSITIVE</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818366886" name="Google Shape;371;p20">
            <a:extLst>
              <a:ext uri="{FF2B5EF4-FFF2-40B4-BE49-F238E27FC236}">
                <a16:creationId xmlns:a16="http://schemas.microsoft.com/office/drawing/2014/main" id="{C9AADC00-C20F-989C-FBE8-B48F7F5201E6}"/>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814937504" name="Google Shape;372;p20">
            <a:extLst>
              <a:ext uri="{FF2B5EF4-FFF2-40B4-BE49-F238E27FC236}">
                <a16:creationId xmlns:a16="http://schemas.microsoft.com/office/drawing/2014/main" id="{036F08B6-3AC4-DEFB-0C9A-B5842E7C5018}"/>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88848569" name="Google Shape;361;p19">
            <a:extLst>
              <a:ext uri="{FF2B5EF4-FFF2-40B4-BE49-F238E27FC236}">
                <a16:creationId xmlns:a16="http://schemas.microsoft.com/office/drawing/2014/main" id="{3299B426-95F4-675C-7681-C1E1B5B7B574}"/>
              </a:ext>
            </a:extLst>
          </p:cNvPr>
          <p:cNvSpPr txBox="1"/>
          <p:nvPr/>
        </p:nvSpPr>
        <p:spPr bwMode="auto">
          <a:xfrm>
            <a:off x="413300" y="660354"/>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2000" b="1" dirty="0">
                <a:solidFill>
                  <a:srgbClr val="70AD47"/>
                </a:solidFill>
                <a:latin typeface="Trebuchet MS"/>
                <a:ea typeface="Trebuchet MS"/>
                <a:cs typeface="Trebuchet MS"/>
              </a:rPr>
              <a:t>D4.2.3 WATER CONSUMPTION COMPARED TO AVERAGE CONSUMPTION DURING THE TOURIST SEASON (INDUSTRY)</a:t>
            </a:r>
            <a:endParaRPr lang="en-GB" sz="4400" b="1" dirty="0">
              <a:solidFill>
                <a:srgbClr val="70AD47"/>
              </a:solidFill>
              <a:latin typeface="Trebuchet MS"/>
              <a:ea typeface="Trebuchet MS"/>
              <a:cs typeface="Trebuchet MS"/>
            </a:endParaRPr>
          </a:p>
        </p:txBody>
      </p:sp>
      <p:sp>
        <p:nvSpPr>
          <p:cNvPr id="2" name="Google Shape;301;p15">
            <a:extLst>
              <a:ext uri="{FF2B5EF4-FFF2-40B4-BE49-F238E27FC236}">
                <a16:creationId xmlns:a16="http://schemas.microsoft.com/office/drawing/2014/main" id="{E3A3F5D4-959D-F910-6CC1-2A0B804B3E1B}"/>
              </a:ext>
            </a:extLst>
          </p:cNvPr>
          <p:cNvSpPr txBox="1"/>
          <p:nvPr/>
        </p:nvSpPr>
        <p:spPr bwMode="auto">
          <a:xfrm>
            <a:off x="426791" y="88544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NORMALISATION</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41409259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8C9BEF1-D23A-C83F-8AD3-43B526B22E39}"/>
            </a:ext>
          </a:extLst>
        </p:cNvPr>
        <p:cNvGrpSpPr/>
        <p:nvPr/>
      </p:nvGrpSpPr>
      <p:grpSpPr bwMode="auto">
        <a:xfrm>
          <a:off x="0" y="0"/>
          <a:ext cx="0" cy="0"/>
          <a:chOff x="0" y="0"/>
          <a:chExt cx="0" cy="0"/>
        </a:xfrm>
      </p:grpSpPr>
      <p:sp>
        <p:nvSpPr>
          <p:cNvPr id="3332615" name="Google Shape;361;p19">
            <a:extLst>
              <a:ext uri="{FF2B5EF4-FFF2-40B4-BE49-F238E27FC236}">
                <a16:creationId xmlns:a16="http://schemas.microsoft.com/office/drawing/2014/main" id="{D89DBCF7-4E29-16AB-AC68-4D60E3451653}"/>
              </a:ext>
            </a:extLst>
          </p:cNvPr>
          <p:cNvSpPr txBox="1"/>
          <p:nvPr/>
        </p:nvSpPr>
        <p:spPr bwMode="auto">
          <a:xfrm>
            <a:off x="413300" y="487969"/>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1900" b="1" i="0" u="none" strike="noStrike" cap="none" dirty="0">
                <a:solidFill>
                  <a:srgbClr val="70AD47"/>
                </a:solidFill>
                <a:latin typeface="Trebuchet MS"/>
                <a:ea typeface="Trebuchet MS"/>
                <a:cs typeface="Trebuchet MS"/>
              </a:rPr>
              <a:t>D4.2.4</a:t>
            </a:r>
            <a:r>
              <a:rPr lang="en-GB" sz="1900" b="1" dirty="0">
                <a:solidFill>
                  <a:srgbClr val="70AD47"/>
                </a:solidFill>
                <a:latin typeface="Trebuchet MS"/>
                <a:ea typeface="Trebuchet MS"/>
                <a:cs typeface="Trebuchet MS"/>
              </a:rPr>
              <a:t> REGIONAL COMPETITIVENESS INDEX (RCI) </a:t>
            </a:r>
            <a:endParaRPr sz="4150" b="1" i="0" u="none" strike="noStrike" cap="none" dirty="0">
              <a:solidFill>
                <a:srgbClr val="70AD47"/>
              </a:solidFill>
              <a:latin typeface="Trebuchet MS"/>
              <a:ea typeface="Trebuchet MS"/>
              <a:cs typeface="Trebuchet MS"/>
            </a:endParaRPr>
          </a:p>
        </p:txBody>
      </p:sp>
      <p:sp>
        <p:nvSpPr>
          <p:cNvPr id="1624035447" name="Google Shape;362;p19">
            <a:extLst>
              <a:ext uri="{FF2B5EF4-FFF2-40B4-BE49-F238E27FC236}">
                <a16:creationId xmlns:a16="http://schemas.microsoft.com/office/drawing/2014/main" id="{CA2C035A-B641-132C-0BE1-43067F586340}"/>
              </a:ext>
            </a:extLst>
          </p:cNvPr>
          <p:cNvSpPr txBox="1"/>
          <p:nvPr/>
        </p:nvSpPr>
        <p:spPr bwMode="auto">
          <a:xfrm>
            <a:off x="413300" y="1154831"/>
            <a:ext cx="7801310" cy="3500699"/>
          </a:xfrm>
          <a:prstGeom prst="rect">
            <a:avLst/>
          </a:prstGeom>
          <a:noFill/>
          <a:ln>
            <a:noFill/>
          </a:ln>
        </p:spPr>
        <p:txBody>
          <a:bodyPr spcFirstLastPara="1" wrap="square" lIns="68550" tIns="34275" rIns="68550" bIns="34275" anchor="t" anchorCtr="0">
            <a:normAutofit lnSpcReduction="10000"/>
          </a:bodyPr>
          <a:lstStyle/>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Description:</a:t>
            </a:r>
          </a:p>
          <a:p>
            <a:pPr lvl="0">
              <a:lnSpc>
                <a:spcPct val="90000"/>
              </a:lnSpc>
              <a:spcBef>
                <a:spcPts val="563"/>
              </a:spcBef>
              <a:buSzPts val="1125"/>
              <a:defRPr/>
            </a:pPr>
            <a:r>
              <a:rPr lang="en-GB" sz="1300" dirty="0">
                <a:solidFill>
                  <a:srgbClr val="7F7F7F"/>
                </a:solidFill>
                <a:latin typeface="Trebuchet MS"/>
                <a:ea typeface="Trebuchet MS"/>
                <a:cs typeface="Trebuchet MS"/>
              </a:rPr>
              <a:t>The Regional Competitiveness Index (RCI) measures the ability of a region to offer an attractive and sustainable environment for businesses and residents to live and work. It combines multiple dimensions such as economic performance, infrastructure, innovation capacity, governance quality, and environmental sustainability. </a:t>
            </a:r>
          </a:p>
          <a:p>
            <a:pPr lvl="0">
              <a:lnSpc>
                <a:spcPct val="90000"/>
              </a:lnSpc>
              <a:spcBef>
                <a:spcPts val="563"/>
              </a:spcBef>
              <a:buSzPts val="1125"/>
              <a:defRPr/>
            </a:pPr>
            <a:endParaRPr lang="en-GB" sz="1300" b="1" i="0" u="none" strike="noStrike" cap="none" dirty="0">
              <a:solidFill>
                <a:srgbClr val="7F7F7F"/>
              </a:solidFill>
              <a:latin typeface="Trebuchet MS"/>
              <a:ea typeface="Trebuchet MS"/>
              <a:cs typeface="Trebuchet MS"/>
            </a:endParaRPr>
          </a:p>
          <a:p>
            <a:pPr lvl="0">
              <a:lnSpc>
                <a:spcPct val="90000"/>
              </a:lnSpc>
              <a:spcBef>
                <a:spcPts val="563"/>
              </a:spcBef>
              <a:buSzPts val="1125"/>
              <a:defRPr/>
            </a:pPr>
            <a:r>
              <a:rPr sz="1500" b="1" i="0" u="none" strike="noStrike" cap="none" dirty="0">
                <a:solidFill>
                  <a:srgbClr val="7F7F7F"/>
                </a:solidFill>
                <a:latin typeface="Trebuchet MS"/>
                <a:ea typeface="Trebuchet MS"/>
                <a:cs typeface="Trebuchet MS"/>
              </a:rPr>
              <a:t>Objective:</a:t>
            </a:r>
            <a:endParaRPr sz="1000" b="1"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r>
              <a:rPr lang="en-GB" sz="1300" b="0" i="0" u="none" strike="noStrike" cap="none" dirty="0">
                <a:solidFill>
                  <a:srgbClr val="7F7F7F"/>
                </a:solidFill>
                <a:latin typeface="Trebuchet MS"/>
                <a:ea typeface="Trebuchet MS"/>
                <a:cs typeface="Trebuchet MS"/>
              </a:rPr>
              <a:t>To evaluate the adaptive capacity of a region, to integrate socio-economic resilience factors, and to identify regional disparities that may amplify vulnerabilities, since regions with a lower competitiveness index may struggle financially.</a:t>
            </a:r>
          </a:p>
          <a:p>
            <a:pPr marL="0" marR="0" lvl="0" indent="0" algn="l" rtl="0">
              <a:lnSpc>
                <a:spcPct val="90000"/>
              </a:lnSpc>
              <a:spcBef>
                <a:spcPts val="563"/>
              </a:spcBef>
              <a:spcAft>
                <a:spcPts val="0"/>
              </a:spcAft>
              <a:buClr>
                <a:srgbClr val="000000"/>
              </a:buClr>
              <a:buSzPts val="1200"/>
              <a:buFont typeface="Arial"/>
              <a:buNone/>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Relevance:</a:t>
            </a:r>
          </a:p>
          <a:p>
            <a:pPr lvl="0">
              <a:lnSpc>
                <a:spcPct val="90000"/>
              </a:lnSpc>
              <a:spcBef>
                <a:spcPts val="563"/>
              </a:spcBef>
              <a:buSzPts val="1200"/>
              <a:defRPr/>
            </a:pPr>
            <a:r>
              <a:rPr lang="en-GB" sz="1300" b="0" i="0" u="none" strike="noStrike" cap="none" dirty="0">
                <a:solidFill>
                  <a:srgbClr val="7F7F7F"/>
                </a:solidFill>
                <a:latin typeface="Trebuchet MS"/>
                <a:ea typeface="Trebuchet MS"/>
                <a:cs typeface="Trebuchet MS"/>
              </a:rPr>
              <a:t>Regions with a high competitiveness index are typically better positioned to finance drought mitigation measures, and they can attract private and public investment into water infrastructure upgrades, reducing vulnerability to drought. A strong RCI often correlates with better governance, efficiency, and capacity to implement relevant policies and respond to crisis, and they have better capacity to adapt. </a:t>
            </a:r>
            <a:endParaRPr sz="1300" b="0" i="0" u="none" strike="noStrike" cap="none" dirty="0">
              <a:solidFill>
                <a:srgbClr val="7F7F7F"/>
              </a:solidFill>
              <a:latin typeface="Trebuchet MS"/>
              <a:ea typeface="Trebuchet MS"/>
              <a:cs typeface="Trebuchet MS"/>
            </a:endParaRPr>
          </a:p>
        </p:txBody>
      </p:sp>
    </p:spTree>
    <p:extLst>
      <p:ext uri="{BB962C8B-B14F-4D97-AF65-F5344CB8AC3E}">
        <p14:creationId xmlns:p14="http://schemas.microsoft.com/office/powerpoint/2010/main" val="19281222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C763A42-EC55-C6F0-A91D-92E513AF95F1}"/>
            </a:ext>
          </a:extLst>
        </p:cNvPr>
        <p:cNvGrpSpPr/>
        <p:nvPr/>
      </p:nvGrpSpPr>
      <p:grpSpPr bwMode="auto">
        <a:xfrm>
          <a:off x="0" y="0"/>
          <a:ext cx="0" cy="0"/>
          <a:chOff x="0" y="0"/>
          <a:chExt cx="0" cy="0"/>
        </a:xfrm>
      </p:grpSpPr>
      <p:sp>
        <p:nvSpPr>
          <p:cNvPr id="1754689102" name="Google Shape;372;p20">
            <a:extLst>
              <a:ext uri="{FF2B5EF4-FFF2-40B4-BE49-F238E27FC236}">
                <a16:creationId xmlns:a16="http://schemas.microsoft.com/office/drawing/2014/main" id="{C4A1A1CB-BE72-D269-7FE4-F9D4C7C0B130}"/>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95575347" name="Google Shape;361;p19">
            <a:extLst>
              <a:ext uri="{FF2B5EF4-FFF2-40B4-BE49-F238E27FC236}">
                <a16:creationId xmlns:a16="http://schemas.microsoft.com/office/drawing/2014/main" id="{3239FA74-FD59-9C31-D72C-4F9C99038951}"/>
              </a:ext>
            </a:extLst>
          </p:cNvPr>
          <p:cNvSpPr txBox="1"/>
          <p:nvPr/>
        </p:nvSpPr>
        <p:spPr bwMode="auto">
          <a:xfrm>
            <a:off x="413300" y="683041"/>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1900" b="1" dirty="0">
                <a:solidFill>
                  <a:srgbClr val="70AD47"/>
                </a:solidFill>
                <a:latin typeface="Trebuchet MS"/>
                <a:ea typeface="Trebuchet MS"/>
                <a:cs typeface="Trebuchet MS"/>
              </a:rPr>
              <a:t>D4.2.4 REGIONAL COMPETITIVENESS INDEX</a:t>
            </a:r>
            <a:endParaRPr lang="en-GB" sz="4150" b="1" dirty="0">
              <a:solidFill>
                <a:srgbClr val="70AD47"/>
              </a:solidFill>
              <a:latin typeface="Trebuchet MS"/>
              <a:ea typeface="Trebuchet MS"/>
              <a:cs typeface="Trebuchet MS"/>
            </a:endParaRPr>
          </a:p>
        </p:txBody>
      </p:sp>
      <p:sp>
        <p:nvSpPr>
          <p:cNvPr id="1004752407" name="Google Shape;392;g354dfb781ae_1_219">
            <a:extLst>
              <a:ext uri="{FF2B5EF4-FFF2-40B4-BE49-F238E27FC236}">
                <a16:creationId xmlns:a16="http://schemas.microsoft.com/office/drawing/2014/main" id="{9620F310-D180-7D87-19A9-8AC7A51992E8}"/>
              </a:ext>
            </a:extLst>
          </p:cNvPr>
          <p:cNvSpPr txBox="1"/>
          <p:nvPr/>
        </p:nvSpPr>
        <p:spPr bwMode="auto">
          <a:xfrm>
            <a:off x="610070" y="2065629"/>
            <a:ext cx="6369464" cy="461249"/>
          </a:xfrm>
          <a:prstGeom prst="rect">
            <a:avLst/>
          </a:prstGeom>
          <a:noFill/>
          <a:ln>
            <a:noFill/>
          </a:ln>
        </p:spPr>
        <p:txBody>
          <a:bodyPr spcFirstLastPara="1" wrap="square" lIns="91425" tIns="45700" rIns="91425" bIns="45700" anchor="t" anchorCtr="0">
            <a:noAutofit/>
          </a:bodyPr>
          <a:lstStyle/>
          <a:p>
            <a:pPr marL="127000" lvl="0" algn="just">
              <a:buClr>
                <a:srgbClr val="48BAA2"/>
              </a:buClr>
              <a:buSzPts val="1600"/>
              <a:defRPr/>
            </a:pPr>
            <a:r>
              <a:rPr lang="en-GB" b="0" i="0" u="none" strike="noStrike" cap="none" dirty="0">
                <a:solidFill>
                  <a:schemeClr val="tx2"/>
                </a:solidFill>
                <a:latin typeface="Trebuchet MS"/>
                <a:ea typeface="Calibri"/>
                <a:cs typeface="Calibri"/>
              </a:rPr>
              <a:t>Step 1: Find the value of the regional competitivenes</a:t>
            </a:r>
            <a:r>
              <a:rPr lang="en-GB" dirty="0">
                <a:solidFill>
                  <a:schemeClr val="tx2"/>
                </a:solidFill>
                <a:latin typeface="Trebuchet MS"/>
                <a:ea typeface="Calibri"/>
                <a:cs typeface="Calibri"/>
              </a:rPr>
              <a:t>s index for your area (national data or from </a:t>
            </a:r>
            <a:r>
              <a:rPr lang="en-GB" dirty="0">
                <a:solidFill>
                  <a:schemeClr val="tx2"/>
                </a:solidFill>
                <a:latin typeface="Trebuchet MS"/>
                <a:ea typeface="Calibri"/>
                <a:cs typeface="Calibri"/>
                <a:hlinkClick r:id="rId3"/>
              </a:rPr>
              <a:t>https://ec.europa.eu/regional_policy/information-sources/maps/regional-competitiveness_en</a:t>
            </a:r>
            <a:r>
              <a:rPr lang="en-GB" dirty="0">
                <a:solidFill>
                  <a:schemeClr val="tx2"/>
                </a:solidFill>
                <a:latin typeface="Trebuchet MS"/>
                <a:ea typeface="Calibri"/>
                <a:cs typeface="Calibri"/>
              </a:rPr>
              <a:t>)</a:t>
            </a:r>
          </a:p>
        </p:txBody>
      </p:sp>
      <p:sp>
        <p:nvSpPr>
          <p:cNvPr id="125653057" name="Google Shape;301;p15">
            <a:extLst>
              <a:ext uri="{FF2B5EF4-FFF2-40B4-BE49-F238E27FC236}">
                <a16:creationId xmlns:a16="http://schemas.microsoft.com/office/drawing/2014/main" id="{C9C8548A-447E-AA33-2515-0061CA6BF245}"/>
              </a:ext>
            </a:extLst>
          </p:cNvPr>
          <p:cNvSpPr txBox="1"/>
          <p:nvPr/>
        </p:nvSpPr>
        <p:spPr bwMode="auto">
          <a:xfrm>
            <a:off x="396811" y="97538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dirty="0">
                <a:solidFill>
                  <a:srgbClr val="70AD47"/>
                </a:solidFill>
                <a:latin typeface="Trebuchet MS"/>
                <a:ea typeface="Trebuchet MS"/>
                <a:cs typeface="Trebuchet MS"/>
              </a:rPr>
              <a:t>CALCULATION: STEP BY STEP</a:t>
            </a:r>
          </a:p>
        </p:txBody>
      </p:sp>
    </p:spTree>
    <p:extLst>
      <p:ext uri="{BB962C8B-B14F-4D97-AF65-F5344CB8AC3E}">
        <p14:creationId xmlns:p14="http://schemas.microsoft.com/office/powerpoint/2010/main" val="32610262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0545B1C-F67A-284F-3B58-6BCE737A4118}"/>
            </a:ext>
          </a:extLst>
        </p:cNvPr>
        <p:cNvGrpSpPr/>
        <p:nvPr/>
      </p:nvGrpSpPr>
      <p:grpSpPr bwMode="auto">
        <a:xfrm>
          <a:off x="0" y="0"/>
          <a:ext cx="0" cy="0"/>
          <a:chOff x="0" y="0"/>
          <a:chExt cx="0" cy="0"/>
        </a:xfrm>
      </p:grpSpPr>
      <p:sp>
        <p:nvSpPr>
          <p:cNvPr id="1200394545" name="Google Shape;219;p13">
            <a:extLst>
              <a:ext uri="{FF2B5EF4-FFF2-40B4-BE49-F238E27FC236}">
                <a16:creationId xmlns:a16="http://schemas.microsoft.com/office/drawing/2014/main" id="{40B7EDF1-9ED1-597D-4573-1357F5844B9C}"/>
              </a:ext>
            </a:extLst>
          </p:cNvPr>
          <p:cNvSpPr txBox="1"/>
          <p:nvPr/>
        </p:nvSpPr>
        <p:spPr bwMode="auto">
          <a:xfrm>
            <a:off x="1088533" y="1872666"/>
            <a:ext cx="4851796" cy="2129394"/>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lang="en-GB" sz="1500" b="0" i="0" u="none" strike="noStrike" cap="none" dirty="0">
                <a:solidFill>
                  <a:srgbClr val="7F7F7F"/>
                </a:solidFill>
                <a:latin typeface="Trebuchet MS"/>
                <a:ea typeface="Trebuchet MS"/>
                <a:cs typeface="Trebuchet MS"/>
              </a:rPr>
              <a:t>Higher is better</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lang="en-GB"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Critical value (1) = </a:t>
            </a:r>
            <a:r>
              <a:rPr lang="en-GB" sz="1500" b="0" i="0" u="none" strike="noStrike" cap="none" dirty="0">
                <a:solidFill>
                  <a:srgbClr val="7F7F7F"/>
                </a:solidFill>
                <a:latin typeface="Trebuchet MS"/>
                <a:ea typeface="Trebuchet MS"/>
                <a:cs typeface="Trebuchet MS"/>
              </a:rPr>
              <a:t>National </a:t>
            </a:r>
            <a:r>
              <a:rPr lang="en-GB" sz="1500" dirty="0">
                <a:solidFill>
                  <a:srgbClr val="7F7F7F"/>
                </a:solidFill>
                <a:latin typeface="Trebuchet MS"/>
                <a:ea typeface="Trebuchet MS"/>
                <a:cs typeface="Trebuchet MS"/>
              </a:rPr>
              <a:t>minimum</a:t>
            </a: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Optimal value (0) = </a:t>
            </a:r>
            <a:r>
              <a:rPr lang="en-GB" sz="1500" dirty="0">
                <a:solidFill>
                  <a:srgbClr val="7F7F7F"/>
                </a:solidFill>
                <a:latin typeface="Trebuchet MS"/>
                <a:ea typeface="Trebuchet MS"/>
                <a:cs typeface="Trebuchet MS"/>
              </a:rPr>
              <a:t>National maximum </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1989143375" name="Google Shape;220;p13">
            <a:extLst>
              <a:ext uri="{FF2B5EF4-FFF2-40B4-BE49-F238E27FC236}">
                <a16:creationId xmlns:a16="http://schemas.microsoft.com/office/drawing/2014/main" id="{D078E35D-1F88-74B8-B2BA-A03048D64B64}"/>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90186596" name="Google Shape;221;p13">
            <a:extLst>
              <a:ext uri="{FF2B5EF4-FFF2-40B4-BE49-F238E27FC236}">
                <a16:creationId xmlns:a16="http://schemas.microsoft.com/office/drawing/2014/main" id="{03274D75-382C-9EBB-C318-33E0EE6F8FE8}"/>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234665298" name="Google Shape;347;p17">
            <a:extLst>
              <a:ext uri="{FF2B5EF4-FFF2-40B4-BE49-F238E27FC236}">
                <a16:creationId xmlns:a16="http://schemas.microsoft.com/office/drawing/2014/main" id="{972FB283-091E-9874-E309-58D72446D97F}"/>
              </a:ext>
            </a:extLst>
          </p:cNvPr>
          <p:cNvSpPr txBox="1"/>
          <p:nvPr/>
        </p:nvSpPr>
        <p:spPr bwMode="auto">
          <a:xfrm>
            <a:off x="492201" y="465910"/>
            <a:ext cx="7674286"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725"/>
              <a:buFont typeface="Arial"/>
              <a:buNone/>
              <a:defRPr/>
            </a:pPr>
            <a:r>
              <a:rPr lang="en-GB" sz="1750" b="1" dirty="0">
                <a:solidFill>
                  <a:srgbClr val="70AD47"/>
                </a:solidFill>
                <a:latin typeface="Trebuchet MS"/>
                <a:ea typeface="Trebuchet MS"/>
                <a:cs typeface="Trebuchet MS"/>
              </a:rPr>
              <a:t>D4.2</a:t>
            </a:r>
            <a:r>
              <a:rPr lang="en-GB" sz="1750" b="1" i="0" u="none" strike="noStrike" cap="none" dirty="0">
                <a:solidFill>
                  <a:srgbClr val="70AD47"/>
                </a:solidFill>
                <a:latin typeface="Trebuchet MS"/>
                <a:ea typeface="Trebuchet MS"/>
                <a:cs typeface="Trebuchet MS"/>
              </a:rPr>
              <a:t>.4 REGIONAL COMPETITIVENESS INDEX</a:t>
            </a:r>
            <a:endParaRPr sz="1750" b="1" i="0" u="none" strike="noStrike" cap="none" dirty="0">
              <a:solidFill>
                <a:srgbClr val="70AD47"/>
              </a:solidFill>
              <a:latin typeface="Trebuchet MS"/>
              <a:ea typeface="Trebuchet MS"/>
              <a:cs typeface="Trebuchet MS"/>
            </a:endParaRPr>
          </a:p>
        </p:txBody>
      </p:sp>
      <p:sp>
        <p:nvSpPr>
          <p:cNvPr id="2" name="Google Shape;301;p15">
            <a:extLst>
              <a:ext uri="{FF2B5EF4-FFF2-40B4-BE49-F238E27FC236}">
                <a16:creationId xmlns:a16="http://schemas.microsoft.com/office/drawing/2014/main" id="{79AF2063-8071-C483-1F9C-B436C28C29C7}"/>
              </a:ext>
            </a:extLst>
          </p:cNvPr>
          <p:cNvSpPr txBox="1"/>
          <p:nvPr/>
        </p:nvSpPr>
        <p:spPr bwMode="auto">
          <a:xfrm>
            <a:off x="426791" y="69057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b="1" dirty="0">
                <a:solidFill>
                  <a:srgbClr val="70AD47"/>
                </a:solidFill>
                <a:latin typeface="Trebuchet MS"/>
                <a:ea typeface="Trebuchet MS"/>
                <a:cs typeface="Trebuchet MS"/>
              </a:rPr>
              <a:t>BENCHMARKING</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23992331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F4D59F4-944C-144E-2DD8-DEA3EF4ABFDD}"/>
            </a:ext>
          </a:extLst>
        </p:cNvPr>
        <p:cNvGrpSpPr/>
        <p:nvPr/>
      </p:nvGrpSpPr>
      <p:grpSpPr bwMode="auto">
        <a:xfrm>
          <a:off x="0" y="0"/>
          <a:ext cx="0" cy="0"/>
          <a:chOff x="0" y="0"/>
          <a:chExt cx="0" cy="0"/>
        </a:xfrm>
      </p:grpSpPr>
      <p:sp>
        <p:nvSpPr>
          <p:cNvPr id="758389598" name="Google Shape;369;p20">
            <a:extLst>
              <a:ext uri="{FF2B5EF4-FFF2-40B4-BE49-F238E27FC236}">
                <a16:creationId xmlns:a16="http://schemas.microsoft.com/office/drawing/2014/main" id="{5F3142EC-5179-95D9-41A3-98D3AC3FD41C}"/>
              </a:ext>
            </a:extLst>
          </p:cNvPr>
          <p:cNvSpPr txBox="1"/>
          <p:nvPr/>
        </p:nvSpPr>
        <p:spPr bwMode="auto">
          <a:xfrm>
            <a:off x="385048" y="1581466"/>
            <a:ext cx="7372361" cy="2839208"/>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Indicator</a:t>
            </a:r>
            <a:r>
              <a:rPr sz="1500" b="0" i="0" u="none" strike="noStrike" cap="none" dirty="0">
                <a:solidFill>
                  <a:srgbClr val="7F7F7F"/>
                </a:solidFill>
                <a:latin typeface="Trebuchet MS"/>
                <a:ea typeface="Trebuchet MS"/>
                <a:cs typeface="Trebuchet MS"/>
              </a:rPr>
              <a:t> </a:t>
            </a:r>
            <a:r>
              <a:rPr lang="en-GB" sz="1500" b="1" dirty="0">
                <a:solidFill>
                  <a:srgbClr val="7F7F7F"/>
                </a:solidFill>
                <a:latin typeface="Trebuchet MS"/>
                <a:ea typeface="Trebuchet MS"/>
                <a:cs typeface="Trebuchet MS"/>
              </a:rPr>
              <a:t>– example</a:t>
            </a:r>
          </a:p>
          <a:p>
            <a:pPr marL="0" marR="0" lvl="0" indent="0" algn="l" rtl="0">
              <a:lnSpc>
                <a:spcPct val="100000"/>
              </a:lnSpc>
              <a:spcBef>
                <a:spcPts val="0"/>
              </a:spcBef>
              <a:spcAft>
                <a:spcPts val="0"/>
              </a:spcAft>
              <a:buClr>
                <a:srgbClr val="000000"/>
              </a:buClr>
              <a:buSzPts val="1500"/>
              <a:buFont typeface="Arial"/>
              <a:buNone/>
              <a:defRPr/>
            </a:pPr>
            <a:endParaRPr sz="150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lang="en-GB" sz="1500" dirty="0">
                <a:solidFill>
                  <a:srgbClr val="7F7F7F"/>
                </a:solidFill>
                <a:latin typeface="Trebuchet MS"/>
                <a:ea typeface="Trebuchet MS"/>
                <a:cs typeface="Trebuchet MS"/>
              </a:rPr>
              <a:t>Regional competitiveness index: </a:t>
            </a:r>
            <a:r>
              <a:rPr lang="en-GB" sz="1500" b="1" dirty="0">
                <a:solidFill>
                  <a:srgbClr val="7F7F7F"/>
                </a:solidFill>
                <a:latin typeface="Trebuchet MS"/>
                <a:ea typeface="Trebuchet MS"/>
                <a:cs typeface="Trebuchet MS"/>
              </a:rPr>
              <a:t>0,5</a:t>
            </a:r>
          </a:p>
          <a:p>
            <a:pPr marL="0" marR="0" lvl="0" indent="0" algn="l" rtl="0">
              <a:lnSpc>
                <a:spcPct val="100000"/>
              </a:lnSpc>
              <a:spcBef>
                <a:spcPts val="0"/>
              </a:spcBef>
              <a:spcAft>
                <a:spcPts val="0"/>
              </a:spcAft>
              <a:buClr>
                <a:srgbClr val="000000"/>
              </a:buClr>
              <a:buSzPts val="1500"/>
              <a:buFont typeface="Arial"/>
              <a:buNone/>
              <a:defRPr/>
            </a:pPr>
            <a:r>
              <a:rPr lang="en-GB" sz="1500" i="0" u="none" strike="noStrike" cap="none" dirty="0">
                <a:solidFill>
                  <a:srgbClr val="7F7F7F"/>
                </a:solidFill>
                <a:latin typeface="Trebuchet MS"/>
                <a:ea typeface="Trebuchet MS"/>
                <a:cs typeface="Trebuchet MS"/>
              </a:rPr>
              <a:t>National maximum:</a:t>
            </a:r>
            <a:r>
              <a:rPr sz="1500" i="0" u="none" strike="noStrike" cap="none" dirty="0">
                <a:solidFill>
                  <a:srgbClr val="7F7F7F"/>
                </a:solidFill>
                <a:latin typeface="Trebuchet MS"/>
                <a:ea typeface="Trebuchet MS"/>
                <a:cs typeface="Trebuchet MS"/>
              </a:rPr>
              <a:t>  </a:t>
            </a:r>
            <a:r>
              <a:rPr lang="en-GB" sz="1500" i="0" u="none" strike="noStrike" cap="none" dirty="0">
                <a:solidFill>
                  <a:srgbClr val="7F7F7F"/>
                </a:solidFill>
                <a:latin typeface="Trebuchet MS"/>
                <a:ea typeface="Trebuchet MS"/>
                <a:cs typeface="Trebuchet MS"/>
              </a:rPr>
              <a:t>0,75</a:t>
            </a:r>
          </a:p>
          <a:p>
            <a:pPr marL="0" marR="0" lvl="0" indent="0" algn="l" rtl="0">
              <a:lnSpc>
                <a:spcPct val="100000"/>
              </a:lnSpc>
              <a:spcBef>
                <a:spcPts val="0"/>
              </a:spcBef>
              <a:spcAft>
                <a:spcPts val="0"/>
              </a:spcAft>
              <a:buClr>
                <a:srgbClr val="000000"/>
              </a:buClr>
              <a:buSzPts val="1500"/>
              <a:buFont typeface="Arial"/>
              <a:buNone/>
              <a:defRPr/>
            </a:pPr>
            <a:r>
              <a:rPr lang="en-GB" sz="1500" dirty="0">
                <a:solidFill>
                  <a:srgbClr val="7F7F7F"/>
                </a:solidFill>
                <a:latin typeface="Trebuchet MS"/>
                <a:ea typeface="Trebuchet MS"/>
                <a:cs typeface="Trebuchet MS"/>
              </a:rPr>
              <a:t>National minimum: 0,35</a:t>
            </a:r>
          </a:p>
          <a:p>
            <a:pPr marL="0" marR="0" lvl="0" indent="0" algn="l" rtl="0">
              <a:lnSpc>
                <a:spcPct val="100000"/>
              </a:lnSpc>
              <a:spcBef>
                <a:spcPts val="0"/>
              </a:spcBef>
              <a:spcAft>
                <a:spcPts val="0"/>
              </a:spcAft>
              <a:buClr>
                <a:srgbClr val="000000"/>
              </a:buClr>
              <a:buSzPts val="1500"/>
              <a:buFont typeface="Arial"/>
              <a:buNone/>
              <a:defRPr/>
            </a:pPr>
            <a:endParaRPr sz="150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Normalized Value: </a:t>
            </a:r>
            <a:r>
              <a:rPr lang="en-GB" sz="1500" b="0" i="0" u="none" strike="noStrike" cap="none" dirty="0">
                <a:solidFill>
                  <a:srgbClr val="7F7F7F"/>
                </a:solidFill>
                <a:latin typeface="Trebuchet MS"/>
                <a:ea typeface="Trebuchet MS"/>
                <a:cs typeface="Trebuchet MS"/>
              </a:rPr>
              <a:t>0,625</a:t>
            </a: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Vulnerability Level: </a:t>
            </a:r>
            <a:r>
              <a:rPr lang="en-GB" sz="1500" b="1" i="0" u="none" strike="noStrike" cap="none" dirty="0">
                <a:solidFill>
                  <a:srgbClr val="7F7F7F"/>
                </a:solidFill>
                <a:latin typeface="Trebuchet MS"/>
                <a:ea typeface="Trebuchet MS"/>
                <a:cs typeface="Trebuchet MS"/>
              </a:rPr>
              <a:t>Rather negative</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818366886" name="Google Shape;371;p20">
            <a:extLst>
              <a:ext uri="{FF2B5EF4-FFF2-40B4-BE49-F238E27FC236}">
                <a16:creationId xmlns:a16="http://schemas.microsoft.com/office/drawing/2014/main" id="{2D32ADEC-2CD2-73C0-8B7E-F107C651880C}"/>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814937504" name="Google Shape;372;p20">
            <a:extLst>
              <a:ext uri="{FF2B5EF4-FFF2-40B4-BE49-F238E27FC236}">
                <a16:creationId xmlns:a16="http://schemas.microsoft.com/office/drawing/2014/main" id="{2CD2A300-A77D-46FA-E824-776737414574}"/>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88848569" name="Google Shape;361;p19">
            <a:extLst>
              <a:ext uri="{FF2B5EF4-FFF2-40B4-BE49-F238E27FC236}">
                <a16:creationId xmlns:a16="http://schemas.microsoft.com/office/drawing/2014/main" id="{F1E58486-7A73-4057-08D1-5618C9C16F14}"/>
              </a:ext>
            </a:extLst>
          </p:cNvPr>
          <p:cNvSpPr txBox="1"/>
          <p:nvPr/>
        </p:nvSpPr>
        <p:spPr bwMode="auto">
          <a:xfrm>
            <a:off x="413300" y="660354"/>
            <a:ext cx="8030519" cy="422399"/>
          </a:xfrm>
          <a:prstGeom prst="rect">
            <a:avLst/>
          </a:prstGeom>
          <a:noFill/>
          <a:ln>
            <a:noFill/>
          </a:ln>
        </p:spPr>
        <p:txBody>
          <a:bodyPr spcFirstLastPara="1" wrap="square" lIns="68550" tIns="34275" rIns="68550" bIns="34275" anchor="b" anchorCtr="0">
            <a:noAutofit/>
          </a:bodyPr>
          <a:lstStyle/>
          <a:p>
            <a:pPr lvl="0">
              <a:buSzPts val="1725"/>
              <a:defRPr/>
            </a:pPr>
            <a:r>
              <a:rPr lang="en-GB" sz="2000" b="1" dirty="0">
                <a:solidFill>
                  <a:srgbClr val="70AD47"/>
                </a:solidFill>
                <a:latin typeface="Trebuchet MS"/>
                <a:ea typeface="Trebuchet MS"/>
                <a:cs typeface="Trebuchet MS"/>
              </a:rPr>
              <a:t>D4.2.4 REGIONAL COMPETITIVENESS INDEX</a:t>
            </a:r>
          </a:p>
        </p:txBody>
      </p:sp>
      <p:sp>
        <p:nvSpPr>
          <p:cNvPr id="2" name="Google Shape;301;p15">
            <a:extLst>
              <a:ext uri="{FF2B5EF4-FFF2-40B4-BE49-F238E27FC236}">
                <a16:creationId xmlns:a16="http://schemas.microsoft.com/office/drawing/2014/main" id="{6078AE09-6A77-E3BF-9227-875DA5430D18}"/>
              </a:ext>
            </a:extLst>
          </p:cNvPr>
          <p:cNvSpPr txBox="1"/>
          <p:nvPr/>
        </p:nvSpPr>
        <p:spPr bwMode="auto">
          <a:xfrm>
            <a:off x="426791" y="88544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NORMALISATION</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22013445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53F6C1B-C46A-06DE-E8D9-19A617A4C10D}"/>
            </a:ext>
          </a:extLst>
        </p:cNvPr>
        <p:cNvGrpSpPr/>
        <p:nvPr/>
      </p:nvGrpSpPr>
      <p:grpSpPr bwMode="auto">
        <a:xfrm>
          <a:off x="0" y="0"/>
          <a:ext cx="0" cy="0"/>
          <a:chOff x="0" y="0"/>
          <a:chExt cx="0" cy="0"/>
        </a:xfrm>
      </p:grpSpPr>
      <p:sp>
        <p:nvSpPr>
          <p:cNvPr id="3332615" name="Google Shape;361;p19">
            <a:extLst>
              <a:ext uri="{FF2B5EF4-FFF2-40B4-BE49-F238E27FC236}">
                <a16:creationId xmlns:a16="http://schemas.microsoft.com/office/drawing/2014/main" id="{7A1CA76B-F85C-A4C2-D42D-FD7656BDA249}"/>
              </a:ext>
            </a:extLst>
          </p:cNvPr>
          <p:cNvSpPr txBox="1"/>
          <p:nvPr/>
        </p:nvSpPr>
        <p:spPr bwMode="auto">
          <a:xfrm>
            <a:off x="413300" y="487969"/>
            <a:ext cx="8030519" cy="422399"/>
          </a:xfrm>
          <a:prstGeom prst="rect">
            <a:avLst/>
          </a:prstGeom>
          <a:noFill/>
          <a:ln>
            <a:noFill/>
          </a:ln>
        </p:spPr>
        <p:txBody>
          <a:bodyPr spcFirstLastPara="1" wrap="square" lIns="68550" tIns="34275" rIns="68550" bIns="34275" anchor="b" anchorCtr="0">
            <a:noAutofit/>
          </a:bodyPr>
          <a:lstStyle/>
          <a:p>
            <a:pPr lvl="0">
              <a:buSzPts val="1725"/>
              <a:defRPr/>
            </a:pPr>
            <a:r>
              <a:rPr lang="en-GB" sz="2000" b="1" dirty="0">
                <a:solidFill>
                  <a:srgbClr val="70AD47"/>
                </a:solidFill>
                <a:latin typeface="Trebuchet MS"/>
                <a:ea typeface="Trebuchet MS"/>
                <a:cs typeface="Trebuchet MS"/>
              </a:rPr>
              <a:t>D4.2.5 WATER LOSS</a:t>
            </a:r>
          </a:p>
        </p:txBody>
      </p:sp>
      <p:sp>
        <p:nvSpPr>
          <p:cNvPr id="1624035447" name="Google Shape;362;p19">
            <a:extLst>
              <a:ext uri="{FF2B5EF4-FFF2-40B4-BE49-F238E27FC236}">
                <a16:creationId xmlns:a16="http://schemas.microsoft.com/office/drawing/2014/main" id="{DCEB9D7A-1C4A-7707-CA22-8272B50BF341}"/>
              </a:ext>
            </a:extLst>
          </p:cNvPr>
          <p:cNvSpPr txBox="1"/>
          <p:nvPr/>
        </p:nvSpPr>
        <p:spPr bwMode="auto">
          <a:xfrm>
            <a:off x="413300" y="1154831"/>
            <a:ext cx="7801310" cy="3500699"/>
          </a:xfrm>
          <a:prstGeom prst="rect">
            <a:avLst/>
          </a:prstGeom>
          <a:noFill/>
          <a:ln>
            <a:noFill/>
          </a:ln>
        </p:spPr>
        <p:txBody>
          <a:bodyPr spcFirstLastPara="1" wrap="square" lIns="68550" tIns="34275" rIns="68550" bIns="34275" anchor="t" anchorCtr="0">
            <a:normAutofit lnSpcReduction="10000"/>
          </a:bodyPr>
          <a:lstStyle/>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Description:</a:t>
            </a:r>
          </a:p>
          <a:p>
            <a:pPr lvl="0">
              <a:lnSpc>
                <a:spcPct val="90000"/>
              </a:lnSpc>
              <a:spcBef>
                <a:spcPts val="563"/>
              </a:spcBef>
              <a:buSzPts val="1125"/>
              <a:defRPr/>
            </a:pPr>
            <a:r>
              <a:rPr lang="en-GB" sz="1300" dirty="0">
                <a:solidFill>
                  <a:srgbClr val="7F7F7F"/>
                </a:solidFill>
                <a:latin typeface="Trebuchet MS"/>
                <a:ea typeface="Trebuchet MS"/>
                <a:cs typeface="Trebuchet MS"/>
              </a:rPr>
              <a:t>Average percentage of water lost in the water supply network in a year. Amount of water delivered to the household (charged) in m3 compared to the amount of water that left the water reservoir (m3). It reflects the efficiency and integrity of the water supply network.</a:t>
            </a:r>
          </a:p>
          <a:p>
            <a:pPr lvl="0">
              <a:lnSpc>
                <a:spcPct val="90000"/>
              </a:lnSpc>
              <a:spcBef>
                <a:spcPts val="563"/>
              </a:spcBef>
              <a:buSzPts val="1125"/>
              <a:defRPr/>
            </a:pPr>
            <a:endParaRPr lang="en-GB" sz="1300" b="1" i="0" u="none" strike="noStrike" cap="none" dirty="0">
              <a:solidFill>
                <a:srgbClr val="7F7F7F"/>
              </a:solidFill>
              <a:latin typeface="Trebuchet MS"/>
              <a:ea typeface="Trebuchet MS"/>
              <a:cs typeface="Trebuchet MS"/>
            </a:endParaRPr>
          </a:p>
          <a:p>
            <a:pPr lvl="0">
              <a:lnSpc>
                <a:spcPct val="90000"/>
              </a:lnSpc>
              <a:spcBef>
                <a:spcPts val="563"/>
              </a:spcBef>
              <a:buSzPts val="1125"/>
              <a:defRPr/>
            </a:pPr>
            <a:r>
              <a:rPr sz="1500" b="1" i="0" u="none" strike="noStrike" cap="none" dirty="0">
                <a:solidFill>
                  <a:srgbClr val="7F7F7F"/>
                </a:solidFill>
                <a:latin typeface="Trebuchet MS"/>
                <a:ea typeface="Trebuchet MS"/>
                <a:cs typeface="Trebuchet MS"/>
              </a:rPr>
              <a:t>Objective:</a:t>
            </a:r>
            <a:endParaRPr sz="1000" b="1" i="0" u="none" strike="noStrike" cap="none" dirty="0">
              <a:solidFill>
                <a:srgbClr val="7F7F7F"/>
              </a:solidFill>
              <a:latin typeface="Trebuchet MS"/>
              <a:ea typeface="Trebuchet MS"/>
              <a:cs typeface="Trebuchet MS"/>
            </a:endParaRPr>
          </a:p>
          <a:p>
            <a:pPr lvl="0">
              <a:lnSpc>
                <a:spcPct val="90000"/>
              </a:lnSpc>
              <a:spcBef>
                <a:spcPts val="563"/>
              </a:spcBef>
              <a:buSzPts val="1200"/>
              <a:defRPr/>
            </a:pPr>
            <a:r>
              <a:rPr lang="en-GB" sz="1300" b="0" i="0" u="none" strike="noStrike" cap="none" dirty="0">
                <a:solidFill>
                  <a:srgbClr val="7F7F7F"/>
                </a:solidFill>
                <a:latin typeface="Trebuchet MS"/>
                <a:ea typeface="Trebuchet MS"/>
                <a:cs typeface="Trebuchet MS"/>
              </a:rPr>
              <a:t>To quantify the inefficiency of the water distribution system, it is necessary </a:t>
            </a:r>
            <a:r>
              <a:rPr lang="en-GB" sz="1300" dirty="0">
                <a:solidFill>
                  <a:srgbClr val="7F7F7F"/>
                </a:solidFill>
                <a:latin typeface="Trebuchet MS"/>
                <a:ea typeface="Trebuchet MS"/>
                <a:cs typeface="Trebuchet MS"/>
              </a:rPr>
              <a:t>to determine the amount of water lost before it reaches </a:t>
            </a:r>
            <a:r>
              <a:rPr lang="en-GB" sz="1300" b="0" i="0" u="none" strike="noStrike" cap="none" dirty="0">
                <a:solidFill>
                  <a:srgbClr val="7F7F7F"/>
                </a:solidFill>
                <a:latin typeface="Trebuchet MS"/>
                <a:ea typeface="Trebuchet MS"/>
                <a:cs typeface="Trebuchet MS"/>
              </a:rPr>
              <a:t>consumers. To assess the vulnerability of the network to drought impact by determining how much available supply is wasted. To support maintenance prioritisation and investment planning for network renewal, leak detection, and metering improvements. And to strengthen the operational resilience of the water supply system by minimising losses and optimising resource use during scarcity.</a:t>
            </a:r>
          </a:p>
          <a:p>
            <a:pPr marL="0" marR="0" lvl="0" indent="0" algn="l" rtl="0">
              <a:lnSpc>
                <a:spcPct val="90000"/>
              </a:lnSpc>
              <a:spcBef>
                <a:spcPts val="563"/>
              </a:spcBef>
              <a:spcAft>
                <a:spcPts val="0"/>
              </a:spcAft>
              <a:buClr>
                <a:srgbClr val="000000"/>
              </a:buClr>
              <a:buSzPts val="1200"/>
              <a:buFont typeface="Arial"/>
              <a:buNone/>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Relevance:</a:t>
            </a:r>
          </a:p>
          <a:p>
            <a:pPr lvl="0">
              <a:lnSpc>
                <a:spcPct val="90000"/>
              </a:lnSpc>
              <a:spcBef>
                <a:spcPts val="563"/>
              </a:spcBef>
              <a:buSzPts val="1200"/>
              <a:defRPr/>
            </a:pPr>
            <a:r>
              <a:rPr lang="en-GB" sz="1300" b="0" i="0" u="none" strike="noStrike" cap="none" dirty="0">
                <a:solidFill>
                  <a:srgbClr val="7F7F7F"/>
                </a:solidFill>
                <a:latin typeface="Trebuchet MS"/>
                <a:ea typeface="Trebuchet MS"/>
                <a:cs typeface="Trebuchet MS"/>
              </a:rPr>
              <a:t>High water loss reduces the actual amount available for users, and leaks indicate old and poorly maintained infrastructure, which is prone to failure during dry and high-demand periods. Networks with low losses have higher resilience.</a:t>
            </a:r>
            <a:endParaRPr sz="1300" b="0" i="0" u="none" strike="noStrike" cap="none" dirty="0">
              <a:solidFill>
                <a:srgbClr val="7F7F7F"/>
              </a:solidFill>
              <a:latin typeface="Trebuchet MS"/>
              <a:ea typeface="Trebuchet MS"/>
              <a:cs typeface="Trebuchet MS"/>
            </a:endParaRPr>
          </a:p>
        </p:txBody>
      </p:sp>
    </p:spTree>
    <p:extLst>
      <p:ext uri="{BB962C8B-B14F-4D97-AF65-F5344CB8AC3E}">
        <p14:creationId xmlns:p14="http://schemas.microsoft.com/office/powerpoint/2010/main" val="314465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02FD7621-33FD-0F9E-3904-C04409C4AFE7}"/>
            </a:ext>
          </a:extLst>
        </p:cNvPr>
        <p:cNvGrpSpPr/>
        <p:nvPr/>
      </p:nvGrpSpPr>
      <p:grpSpPr bwMode="auto">
        <a:xfrm>
          <a:off x="0" y="0"/>
          <a:ext cx="0" cy="0"/>
          <a:chOff x="0" y="0"/>
          <a:chExt cx="0" cy="0"/>
        </a:xfrm>
      </p:grpSpPr>
      <p:sp>
        <p:nvSpPr>
          <p:cNvPr id="1754689102" name="Google Shape;372;p20">
            <a:extLst>
              <a:ext uri="{FF2B5EF4-FFF2-40B4-BE49-F238E27FC236}">
                <a16:creationId xmlns:a16="http://schemas.microsoft.com/office/drawing/2014/main" id="{207CB2CE-C776-69D5-B824-FAC3CDE2799A}"/>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95575347" name="Google Shape;361;p19">
            <a:extLst>
              <a:ext uri="{FF2B5EF4-FFF2-40B4-BE49-F238E27FC236}">
                <a16:creationId xmlns:a16="http://schemas.microsoft.com/office/drawing/2014/main" id="{7637B56F-CB70-F6D0-43E8-30163860165F}"/>
              </a:ext>
            </a:extLst>
          </p:cNvPr>
          <p:cNvSpPr txBox="1"/>
          <p:nvPr/>
        </p:nvSpPr>
        <p:spPr bwMode="auto">
          <a:xfrm>
            <a:off x="413300" y="683041"/>
            <a:ext cx="8030519" cy="422399"/>
          </a:xfrm>
          <a:prstGeom prst="rect">
            <a:avLst/>
          </a:prstGeom>
          <a:noFill/>
          <a:ln>
            <a:noFill/>
          </a:ln>
        </p:spPr>
        <p:txBody>
          <a:bodyPr spcFirstLastPara="1" wrap="square" lIns="68550" tIns="34275" rIns="68550" bIns="34275" anchor="b" anchorCtr="0">
            <a:noAutofit/>
          </a:bodyPr>
          <a:lstStyle/>
          <a:p>
            <a:pPr lvl="0">
              <a:buSzPts val="1725"/>
              <a:defRPr/>
            </a:pPr>
            <a:r>
              <a:rPr lang="en-GB" sz="1800" b="1" dirty="0">
                <a:solidFill>
                  <a:srgbClr val="70AD47"/>
                </a:solidFill>
                <a:latin typeface="Trebuchet MS"/>
                <a:ea typeface="Trebuchet MS"/>
                <a:cs typeface="Trebuchet MS"/>
              </a:rPr>
              <a:t>D4.2.5 WATER LOSS</a:t>
            </a:r>
          </a:p>
        </p:txBody>
      </p:sp>
      <p:sp>
        <p:nvSpPr>
          <p:cNvPr id="1004752407" name="Google Shape;392;g354dfb781ae_1_219">
            <a:extLst>
              <a:ext uri="{FF2B5EF4-FFF2-40B4-BE49-F238E27FC236}">
                <a16:creationId xmlns:a16="http://schemas.microsoft.com/office/drawing/2014/main" id="{04F293D4-3E62-DEFA-936D-C175A000DBB9}"/>
              </a:ext>
            </a:extLst>
          </p:cNvPr>
          <p:cNvSpPr txBox="1"/>
          <p:nvPr/>
        </p:nvSpPr>
        <p:spPr bwMode="auto">
          <a:xfrm>
            <a:off x="413300" y="1711568"/>
            <a:ext cx="3236439" cy="4612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1: Identify the average monthly amount of water leaving the water supply plant or pumping station (in case the water supply company is buying the water from another company you can use the amount of water bought) – produced water</a:t>
            </a:r>
            <a:endParaRPr b="0" i="0" u="none" strike="noStrike" cap="none" dirty="0">
              <a:solidFill>
                <a:schemeClr val="tx2"/>
              </a:solidFill>
              <a:latin typeface="Trebuchet MS"/>
              <a:ea typeface="Calibri"/>
              <a:cs typeface="Calibri"/>
            </a:endParaRPr>
          </a:p>
        </p:txBody>
      </p:sp>
      <p:sp>
        <p:nvSpPr>
          <p:cNvPr id="125653057" name="Google Shape;301;p15">
            <a:extLst>
              <a:ext uri="{FF2B5EF4-FFF2-40B4-BE49-F238E27FC236}">
                <a16:creationId xmlns:a16="http://schemas.microsoft.com/office/drawing/2014/main" id="{B69B0F65-A1E0-E6AB-3C9C-2EB517A021FB}"/>
              </a:ext>
            </a:extLst>
          </p:cNvPr>
          <p:cNvSpPr txBox="1"/>
          <p:nvPr/>
        </p:nvSpPr>
        <p:spPr bwMode="auto">
          <a:xfrm>
            <a:off x="396811" y="97538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dirty="0">
                <a:solidFill>
                  <a:srgbClr val="70AD47"/>
                </a:solidFill>
                <a:latin typeface="Trebuchet MS"/>
                <a:ea typeface="Trebuchet MS"/>
                <a:cs typeface="Trebuchet MS"/>
              </a:rPr>
              <a:t>CALCULATION: STEP BY STEP</a:t>
            </a:r>
          </a:p>
        </p:txBody>
      </p:sp>
      <p:sp>
        <p:nvSpPr>
          <p:cNvPr id="2" name="Google Shape;393;g354dfb781ae_1_219">
            <a:extLst>
              <a:ext uri="{FF2B5EF4-FFF2-40B4-BE49-F238E27FC236}">
                <a16:creationId xmlns:a16="http://schemas.microsoft.com/office/drawing/2014/main" id="{FE5B988D-334C-CCB0-279A-C2B67248C935}"/>
              </a:ext>
            </a:extLst>
          </p:cNvPr>
          <p:cNvSpPr txBox="1"/>
          <p:nvPr/>
        </p:nvSpPr>
        <p:spPr bwMode="auto">
          <a:xfrm>
            <a:off x="4551748" y="1711568"/>
            <a:ext cx="3236439" cy="3661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2: Identify the average monthly amount of water delivered to the end users (can be based on the bills)  </a:t>
            </a:r>
            <a:endParaRPr b="0" i="0" u="none" strike="noStrike" cap="none" dirty="0">
              <a:solidFill>
                <a:schemeClr val="tx2"/>
              </a:solidFill>
              <a:latin typeface="Trebuchet MS"/>
              <a:ea typeface="Calibri"/>
              <a:cs typeface="Calibri"/>
            </a:endParaRPr>
          </a:p>
        </p:txBody>
      </p:sp>
      <p:sp>
        <p:nvSpPr>
          <p:cNvPr id="3" name="Google Shape;393;g354dfb781ae_1_219">
            <a:extLst>
              <a:ext uri="{FF2B5EF4-FFF2-40B4-BE49-F238E27FC236}">
                <a16:creationId xmlns:a16="http://schemas.microsoft.com/office/drawing/2014/main" id="{AAD47F34-A373-D8C1-55D6-B6597A5A9B1D}"/>
              </a:ext>
            </a:extLst>
          </p:cNvPr>
          <p:cNvSpPr txBox="1"/>
          <p:nvPr/>
        </p:nvSpPr>
        <p:spPr bwMode="auto">
          <a:xfrm>
            <a:off x="4551748" y="2866036"/>
            <a:ext cx="3236439" cy="3661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3: Divide the difference between the water produced and delivered with the produced water </a:t>
            </a:r>
            <a:endParaRPr b="0" i="0" u="none" strike="noStrike" cap="none" dirty="0">
              <a:solidFill>
                <a:schemeClr val="tx2"/>
              </a:solidFill>
              <a:latin typeface="Trebuchet MS"/>
              <a:ea typeface="Calibri"/>
              <a:cs typeface="Calibri"/>
            </a:endParaRP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1CCA3920-135C-2944-022F-294B2C202578}"/>
                  </a:ext>
                </a:extLst>
              </p:cNvPr>
              <p:cNvSpPr txBox="1"/>
              <p:nvPr/>
            </p:nvSpPr>
            <p:spPr>
              <a:xfrm>
                <a:off x="2219909" y="4168116"/>
                <a:ext cx="4853316" cy="313612"/>
              </a:xfrm>
              <a:prstGeom prst="rect">
                <a:avLst/>
              </a:prstGeom>
              <a:noFill/>
            </p:spPr>
            <p:txBody>
              <a:bodyPr wrap="none" lIns="0" tIns="0" rIns="0" bIns="0" rtlCol="0">
                <a:spAutoFit/>
              </a:bodyPr>
              <a:lstStyle/>
              <a:p>
                <a14:m>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𝑃𝑟𝑜𝑑𝑢𝑐𝑒𝑑</m:t>
                        </m:r>
                        <m:r>
                          <a:rPr lang="en-GB" b="0" i="1" smtClean="0">
                            <a:latin typeface="Cambria Math" panose="02040503050406030204" pitchFamily="18" charset="0"/>
                          </a:rPr>
                          <m:t> </m:t>
                        </m:r>
                        <m:r>
                          <a:rPr lang="en-GB" b="0" i="1" smtClean="0">
                            <a:latin typeface="Cambria Math" panose="02040503050406030204" pitchFamily="18" charset="0"/>
                          </a:rPr>
                          <m:t>𝑤𝑎𝑡𝑒𝑟</m:t>
                        </m:r>
                        <m:r>
                          <a:rPr lang="en-GB" b="0" i="1" smtClean="0">
                            <a:latin typeface="Cambria Math" panose="02040503050406030204" pitchFamily="18" charset="0"/>
                          </a:rPr>
                          <m:t> −</m:t>
                        </m:r>
                        <m:r>
                          <a:rPr lang="en-GB" b="0" i="1" smtClean="0">
                            <a:latin typeface="Cambria Math" panose="02040503050406030204" pitchFamily="18" charset="0"/>
                          </a:rPr>
                          <m:t>𝐷𝑒𝑙𝑖𝑣𝑒𝑟𝑒𝑑</m:t>
                        </m:r>
                        <m:r>
                          <a:rPr lang="en-GB" b="0" i="1" smtClean="0">
                            <a:latin typeface="Cambria Math" panose="02040503050406030204" pitchFamily="18" charset="0"/>
                          </a:rPr>
                          <m:t> </m:t>
                        </m:r>
                        <m:r>
                          <a:rPr lang="en-GB" b="0" i="1" smtClean="0">
                            <a:latin typeface="Cambria Math" panose="02040503050406030204" pitchFamily="18" charset="0"/>
                          </a:rPr>
                          <m:t>𝑤𝑎𝑡𝑒𝑟</m:t>
                        </m:r>
                      </m:num>
                      <m:den>
                        <m:r>
                          <a:rPr lang="en-GB" b="0" i="1" smtClean="0">
                            <a:latin typeface="Cambria Math" panose="02040503050406030204" pitchFamily="18" charset="0"/>
                          </a:rPr>
                          <m:t>𝑃𝑟𝑜𝑑𝑢𝑐𝑒𝑑</m:t>
                        </m:r>
                        <m:r>
                          <a:rPr lang="en-GB" b="0" i="1" smtClean="0">
                            <a:latin typeface="Cambria Math" panose="02040503050406030204" pitchFamily="18" charset="0"/>
                          </a:rPr>
                          <m:t> </m:t>
                        </m:r>
                        <m:r>
                          <a:rPr lang="en-GB" b="0" i="1" smtClean="0">
                            <a:latin typeface="Cambria Math" panose="02040503050406030204" pitchFamily="18" charset="0"/>
                          </a:rPr>
                          <m:t>𝑤𝑎𝑡𝑒𝑟</m:t>
                        </m:r>
                      </m:den>
                    </m:f>
                    <m:r>
                      <a:rPr lang="en-GB" b="0" i="1" smtClean="0">
                        <a:latin typeface="Cambria Math" panose="02040503050406030204" pitchFamily="18" charset="0"/>
                      </a:rPr>
                      <m:t>= </m:t>
                    </m:r>
                    <m:f>
                      <m:fPr>
                        <m:ctrlPr>
                          <a:rPr lang="en-GB" b="0" i="1" smtClean="0">
                            <a:latin typeface="Cambria Math" panose="02040503050406030204" pitchFamily="18" charset="0"/>
                          </a:rPr>
                        </m:ctrlPr>
                      </m:fPr>
                      <m:num>
                        <m:r>
                          <a:rPr lang="en-GB" b="0" i="1" smtClean="0">
                            <a:latin typeface="Cambria Math" panose="02040503050406030204" pitchFamily="18" charset="0"/>
                          </a:rPr>
                          <m:t>40.000−27.000</m:t>
                        </m:r>
                      </m:num>
                      <m:den>
                        <m:r>
                          <a:rPr lang="en-GB" b="0" i="1" smtClean="0">
                            <a:latin typeface="Cambria Math" panose="02040503050406030204" pitchFamily="18" charset="0"/>
                          </a:rPr>
                          <m:t>40.000</m:t>
                        </m:r>
                      </m:den>
                    </m:f>
                  </m:oMath>
                </a14:m>
                <a:r>
                  <a:rPr lang="en-GB" dirty="0"/>
                  <a:t> =  0,325 = 32,5% </a:t>
                </a:r>
              </a:p>
            </p:txBody>
          </p:sp>
        </mc:Choice>
        <mc:Fallback>
          <p:sp>
            <p:nvSpPr>
              <p:cNvPr id="4" name="TextBox 3">
                <a:extLst>
                  <a:ext uri="{FF2B5EF4-FFF2-40B4-BE49-F238E27FC236}">
                    <a16:creationId xmlns:a16="http://schemas.microsoft.com/office/drawing/2014/main" id="{1CCA3920-135C-2944-022F-294B2C202578}"/>
                  </a:ext>
                </a:extLst>
              </p:cNvPr>
              <p:cNvSpPr txBox="1">
                <a:spLocks noRot="1" noChangeAspect="1" noMove="1" noResize="1" noEditPoints="1" noAdjustHandles="1" noChangeArrowheads="1" noChangeShapeType="1" noTextEdit="1"/>
              </p:cNvSpPr>
              <p:nvPr/>
            </p:nvSpPr>
            <p:spPr>
              <a:xfrm>
                <a:off x="2219909" y="4168116"/>
                <a:ext cx="4853316" cy="313612"/>
              </a:xfrm>
              <a:prstGeom prst="rect">
                <a:avLst/>
              </a:prstGeom>
              <a:blipFill>
                <a:blip r:embed="rId3"/>
                <a:stretch>
                  <a:fillRect l="-879" t="-3922" r="-1256" b="-19608"/>
                </a:stretch>
              </a:blipFill>
            </p:spPr>
            <p:txBody>
              <a:bodyPr/>
              <a:lstStyle/>
              <a:p>
                <a:r>
                  <a:rPr lang="en-GB">
                    <a:noFill/>
                  </a:rPr>
                  <a:t> </a:t>
                </a:r>
              </a:p>
            </p:txBody>
          </p:sp>
        </mc:Fallback>
      </mc:AlternateContent>
    </p:spTree>
    <p:extLst>
      <p:ext uri="{BB962C8B-B14F-4D97-AF65-F5344CB8AC3E}">
        <p14:creationId xmlns:p14="http://schemas.microsoft.com/office/powerpoint/2010/main" val="15018603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0D4EE6CD-48D0-869E-188E-51F8AAAA812E}"/>
            </a:ext>
          </a:extLst>
        </p:cNvPr>
        <p:cNvGrpSpPr/>
        <p:nvPr/>
      </p:nvGrpSpPr>
      <p:grpSpPr bwMode="auto">
        <a:xfrm>
          <a:off x="0" y="0"/>
          <a:ext cx="0" cy="0"/>
          <a:chOff x="0" y="0"/>
          <a:chExt cx="0" cy="0"/>
        </a:xfrm>
      </p:grpSpPr>
      <p:sp>
        <p:nvSpPr>
          <p:cNvPr id="1200394545" name="Google Shape;219;p13">
            <a:extLst>
              <a:ext uri="{FF2B5EF4-FFF2-40B4-BE49-F238E27FC236}">
                <a16:creationId xmlns:a16="http://schemas.microsoft.com/office/drawing/2014/main" id="{64DF5418-0BE9-3DD6-450D-1C16A5FAF500}"/>
              </a:ext>
            </a:extLst>
          </p:cNvPr>
          <p:cNvSpPr txBox="1"/>
          <p:nvPr/>
        </p:nvSpPr>
        <p:spPr bwMode="auto">
          <a:xfrm>
            <a:off x="659250" y="1329205"/>
            <a:ext cx="6933268" cy="3745221"/>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lvl="0">
              <a:buSzPts val="1500"/>
              <a:defRPr/>
            </a:pPr>
            <a:r>
              <a:rPr lang="en-GB" sz="1500" dirty="0">
                <a:solidFill>
                  <a:srgbClr val="7F7F7F"/>
                </a:solidFill>
                <a:latin typeface="Trebuchet MS"/>
                <a:ea typeface="Trebuchet MS"/>
                <a:cs typeface="Trebuchet MS"/>
              </a:rPr>
              <a:t>Critical value (1) = More than 50% losses</a:t>
            </a:r>
          </a:p>
          <a:p>
            <a:pPr lvl="0">
              <a:buSzPts val="1500"/>
              <a:defRPr/>
            </a:pPr>
            <a:r>
              <a:rPr lang="en-GB" sz="1500" dirty="0">
                <a:solidFill>
                  <a:srgbClr val="7F7F7F"/>
                </a:solidFill>
                <a:latin typeface="Trebuchet MS"/>
                <a:ea typeface="Trebuchet MS"/>
                <a:cs typeface="Trebuchet MS"/>
              </a:rPr>
              <a:t>…</a:t>
            </a:r>
          </a:p>
          <a:p>
            <a:pPr lvl="0">
              <a:buSzPts val="1500"/>
              <a:defRPr/>
            </a:pPr>
            <a:r>
              <a:rPr lang="en-GB" sz="1500" dirty="0">
                <a:solidFill>
                  <a:srgbClr val="7F7F7F"/>
                </a:solidFill>
                <a:latin typeface="Trebuchet MS"/>
                <a:ea typeface="Trebuchet MS"/>
                <a:cs typeface="Trebuchet MS"/>
              </a:rPr>
              <a:t>0,75 = 40%</a:t>
            </a:r>
          </a:p>
          <a:p>
            <a:pPr lvl="0">
              <a:buSzPts val="1500"/>
              <a:defRPr/>
            </a:pPr>
            <a:r>
              <a:rPr lang="en-GB" sz="1500" dirty="0">
                <a:solidFill>
                  <a:srgbClr val="7F7F7F"/>
                </a:solidFill>
                <a:latin typeface="Trebuchet MS"/>
                <a:ea typeface="Trebuchet MS"/>
                <a:cs typeface="Trebuchet MS"/>
              </a:rPr>
              <a:t>…</a:t>
            </a:r>
          </a:p>
          <a:p>
            <a:pPr lvl="0">
              <a:buSzPts val="1500"/>
              <a:defRPr/>
            </a:pPr>
            <a:r>
              <a:rPr lang="en-GB" sz="1500" dirty="0">
                <a:solidFill>
                  <a:srgbClr val="7F7F7F"/>
                </a:solidFill>
                <a:latin typeface="Trebuchet MS"/>
                <a:ea typeface="Trebuchet MS"/>
                <a:cs typeface="Trebuchet MS"/>
              </a:rPr>
              <a:t>0,5 = 30%</a:t>
            </a:r>
          </a:p>
          <a:p>
            <a:pPr lvl="0">
              <a:buSzPts val="1500"/>
              <a:defRPr/>
            </a:pPr>
            <a:r>
              <a:rPr lang="en-GB" sz="1500" dirty="0">
                <a:solidFill>
                  <a:srgbClr val="7F7F7F"/>
                </a:solidFill>
                <a:latin typeface="Trebuchet MS"/>
                <a:ea typeface="Trebuchet MS"/>
                <a:cs typeface="Trebuchet MS"/>
              </a:rPr>
              <a:t>…</a:t>
            </a:r>
          </a:p>
          <a:p>
            <a:pPr lvl="0">
              <a:buSzPts val="1500"/>
              <a:defRPr/>
            </a:pPr>
            <a:r>
              <a:rPr lang="en-GB" sz="1500" dirty="0">
                <a:solidFill>
                  <a:srgbClr val="7F7F7F"/>
                </a:solidFill>
                <a:latin typeface="Trebuchet MS"/>
                <a:ea typeface="Trebuchet MS"/>
                <a:cs typeface="Trebuchet MS"/>
              </a:rPr>
              <a:t>0,25 = 20%</a:t>
            </a:r>
          </a:p>
          <a:p>
            <a:pPr lvl="0">
              <a:buSzPts val="1500"/>
              <a:defRPr/>
            </a:pPr>
            <a:r>
              <a:rPr lang="en-GB" sz="1500" dirty="0">
                <a:solidFill>
                  <a:srgbClr val="7F7F7F"/>
                </a:solidFill>
                <a:latin typeface="Trebuchet MS"/>
                <a:ea typeface="Trebuchet MS"/>
                <a:cs typeface="Trebuchet MS"/>
              </a:rPr>
              <a:t>…</a:t>
            </a:r>
          </a:p>
          <a:p>
            <a:pPr lvl="0">
              <a:buSzPts val="1500"/>
              <a:defRPr/>
            </a:pPr>
            <a:r>
              <a:rPr lang="en-GB" sz="1500" b="0" i="0" u="none" strike="noStrike" cap="none" dirty="0">
                <a:solidFill>
                  <a:srgbClr val="7F7F7F"/>
                </a:solidFill>
                <a:latin typeface="Trebuchet MS"/>
                <a:ea typeface="Trebuchet MS"/>
                <a:cs typeface="Trebuchet MS"/>
              </a:rPr>
              <a:t>Optimal </a:t>
            </a:r>
            <a:r>
              <a:rPr lang="en-GB" sz="1500" dirty="0">
                <a:solidFill>
                  <a:srgbClr val="7F7F7F"/>
                </a:solidFill>
                <a:latin typeface="Trebuchet MS"/>
                <a:ea typeface="Trebuchet MS"/>
                <a:cs typeface="Trebuchet MS"/>
              </a:rPr>
              <a:t>value (0) = Less than 10% losses</a:t>
            </a:r>
          </a:p>
          <a:p>
            <a:pPr lvl="0">
              <a:buSzPts val="1500"/>
              <a:defRPr/>
            </a:pPr>
            <a:endParaRPr lang="en-GB" sz="1500" dirty="0">
              <a:solidFill>
                <a:srgbClr val="7F7F7F"/>
              </a:solidFill>
              <a:latin typeface="Trebuchet MS"/>
              <a:ea typeface="Trebuchet MS"/>
              <a:cs typeface="Trebuchet MS"/>
            </a:endParaRPr>
          </a:p>
          <a:p>
            <a:pPr lvl="0">
              <a:buSzPts val="1500"/>
              <a:defRPr/>
            </a:pPr>
            <a:endParaRPr lang="en-GB" sz="1500" b="0" i="0" u="none" strike="noStrike" cap="none" dirty="0">
              <a:solidFill>
                <a:srgbClr val="7F7F7F"/>
              </a:solidFill>
              <a:latin typeface="Trebuchet MS"/>
              <a:ea typeface="Trebuchet MS"/>
              <a:cs typeface="Trebuchet MS"/>
            </a:endParaRPr>
          </a:p>
          <a:p>
            <a:pPr lvl="0">
              <a:buSzPts val="1500"/>
              <a:defRPr/>
            </a:pPr>
            <a:r>
              <a:rPr lang="en-GB" sz="1500" dirty="0">
                <a:solidFill>
                  <a:srgbClr val="7F7F7F"/>
                </a:solidFill>
                <a:latin typeface="Trebuchet MS"/>
                <a:ea typeface="Trebuchet MS"/>
                <a:cs typeface="Trebuchet MS"/>
              </a:rPr>
              <a:t>Range of values: lower is better (LIB)</a:t>
            </a:r>
          </a:p>
          <a:p>
            <a:pPr lvl="0">
              <a:buSzPts val="1500"/>
              <a:defRPr/>
            </a:pPr>
            <a:endParaRPr lang="en-GB" sz="1500" b="0" i="0" u="none" strike="noStrike" cap="none" dirty="0">
              <a:solidFill>
                <a:srgbClr val="7F7F7F"/>
              </a:solidFill>
              <a:latin typeface="Trebuchet MS"/>
              <a:ea typeface="Trebuchet MS"/>
              <a:cs typeface="Trebuchet MS"/>
            </a:endParaRPr>
          </a:p>
          <a:p>
            <a:pPr lvl="0">
              <a:buSzPts val="1500"/>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1989143375" name="Google Shape;220;p13">
            <a:extLst>
              <a:ext uri="{FF2B5EF4-FFF2-40B4-BE49-F238E27FC236}">
                <a16:creationId xmlns:a16="http://schemas.microsoft.com/office/drawing/2014/main" id="{52E8DD0C-5816-B6E6-40D6-E4FFA87B58A9}"/>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90186596" name="Google Shape;221;p13">
            <a:extLst>
              <a:ext uri="{FF2B5EF4-FFF2-40B4-BE49-F238E27FC236}">
                <a16:creationId xmlns:a16="http://schemas.microsoft.com/office/drawing/2014/main" id="{49D6317E-F394-24F6-CBC3-B2BD97A5C22D}"/>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234665298" name="Google Shape;347;p17">
            <a:extLst>
              <a:ext uri="{FF2B5EF4-FFF2-40B4-BE49-F238E27FC236}">
                <a16:creationId xmlns:a16="http://schemas.microsoft.com/office/drawing/2014/main" id="{829CDB4C-E4DA-EAEF-FC03-58A3FC58099C}"/>
              </a:ext>
            </a:extLst>
          </p:cNvPr>
          <p:cNvSpPr txBox="1"/>
          <p:nvPr/>
        </p:nvSpPr>
        <p:spPr bwMode="auto">
          <a:xfrm>
            <a:off x="494360" y="653251"/>
            <a:ext cx="7674286" cy="422399"/>
          </a:xfrm>
          <a:prstGeom prst="rect">
            <a:avLst/>
          </a:prstGeom>
          <a:noFill/>
          <a:ln>
            <a:noFill/>
          </a:ln>
        </p:spPr>
        <p:txBody>
          <a:bodyPr spcFirstLastPara="1" wrap="square" lIns="68550" tIns="34275" rIns="68550" bIns="34275" anchor="b" anchorCtr="0">
            <a:noAutofit/>
          </a:bodyPr>
          <a:lstStyle/>
          <a:p>
            <a:pPr lvl="0">
              <a:buSzPts val="1875"/>
              <a:defRPr/>
            </a:pPr>
            <a:r>
              <a:rPr lang="en-GB" sz="1800" b="1" dirty="0">
                <a:solidFill>
                  <a:srgbClr val="70AD47"/>
                </a:solidFill>
                <a:latin typeface="Trebuchet MS"/>
                <a:ea typeface="Trebuchet MS"/>
                <a:cs typeface="Trebuchet MS"/>
              </a:rPr>
              <a:t>D4.2.2 WATER CONSUMPTION COMPARED TO AVERAGE CONSUMPTION DURING THE TOURIST SEASON (HOUSEHOLDS)</a:t>
            </a:r>
            <a:endParaRPr lang="en-GB" sz="4000" b="1" dirty="0">
              <a:solidFill>
                <a:srgbClr val="70AD47"/>
              </a:solidFill>
              <a:latin typeface="Trebuchet MS"/>
              <a:ea typeface="Trebuchet MS"/>
              <a:cs typeface="Trebuchet MS"/>
            </a:endParaRPr>
          </a:p>
        </p:txBody>
      </p:sp>
      <p:sp>
        <p:nvSpPr>
          <p:cNvPr id="2" name="Google Shape;301;p15">
            <a:extLst>
              <a:ext uri="{FF2B5EF4-FFF2-40B4-BE49-F238E27FC236}">
                <a16:creationId xmlns:a16="http://schemas.microsoft.com/office/drawing/2014/main" id="{103F8531-948B-578F-9E11-F30E2A348F69}"/>
              </a:ext>
            </a:extLst>
          </p:cNvPr>
          <p:cNvSpPr txBox="1"/>
          <p:nvPr/>
        </p:nvSpPr>
        <p:spPr bwMode="auto">
          <a:xfrm>
            <a:off x="396811" y="97538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BENCHMARKING</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8359773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3B870DA8-A8AF-0FC9-1355-BD880A66F9AF}"/>
            </a:ext>
          </a:extLst>
        </p:cNvPr>
        <p:cNvGrpSpPr/>
        <p:nvPr/>
      </p:nvGrpSpPr>
      <p:grpSpPr bwMode="auto">
        <a:xfrm>
          <a:off x="0" y="0"/>
          <a:ext cx="0" cy="0"/>
          <a:chOff x="0" y="0"/>
          <a:chExt cx="0" cy="0"/>
        </a:xfrm>
      </p:grpSpPr>
      <p:sp>
        <p:nvSpPr>
          <p:cNvPr id="758389598" name="Google Shape;369;p20">
            <a:extLst>
              <a:ext uri="{FF2B5EF4-FFF2-40B4-BE49-F238E27FC236}">
                <a16:creationId xmlns:a16="http://schemas.microsoft.com/office/drawing/2014/main" id="{219F3D69-212C-0860-DEAD-3CC4632DE640}"/>
              </a:ext>
            </a:extLst>
          </p:cNvPr>
          <p:cNvSpPr txBox="1"/>
          <p:nvPr/>
        </p:nvSpPr>
        <p:spPr bwMode="auto">
          <a:xfrm>
            <a:off x="385048" y="1581466"/>
            <a:ext cx="7372361" cy="1915879"/>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Indicator</a:t>
            </a:r>
            <a:r>
              <a:rPr sz="1500" b="0" i="0" u="none" strike="noStrike" cap="none" dirty="0">
                <a:solidFill>
                  <a:srgbClr val="7F7F7F"/>
                </a:solidFill>
                <a:latin typeface="Trebuchet MS"/>
                <a:ea typeface="Trebuchet MS"/>
                <a:cs typeface="Trebuchet MS"/>
              </a:rPr>
              <a:t> </a:t>
            </a:r>
          </a:p>
          <a:p>
            <a:pPr marL="0" marR="0" lvl="0" indent="0" algn="l" rtl="0">
              <a:lnSpc>
                <a:spcPct val="100000"/>
              </a:lnSpc>
              <a:spcBef>
                <a:spcPts val="0"/>
              </a:spcBef>
              <a:spcAft>
                <a:spcPts val="0"/>
              </a:spcAft>
              <a:buClr>
                <a:srgbClr val="000000"/>
              </a:buClr>
              <a:buSzPts val="1500"/>
              <a:buFont typeface="Arial"/>
              <a:buNone/>
              <a:defRPr/>
            </a:pPr>
            <a:r>
              <a:rPr lang="en-GB" sz="1500" dirty="0">
                <a:solidFill>
                  <a:srgbClr val="7F7F7F"/>
                </a:solidFill>
                <a:latin typeface="Trebuchet MS"/>
                <a:ea typeface="Trebuchet MS"/>
                <a:cs typeface="Trebuchet MS"/>
              </a:rPr>
              <a:t>Water losses</a:t>
            </a:r>
            <a:r>
              <a:rPr sz="1500" b="0" i="0" u="none" strike="noStrike" cap="none" dirty="0">
                <a:solidFill>
                  <a:srgbClr val="7F7F7F"/>
                </a:solidFill>
                <a:latin typeface="Trebuchet MS"/>
                <a:ea typeface="Trebuchet MS"/>
                <a:cs typeface="Trebuchet MS"/>
              </a:rPr>
              <a:t>: </a:t>
            </a:r>
            <a:r>
              <a:rPr lang="en-GB" sz="1500" b="0" i="0" u="none" strike="noStrike" cap="none" dirty="0">
                <a:solidFill>
                  <a:srgbClr val="7F7F7F"/>
                </a:solidFill>
                <a:latin typeface="Trebuchet MS"/>
                <a:ea typeface="Trebuchet MS"/>
                <a:cs typeface="Trebuchet MS"/>
              </a:rPr>
              <a:t>32,5%</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lang="en-GB" sz="1500" b="0" i="0" u="none" strike="noStrike" cap="none" dirty="0">
                <a:solidFill>
                  <a:srgbClr val="7F7F7F"/>
                </a:solidFill>
                <a:latin typeface="Trebuchet MS"/>
                <a:ea typeface="Trebuchet MS"/>
                <a:cs typeface="Trebuchet MS"/>
              </a:rPr>
              <a:t>Normalised</a:t>
            </a:r>
            <a:r>
              <a:rPr sz="1500" b="0" i="0" u="none" strike="noStrike" cap="none" dirty="0">
                <a:solidFill>
                  <a:srgbClr val="7F7F7F"/>
                </a:solidFill>
                <a:latin typeface="Trebuchet MS"/>
                <a:ea typeface="Trebuchet MS"/>
                <a:cs typeface="Trebuchet MS"/>
              </a:rPr>
              <a:t> Value: </a:t>
            </a:r>
            <a:r>
              <a:rPr lang="en-GB" sz="1500" dirty="0">
                <a:solidFill>
                  <a:srgbClr val="7F7F7F"/>
                </a:solidFill>
                <a:latin typeface="Trebuchet MS"/>
                <a:ea typeface="Trebuchet MS"/>
                <a:cs typeface="Trebuchet MS"/>
              </a:rPr>
              <a:t>0,56</a:t>
            </a:r>
            <a:endParaRPr lang="en-GB"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Vulnerability Level: </a:t>
            </a:r>
            <a:r>
              <a:rPr lang="en-GB" sz="1500" b="1" dirty="0">
                <a:solidFill>
                  <a:srgbClr val="7F7F7F"/>
                </a:solidFill>
                <a:latin typeface="Trebuchet MS"/>
                <a:ea typeface="Trebuchet MS"/>
                <a:cs typeface="Trebuchet MS"/>
              </a:rPr>
              <a:t>Neutral</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818366886" name="Google Shape;371;p20">
            <a:extLst>
              <a:ext uri="{FF2B5EF4-FFF2-40B4-BE49-F238E27FC236}">
                <a16:creationId xmlns:a16="http://schemas.microsoft.com/office/drawing/2014/main" id="{C909D441-A976-1B33-7DD7-95CDA99CB9DC}"/>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814937504" name="Google Shape;372;p20">
            <a:extLst>
              <a:ext uri="{FF2B5EF4-FFF2-40B4-BE49-F238E27FC236}">
                <a16:creationId xmlns:a16="http://schemas.microsoft.com/office/drawing/2014/main" id="{33705665-FEB6-C382-E827-C6F5C06AA4C0}"/>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88848569" name="Google Shape;361;p19">
            <a:extLst>
              <a:ext uri="{FF2B5EF4-FFF2-40B4-BE49-F238E27FC236}">
                <a16:creationId xmlns:a16="http://schemas.microsoft.com/office/drawing/2014/main" id="{E57F9532-AC07-9499-A466-693D21EC05EE}"/>
              </a:ext>
            </a:extLst>
          </p:cNvPr>
          <p:cNvSpPr txBox="1"/>
          <p:nvPr/>
        </p:nvSpPr>
        <p:spPr bwMode="auto">
          <a:xfrm>
            <a:off x="413300" y="660354"/>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2000" b="1" dirty="0">
                <a:solidFill>
                  <a:srgbClr val="70AD47"/>
                </a:solidFill>
                <a:latin typeface="Trebuchet MS"/>
                <a:ea typeface="Trebuchet MS"/>
                <a:cs typeface="Trebuchet MS"/>
              </a:rPr>
              <a:t>D4.2.3 WATER CONSUMPTION COMPARED TO AVERAGE CONSUMPTION DURING THE TOURIST SEASON (INDUSTRY)</a:t>
            </a:r>
            <a:endParaRPr lang="en-GB" sz="4400" b="1" dirty="0">
              <a:solidFill>
                <a:srgbClr val="70AD47"/>
              </a:solidFill>
              <a:latin typeface="Trebuchet MS"/>
              <a:ea typeface="Trebuchet MS"/>
              <a:cs typeface="Trebuchet MS"/>
            </a:endParaRPr>
          </a:p>
        </p:txBody>
      </p:sp>
      <p:sp>
        <p:nvSpPr>
          <p:cNvPr id="2" name="Google Shape;301;p15">
            <a:extLst>
              <a:ext uri="{FF2B5EF4-FFF2-40B4-BE49-F238E27FC236}">
                <a16:creationId xmlns:a16="http://schemas.microsoft.com/office/drawing/2014/main" id="{59399D0B-D029-E247-DC55-D910AAC8CCE6}"/>
              </a:ext>
            </a:extLst>
          </p:cNvPr>
          <p:cNvSpPr txBox="1"/>
          <p:nvPr/>
        </p:nvSpPr>
        <p:spPr bwMode="auto">
          <a:xfrm>
            <a:off x="426791" y="88544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NORMALISATION</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12060582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76856061" name="Google Shape;519;p36"/>
          <p:cNvSpPr txBox="1">
            <a:spLocks noGrp="1"/>
          </p:cNvSpPr>
          <p:nvPr>
            <p:ph type="title"/>
          </p:nvPr>
        </p:nvSpPr>
        <p:spPr bwMode="auto">
          <a:xfrm>
            <a:off x="1348800" y="236919"/>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Clr>
                <a:schemeClr val="dk1"/>
              </a:buClr>
              <a:buSzPts val="6000"/>
              <a:buFont typeface="Trebuchet MS"/>
              <a:buNone/>
              <a:defRPr/>
            </a:pPr>
            <a:r>
              <a:rPr sz="1900">
                <a:solidFill>
                  <a:srgbClr val="70AD47"/>
                </a:solidFill>
              </a:rPr>
              <a:t>OVERALL VULNERABILITY</a:t>
            </a:r>
          </a:p>
        </p:txBody>
      </p:sp>
      <p:pic>
        <p:nvPicPr>
          <p:cNvPr id="219337142" name="Google Shape;521;p36"/>
          <p:cNvPicPr/>
          <p:nvPr/>
        </p:nvPicPr>
        <p:blipFill>
          <a:blip r:embed="rId3">
            <a:alphaModFix/>
          </a:blip>
          <a:stretch/>
        </p:blipFill>
        <p:spPr bwMode="auto">
          <a:xfrm>
            <a:off x="5290107" y="1492313"/>
            <a:ext cx="3540881" cy="3050250"/>
          </a:xfrm>
          <a:prstGeom prst="rect">
            <a:avLst/>
          </a:prstGeom>
          <a:noFill/>
          <a:ln>
            <a:noFill/>
          </a:ln>
        </p:spPr>
      </p:pic>
      <p:sp>
        <p:nvSpPr>
          <p:cNvPr id="2058200638" name="Google Shape;522;p36"/>
          <p:cNvSpPr/>
          <p:nvPr/>
        </p:nvSpPr>
        <p:spPr bwMode="auto">
          <a:xfrm>
            <a:off x="4927147" y="2707754"/>
            <a:ext cx="2659275" cy="94725"/>
          </a:xfrm>
          <a:prstGeom prst="leftArrow">
            <a:avLst>
              <a:gd name="adj1" fmla="val 50000"/>
              <a:gd name="adj2" fmla="val 50000"/>
            </a:avLst>
          </a:prstGeom>
          <a:solidFill>
            <a:srgbClr val="FF0000"/>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2099988147" name="Google Shape;523;p36"/>
          <p:cNvSpPr/>
          <p:nvPr/>
        </p:nvSpPr>
        <p:spPr bwMode="auto">
          <a:xfrm>
            <a:off x="7592925" y="2587163"/>
            <a:ext cx="822150" cy="277425"/>
          </a:xfrm>
          <a:prstGeom prst="rect">
            <a:avLst/>
          </a:prstGeom>
          <a:noFill/>
          <a:ln w="25400" cap="flat" cmpd="sng">
            <a:solidFill>
              <a:srgbClr val="FF0000"/>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graphicFrame>
        <p:nvGraphicFramePr>
          <p:cNvPr id="2" name="Google Shape;530;p37">
            <a:extLst>
              <a:ext uri="{FF2B5EF4-FFF2-40B4-BE49-F238E27FC236}">
                <a16:creationId xmlns:a16="http://schemas.microsoft.com/office/drawing/2014/main" id="{F1C70C41-ABD2-A759-A3C3-0927079FEE65}"/>
              </a:ext>
            </a:extLst>
          </p:cNvPr>
          <p:cNvGraphicFramePr>
            <a:graphicFrameLocks/>
          </p:cNvGraphicFramePr>
          <p:nvPr>
            <p:extLst>
              <p:ext uri="{D42A27DB-BD31-4B8C-83A1-F6EECF244321}">
                <p14:modId xmlns:p14="http://schemas.microsoft.com/office/powerpoint/2010/main" val="2151204625"/>
              </p:ext>
            </p:extLst>
          </p:nvPr>
        </p:nvGraphicFramePr>
        <p:xfrm>
          <a:off x="317600" y="1757983"/>
          <a:ext cx="4460200" cy="2088991"/>
        </p:xfrm>
        <a:graphic>
          <a:graphicData uri="http://schemas.openxmlformats.org/drawingml/2006/table">
            <a:tbl>
              <a:tblPr>
                <a:tableStyleId>{434DCDA1-2905-4F39-BDB8-6E48AD9FA57C}</a:tableStyleId>
              </a:tblPr>
              <a:tblGrid>
                <a:gridCol w="3576200">
                  <a:extLst>
                    <a:ext uri="{9D8B030D-6E8A-4147-A177-3AD203B41FA5}">
                      <a16:colId xmlns:a16="http://schemas.microsoft.com/office/drawing/2014/main" val="20000"/>
                    </a:ext>
                  </a:extLst>
                </a:gridCol>
                <a:gridCol w="884000">
                  <a:extLst>
                    <a:ext uri="{9D8B030D-6E8A-4147-A177-3AD203B41FA5}">
                      <a16:colId xmlns:a16="http://schemas.microsoft.com/office/drawing/2014/main" val="20001"/>
                    </a:ext>
                  </a:extLst>
                </a:gridCol>
              </a:tblGrid>
              <a:tr h="438588">
                <a:tc>
                  <a:txBody>
                    <a:bodyPr/>
                    <a:lstStyle/>
                    <a:p>
                      <a:pPr marL="0" marR="0" lvl="0" indent="0" algn="l" rtl="0">
                        <a:lnSpc>
                          <a:spcPct val="100000"/>
                        </a:lnSpc>
                        <a:spcBef>
                          <a:spcPts val="0"/>
                        </a:spcBef>
                        <a:spcAft>
                          <a:spcPts val="0"/>
                        </a:spcAft>
                        <a:buClr>
                          <a:schemeClr val="dk1"/>
                        </a:buClr>
                        <a:buSzPts val="900"/>
                        <a:buFont typeface="Trebuchet MS"/>
                        <a:buNone/>
                        <a:defRPr/>
                      </a:pPr>
                      <a:r>
                        <a:rPr sz="1100" b="1" u="none" strike="noStrike" cap="none" dirty="0">
                          <a:solidFill>
                            <a:schemeClr val="tx2"/>
                          </a:solidFill>
                          <a:latin typeface="Trebuchet MS"/>
                          <a:ea typeface="Trebuchet MS"/>
                          <a:cs typeface="Trebuchet MS"/>
                        </a:rPr>
                        <a:t>Criterion</a:t>
                      </a:r>
                      <a:endParaRPr sz="1600" b="1"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900"/>
                        <a:buFont typeface="Trebuchet MS"/>
                        <a:buNone/>
                        <a:defRPr/>
                      </a:pPr>
                      <a:r>
                        <a:rPr sz="1100" b="1" u="none" strike="noStrike" cap="none" dirty="0" err="1">
                          <a:solidFill>
                            <a:schemeClr val="tx2"/>
                          </a:solidFill>
                          <a:latin typeface="Trebuchet MS"/>
                          <a:ea typeface="Trebuchet MS"/>
                          <a:cs typeface="Trebuchet MS"/>
                        </a:rPr>
                        <a:t>Normalised</a:t>
                      </a:r>
                      <a:r>
                        <a:rPr sz="1100" b="1" u="none" strike="noStrike" cap="none" dirty="0">
                          <a:solidFill>
                            <a:schemeClr val="tx2"/>
                          </a:solidFill>
                          <a:latin typeface="Trebuchet MS"/>
                          <a:ea typeface="Trebuchet MS"/>
                          <a:cs typeface="Trebuchet MS"/>
                        </a:rPr>
                        <a:t> value</a:t>
                      </a:r>
                    </a:p>
                  </a:txBody>
                  <a:tcPr marL="51425" marR="51425" marT="25725" marB="25725"/>
                </a:tc>
                <a:extLst>
                  <a:ext uri="{0D108BD9-81ED-4DB2-BD59-A6C34878D82A}">
                    <a16:rowId xmlns:a16="http://schemas.microsoft.com/office/drawing/2014/main" val="10000"/>
                  </a:ext>
                </a:extLst>
              </a:tr>
              <a:tr h="267649">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Water consumption per capita</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0,7</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1"/>
                  </a:ext>
                </a:extLst>
              </a:tr>
              <a:tr h="438588">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Water consumption compared to average consumption during the tourist season (households)</a:t>
                      </a:r>
                      <a:endParaRPr lang="en-GB"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7</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2"/>
                  </a:ext>
                </a:extLst>
              </a:tr>
              <a:tr h="438588">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Water consumption compared to average consumption during the tourist season (industry)</a:t>
                      </a:r>
                      <a:endParaRPr lang="en-GB"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2</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3"/>
                  </a:ext>
                </a:extLst>
              </a:tr>
              <a:tr h="252789">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Regional competitiveness index</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0,6</a:t>
                      </a:r>
                      <a:r>
                        <a:rPr lang="en-GB" sz="1100" u="none" strike="noStrike" cap="none" dirty="0">
                          <a:solidFill>
                            <a:schemeClr val="tx2"/>
                          </a:solidFill>
                          <a:latin typeface="Trebuchet MS"/>
                          <a:ea typeface="Trebuchet MS"/>
                          <a:cs typeface="Trebuchet MS"/>
                        </a:rPr>
                        <a:t>25</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4"/>
                  </a:ext>
                </a:extLst>
              </a:tr>
              <a:tr h="252789">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Water </a:t>
                      </a:r>
                      <a:r>
                        <a:rPr lang="en-GB" sz="1100" u="none" strike="noStrike" cap="none" dirty="0" err="1">
                          <a:solidFill>
                            <a:schemeClr val="tx2"/>
                          </a:solidFill>
                          <a:latin typeface="Trebuchet MS"/>
                          <a:ea typeface="Trebuchet MS"/>
                          <a:cs typeface="Trebuchet MS"/>
                        </a:rPr>
                        <a:t>lossess</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56</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5"/>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03111689" name="Google Shape;529;p37"/>
          <p:cNvSpPr txBox="1">
            <a:spLocks noGrp="1"/>
          </p:cNvSpPr>
          <p:nvPr>
            <p:ph type="title"/>
          </p:nvPr>
        </p:nvSpPr>
        <p:spPr bwMode="auto">
          <a:xfrm>
            <a:off x="1657350" y="273844"/>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1800"/>
              <a:buFont typeface="Trebuchet MS"/>
              <a:buNone/>
              <a:defRPr/>
            </a:pPr>
            <a:r>
              <a:rPr sz="1900">
                <a:solidFill>
                  <a:srgbClr val="70AD47"/>
                </a:solidFill>
              </a:rPr>
              <a:t>OVERALL VULNERABILITY</a:t>
            </a:r>
          </a:p>
        </p:txBody>
      </p:sp>
      <p:graphicFrame>
        <p:nvGraphicFramePr>
          <p:cNvPr id="1362960379" name="Google Shape;530;p37"/>
          <p:cNvGraphicFramePr>
            <a:graphicFrameLocks/>
          </p:cNvGraphicFramePr>
          <p:nvPr>
            <p:extLst>
              <p:ext uri="{D42A27DB-BD31-4B8C-83A1-F6EECF244321}">
                <p14:modId xmlns:p14="http://schemas.microsoft.com/office/powerpoint/2010/main" val="4002304920"/>
              </p:ext>
            </p:extLst>
          </p:nvPr>
        </p:nvGraphicFramePr>
        <p:xfrm>
          <a:off x="1780721" y="1593917"/>
          <a:ext cx="5112025" cy="2088991"/>
        </p:xfrm>
        <a:graphic>
          <a:graphicData uri="http://schemas.openxmlformats.org/drawingml/2006/table">
            <a:tbl>
              <a:tblPr>
                <a:tableStyleId>{434DCDA1-2905-4F39-BDB8-6E48AD9FA57C}</a:tableStyleId>
              </a:tblPr>
              <a:tblGrid>
                <a:gridCol w="3576200">
                  <a:extLst>
                    <a:ext uri="{9D8B030D-6E8A-4147-A177-3AD203B41FA5}">
                      <a16:colId xmlns:a16="http://schemas.microsoft.com/office/drawing/2014/main" val="20000"/>
                    </a:ext>
                  </a:extLst>
                </a:gridCol>
                <a:gridCol w="884000">
                  <a:extLst>
                    <a:ext uri="{9D8B030D-6E8A-4147-A177-3AD203B41FA5}">
                      <a16:colId xmlns:a16="http://schemas.microsoft.com/office/drawing/2014/main" val="20001"/>
                    </a:ext>
                  </a:extLst>
                </a:gridCol>
                <a:gridCol w="651825">
                  <a:extLst>
                    <a:ext uri="{9D8B030D-6E8A-4147-A177-3AD203B41FA5}">
                      <a16:colId xmlns:a16="http://schemas.microsoft.com/office/drawing/2014/main" val="20002"/>
                    </a:ext>
                  </a:extLst>
                </a:gridCol>
              </a:tblGrid>
              <a:tr h="438588">
                <a:tc>
                  <a:txBody>
                    <a:bodyPr/>
                    <a:lstStyle/>
                    <a:p>
                      <a:pPr marL="0" marR="0" lvl="0" indent="0" algn="l" rtl="0">
                        <a:lnSpc>
                          <a:spcPct val="100000"/>
                        </a:lnSpc>
                        <a:spcBef>
                          <a:spcPts val="0"/>
                        </a:spcBef>
                        <a:spcAft>
                          <a:spcPts val="0"/>
                        </a:spcAft>
                        <a:buClr>
                          <a:schemeClr val="dk1"/>
                        </a:buClr>
                        <a:buSzPts val="900"/>
                        <a:buFont typeface="Trebuchet MS"/>
                        <a:buNone/>
                        <a:defRPr/>
                      </a:pPr>
                      <a:r>
                        <a:rPr sz="1100" b="1" u="none" strike="noStrike" cap="none">
                          <a:solidFill>
                            <a:schemeClr val="tx2"/>
                          </a:solidFill>
                          <a:latin typeface="Trebuchet MS"/>
                          <a:ea typeface="Trebuchet MS"/>
                          <a:cs typeface="Trebuchet MS"/>
                        </a:rPr>
                        <a:t>Criterion</a:t>
                      </a:r>
                      <a:endParaRPr sz="1600" b="1" u="none" strike="noStrike" cap="none">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900"/>
                        <a:buFont typeface="Trebuchet MS"/>
                        <a:buNone/>
                        <a:defRPr/>
                      </a:pPr>
                      <a:r>
                        <a:rPr sz="1100" b="1" u="none" strike="noStrike" cap="none" dirty="0" err="1">
                          <a:solidFill>
                            <a:schemeClr val="tx2"/>
                          </a:solidFill>
                          <a:latin typeface="Trebuchet MS"/>
                          <a:ea typeface="Trebuchet MS"/>
                          <a:cs typeface="Trebuchet MS"/>
                        </a:rPr>
                        <a:t>Normalised</a:t>
                      </a:r>
                      <a:r>
                        <a:rPr sz="1100" b="1" u="none" strike="noStrike" cap="none" dirty="0">
                          <a:solidFill>
                            <a:schemeClr val="tx2"/>
                          </a:solidFill>
                          <a:latin typeface="Trebuchet MS"/>
                          <a:ea typeface="Trebuchet MS"/>
                          <a:cs typeface="Trebuchet MS"/>
                        </a:rPr>
                        <a:t> value</a:t>
                      </a:r>
                    </a:p>
                  </a:txBody>
                  <a:tcPr marL="51425" marR="51425" marT="25725" marB="25725"/>
                </a:tc>
                <a:tc>
                  <a:txBody>
                    <a:bodyPr/>
                    <a:lstStyle/>
                    <a:p>
                      <a:pPr marL="0" marR="0" lvl="0" indent="0" algn="ctr" rtl="0">
                        <a:lnSpc>
                          <a:spcPct val="100000"/>
                        </a:lnSpc>
                        <a:spcBef>
                          <a:spcPts val="0"/>
                        </a:spcBef>
                        <a:spcAft>
                          <a:spcPts val="0"/>
                        </a:spcAft>
                        <a:buClr>
                          <a:schemeClr val="dk1"/>
                        </a:buClr>
                        <a:buSzPts val="900"/>
                        <a:buFont typeface="Trebuchet MS"/>
                        <a:buNone/>
                        <a:defRPr/>
                      </a:pPr>
                      <a:r>
                        <a:rPr sz="1100" b="1" u="none" strike="noStrike" cap="none">
                          <a:solidFill>
                            <a:schemeClr val="tx2"/>
                          </a:solidFill>
                          <a:latin typeface="Trebuchet MS"/>
                          <a:ea typeface="Trebuchet MS"/>
                          <a:cs typeface="Trebuchet MS"/>
                        </a:rPr>
                        <a:t>Weight</a:t>
                      </a:r>
                      <a:endParaRPr sz="1600" b="1" u="none" strike="noStrike" cap="none">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0"/>
                  </a:ext>
                </a:extLst>
              </a:tr>
              <a:tr h="267649">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Water consumption per capita</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0,7</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25</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1"/>
                  </a:ext>
                </a:extLst>
              </a:tr>
              <a:tr h="438588">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Water consumption compared to average consumption during the tourist season (households)</a:t>
                      </a:r>
                      <a:endParaRPr lang="en-GB"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7</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2</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2"/>
                  </a:ext>
                </a:extLst>
              </a:tr>
              <a:tr h="438588">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Water consumption compared to average consumption during the tourist season (industry)</a:t>
                      </a:r>
                      <a:endParaRPr lang="en-GB"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2</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0,1</a:t>
                      </a:r>
                      <a:r>
                        <a:rPr lang="en-GB" sz="1100" u="none" strike="noStrike" cap="none" dirty="0">
                          <a:solidFill>
                            <a:schemeClr val="tx2"/>
                          </a:solidFill>
                          <a:latin typeface="Trebuchet MS"/>
                          <a:ea typeface="Trebuchet MS"/>
                          <a:cs typeface="Trebuchet MS"/>
                        </a:rPr>
                        <a:t>5</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3"/>
                  </a:ext>
                </a:extLst>
              </a:tr>
              <a:tr h="252789">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Regional competitiveness index</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0,6</a:t>
                      </a:r>
                      <a:r>
                        <a:rPr lang="en-GB" sz="1100" u="none" strike="noStrike" cap="none" dirty="0">
                          <a:solidFill>
                            <a:schemeClr val="tx2"/>
                          </a:solidFill>
                          <a:latin typeface="Trebuchet MS"/>
                          <a:ea typeface="Trebuchet MS"/>
                          <a:cs typeface="Trebuchet MS"/>
                        </a:rPr>
                        <a:t>25</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15</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4"/>
                  </a:ext>
                </a:extLst>
              </a:tr>
              <a:tr h="252789">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Water </a:t>
                      </a:r>
                      <a:r>
                        <a:rPr lang="en-GB" sz="1100" u="none" strike="noStrike" cap="none" dirty="0" err="1">
                          <a:solidFill>
                            <a:schemeClr val="tx2"/>
                          </a:solidFill>
                          <a:latin typeface="Trebuchet MS"/>
                          <a:ea typeface="Trebuchet MS"/>
                          <a:cs typeface="Trebuchet MS"/>
                        </a:rPr>
                        <a:t>lossess</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56</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25</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5"/>
                  </a:ext>
                </a:extLst>
              </a:tr>
            </a:tbl>
          </a:graphicData>
        </a:graphic>
      </p:graphicFrame>
      <p:sp>
        <p:nvSpPr>
          <p:cNvPr id="250302084" name="Google Shape;531;p37"/>
          <p:cNvSpPr/>
          <p:nvPr/>
        </p:nvSpPr>
        <p:spPr bwMode="auto">
          <a:xfrm>
            <a:off x="6523565" y="1264113"/>
            <a:ext cx="260775" cy="347625"/>
          </a:xfrm>
          <a:prstGeom prst="downArrow">
            <a:avLst>
              <a:gd name="adj1" fmla="val 50000"/>
              <a:gd name="adj2" fmla="val 50000"/>
            </a:avLst>
          </a:prstGeom>
          <a:solidFill>
            <a:srgbClr val="90ABB1"/>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highlight>
                <a:srgbClr val="9ACA3C"/>
              </a:highlight>
              <a:latin typeface="Trebuchet MS"/>
              <a:ea typeface="Trebuchet MS"/>
              <a:cs typeface="Trebuchet MS"/>
            </a:endParaRPr>
          </a:p>
        </p:txBody>
      </p:sp>
      <p:sp>
        <p:nvSpPr>
          <p:cNvPr id="1585998054" name="Google Shape;532;p37"/>
          <p:cNvSpPr txBox="1"/>
          <p:nvPr/>
        </p:nvSpPr>
        <p:spPr bwMode="auto">
          <a:xfrm>
            <a:off x="5787806" y="4080394"/>
            <a:ext cx="1732275" cy="288957"/>
          </a:xfrm>
          <a:prstGeom prst="rect">
            <a:avLst/>
          </a:prstGeom>
          <a:noFill/>
          <a:ln>
            <a:noFill/>
          </a:ln>
        </p:spPr>
        <p:txBody>
          <a:bodyPr spcFirstLastPara="1" wrap="square" lIns="57575" tIns="28775" rIns="57575" bIns="28775"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dirty="0">
                <a:solidFill>
                  <a:srgbClr val="70AD47"/>
                </a:solidFill>
                <a:latin typeface="Calibri"/>
                <a:ea typeface="Calibri"/>
                <a:cs typeface="Calibri"/>
              </a:rPr>
              <a:t>TOTAL = 1 (100%)</a:t>
            </a:r>
            <a:endParaRPr sz="1500" b="0" i="0" u="none" strike="noStrike" cap="none" dirty="0">
              <a:solidFill>
                <a:srgbClr val="70AD47"/>
              </a:solidFill>
              <a:latin typeface="Calibri"/>
              <a:ea typeface="Calibri"/>
              <a:cs typeface="Calibri"/>
            </a:endParaRPr>
          </a:p>
        </p:txBody>
      </p:sp>
      <p:sp>
        <p:nvSpPr>
          <p:cNvPr id="1034354710" name="Google Shape;533;p37"/>
          <p:cNvSpPr/>
          <p:nvPr/>
        </p:nvSpPr>
        <p:spPr bwMode="auto">
          <a:xfrm>
            <a:off x="6523565" y="3682906"/>
            <a:ext cx="260775" cy="347625"/>
          </a:xfrm>
          <a:prstGeom prst="downArrow">
            <a:avLst>
              <a:gd name="adj1" fmla="val 50000"/>
              <a:gd name="adj2" fmla="val 50000"/>
            </a:avLst>
          </a:prstGeom>
          <a:solidFill>
            <a:srgbClr val="90ABB1"/>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highlight>
                <a:srgbClr val="9AC43E"/>
              </a:highlight>
              <a:latin typeface="Trebuchet MS"/>
              <a:ea typeface="Trebuchet MS"/>
              <a:cs typeface="Trebuchet M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91051834" name="Imagen 11"/>
          <p:cNvPicPr>
            <a:picLocks noChangeAspect="1"/>
          </p:cNvPicPr>
          <p:nvPr/>
        </p:nvPicPr>
        <p:blipFill>
          <a:blip r:embed="rId3"/>
          <a:stretch/>
        </p:blipFill>
        <p:spPr bwMode="auto">
          <a:xfrm>
            <a:off x="2118831" y="1724562"/>
            <a:ext cx="2453169" cy="1301815"/>
          </a:xfrm>
          <a:prstGeom prst="rect">
            <a:avLst/>
          </a:prstGeom>
        </p:spPr>
      </p:pic>
      <p:sp>
        <p:nvSpPr>
          <p:cNvPr id="1364007207" name="Google Shape;538;p38"/>
          <p:cNvSpPr txBox="1"/>
          <p:nvPr/>
        </p:nvSpPr>
        <p:spPr bwMode="auto">
          <a:xfrm>
            <a:off x="699156" y="395399"/>
            <a:ext cx="6405900" cy="422399"/>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sz="1900" b="1" i="0" u="none" strike="noStrike" cap="none">
                <a:solidFill>
                  <a:srgbClr val="70AD47"/>
                </a:solidFill>
                <a:latin typeface="Trebuchet MS"/>
                <a:ea typeface="Trebuchet MS"/>
                <a:cs typeface="Trebuchet MS"/>
              </a:rPr>
              <a:t>OVERALL VULNERABILITY (VULNERABILITY VALUE – VV)</a:t>
            </a:r>
          </a:p>
        </p:txBody>
      </p:sp>
      <p:sp>
        <p:nvSpPr>
          <p:cNvPr id="842809800" name="Google Shape;540;p38"/>
          <p:cNvSpPr txBox="1"/>
          <p:nvPr/>
        </p:nvSpPr>
        <p:spPr bwMode="auto">
          <a:xfrm>
            <a:off x="3206270" y="3492003"/>
            <a:ext cx="3245700" cy="9927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Vulnerability Value (VV) = 0,</a:t>
            </a:r>
            <a:r>
              <a:rPr lang="en-GB" sz="1500" b="0" i="0" u="none" strike="noStrike" cap="none" dirty="0">
                <a:solidFill>
                  <a:srgbClr val="7F7F7F"/>
                </a:solidFill>
                <a:latin typeface="Trebuchet MS"/>
                <a:ea typeface="Trebuchet MS"/>
                <a:cs typeface="Trebuchet MS"/>
              </a:rPr>
              <a:t>58</a:t>
            </a: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Vulnerability Level = </a:t>
            </a:r>
            <a:r>
              <a:rPr sz="1500" b="1" i="0" u="none" strike="noStrike" cap="none" dirty="0">
                <a:solidFill>
                  <a:srgbClr val="7F7F7F"/>
                </a:solidFill>
                <a:latin typeface="Trebuchet MS"/>
                <a:ea typeface="Trebuchet MS"/>
                <a:cs typeface="Trebuchet MS"/>
              </a:rPr>
              <a:t>RATHER NEGATIVE</a:t>
            </a:r>
            <a:endParaRPr sz="1500" b="0" i="0" u="none" strike="noStrike" cap="none" dirty="0">
              <a:solidFill>
                <a:srgbClr val="7F7F7F"/>
              </a:solidFill>
              <a:latin typeface="Trebuchet MS"/>
              <a:ea typeface="Trebuchet MS"/>
              <a:cs typeface="Trebuchet MS"/>
            </a:endParaRPr>
          </a:p>
        </p:txBody>
      </p:sp>
      <p:sp>
        <p:nvSpPr>
          <p:cNvPr id="1324195091" name="Google Shape;541;p38"/>
          <p:cNvSpPr txBox="1"/>
          <p:nvPr/>
        </p:nvSpPr>
        <p:spPr bwMode="auto">
          <a:xfrm>
            <a:off x="1736424" y="3043766"/>
            <a:ext cx="6593384" cy="300052"/>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VV = 0.7 x 0.25 + 0.</a:t>
            </a:r>
            <a:r>
              <a:rPr lang="en-GB" sz="1500" b="0" i="0" u="none" strike="noStrike" cap="none" dirty="0">
                <a:solidFill>
                  <a:srgbClr val="7F7F7F"/>
                </a:solidFill>
                <a:latin typeface="Trebuchet MS"/>
                <a:ea typeface="Trebuchet MS"/>
                <a:cs typeface="Trebuchet MS"/>
              </a:rPr>
              <a:t>7</a:t>
            </a:r>
            <a:r>
              <a:rPr sz="1500" b="0" i="0" u="none" strike="noStrike" cap="none" dirty="0">
                <a:solidFill>
                  <a:srgbClr val="7F7F7F"/>
                </a:solidFill>
                <a:latin typeface="Trebuchet MS"/>
                <a:ea typeface="Trebuchet MS"/>
                <a:cs typeface="Trebuchet MS"/>
              </a:rPr>
              <a:t> x 0.</a:t>
            </a:r>
            <a:r>
              <a:rPr lang="en-GB" sz="1500" b="0" i="0" u="none" strike="noStrike" cap="none" dirty="0">
                <a:solidFill>
                  <a:srgbClr val="7F7F7F"/>
                </a:solidFill>
                <a:latin typeface="Trebuchet MS"/>
                <a:ea typeface="Trebuchet MS"/>
                <a:cs typeface="Trebuchet MS"/>
              </a:rPr>
              <a:t>2</a:t>
            </a:r>
            <a:r>
              <a:rPr sz="1500" b="0" i="0" u="none" strike="noStrike" cap="none" dirty="0">
                <a:solidFill>
                  <a:srgbClr val="7F7F7F"/>
                </a:solidFill>
                <a:latin typeface="Trebuchet MS"/>
                <a:ea typeface="Trebuchet MS"/>
                <a:cs typeface="Trebuchet MS"/>
              </a:rPr>
              <a:t> + 0,</a:t>
            </a:r>
            <a:r>
              <a:rPr lang="en-GB" sz="1500" b="0" i="0" u="none" strike="noStrike" cap="none" dirty="0">
                <a:solidFill>
                  <a:srgbClr val="7F7F7F"/>
                </a:solidFill>
                <a:latin typeface="Trebuchet MS"/>
                <a:ea typeface="Trebuchet MS"/>
                <a:cs typeface="Trebuchet MS"/>
              </a:rPr>
              <a:t>2</a:t>
            </a:r>
            <a:r>
              <a:rPr sz="1500" b="0" i="0" u="none" strike="noStrike" cap="none" dirty="0">
                <a:solidFill>
                  <a:srgbClr val="7F7F7F"/>
                </a:solidFill>
                <a:latin typeface="Trebuchet MS"/>
                <a:ea typeface="Trebuchet MS"/>
                <a:cs typeface="Trebuchet MS"/>
              </a:rPr>
              <a:t> x 0,15 + 0,</a:t>
            </a:r>
            <a:r>
              <a:rPr lang="en-GB" sz="1500" b="0" i="0" u="none" strike="noStrike" cap="none" dirty="0">
                <a:solidFill>
                  <a:srgbClr val="7F7F7F"/>
                </a:solidFill>
                <a:latin typeface="Trebuchet MS"/>
                <a:ea typeface="Trebuchet MS"/>
                <a:cs typeface="Trebuchet MS"/>
              </a:rPr>
              <a:t>625</a:t>
            </a:r>
            <a:r>
              <a:rPr sz="1500" b="0" i="0" u="none" strike="noStrike" cap="none" dirty="0">
                <a:solidFill>
                  <a:srgbClr val="7F7F7F"/>
                </a:solidFill>
                <a:latin typeface="Trebuchet MS"/>
                <a:ea typeface="Trebuchet MS"/>
                <a:cs typeface="Trebuchet MS"/>
              </a:rPr>
              <a:t> x 0.</a:t>
            </a:r>
            <a:r>
              <a:rPr lang="en-GB" sz="1500" b="0" i="0" u="none" strike="noStrike" cap="none" dirty="0">
                <a:solidFill>
                  <a:srgbClr val="7F7F7F"/>
                </a:solidFill>
                <a:latin typeface="Trebuchet MS"/>
                <a:ea typeface="Trebuchet MS"/>
                <a:cs typeface="Trebuchet MS"/>
              </a:rPr>
              <a:t>1</a:t>
            </a:r>
            <a:r>
              <a:rPr sz="1500" b="0" i="0" u="none" strike="noStrike" cap="none" dirty="0">
                <a:solidFill>
                  <a:srgbClr val="7F7F7F"/>
                </a:solidFill>
                <a:latin typeface="Trebuchet MS"/>
                <a:ea typeface="Trebuchet MS"/>
                <a:cs typeface="Trebuchet MS"/>
              </a:rPr>
              <a:t>5 + 0,</a:t>
            </a:r>
            <a:r>
              <a:rPr lang="en-GB" sz="1500" b="0" i="0" u="none" strike="noStrike" cap="none" dirty="0">
                <a:solidFill>
                  <a:srgbClr val="7F7F7F"/>
                </a:solidFill>
                <a:latin typeface="Trebuchet MS"/>
                <a:ea typeface="Trebuchet MS"/>
                <a:cs typeface="Trebuchet MS"/>
              </a:rPr>
              <a:t>56</a:t>
            </a:r>
            <a:r>
              <a:rPr sz="1500" b="0" i="0" u="none" strike="noStrike" cap="none" dirty="0">
                <a:solidFill>
                  <a:srgbClr val="7F7F7F"/>
                </a:solidFill>
                <a:latin typeface="Trebuchet MS"/>
                <a:ea typeface="Trebuchet MS"/>
                <a:cs typeface="Trebuchet MS"/>
              </a:rPr>
              <a:t> x 0.</a:t>
            </a:r>
            <a:r>
              <a:rPr lang="en-GB" sz="1500" b="0" i="0" u="none" strike="noStrike" cap="none" dirty="0">
                <a:solidFill>
                  <a:srgbClr val="7F7F7F"/>
                </a:solidFill>
                <a:latin typeface="Trebuchet MS"/>
                <a:ea typeface="Trebuchet MS"/>
                <a:cs typeface="Trebuchet MS"/>
              </a:rPr>
              <a:t>25</a:t>
            </a:r>
            <a:r>
              <a:rPr sz="1500" b="0" i="0" u="none" strike="noStrike" cap="none" dirty="0">
                <a:solidFill>
                  <a:srgbClr val="7F7F7F"/>
                </a:solidFill>
                <a:latin typeface="Trebuchet MS"/>
                <a:ea typeface="Trebuchet MS"/>
                <a:cs typeface="Trebuchet MS"/>
              </a:rPr>
              <a:t> = 0,</a:t>
            </a:r>
            <a:r>
              <a:rPr lang="en-GB" sz="1500" b="0" i="0" u="none" strike="noStrike" cap="none" dirty="0">
                <a:solidFill>
                  <a:srgbClr val="7F7F7F"/>
                </a:solidFill>
                <a:latin typeface="Trebuchet MS"/>
                <a:ea typeface="Trebuchet MS"/>
                <a:cs typeface="Trebuchet MS"/>
              </a:rPr>
              <a:t>58</a:t>
            </a:r>
            <a:r>
              <a:rPr sz="1500" b="0" i="0" u="none" strike="noStrike" cap="none" dirty="0">
                <a:solidFill>
                  <a:srgbClr val="7F7F7F"/>
                </a:solidFill>
                <a:latin typeface="Trebuchet MS"/>
                <a:ea typeface="Trebuchet MS"/>
                <a:cs typeface="Trebuchet MS"/>
              </a:rPr>
              <a:t> </a:t>
            </a:r>
          </a:p>
        </p:txBody>
      </p:sp>
      <p:sp>
        <p:nvSpPr>
          <p:cNvPr id="1497507510" name="Google Shape;543;p38"/>
          <p:cNvSpPr/>
          <p:nvPr/>
        </p:nvSpPr>
        <p:spPr bwMode="auto">
          <a:xfrm>
            <a:off x="6369742" y="2856510"/>
            <a:ext cx="343575" cy="192825"/>
          </a:xfrm>
          <a:prstGeom prst="downArrow">
            <a:avLst>
              <a:gd name="adj1" fmla="val 50000"/>
              <a:gd name="adj2" fmla="val 50000"/>
            </a:avLst>
          </a:prstGeom>
          <a:solidFill>
            <a:srgbClr val="90ABB1"/>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843"/>
              <a:buFont typeface="Arial"/>
              <a:buNone/>
              <a:defRPr/>
            </a:pPr>
            <a:endParaRPr sz="850" b="0" i="0" u="none" strike="noStrike" cap="none">
              <a:solidFill>
                <a:srgbClr val="FFFFFF"/>
              </a:solidFill>
              <a:latin typeface="Trebuchet MS"/>
              <a:ea typeface="Trebuchet MS"/>
              <a:cs typeface="Trebuchet MS"/>
            </a:endParaRPr>
          </a:p>
        </p:txBody>
      </p:sp>
      <p:sp>
        <p:nvSpPr>
          <p:cNvPr id="765124134" name="Google Shape;544;p38"/>
          <p:cNvSpPr/>
          <p:nvPr/>
        </p:nvSpPr>
        <p:spPr bwMode="auto">
          <a:xfrm>
            <a:off x="3582535" y="1641344"/>
            <a:ext cx="181350" cy="301050"/>
          </a:xfrm>
          <a:prstGeom prst="downArrow">
            <a:avLst>
              <a:gd name="adj1" fmla="val 50000"/>
              <a:gd name="adj2" fmla="val 50000"/>
            </a:avLst>
          </a:prstGeom>
          <a:solidFill>
            <a:srgbClr val="90ABB1"/>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843"/>
              <a:buFont typeface="Arial"/>
              <a:buNone/>
              <a:defRPr/>
            </a:pPr>
            <a:endParaRPr sz="850" b="0" i="0" u="none" strike="noStrike" cap="none">
              <a:solidFill>
                <a:srgbClr val="FFFFFF"/>
              </a:solidFill>
              <a:latin typeface="Trebuchet MS"/>
              <a:ea typeface="Trebuchet MS"/>
              <a:cs typeface="Trebuchet MS"/>
            </a:endParaRPr>
          </a:p>
        </p:txBody>
      </p:sp>
      <p:sp>
        <p:nvSpPr>
          <p:cNvPr id="1504898344" name="Google Shape;545;p38"/>
          <p:cNvSpPr/>
          <p:nvPr/>
        </p:nvSpPr>
        <p:spPr bwMode="auto">
          <a:xfrm>
            <a:off x="4113786" y="1641343"/>
            <a:ext cx="181350" cy="301050"/>
          </a:xfrm>
          <a:prstGeom prst="downArrow">
            <a:avLst>
              <a:gd name="adj1" fmla="val 50000"/>
              <a:gd name="adj2" fmla="val 50000"/>
            </a:avLst>
          </a:prstGeom>
          <a:solidFill>
            <a:srgbClr val="90ABB1"/>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843"/>
              <a:buFont typeface="Arial"/>
              <a:buNone/>
              <a:defRPr/>
            </a:pPr>
            <a:endParaRPr sz="850" b="0" i="0" u="none" strike="noStrike" cap="none">
              <a:solidFill>
                <a:srgbClr val="FFFFFF"/>
              </a:solidFill>
              <a:latin typeface="Trebuchet MS"/>
              <a:ea typeface="Trebuchet MS"/>
              <a:cs typeface="Trebuchet MS"/>
            </a:endParaRPr>
          </a:p>
        </p:txBody>
      </p:sp>
      <p:sp>
        <p:nvSpPr>
          <p:cNvPr id="2005944937" name="Google Shape;546;p38"/>
          <p:cNvSpPr txBox="1"/>
          <p:nvPr/>
        </p:nvSpPr>
        <p:spPr bwMode="auto">
          <a:xfrm>
            <a:off x="4084412" y="1313987"/>
            <a:ext cx="800100" cy="288957"/>
          </a:xfrm>
          <a:prstGeom prst="rect">
            <a:avLst/>
          </a:prstGeom>
          <a:noFill/>
          <a:ln>
            <a:noFill/>
          </a:ln>
        </p:spPr>
        <p:txBody>
          <a:bodyPr spcFirstLastPara="1" wrap="square" lIns="57575" tIns="28775" rIns="57575" bIns="28775"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rgbClr val="70AD47"/>
                </a:solidFill>
                <a:latin typeface="Trebuchet MS"/>
                <a:ea typeface="Trebuchet MS"/>
                <a:cs typeface="Trebuchet MS"/>
              </a:rPr>
              <a:t>Weight</a:t>
            </a:r>
            <a:endParaRPr sz="1500" b="0" i="0" u="none" strike="noStrike" cap="none">
              <a:solidFill>
                <a:srgbClr val="70AD47"/>
              </a:solidFill>
              <a:latin typeface="Trebuchet MS"/>
              <a:ea typeface="Trebuchet MS"/>
              <a:cs typeface="Trebuchet MS"/>
            </a:endParaRPr>
          </a:p>
        </p:txBody>
      </p:sp>
      <p:sp>
        <p:nvSpPr>
          <p:cNvPr id="895810986" name="Google Shape;547;p38"/>
          <p:cNvSpPr txBox="1"/>
          <p:nvPr/>
        </p:nvSpPr>
        <p:spPr bwMode="auto">
          <a:xfrm>
            <a:off x="2028053" y="1305860"/>
            <a:ext cx="1979775" cy="288957"/>
          </a:xfrm>
          <a:prstGeom prst="rect">
            <a:avLst/>
          </a:prstGeom>
          <a:noFill/>
          <a:ln>
            <a:noFill/>
          </a:ln>
        </p:spPr>
        <p:txBody>
          <a:bodyPr spcFirstLastPara="1" wrap="square" lIns="57575" tIns="28775" rIns="57575" bIns="28775"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rgbClr val="70AD47"/>
                </a:solidFill>
                <a:latin typeface="Trebuchet MS"/>
                <a:ea typeface="Trebuchet MS"/>
                <a:cs typeface="Trebuchet MS"/>
              </a:rPr>
              <a:t>Normalised score</a:t>
            </a:r>
            <a:endParaRPr sz="1500" b="0" i="0" u="none" strike="noStrike" cap="none">
              <a:solidFill>
                <a:srgbClr val="70AD47"/>
              </a:solidFill>
              <a:latin typeface="Trebuchet MS"/>
              <a:ea typeface="Trebuchet MS"/>
              <a:cs typeface="Trebuchet MS"/>
            </a:endParaRPr>
          </a:p>
        </p:txBody>
      </p:sp>
      <p:graphicFrame>
        <p:nvGraphicFramePr>
          <p:cNvPr id="2" name="Google Shape;530;p37">
            <a:extLst>
              <a:ext uri="{FF2B5EF4-FFF2-40B4-BE49-F238E27FC236}">
                <a16:creationId xmlns:a16="http://schemas.microsoft.com/office/drawing/2014/main" id="{F8A6842A-389B-FCF5-6E63-BBF8DA51630E}"/>
              </a:ext>
            </a:extLst>
          </p:cNvPr>
          <p:cNvGraphicFramePr>
            <a:graphicFrameLocks/>
          </p:cNvGraphicFramePr>
          <p:nvPr>
            <p:extLst>
              <p:ext uri="{D42A27DB-BD31-4B8C-83A1-F6EECF244321}">
                <p14:modId xmlns:p14="http://schemas.microsoft.com/office/powerpoint/2010/main" val="4147414408"/>
              </p:ext>
            </p:extLst>
          </p:nvPr>
        </p:nvGraphicFramePr>
        <p:xfrm>
          <a:off x="4829120" y="1005054"/>
          <a:ext cx="3894301" cy="1762479"/>
        </p:xfrm>
        <a:graphic>
          <a:graphicData uri="http://schemas.openxmlformats.org/drawingml/2006/table">
            <a:tbl>
              <a:tblPr>
                <a:tableStyleId>{434DCDA1-2905-4F39-BDB8-6E48AD9FA57C}</a:tableStyleId>
              </a:tblPr>
              <a:tblGrid>
                <a:gridCol w="2724322">
                  <a:extLst>
                    <a:ext uri="{9D8B030D-6E8A-4147-A177-3AD203B41FA5}">
                      <a16:colId xmlns:a16="http://schemas.microsoft.com/office/drawing/2014/main" val="20000"/>
                    </a:ext>
                  </a:extLst>
                </a:gridCol>
                <a:gridCol w="673424">
                  <a:extLst>
                    <a:ext uri="{9D8B030D-6E8A-4147-A177-3AD203B41FA5}">
                      <a16:colId xmlns:a16="http://schemas.microsoft.com/office/drawing/2014/main" val="20001"/>
                    </a:ext>
                  </a:extLst>
                </a:gridCol>
                <a:gridCol w="496555">
                  <a:extLst>
                    <a:ext uri="{9D8B030D-6E8A-4147-A177-3AD203B41FA5}">
                      <a16:colId xmlns:a16="http://schemas.microsoft.com/office/drawing/2014/main" val="20002"/>
                    </a:ext>
                  </a:extLst>
                </a:gridCol>
              </a:tblGrid>
              <a:tr h="284587">
                <a:tc>
                  <a:txBody>
                    <a:bodyPr/>
                    <a:lstStyle/>
                    <a:p>
                      <a:pPr marL="0" marR="0" lvl="0" indent="0" algn="l" rtl="0">
                        <a:lnSpc>
                          <a:spcPct val="100000"/>
                        </a:lnSpc>
                        <a:spcBef>
                          <a:spcPts val="0"/>
                        </a:spcBef>
                        <a:spcAft>
                          <a:spcPts val="0"/>
                        </a:spcAft>
                        <a:buClr>
                          <a:schemeClr val="dk1"/>
                        </a:buClr>
                        <a:buSzPts val="900"/>
                        <a:buFont typeface="Trebuchet MS"/>
                        <a:buNone/>
                        <a:defRPr/>
                      </a:pPr>
                      <a:r>
                        <a:rPr sz="900" b="1" u="none" strike="noStrike" cap="none">
                          <a:solidFill>
                            <a:schemeClr val="tx2"/>
                          </a:solidFill>
                          <a:latin typeface="Trebuchet MS"/>
                          <a:ea typeface="Trebuchet MS"/>
                          <a:cs typeface="Trebuchet MS"/>
                        </a:rPr>
                        <a:t>Criterion</a:t>
                      </a:r>
                    </a:p>
                  </a:txBody>
                  <a:tcPr marL="51425" marR="51425" marT="25725" marB="25725"/>
                </a:tc>
                <a:tc>
                  <a:txBody>
                    <a:bodyPr/>
                    <a:lstStyle/>
                    <a:p>
                      <a:pPr marL="0" marR="0" lvl="0" indent="0" algn="ctr" rtl="0">
                        <a:lnSpc>
                          <a:spcPct val="100000"/>
                        </a:lnSpc>
                        <a:spcBef>
                          <a:spcPts val="0"/>
                        </a:spcBef>
                        <a:spcAft>
                          <a:spcPts val="0"/>
                        </a:spcAft>
                        <a:buClr>
                          <a:schemeClr val="dk1"/>
                        </a:buClr>
                        <a:buSzPts val="900"/>
                        <a:buFont typeface="Trebuchet MS"/>
                        <a:buNone/>
                        <a:defRPr/>
                      </a:pPr>
                      <a:r>
                        <a:rPr sz="900" b="1" u="none" strike="noStrike" cap="none" dirty="0" err="1">
                          <a:solidFill>
                            <a:schemeClr val="tx2"/>
                          </a:solidFill>
                          <a:latin typeface="Trebuchet MS"/>
                          <a:ea typeface="Trebuchet MS"/>
                          <a:cs typeface="Trebuchet MS"/>
                        </a:rPr>
                        <a:t>Normalised</a:t>
                      </a:r>
                      <a:r>
                        <a:rPr sz="900" b="1" u="none" strike="noStrike" cap="none" dirty="0">
                          <a:solidFill>
                            <a:schemeClr val="tx2"/>
                          </a:solidFill>
                          <a:latin typeface="Trebuchet MS"/>
                          <a:ea typeface="Trebuchet MS"/>
                          <a:cs typeface="Trebuchet MS"/>
                        </a:rPr>
                        <a:t> value</a:t>
                      </a:r>
                    </a:p>
                  </a:txBody>
                  <a:tcPr marL="51425" marR="51425" marT="25725" marB="25725"/>
                </a:tc>
                <a:tc>
                  <a:txBody>
                    <a:bodyPr/>
                    <a:lstStyle/>
                    <a:p>
                      <a:pPr marL="0" marR="0" lvl="0" indent="0" algn="ctr" rtl="0">
                        <a:lnSpc>
                          <a:spcPct val="100000"/>
                        </a:lnSpc>
                        <a:spcBef>
                          <a:spcPts val="0"/>
                        </a:spcBef>
                        <a:spcAft>
                          <a:spcPts val="0"/>
                        </a:spcAft>
                        <a:buClr>
                          <a:schemeClr val="dk1"/>
                        </a:buClr>
                        <a:buSzPts val="900"/>
                        <a:buFont typeface="Trebuchet MS"/>
                        <a:buNone/>
                        <a:defRPr/>
                      </a:pPr>
                      <a:r>
                        <a:rPr sz="900" b="1" u="none" strike="noStrike" cap="none">
                          <a:solidFill>
                            <a:schemeClr val="tx2"/>
                          </a:solidFill>
                          <a:latin typeface="Trebuchet MS"/>
                          <a:ea typeface="Trebuchet MS"/>
                          <a:cs typeface="Trebuchet MS"/>
                        </a:rPr>
                        <a:t>Weight</a:t>
                      </a:r>
                    </a:p>
                  </a:txBody>
                  <a:tcPr marL="51425" marR="51425" marT="25725" marB="25725"/>
                </a:tc>
                <a:extLst>
                  <a:ext uri="{0D108BD9-81ED-4DB2-BD59-A6C34878D82A}">
                    <a16:rowId xmlns:a16="http://schemas.microsoft.com/office/drawing/2014/main" val="10000"/>
                  </a:ext>
                </a:extLst>
              </a:tr>
              <a:tr h="161224">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900" u="none" strike="noStrike" cap="none" dirty="0">
                          <a:solidFill>
                            <a:schemeClr val="tx2"/>
                          </a:solidFill>
                          <a:latin typeface="Trebuchet MS"/>
                          <a:ea typeface="Trebuchet MS"/>
                          <a:cs typeface="Trebuchet MS"/>
                        </a:rPr>
                        <a:t>Water consumption per capita</a:t>
                      </a:r>
                      <a:endParaRPr sz="9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900" u="none" strike="noStrike" cap="none" dirty="0">
                          <a:solidFill>
                            <a:schemeClr val="tx2"/>
                          </a:solidFill>
                          <a:latin typeface="Trebuchet MS"/>
                          <a:ea typeface="Trebuchet MS"/>
                          <a:cs typeface="Trebuchet MS"/>
                        </a:rPr>
                        <a:t>0,7</a:t>
                      </a: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900" u="none" strike="noStrike" cap="none" dirty="0">
                          <a:solidFill>
                            <a:schemeClr val="tx2"/>
                          </a:solidFill>
                          <a:latin typeface="Trebuchet MS"/>
                          <a:ea typeface="Trebuchet MS"/>
                          <a:cs typeface="Trebuchet MS"/>
                        </a:rPr>
                        <a:t>0,</a:t>
                      </a:r>
                      <a:r>
                        <a:rPr lang="en-GB" sz="900" u="none" strike="noStrike" cap="none" dirty="0">
                          <a:solidFill>
                            <a:schemeClr val="tx2"/>
                          </a:solidFill>
                          <a:latin typeface="Trebuchet MS"/>
                          <a:ea typeface="Trebuchet MS"/>
                          <a:cs typeface="Trebuchet MS"/>
                        </a:rPr>
                        <a:t>25</a:t>
                      </a:r>
                      <a:endParaRPr sz="9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1"/>
                  </a:ext>
                </a:extLst>
              </a:tr>
              <a:tr h="407949">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900" u="none" strike="noStrike" cap="none" dirty="0">
                          <a:solidFill>
                            <a:schemeClr val="tx2"/>
                          </a:solidFill>
                          <a:latin typeface="Trebuchet MS"/>
                          <a:ea typeface="Trebuchet MS"/>
                          <a:cs typeface="Trebuchet MS"/>
                        </a:rPr>
                        <a:t>Water consumption compared to average consumption during the tourist season (households)</a:t>
                      </a: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900" u="none" strike="noStrike" cap="none" dirty="0">
                          <a:solidFill>
                            <a:schemeClr val="tx2"/>
                          </a:solidFill>
                          <a:latin typeface="Trebuchet MS"/>
                          <a:ea typeface="Trebuchet MS"/>
                          <a:cs typeface="Trebuchet MS"/>
                        </a:rPr>
                        <a:t>0,</a:t>
                      </a:r>
                      <a:r>
                        <a:rPr lang="en-GB" sz="900" u="none" strike="noStrike" cap="none" dirty="0">
                          <a:solidFill>
                            <a:schemeClr val="tx2"/>
                          </a:solidFill>
                          <a:latin typeface="Trebuchet MS"/>
                          <a:ea typeface="Trebuchet MS"/>
                          <a:cs typeface="Trebuchet MS"/>
                        </a:rPr>
                        <a:t>7</a:t>
                      </a:r>
                      <a:endParaRPr sz="9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900" u="none" strike="noStrike" cap="none" dirty="0">
                          <a:solidFill>
                            <a:schemeClr val="tx2"/>
                          </a:solidFill>
                          <a:latin typeface="Trebuchet MS"/>
                          <a:ea typeface="Trebuchet MS"/>
                          <a:cs typeface="Trebuchet MS"/>
                        </a:rPr>
                        <a:t>0,</a:t>
                      </a:r>
                      <a:r>
                        <a:rPr lang="en-GB" sz="900" u="none" strike="noStrike" cap="none" dirty="0">
                          <a:solidFill>
                            <a:schemeClr val="tx2"/>
                          </a:solidFill>
                          <a:latin typeface="Trebuchet MS"/>
                          <a:ea typeface="Trebuchet MS"/>
                          <a:cs typeface="Trebuchet MS"/>
                        </a:rPr>
                        <a:t>2</a:t>
                      </a:r>
                      <a:endParaRPr sz="9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2"/>
                  </a:ext>
                </a:extLst>
              </a:tr>
              <a:tr h="407949">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900" u="none" strike="noStrike" cap="none" dirty="0">
                          <a:solidFill>
                            <a:schemeClr val="tx2"/>
                          </a:solidFill>
                          <a:latin typeface="Trebuchet MS"/>
                          <a:ea typeface="Trebuchet MS"/>
                          <a:cs typeface="Trebuchet MS"/>
                        </a:rPr>
                        <a:t>Water consumption compared to average consumption during the tourist season (industry)</a:t>
                      </a: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900" u="none" strike="noStrike" cap="none" dirty="0">
                          <a:solidFill>
                            <a:schemeClr val="tx2"/>
                          </a:solidFill>
                          <a:latin typeface="Trebuchet MS"/>
                          <a:ea typeface="Trebuchet MS"/>
                          <a:cs typeface="Trebuchet MS"/>
                        </a:rPr>
                        <a:t>0,</a:t>
                      </a:r>
                      <a:r>
                        <a:rPr lang="en-GB" sz="900" u="none" strike="noStrike" cap="none" dirty="0">
                          <a:solidFill>
                            <a:schemeClr val="tx2"/>
                          </a:solidFill>
                          <a:latin typeface="Trebuchet MS"/>
                          <a:ea typeface="Trebuchet MS"/>
                          <a:cs typeface="Trebuchet MS"/>
                        </a:rPr>
                        <a:t>2</a:t>
                      </a:r>
                      <a:endParaRPr sz="9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900" u="none" strike="noStrike" cap="none" dirty="0">
                          <a:solidFill>
                            <a:schemeClr val="tx2"/>
                          </a:solidFill>
                          <a:latin typeface="Trebuchet MS"/>
                          <a:ea typeface="Trebuchet MS"/>
                          <a:cs typeface="Trebuchet MS"/>
                        </a:rPr>
                        <a:t>0,1</a:t>
                      </a:r>
                      <a:r>
                        <a:rPr lang="en-GB" sz="900" u="none" strike="noStrike" cap="none" dirty="0">
                          <a:solidFill>
                            <a:schemeClr val="tx2"/>
                          </a:solidFill>
                          <a:latin typeface="Trebuchet MS"/>
                          <a:ea typeface="Trebuchet MS"/>
                          <a:cs typeface="Trebuchet MS"/>
                        </a:rPr>
                        <a:t>5</a:t>
                      </a:r>
                      <a:endParaRPr sz="9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3"/>
                  </a:ext>
                </a:extLst>
              </a:tr>
              <a:tr h="161224">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900" u="none" strike="noStrike" cap="none" dirty="0">
                          <a:solidFill>
                            <a:schemeClr val="tx2"/>
                          </a:solidFill>
                          <a:latin typeface="Trebuchet MS"/>
                          <a:ea typeface="Trebuchet MS"/>
                          <a:cs typeface="Trebuchet MS"/>
                        </a:rPr>
                        <a:t>Regional competitiveness index</a:t>
                      </a:r>
                      <a:endParaRPr sz="9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900" u="none" strike="noStrike" cap="none" dirty="0">
                          <a:solidFill>
                            <a:schemeClr val="tx2"/>
                          </a:solidFill>
                          <a:latin typeface="Trebuchet MS"/>
                          <a:ea typeface="Trebuchet MS"/>
                          <a:cs typeface="Trebuchet MS"/>
                        </a:rPr>
                        <a:t>0,6</a:t>
                      </a:r>
                      <a:r>
                        <a:rPr lang="en-GB" sz="900" u="none" strike="noStrike" cap="none" dirty="0">
                          <a:solidFill>
                            <a:schemeClr val="tx2"/>
                          </a:solidFill>
                          <a:latin typeface="Trebuchet MS"/>
                          <a:ea typeface="Trebuchet MS"/>
                          <a:cs typeface="Trebuchet MS"/>
                        </a:rPr>
                        <a:t>25</a:t>
                      </a:r>
                      <a:endParaRPr sz="9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900" u="none" strike="noStrike" cap="none" dirty="0">
                          <a:solidFill>
                            <a:schemeClr val="tx2"/>
                          </a:solidFill>
                          <a:latin typeface="Trebuchet MS"/>
                          <a:ea typeface="Trebuchet MS"/>
                          <a:cs typeface="Trebuchet MS"/>
                        </a:rPr>
                        <a:t>0,</a:t>
                      </a:r>
                      <a:r>
                        <a:rPr lang="en-GB" sz="900" u="none" strike="noStrike" cap="none" dirty="0">
                          <a:solidFill>
                            <a:schemeClr val="tx2"/>
                          </a:solidFill>
                          <a:latin typeface="Trebuchet MS"/>
                          <a:ea typeface="Trebuchet MS"/>
                          <a:cs typeface="Trebuchet MS"/>
                        </a:rPr>
                        <a:t>15</a:t>
                      </a:r>
                      <a:endParaRPr sz="9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4"/>
                  </a:ext>
                </a:extLst>
              </a:tr>
              <a:tr h="161224">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900" u="none" strike="noStrike" cap="none" dirty="0">
                          <a:solidFill>
                            <a:schemeClr val="tx2"/>
                          </a:solidFill>
                          <a:latin typeface="Trebuchet MS"/>
                          <a:ea typeface="Trebuchet MS"/>
                          <a:cs typeface="Trebuchet MS"/>
                        </a:rPr>
                        <a:t>Water </a:t>
                      </a:r>
                      <a:r>
                        <a:rPr lang="en-GB" sz="900" u="none" strike="noStrike" cap="none" dirty="0" err="1">
                          <a:solidFill>
                            <a:schemeClr val="tx2"/>
                          </a:solidFill>
                          <a:latin typeface="Trebuchet MS"/>
                          <a:ea typeface="Trebuchet MS"/>
                          <a:cs typeface="Trebuchet MS"/>
                        </a:rPr>
                        <a:t>lossess</a:t>
                      </a:r>
                      <a:endParaRPr sz="9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900" u="none" strike="noStrike" cap="none" dirty="0">
                          <a:solidFill>
                            <a:schemeClr val="tx2"/>
                          </a:solidFill>
                          <a:latin typeface="Trebuchet MS"/>
                          <a:ea typeface="Trebuchet MS"/>
                          <a:cs typeface="Trebuchet MS"/>
                        </a:rPr>
                        <a:t>0,</a:t>
                      </a:r>
                      <a:r>
                        <a:rPr lang="en-GB" sz="900" u="none" strike="noStrike" cap="none" dirty="0">
                          <a:solidFill>
                            <a:schemeClr val="tx2"/>
                          </a:solidFill>
                          <a:latin typeface="Trebuchet MS"/>
                          <a:ea typeface="Trebuchet MS"/>
                          <a:cs typeface="Trebuchet MS"/>
                        </a:rPr>
                        <a:t>56</a:t>
                      </a:r>
                      <a:endParaRPr sz="9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900" u="none" strike="noStrike" cap="none" dirty="0">
                          <a:solidFill>
                            <a:schemeClr val="tx2"/>
                          </a:solidFill>
                          <a:latin typeface="Trebuchet MS"/>
                          <a:ea typeface="Trebuchet MS"/>
                          <a:cs typeface="Trebuchet MS"/>
                        </a:rPr>
                        <a:t>0,</a:t>
                      </a:r>
                      <a:r>
                        <a:rPr lang="en-GB" sz="900" u="none" strike="noStrike" cap="none" dirty="0">
                          <a:solidFill>
                            <a:schemeClr val="tx2"/>
                          </a:solidFill>
                          <a:latin typeface="Trebuchet MS"/>
                          <a:ea typeface="Trebuchet MS"/>
                          <a:cs typeface="Trebuchet MS"/>
                        </a:rPr>
                        <a:t>25</a:t>
                      </a:r>
                      <a:endParaRPr sz="9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5"/>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7187745" name="Google Shape;552;p39"/>
          <p:cNvSpPr txBox="1"/>
          <p:nvPr/>
        </p:nvSpPr>
        <p:spPr bwMode="auto">
          <a:xfrm>
            <a:off x="761806" y="432325"/>
            <a:ext cx="5654100" cy="422399"/>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sz="1900" b="1" i="0" u="none" strike="noStrike" cap="none">
                <a:solidFill>
                  <a:srgbClr val="70AD47"/>
                </a:solidFill>
                <a:latin typeface="Trebuchet MS"/>
                <a:ea typeface="Trebuchet MS"/>
                <a:cs typeface="Trebuchet MS"/>
              </a:rPr>
              <a:t>EXPOSURE OF INHABITANTS</a:t>
            </a:r>
          </a:p>
        </p:txBody>
      </p:sp>
      <p:sp>
        <p:nvSpPr>
          <p:cNvPr id="465088056" name="Google Shape;553;p39"/>
          <p:cNvSpPr txBox="1"/>
          <p:nvPr/>
        </p:nvSpPr>
        <p:spPr bwMode="auto">
          <a:xfrm>
            <a:off x="847447" y="1221146"/>
            <a:ext cx="5482800" cy="1731900"/>
          </a:xfrm>
          <a:prstGeom prst="rect">
            <a:avLst/>
          </a:prstGeom>
          <a:noFill/>
          <a:ln>
            <a:noFill/>
          </a:ln>
        </p:spPr>
        <p:txBody>
          <a:bodyPr spcFirstLastPara="1" wrap="square" lIns="51400" tIns="25700" rIns="51400" bIns="25700" anchor="b" anchorCtr="0">
            <a:normAutofit lnSpcReduction="10000"/>
          </a:bodyPr>
          <a:lstStyle/>
          <a:p>
            <a:pPr marL="0" marR="0" lvl="0" indent="0" algn="l" rtl="0">
              <a:lnSpc>
                <a:spcPct val="90000"/>
              </a:lnSpc>
              <a:spcBef>
                <a:spcPts val="0"/>
              </a:spcBef>
              <a:spcAft>
                <a:spcPts val="0"/>
              </a:spcAft>
              <a:buClr>
                <a:srgbClr val="000000"/>
              </a:buClr>
              <a:buSzPts val="1800"/>
              <a:buFont typeface="Arial"/>
              <a:buNone/>
              <a:defRPr/>
            </a:pPr>
            <a:r>
              <a:rPr sz="1800" b="0" i="0" u="none" strike="noStrike" cap="none">
                <a:solidFill>
                  <a:srgbClr val="7F7F7F"/>
                </a:solidFill>
                <a:latin typeface="Trebuchet MS"/>
                <a:ea typeface="Trebuchet MS"/>
                <a:cs typeface="Trebuchet MS"/>
              </a:rPr>
              <a:t>AFTER ASSESSING VULNERABILITY, IT IS NECESSARY TO QUANTIFY TWO ADDITIONAL FACTORS TO DETERMINE THE LEVEL OF RISK:</a:t>
            </a: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0"/>
              </a:spcBef>
              <a:spcAft>
                <a:spcPts val="0"/>
              </a:spcAft>
              <a:buClr>
                <a:srgbClr val="000000"/>
              </a:buClr>
              <a:buSzPts val="1800"/>
              <a:buFont typeface="Arial"/>
              <a:buNone/>
              <a:defRPr/>
            </a:pPr>
            <a:endParaRPr sz="1800" b="0" i="0" u="none" strike="noStrike" cap="none">
              <a:solidFill>
                <a:srgbClr val="7F7F7F"/>
              </a:solidFill>
              <a:latin typeface="Trebuchet MS"/>
              <a:ea typeface="Trebuchet MS"/>
              <a:cs typeface="Trebuchet MS"/>
            </a:endParaRPr>
          </a:p>
          <a:p>
            <a:pPr marL="0" marR="0" lvl="0" indent="0" algn="l" rtl="0">
              <a:lnSpc>
                <a:spcPct val="90000"/>
              </a:lnSpc>
              <a:spcBef>
                <a:spcPts val="0"/>
              </a:spcBef>
              <a:spcAft>
                <a:spcPts val="0"/>
              </a:spcAft>
              <a:buClr>
                <a:srgbClr val="000000"/>
              </a:buClr>
              <a:buSzPts val="1800"/>
              <a:buFont typeface="Arial"/>
              <a:buNone/>
              <a:defRPr/>
            </a:pPr>
            <a:r>
              <a:rPr sz="1800" b="0" i="0" u="none" strike="noStrike" cap="none">
                <a:solidFill>
                  <a:srgbClr val="7F7F7F"/>
                </a:solidFill>
                <a:latin typeface="Trebuchet MS"/>
                <a:ea typeface="Trebuchet MS"/>
                <a:cs typeface="Trebuchet MS"/>
              </a:rPr>
              <a:t>-HAZARD</a:t>
            </a: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0"/>
              </a:spcBef>
              <a:spcAft>
                <a:spcPts val="0"/>
              </a:spcAft>
              <a:buClr>
                <a:srgbClr val="000000"/>
              </a:buClr>
              <a:buSzPts val="1800"/>
              <a:buFont typeface="Arial"/>
              <a:buNone/>
              <a:defRPr/>
            </a:pPr>
            <a:endParaRPr sz="1800" b="0" i="0" u="none" strike="noStrike" cap="none">
              <a:solidFill>
                <a:srgbClr val="7F7F7F"/>
              </a:solidFill>
              <a:latin typeface="Trebuchet MS"/>
              <a:ea typeface="Trebuchet MS"/>
              <a:cs typeface="Trebuchet MS"/>
            </a:endParaRPr>
          </a:p>
          <a:p>
            <a:pPr marL="0" marR="0" lvl="0" indent="0" algn="l" rtl="0">
              <a:lnSpc>
                <a:spcPct val="90000"/>
              </a:lnSpc>
              <a:spcBef>
                <a:spcPts val="0"/>
              </a:spcBef>
              <a:spcAft>
                <a:spcPts val="0"/>
              </a:spcAft>
              <a:buClr>
                <a:srgbClr val="000000"/>
              </a:buClr>
              <a:buSzPts val="1800"/>
              <a:buFont typeface="Arial"/>
              <a:buNone/>
              <a:defRPr/>
            </a:pPr>
            <a:r>
              <a:rPr sz="1800" b="0" i="0" u="none" strike="noStrike" cap="none">
                <a:solidFill>
                  <a:srgbClr val="7F7F7F"/>
                </a:solidFill>
                <a:latin typeface="Trebuchet MS"/>
                <a:ea typeface="Trebuchet MS"/>
                <a:cs typeface="Trebuchet MS"/>
              </a:rPr>
              <a:t>-EXPOSURE</a:t>
            </a:r>
            <a:endParaRPr sz="1150" b="0" i="0" u="none" strike="noStrike" cap="none">
              <a:solidFill>
                <a:srgbClr val="7F7F7F"/>
              </a:solidFill>
              <a:latin typeface="Trebuchet MS"/>
              <a:ea typeface="Trebuchet MS"/>
              <a:cs typeface="Trebuchet MS"/>
            </a:endParaRPr>
          </a:p>
        </p:txBody>
      </p:sp>
      <p:pic>
        <p:nvPicPr>
          <p:cNvPr id="1384726957" name="Google Shape;554;p39"/>
          <p:cNvPicPr/>
          <p:nvPr/>
        </p:nvPicPr>
        <p:blipFill>
          <a:blip r:embed="rId3">
            <a:alphaModFix/>
          </a:blip>
          <a:srcRect t="19555" r="14448"/>
          <a:stretch/>
        </p:blipFill>
        <p:spPr bwMode="auto">
          <a:xfrm>
            <a:off x="5353692" y="2385590"/>
            <a:ext cx="2380307" cy="2050011"/>
          </a:xfrm>
          <a:prstGeom prst="rect">
            <a:avLst/>
          </a:prstGeom>
          <a:noFill/>
          <a:ln>
            <a:noFill/>
          </a:ln>
        </p:spPr>
      </p:pic>
      <p:sp>
        <p:nvSpPr>
          <p:cNvPr id="861332221" name="Google Shape;555;p39"/>
          <p:cNvSpPr/>
          <p:nvPr/>
        </p:nvSpPr>
        <p:spPr bwMode="auto">
          <a:xfrm rot="407683">
            <a:off x="3165775" y="2376198"/>
            <a:ext cx="2812680" cy="101055"/>
          </a:xfrm>
          <a:prstGeom prst="rightArrow">
            <a:avLst>
              <a:gd name="adj1" fmla="val 50000"/>
              <a:gd name="adj2" fmla="val 50000"/>
            </a:avLst>
          </a:prstGeom>
          <a:solidFill>
            <a:srgbClr val="156082"/>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1535335293" name="Google Shape;556;p39"/>
          <p:cNvSpPr/>
          <p:nvPr/>
        </p:nvSpPr>
        <p:spPr bwMode="auto">
          <a:xfrm rot="900069">
            <a:off x="2822587" y="3128185"/>
            <a:ext cx="2047994" cy="139993"/>
          </a:xfrm>
          <a:prstGeom prst="rightArrow">
            <a:avLst>
              <a:gd name="adj1" fmla="val 50000"/>
              <a:gd name="adj2" fmla="val 50000"/>
            </a:avLst>
          </a:prstGeom>
          <a:solidFill>
            <a:srgbClr val="FFC000"/>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pic>
        <p:nvPicPr>
          <p:cNvPr id="2118738692" name="Google Shape;557;p39" descr="Immagine che contiene testo, schermata, diagramma, cerchio&#10;&#10;Descrizione generata automaticamente"/>
          <p:cNvPicPr/>
          <p:nvPr/>
        </p:nvPicPr>
        <p:blipFill>
          <a:blip r:embed="rId4">
            <a:alphaModFix/>
          </a:blip>
          <a:stretch/>
        </p:blipFill>
        <p:spPr bwMode="auto">
          <a:xfrm>
            <a:off x="1954917" y="3398892"/>
            <a:ext cx="1214747" cy="105467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94909415" name="Google Shape;569;p41"/>
          <p:cNvSpPr txBox="1"/>
          <p:nvPr/>
        </p:nvSpPr>
        <p:spPr bwMode="auto">
          <a:xfrm>
            <a:off x="644906" y="420000"/>
            <a:ext cx="5654100" cy="422399"/>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sz="1900" b="1" i="0" u="none" strike="noStrike" cap="none">
                <a:solidFill>
                  <a:srgbClr val="70AD47"/>
                </a:solidFill>
                <a:latin typeface="Trebuchet MS"/>
                <a:ea typeface="Trebuchet MS"/>
                <a:cs typeface="Trebuchet MS"/>
              </a:rPr>
              <a:t>HAZARD LIKELIHOOD</a:t>
            </a:r>
          </a:p>
        </p:txBody>
      </p:sp>
      <p:sp>
        <p:nvSpPr>
          <p:cNvPr id="798221255" name="Google Shape;570;p41"/>
          <p:cNvSpPr txBox="1"/>
          <p:nvPr/>
        </p:nvSpPr>
        <p:spPr bwMode="auto">
          <a:xfrm>
            <a:off x="2539022" y="3354445"/>
            <a:ext cx="3753600" cy="346200"/>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800"/>
              <a:buFont typeface="Arial"/>
              <a:buNone/>
              <a:defRPr/>
            </a:pPr>
            <a:r>
              <a:rPr sz="1800" b="0" i="0" u="none" strike="noStrike" cap="none" dirty="0">
                <a:solidFill>
                  <a:srgbClr val="7F7F7F"/>
                </a:solidFill>
                <a:latin typeface="Trebuchet MS"/>
                <a:ea typeface="Trebuchet MS"/>
                <a:cs typeface="Trebuchet MS"/>
              </a:rPr>
              <a:t>Hazard Value (HV) = 0.</a:t>
            </a:r>
            <a:r>
              <a:rPr lang="en-GB" sz="1800" b="0" i="0" u="none" strike="noStrike" cap="none" dirty="0">
                <a:solidFill>
                  <a:srgbClr val="7F7F7F"/>
                </a:solidFill>
                <a:latin typeface="Trebuchet MS"/>
                <a:ea typeface="Trebuchet MS"/>
                <a:cs typeface="Trebuchet MS"/>
              </a:rPr>
              <a:t>7</a:t>
            </a:r>
            <a:r>
              <a:rPr sz="1800" b="0" i="0" u="none" strike="noStrike" cap="none" dirty="0">
                <a:solidFill>
                  <a:srgbClr val="7F7F7F"/>
                </a:solidFill>
                <a:latin typeface="Trebuchet MS"/>
                <a:ea typeface="Trebuchet MS"/>
                <a:cs typeface="Trebuchet MS"/>
              </a:rPr>
              <a:t> (Probable)</a:t>
            </a:r>
            <a:endParaRPr sz="1150" b="0" i="0" u="none" strike="noStrike" cap="none" dirty="0">
              <a:solidFill>
                <a:srgbClr val="7F7F7F"/>
              </a:solidFill>
              <a:latin typeface="Trebuchet MS"/>
              <a:ea typeface="Trebuchet MS"/>
              <a:cs typeface="Trebuchet MS"/>
            </a:endParaRPr>
          </a:p>
        </p:txBody>
      </p:sp>
      <p:pic>
        <p:nvPicPr>
          <p:cNvPr id="1381400072" name="Google Shape;571;p41"/>
          <p:cNvPicPr/>
          <p:nvPr/>
        </p:nvPicPr>
        <p:blipFill>
          <a:blip r:embed="rId3">
            <a:alphaModFix/>
          </a:blip>
          <a:srcRect r="-3165" b="11581"/>
          <a:stretch/>
        </p:blipFill>
        <p:spPr bwMode="auto">
          <a:xfrm>
            <a:off x="1773688" y="1375345"/>
            <a:ext cx="5480738" cy="1752073"/>
          </a:xfrm>
          <a:prstGeom prst="rect">
            <a:avLst/>
          </a:prstGeom>
          <a:noFill/>
          <a:ln>
            <a:noFill/>
          </a:ln>
        </p:spPr>
      </p:pic>
      <p:sp>
        <p:nvSpPr>
          <p:cNvPr id="1798393696" name="Google Shape;572;p41"/>
          <p:cNvSpPr txBox="1"/>
          <p:nvPr/>
        </p:nvSpPr>
        <p:spPr bwMode="auto">
          <a:xfrm>
            <a:off x="2336232" y="3869764"/>
            <a:ext cx="4355700" cy="312000"/>
          </a:xfrm>
          <a:prstGeom prst="rect">
            <a:avLst/>
          </a:prstGeom>
          <a:noFill/>
          <a:ln>
            <a:noFill/>
          </a:ln>
        </p:spPr>
        <p:txBody>
          <a:bodyPr spcFirstLastPara="1" wrap="square" lIns="57575" tIns="28775" rIns="57575" bIns="28775" anchor="t" anchorCtr="0">
            <a:spAutoFit/>
          </a:bodyPr>
          <a:lstStyle/>
          <a:p>
            <a:pPr marL="0" marR="0" lvl="0" indent="0" algn="l" rtl="0">
              <a:lnSpc>
                <a:spcPct val="100000"/>
              </a:lnSpc>
              <a:spcBef>
                <a:spcPts val="0"/>
              </a:spcBef>
              <a:spcAft>
                <a:spcPts val="0"/>
              </a:spcAft>
              <a:buClr>
                <a:srgbClr val="000000"/>
              </a:buClr>
              <a:buSzPts val="1650"/>
              <a:buFont typeface="Arial"/>
              <a:buNone/>
              <a:defRPr/>
            </a:pPr>
            <a:r>
              <a:rPr sz="1650" b="1" i="0" u="none" strike="noStrike" cap="none">
                <a:solidFill>
                  <a:srgbClr val="7F7F7F"/>
                </a:solidFill>
                <a:latin typeface="Trebuchet MS"/>
                <a:ea typeface="Trebuchet MS"/>
                <a:cs typeface="Trebuchet MS"/>
              </a:rPr>
              <a:t>THIS INFORMATION IS PROVIDED BY SECAPs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73264213" name="Google Shape;552;p39"/>
          <p:cNvSpPr txBox="1"/>
          <p:nvPr/>
        </p:nvSpPr>
        <p:spPr bwMode="auto">
          <a:xfrm>
            <a:off x="761806" y="432325"/>
            <a:ext cx="5654100" cy="422399"/>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lang="en-GB" sz="1900" b="1" i="0" u="none" strike="noStrike" cap="none" dirty="0">
                <a:solidFill>
                  <a:srgbClr val="70AD47"/>
                </a:solidFill>
                <a:latin typeface="Trebuchet MS"/>
                <a:ea typeface="Trebuchet MS"/>
                <a:cs typeface="Trebuchet MS"/>
              </a:rPr>
              <a:t>NETWORK AT RISK</a:t>
            </a:r>
            <a:endParaRPr sz="1900" b="1" i="0" u="none" strike="noStrike" cap="none" dirty="0">
              <a:solidFill>
                <a:srgbClr val="70AD47"/>
              </a:solidFill>
              <a:latin typeface="Trebuchet MS"/>
              <a:ea typeface="Trebuchet MS"/>
              <a:cs typeface="Trebuchet MS"/>
            </a:endParaRPr>
          </a:p>
        </p:txBody>
      </p:sp>
      <p:graphicFrame>
        <p:nvGraphicFramePr>
          <p:cNvPr id="2136246190" name="Google Shape;166;g354dfb781ae_0_204"/>
          <p:cNvGraphicFramePr>
            <a:graphicFrameLocks/>
          </p:cNvGraphicFramePr>
          <p:nvPr>
            <p:extLst>
              <p:ext uri="{D42A27DB-BD31-4B8C-83A1-F6EECF244321}">
                <p14:modId xmlns:p14="http://schemas.microsoft.com/office/powerpoint/2010/main" val="1682919488"/>
              </p:ext>
            </p:extLst>
          </p:nvPr>
        </p:nvGraphicFramePr>
        <p:xfrm>
          <a:off x="393051" y="1667009"/>
          <a:ext cx="3783353" cy="854080"/>
        </p:xfrm>
        <a:graphic>
          <a:graphicData uri="http://schemas.openxmlformats.org/drawingml/2006/table">
            <a:tbl>
              <a:tblPr firstRow="1" bandRow="1">
                <a:noFill/>
              </a:tblPr>
              <a:tblGrid>
                <a:gridCol w="738911">
                  <a:extLst>
                    <a:ext uri="{9D8B030D-6E8A-4147-A177-3AD203B41FA5}">
                      <a16:colId xmlns:a16="http://schemas.microsoft.com/office/drawing/2014/main" val="20000"/>
                    </a:ext>
                  </a:extLst>
                </a:gridCol>
                <a:gridCol w="1295973">
                  <a:extLst>
                    <a:ext uri="{9D8B030D-6E8A-4147-A177-3AD203B41FA5}">
                      <a16:colId xmlns:a16="http://schemas.microsoft.com/office/drawing/2014/main" val="20001"/>
                    </a:ext>
                  </a:extLst>
                </a:gridCol>
                <a:gridCol w="1748469">
                  <a:extLst>
                    <a:ext uri="{9D8B030D-6E8A-4147-A177-3AD203B41FA5}">
                      <a16:colId xmlns:a16="http://schemas.microsoft.com/office/drawing/2014/main" val="20002"/>
                    </a:ext>
                  </a:extLst>
                </a:gridCol>
              </a:tblGrid>
              <a:tr h="239924">
                <a:tc>
                  <a:txBody>
                    <a:bodyPr/>
                    <a:lstStyle/>
                    <a:p>
                      <a:pPr marL="0" marR="0" lvl="0" indent="0" algn="l" rtl="0">
                        <a:lnSpc>
                          <a:spcPct val="100000"/>
                        </a:lnSpc>
                        <a:spcBef>
                          <a:spcPts val="0"/>
                        </a:spcBef>
                        <a:spcAft>
                          <a:spcPts val="0"/>
                        </a:spcAft>
                        <a:buClr>
                          <a:srgbClr val="000000"/>
                        </a:buClr>
                        <a:buSzPts val="1400"/>
                        <a:buFont typeface="Arial"/>
                        <a:buNone/>
                        <a:defRPr/>
                      </a:pPr>
                      <a:r>
                        <a:rPr lang="en-GB" sz="1400" u="none" strike="noStrike" cap="none">
                          <a:solidFill>
                            <a:schemeClr val="tx2"/>
                          </a:solidFill>
                          <a:latin typeface="Calibri"/>
                          <a:ea typeface="Calibri"/>
                          <a:cs typeface="Calibri"/>
                        </a:rPr>
                        <a:t>CODE</a:t>
                      </a:r>
                      <a:endParaRPr sz="1400" u="none" strike="noStrike" cap="none">
                        <a:solidFill>
                          <a:schemeClr val="tx2"/>
                        </a:solidFill>
                        <a:latin typeface="Calibri"/>
                        <a:ea typeface="Calibri"/>
                        <a:cs typeface="Calibri"/>
                      </a:endParaRPr>
                    </a:p>
                  </a:txBody>
                  <a:tcPr marL="68575" marR="68575" marT="34300" marB="34300"/>
                </a:tc>
                <a:tc>
                  <a:txBody>
                    <a:bodyPr/>
                    <a:lstStyle/>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tx2"/>
                          </a:solidFill>
                          <a:latin typeface="Calibri"/>
                          <a:ea typeface="Calibri"/>
                          <a:cs typeface="Calibri"/>
                        </a:rPr>
                        <a:t>CRITERION</a:t>
                      </a:r>
                    </a:p>
                  </a:txBody>
                  <a:tcPr marL="68575" marR="68575" marT="34300" marB="34300"/>
                </a:tc>
                <a:tc>
                  <a:txBody>
                    <a:bodyPr/>
                    <a:lstStyle/>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tx2"/>
                          </a:solidFill>
                          <a:latin typeface="Calibri"/>
                          <a:ea typeface="Calibri"/>
                          <a:cs typeface="Calibri"/>
                        </a:rPr>
                        <a:t>INDICATOR</a:t>
                      </a:r>
                    </a:p>
                  </a:txBody>
                  <a:tcPr marL="68575" marR="68575" marT="34300" marB="34300"/>
                </a:tc>
                <a:extLst>
                  <a:ext uri="{0D108BD9-81ED-4DB2-BD59-A6C34878D82A}">
                    <a16:rowId xmlns:a16="http://schemas.microsoft.com/office/drawing/2014/main" val="10000"/>
                  </a:ext>
                </a:extLst>
              </a:tr>
              <a:tr h="572120">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400" u="none" strike="noStrike" cap="none" dirty="0">
                          <a:solidFill>
                            <a:schemeClr val="tx2"/>
                          </a:solidFill>
                          <a:latin typeface="Calibri"/>
                          <a:ea typeface="Calibri"/>
                          <a:cs typeface="Calibri"/>
                        </a:rPr>
                        <a:t>D4.2-E1-E1</a:t>
                      </a:r>
                      <a:endParaRPr sz="1400" u="none" strike="noStrike" cap="none" dirty="0">
                        <a:solidFill>
                          <a:schemeClr val="tx2"/>
                        </a:solidFill>
                        <a:latin typeface="Calibri"/>
                        <a:ea typeface="Calibri"/>
                        <a:cs typeface="Calibri"/>
                      </a:endParaRPr>
                    </a:p>
                  </a:txBody>
                  <a:tcPr marL="68575" marR="68575" marT="34300" marB="34300"/>
                </a:tc>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400" u="none" strike="noStrike" cap="none" dirty="0">
                          <a:solidFill>
                            <a:schemeClr val="tx2"/>
                          </a:solidFill>
                          <a:latin typeface="Calibri"/>
                          <a:ea typeface="Calibri"/>
                          <a:cs typeface="Calibri"/>
                        </a:rPr>
                        <a:t>Network at risk</a:t>
                      </a:r>
                      <a:endParaRPr sz="1400" u="none" strike="noStrike" cap="none" dirty="0">
                        <a:solidFill>
                          <a:schemeClr val="tx2"/>
                        </a:solidFill>
                        <a:latin typeface="Calibri"/>
                        <a:ea typeface="Calibri"/>
                        <a:cs typeface="Calibri"/>
                      </a:endParaRPr>
                    </a:p>
                  </a:txBody>
                  <a:tcPr marL="68575" marR="68575" marT="34300" marB="34300"/>
                </a:tc>
                <a:tc>
                  <a:txBody>
                    <a:bodyPr/>
                    <a:lstStyle/>
                    <a:p>
                      <a:pPr marL="0" marR="0" lvl="0" indent="0" algn="l" rtl="0">
                        <a:lnSpc>
                          <a:spcPct val="100000"/>
                        </a:lnSpc>
                        <a:spcBef>
                          <a:spcPts val="0"/>
                        </a:spcBef>
                        <a:spcAft>
                          <a:spcPts val="0"/>
                        </a:spcAft>
                        <a:buClr>
                          <a:srgbClr val="000000"/>
                        </a:buClr>
                        <a:buSzPts val="1400"/>
                        <a:buFont typeface="Arial"/>
                        <a:buNone/>
                        <a:defRPr/>
                      </a:pPr>
                      <a:r>
                        <a:rPr lang="en-GB" sz="1400" u="none" strike="noStrike" cap="none" dirty="0">
                          <a:solidFill>
                            <a:schemeClr val="tx2"/>
                          </a:solidFill>
                          <a:latin typeface="Calibri"/>
                          <a:ea typeface="Calibri"/>
                          <a:cs typeface="Calibri"/>
                        </a:rPr>
                        <a:t>Length of water supply network</a:t>
                      </a:r>
                      <a:endParaRPr sz="1400" u="none" strike="noStrike" cap="none" dirty="0">
                        <a:solidFill>
                          <a:schemeClr val="tx2"/>
                        </a:solidFill>
                        <a:latin typeface="Calibri"/>
                        <a:ea typeface="Calibri"/>
                        <a:cs typeface="Calibri"/>
                      </a:endParaRPr>
                    </a:p>
                  </a:txBody>
                  <a:tcPr marL="68575" marR="68575" marT="34300" marB="34300"/>
                </a:tc>
                <a:extLst>
                  <a:ext uri="{0D108BD9-81ED-4DB2-BD59-A6C34878D82A}">
                    <a16:rowId xmlns:a16="http://schemas.microsoft.com/office/drawing/2014/main" val="10001"/>
                  </a:ext>
                </a:extLst>
              </a:tr>
            </a:tbl>
          </a:graphicData>
        </a:graphic>
      </p:graphicFrame>
      <p:pic>
        <p:nvPicPr>
          <p:cNvPr id="1025689856" name="Google Shape;167;g354dfb781ae_0_204"/>
          <p:cNvPicPr/>
          <p:nvPr/>
        </p:nvPicPr>
        <p:blipFill>
          <a:blip r:embed="rId3">
            <a:alphaModFix/>
          </a:blip>
          <a:stretch/>
        </p:blipFill>
        <p:spPr bwMode="auto">
          <a:xfrm>
            <a:off x="5153975" y="1488401"/>
            <a:ext cx="3783350" cy="2926915"/>
          </a:xfrm>
          <a:prstGeom prst="rect">
            <a:avLst/>
          </a:prstGeom>
          <a:noFill/>
          <a:ln>
            <a:noFill/>
          </a:ln>
        </p:spPr>
      </p:pic>
      <p:sp>
        <p:nvSpPr>
          <p:cNvPr id="419779372" name="Google Shape;168;g354dfb781ae_0_204"/>
          <p:cNvSpPr/>
          <p:nvPr/>
        </p:nvSpPr>
        <p:spPr bwMode="auto">
          <a:xfrm rot="1978827">
            <a:off x="3991786" y="2359584"/>
            <a:ext cx="1678588" cy="147267"/>
          </a:xfrm>
          <a:prstGeom prst="leftArrow">
            <a:avLst>
              <a:gd name="adj1" fmla="val 50000"/>
              <a:gd name="adj2" fmla="val 50000"/>
            </a:avLst>
          </a:prstGeom>
          <a:solidFill>
            <a:srgbClr val="FF00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rgbClr val="FFFFFF"/>
              </a:solidFill>
              <a:latin typeface="Trebuchet MS"/>
              <a:ea typeface="Trebuchet MS"/>
              <a:cs typeface="Trebuchet MS"/>
            </a:endParaRPr>
          </a:p>
        </p:txBody>
      </p:sp>
      <p:sp>
        <p:nvSpPr>
          <p:cNvPr id="1400656857" name="Google Shape;169;g354dfb781ae_0_204"/>
          <p:cNvSpPr/>
          <p:nvPr/>
        </p:nvSpPr>
        <p:spPr bwMode="auto">
          <a:xfrm>
            <a:off x="5153975" y="3003133"/>
            <a:ext cx="1085054" cy="566492"/>
          </a:xfrm>
          <a:prstGeom prst="rect">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rgbClr val="FFFFFF"/>
              </a:solidFill>
              <a:latin typeface="Trebuchet MS"/>
              <a:ea typeface="Trebuchet MS"/>
              <a:cs typeface="Trebuchet M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632685314" name="Google Shape;562;p40"/>
          <p:cNvSpPr txBox="1"/>
          <p:nvPr/>
        </p:nvSpPr>
        <p:spPr bwMode="auto">
          <a:xfrm>
            <a:off x="718731" y="352350"/>
            <a:ext cx="5654100" cy="422399"/>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sz="1900" b="1" i="0" u="none" strike="noStrike" cap="none">
                <a:solidFill>
                  <a:srgbClr val="70AD47"/>
                </a:solidFill>
                <a:latin typeface="Trebuchet MS"/>
                <a:ea typeface="Trebuchet MS"/>
                <a:cs typeface="Trebuchet MS"/>
              </a:rPr>
              <a:t>EXPOSURE OF INHABITANTS</a:t>
            </a:r>
          </a:p>
        </p:txBody>
      </p:sp>
      <p:pic>
        <p:nvPicPr>
          <p:cNvPr id="139660387" name="Google Shape;563;p40"/>
          <p:cNvPicPr/>
          <p:nvPr/>
        </p:nvPicPr>
        <p:blipFill>
          <a:blip r:embed="rId3">
            <a:alphaModFix/>
          </a:blip>
          <a:srcRect l="16230" r="15829" b="18882"/>
          <a:stretch/>
        </p:blipFill>
        <p:spPr bwMode="auto">
          <a:xfrm>
            <a:off x="2359127" y="1345217"/>
            <a:ext cx="4091840" cy="1155150"/>
          </a:xfrm>
          <a:prstGeom prst="rect">
            <a:avLst/>
          </a:prstGeom>
          <a:noFill/>
          <a:ln>
            <a:noFill/>
          </a:ln>
        </p:spPr>
      </p:pic>
      <p:sp>
        <p:nvSpPr>
          <p:cNvPr id="2147358160" name="Google Shape;564;p40"/>
          <p:cNvSpPr txBox="1"/>
          <p:nvPr/>
        </p:nvSpPr>
        <p:spPr bwMode="auto">
          <a:xfrm>
            <a:off x="2359127" y="2676554"/>
            <a:ext cx="4425900" cy="19164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Clr>
                <a:srgbClr val="000000"/>
              </a:buClr>
              <a:buSzPts val="1500"/>
              <a:buFont typeface="Arial"/>
              <a:buNone/>
              <a:defRPr/>
            </a:pPr>
            <a:r>
              <a:rPr lang="en-GB" sz="1500" b="0" i="0" u="none" strike="noStrike" cap="none" dirty="0">
                <a:solidFill>
                  <a:srgbClr val="7F7F7F"/>
                </a:solidFill>
                <a:latin typeface="Trebuchet MS"/>
                <a:ea typeface="Trebuchet MS"/>
                <a:cs typeface="Trebuchet MS"/>
              </a:rPr>
              <a:t>Length of water supply network </a:t>
            </a:r>
            <a:r>
              <a:rPr sz="1500" b="0" i="0" u="none" strike="noStrike" cap="none" dirty="0">
                <a:solidFill>
                  <a:srgbClr val="7F7F7F"/>
                </a:solidFill>
                <a:latin typeface="Trebuchet MS"/>
                <a:ea typeface="Trebuchet MS"/>
                <a:cs typeface="Trebuchet MS"/>
              </a:rPr>
              <a:t>= </a:t>
            </a:r>
            <a:r>
              <a:rPr lang="en-GB" sz="1500" dirty="0">
                <a:solidFill>
                  <a:srgbClr val="7F7F7F"/>
                </a:solidFill>
                <a:latin typeface="Trebuchet MS"/>
                <a:ea typeface="Trebuchet MS"/>
                <a:cs typeface="Trebuchet MS"/>
              </a:rPr>
              <a:t>54</a:t>
            </a:r>
            <a:r>
              <a:rPr lang="en-GB" sz="1500" b="0" i="0" u="none" strike="noStrike" cap="none" dirty="0">
                <a:solidFill>
                  <a:srgbClr val="7F7F7F"/>
                </a:solidFill>
                <a:latin typeface="Trebuchet MS"/>
                <a:ea typeface="Trebuchet MS"/>
                <a:cs typeface="Trebuchet MS"/>
              </a:rPr>
              <a:t> km</a:t>
            </a: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Critical value (1) = 100</a:t>
            </a:r>
            <a:r>
              <a:rPr lang="en-GB" sz="1500" b="0" i="0" u="none" strike="noStrike" cap="none" dirty="0">
                <a:solidFill>
                  <a:srgbClr val="7F7F7F"/>
                </a:solidFill>
                <a:latin typeface="Trebuchet MS"/>
                <a:ea typeface="Trebuchet MS"/>
                <a:cs typeface="Trebuchet MS"/>
              </a:rPr>
              <a:t> km and more</a:t>
            </a: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Optimal value (0) = </a:t>
            </a:r>
            <a:r>
              <a:rPr lang="en-GB" sz="1500" dirty="0">
                <a:solidFill>
                  <a:srgbClr val="7F7F7F"/>
                </a:solidFill>
                <a:latin typeface="Trebuchet MS"/>
                <a:ea typeface="Trebuchet MS"/>
                <a:cs typeface="Trebuchet MS"/>
              </a:rPr>
              <a:t>Less than 20 km</a:t>
            </a: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dirty="0" err="1">
                <a:solidFill>
                  <a:srgbClr val="7F7F7F"/>
                </a:solidFill>
                <a:latin typeface="Trebuchet MS"/>
                <a:ea typeface="Trebuchet MS"/>
                <a:cs typeface="Trebuchet MS"/>
              </a:rPr>
              <a:t>Normalised</a:t>
            </a:r>
            <a:r>
              <a:rPr sz="1500" b="0" i="0" u="none" strike="noStrike" cap="none" dirty="0">
                <a:solidFill>
                  <a:srgbClr val="7F7F7F"/>
                </a:solidFill>
                <a:latin typeface="Trebuchet MS"/>
                <a:ea typeface="Trebuchet MS"/>
                <a:cs typeface="Trebuchet MS"/>
              </a:rPr>
              <a:t> value (Exposure Value – EV) = </a:t>
            </a:r>
            <a:r>
              <a:rPr sz="1500" b="1" i="0" u="none" strike="noStrike" cap="none" dirty="0">
                <a:solidFill>
                  <a:srgbClr val="7F7F7F"/>
                </a:solidFill>
                <a:latin typeface="Trebuchet MS"/>
                <a:ea typeface="Trebuchet MS"/>
                <a:cs typeface="Trebuchet MS"/>
              </a:rPr>
              <a:t>0,</a:t>
            </a:r>
            <a:r>
              <a:rPr lang="en-GB" sz="1500" b="1" dirty="0">
                <a:solidFill>
                  <a:srgbClr val="7F7F7F"/>
                </a:solidFill>
                <a:latin typeface="Trebuchet MS"/>
                <a:ea typeface="Trebuchet MS"/>
                <a:cs typeface="Trebuchet MS"/>
              </a:rPr>
              <a:t>425</a:t>
            </a: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Exposure Level:</a:t>
            </a:r>
            <a:r>
              <a:rPr sz="1500" b="1" i="0" u="none" strike="noStrike" cap="none" dirty="0">
                <a:solidFill>
                  <a:srgbClr val="7F7F7F"/>
                </a:solidFill>
                <a:latin typeface="Trebuchet MS"/>
                <a:ea typeface="Trebuchet MS"/>
                <a:cs typeface="Trebuchet MS"/>
              </a:rPr>
              <a:t> </a:t>
            </a:r>
            <a:r>
              <a:rPr lang="en-GB" sz="1500" b="1" dirty="0">
                <a:solidFill>
                  <a:srgbClr val="7F7F7F"/>
                </a:solidFill>
                <a:latin typeface="Trebuchet MS"/>
                <a:ea typeface="Trebuchet MS"/>
                <a:cs typeface="Trebuchet MS"/>
              </a:rPr>
              <a:t>CRITICAL</a:t>
            </a: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76359238" name="Google Shape;577;p42"/>
          <p:cNvSpPr txBox="1"/>
          <p:nvPr/>
        </p:nvSpPr>
        <p:spPr bwMode="auto">
          <a:xfrm>
            <a:off x="669506" y="456950"/>
            <a:ext cx="5654100" cy="422399"/>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sz="1900" b="1" i="0" u="none" strike="noStrike" cap="none">
                <a:solidFill>
                  <a:srgbClr val="70AD47"/>
                </a:solidFill>
                <a:latin typeface="Trebuchet MS"/>
                <a:ea typeface="Trebuchet MS"/>
                <a:cs typeface="Trebuchet MS"/>
              </a:rPr>
              <a:t>RISK</a:t>
            </a:r>
            <a:r>
              <a:rPr lang="en-GB" sz="1900" b="1" i="0" u="none" strike="noStrike" cap="none">
                <a:solidFill>
                  <a:srgbClr val="70AD47"/>
                </a:solidFill>
                <a:latin typeface="Trebuchet MS"/>
                <a:ea typeface="Trebuchet MS"/>
                <a:cs typeface="Trebuchet MS"/>
              </a:rPr>
              <a:t> ASSESSMENT</a:t>
            </a:r>
            <a:endParaRPr sz="1900" b="1" i="0" u="none" strike="noStrike" cap="none">
              <a:solidFill>
                <a:srgbClr val="70AD47"/>
              </a:solidFill>
              <a:latin typeface="Trebuchet MS"/>
              <a:ea typeface="Trebuchet MS"/>
              <a:cs typeface="Trebuchet MS"/>
            </a:endParaRPr>
          </a:p>
        </p:txBody>
      </p:sp>
      <p:sp>
        <p:nvSpPr>
          <p:cNvPr id="1299284874" name="Google Shape;536;g354dfb781ae_1_264"/>
          <p:cNvSpPr txBox="1"/>
          <p:nvPr/>
        </p:nvSpPr>
        <p:spPr bwMode="auto">
          <a:xfrm>
            <a:off x="4554417" y="2580182"/>
            <a:ext cx="4545300" cy="338700"/>
          </a:xfrm>
          <a:prstGeom prst="rect">
            <a:avLst/>
          </a:prstGeom>
          <a:blipFill>
            <a:blip r:embed="rId3">
              <a:alphaModFix/>
            </a:blip>
            <a:srcRect b="2142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defRPr/>
            </a:pPr>
            <a:r>
              <a:rPr sz="1600" b="0" i="0" u="none" strike="noStrike" cap="none">
                <a:solidFill>
                  <a:schemeClr val="tx2"/>
                </a:solidFill>
                <a:latin typeface="Trebuchet MS"/>
                <a:ea typeface="Calibri"/>
                <a:cs typeface="Calibri"/>
              </a:rPr>
              <a:t> </a:t>
            </a:r>
          </a:p>
        </p:txBody>
      </p:sp>
      <p:sp>
        <p:nvSpPr>
          <p:cNvPr id="123008123" name="Google Shape;537;g354dfb781ae_1_264"/>
          <p:cNvSpPr txBox="1"/>
          <p:nvPr/>
        </p:nvSpPr>
        <p:spPr bwMode="auto">
          <a:xfrm>
            <a:off x="529481" y="1666462"/>
            <a:ext cx="4460700" cy="2809640"/>
          </a:xfrm>
          <a:prstGeom prst="rect">
            <a:avLst/>
          </a:prstGeom>
          <a:noFill/>
          <a:ln>
            <a:noFill/>
          </a:ln>
        </p:spPr>
        <p:txBody>
          <a:bodyPr spcFirstLastPara="1" wrap="square" lIns="91425" tIns="45700" rIns="91425" bIns="45700" anchor="t" anchorCtr="0">
            <a:spAutoFit/>
          </a:bodyPr>
          <a:lstStyle/>
          <a:p>
            <a:pPr marL="0" marR="161448" lvl="0" indent="0" algn="l" rtl="0">
              <a:lnSpc>
                <a:spcPct val="114999"/>
              </a:lnSpc>
              <a:spcBef>
                <a:spcPts val="0"/>
              </a:spcBef>
              <a:spcAft>
                <a:spcPts val="0"/>
              </a:spcAft>
              <a:buClr>
                <a:srgbClr val="000000"/>
              </a:buClr>
              <a:buSzPts val="2000"/>
              <a:buFont typeface="Arial"/>
              <a:buNone/>
              <a:defRPr/>
            </a:pPr>
            <a:endParaRPr sz="1600" b="0" i="0" u="none" strike="noStrike" cap="none" dirty="0">
              <a:solidFill>
                <a:schemeClr val="tx2"/>
              </a:solidFill>
              <a:latin typeface="Trebuchet MS"/>
              <a:ea typeface="Calibri"/>
              <a:cs typeface="Calibri"/>
            </a:endParaRPr>
          </a:p>
          <a:p>
            <a:pPr marL="257175" marR="161448" lvl="0" indent="-257175" algn="l" rtl="0">
              <a:lnSpc>
                <a:spcPct val="107000"/>
              </a:lnSpc>
              <a:spcBef>
                <a:spcPts val="450"/>
              </a:spcBef>
              <a:spcAft>
                <a:spcPts val="0"/>
              </a:spcAft>
              <a:buClr>
                <a:srgbClr val="144194"/>
              </a:buClr>
              <a:buSzPts val="2000"/>
              <a:buFont typeface="Arial"/>
              <a:buChar char="-"/>
              <a:defRPr/>
            </a:pPr>
            <a:r>
              <a:rPr sz="1600" b="1" i="0" u="none" strike="noStrike" cap="none" dirty="0">
                <a:solidFill>
                  <a:schemeClr val="tx2"/>
                </a:solidFill>
                <a:latin typeface="Trebuchet MS"/>
                <a:ea typeface="Calibri"/>
                <a:cs typeface="Calibri"/>
              </a:rPr>
              <a:t>Hazard Value</a:t>
            </a:r>
            <a:r>
              <a:rPr sz="1600" b="0" i="0" u="none" strike="noStrike" cap="none" dirty="0">
                <a:solidFill>
                  <a:schemeClr val="tx2"/>
                </a:solidFill>
                <a:latin typeface="Trebuchet MS"/>
                <a:ea typeface="Calibri"/>
                <a:cs typeface="Calibri"/>
              </a:rPr>
              <a:t> = 0,</a:t>
            </a:r>
            <a:r>
              <a:rPr lang="en-GB" sz="1600" b="0" i="0" u="none" strike="noStrike" cap="none" dirty="0">
                <a:solidFill>
                  <a:schemeClr val="tx2"/>
                </a:solidFill>
                <a:latin typeface="Trebuchet MS"/>
                <a:ea typeface="Calibri"/>
                <a:cs typeface="Calibri"/>
              </a:rPr>
              <a:t>8</a:t>
            </a:r>
            <a:endParaRPr sz="1600" b="0" i="0" u="none" strike="noStrike" cap="none" dirty="0">
              <a:solidFill>
                <a:schemeClr val="tx2"/>
              </a:solidFill>
              <a:latin typeface="Trebuchet MS"/>
              <a:ea typeface="Calibri"/>
              <a:cs typeface="Calibri"/>
            </a:endParaRPr>
          </a:p>
          <a:p>
            <a:pPr marL="257175" marR="161448" lvl="0" indent="-257175" algn="just" rtl="0">
              <a:lnSpc>
                <a:spcPct val="107000"/>
              </a:lnSpc>
              <a:spcBef>
                <a:spcPts val="1050"/>
              </a:spcBef>
              <a:spcAft>
                <a:spcPts val="0"/>
              </a:spcAft>
              <a:buClr>
                <a:srgbClr val="144194"/>
              </a:buClr>
              <a:buSzPts val="2000"/>
              <a:buFont typeface="Arial"/>
              <a:buChar char="-"/>
              <a:defRPr/>
            </a:pPr>
            <a:r>
              <a:rPr sz="1600" b="1" i="0" u="none" strike="noStrike" cap="none" dirty="0">
                <a:solidFill>
                  <a:schemeClr val="tx2"/>
                </a:solidFill>
                <a:latin typeface="Trebuchet MS"/>
                <a:ea typeface="Calibri"/>
                <a:cs typeface="Calibri"/>
              </a:rPr>
              <a:t>Exposure Value</a:t>
            </a:r>
            <a:r>
              <a:rPr sz="1600" b="0" i="0" u="none" strike="noStrike" cap="none" dirty="0">
                <a:solidFill>
                  <a:schemeClr val="tx2"/>
                </a:solidFill>
                <a:latin typeface="Trebuchet MS"/>
                <a:ea typeface="Calibri"/>
                <a:cs typeface="Calibri"/>
              </a:rPr>
              <a:t> =  0,</a:t>
            </a:r>
            <a:r>
              <a:rPr lang="en-GB" sz="1600" b="0" i="0" u="none" strike="noStrike" cap="none" dirty="0">
                <a:solidFill>
                  <a:schemeClr val="tx2"/>
                </a:solidFill>
                <a:latin typeface="Trebuchet MS"/>
                <a:ea typeface="Calibri"/>
                <a:cs typeface="Calibri"/>
              </a:rPr>
              <a:t>425</a:t>
            </a:r>
            <a:endParaRPr sz="1600" b="0" i="0" u="none" strike="noStrike" cap="none" dirty="0">
              <a:solidFill>
                <a:schemeClr val="tx2"/>
              </a:solidFill>
              <a:latin typeface="Trebuchet MS"/>
              <a:ea typeface="Calibri"/>
              <a:cs typeface="Calibri"/>
            </a:endParaRPr>
          </a:p>
          <a:p>
            <a:pPr marL="257175" marR="161448" lvl="0" indent="-257175" algn="just" rtl="0">
              <a:lnSpc>
                <a:spcPct val="107000"/>
              </a:lnSpc>
              <a:spcBef>
                <a:spcPts val="600"/>
              </a:spcBef>
              <a:spcAft>
                <a:spcPts val="0"/>
              </a:spcAft>
              <a:buClr>
                <a:srgbClr val="144194"/>
              </a:buClr>
              <a:buSzPts val="2000"/>
              <a:buFont typeface="Arial"/>
              <a:buChar char="-"/>
              <a:defRPr/>
            </a:pPr>
            <a:r>
              <a:rPr sz="1600" b="1" i="0" u="none" strike="noStrike" cap="none" dirty="0">
                <a:solidFill>
                  <a:schemeClr val="tx2"/>
                </a:solidFill>
                <a:latin typeface="Trebuchet MS"/>
                <a:ea typeface="Calibri"/>
                <a:cs typeface="Calibri"/>
              </a:rPr>
              <a:t>Vulnerability Value</a:t>
            </a:r>
            <a:r>
              <a:rPr sz="1600" b="0" i="0" u="none" strike="noStrike" cap="none" dirty="0">
                <a:solidFill>
                  <a:schemeClr val="tx2"/>
                </a:solidFill>
                <a:latin typeface="Trebuchet MS"/>
                <a:ea typeface="Calibri"/>
                <a:cs typeface="Calibri"/>
              </a:rPr>
              <a:t> = 0,</a:t>
            </a:r>
            <a:r>
              <a:rPr lang="en-GB" sz="1600" b="0" i="0" u="none" strike="noStrike" cap="none" dirty="0">
                <a:solidFill>
                  <a:schemeClr val="tx2"/>
                </a:solidFill>
                <a:latin typeface="Trebuchet MS"/>
                <a:ea typeface="Calibri"/>
                <a:cs typeface="Calibri"/>
              </a:rPr>
              <a:t>58</a:t>
            </a:r>
            <a:endParaRPr sz="1600" b="0" i="0" u="none" strike="noStrike" cap="none" dirty="0">
              <a:solidFill>
                <a:schemeClr val="tx2"/>
              </a:solidFill>
              <a:latin typeface="Trebuchet MS"/>
              <a:ea typeface="Calibri"/>
              <a:cs typeface="Calibri"/>
            </a:endParaRPr>
          </a:p>
          <a:p>
            <a:pPr marL="0" marR="161448" lvl="0" indent="0" algn="just" rtl="0">
              <a:lnSpc>
                <a:spcPct val="107000"/>
              </a:lnSpc>
              <a:spcBef>
                <a:spcPts val="600"/>
              </a:spcBef>
              <a:spcAft>
                <a:spcPts val="0"/>
              </a:spcAft>
              <a:buClr>
                <a:srgbClr val="000000"/>
              </a:buClr>
              <a:buSzPts val="2000"/>
              <a:buFont typeface="Arial"/>
              <a:buNone/>
              <a:defRPr/>
            </a:pPr>
            <a:endParaRPr sz="1600" b="0" i="0" u="none" strike="noStrike" cap="none" dirty="0">
              <a:solidFill>
                <a:schemeClr val="tx2"/>
              </a:solidFill>
              <a:latin typeface="Trebuchet MS"/>
              <a:ea typeface="Calibri"/>
              <a:cs typeface="Calibri"/>
            </a:endParaRPr>
          </a:p>
          <a:p>
            <a:pPr marL="257175" marR="161448" lvl="0" indent="-257175" algn="just" rtl="0">
              <a:lnSpc>
                <a:spcPct val="107000"/>
              </a:lnSpc>
              <a:spcBef>
                <a:spcPts val="600"/>
              </a:spcBef>
              <a:spcAft>
                <a:spcPts val="0"/>
              </a:spcAft>
              <a:buClr>
                <a:srgbClr val="144194"/>
              </a:buClr>
              <a:buSzPts val="2000"/>
              <a:buFont typeface="Calibri"/>
              <a:buChar char="-"/>
              <a:defRPr/>
            </a:pPr>
            <a:r>
              <a:rPr sz="1600" b="0" i="0" u="none" strike="noStrike" cap="none" dirty="0">
                <a:solidFill>
                  <a:schemeClr val="tx2"/>
                </a:solidFill>
                <a:latin typeface="Trebuchet MS"/>
                <a:ea typeface="Calibri"/>
                <a:cs typeface="Calibri"/>
              </a:rPr>
              <a:t>W</a:t>
            </a:r>
            <a:r>
              <a:rPr sz="1600" b="0" i="0" u="none" strike="noStrike" cap="none" baseline="-25000" dirty="0">
                <a:solidFill>
                  <a:schemeClr val="tx2"/>
                </a:solidFill>
                <a:latin typeface="Trebuchet MS"/>
                <a:ea typeface="Calibri"/>
                <a:cs typeface="Calibri"/>
              </a:rPr>
              <a:t>HV</a:t>
            </a:r>
            <a:r>
              <a:rPr sz="1600" b="0" i="0" u="none" strike="noStrike" cap="none" dirty="0">
                <a:solidFill>
                  <a:schemeClr val="tx2"/>
                </a:solidFill>
                <a:latin typeface="Trebuchet MS"/>
                <a:ea typeface="Calibri"/>
                <a:cs typeface="Calibri"/>
              </a:rPr>
              <a:t> weight of HV</a:t>
            </a:r>
          </a:p>
          <a:p>
            <a:pPr marL="257175" marR="161448" lvl="0" indent="-257175" algn="just" rtl="0">
              <a:lnSpc>
                <a:spcPct val="107000"/>
              </a:lnSpc>
              <a:spcBef>
                <a:spcPts val="600"/>
              </a:spcBef>
              <a:spcAft>
                <a:spcPts val="0"/>
              </a:spcAft>
              <a:buClr>
                <a:srgbClr val="144194"/>
              </a:buClr>
              <a:buSzPts val="2000"/>
              <a:buFont typeface="Calibri"/>
              <a:buChar char="-"/>
              <a:defRPr/>
            </a:pPr>
            <a:r>
              <a:rPr sz="1600" b="0" i="0" u="none" strike="noStrike" cap="none" dirty="0">
                <a:solidFill>
                  <a:schemeClr val="tx2"/>
                </a:solidFill>
                <a:latin typeface="Trebuchet MS"/>
                <a:ea typeface="Calibri"/>
                <a:cs typeface="Calibri"/>
              </a:rPr>
              <a:t>W</a:t>
            </a:r>
            <a:r>
              <a:rPr sz="1600" b="0" i="0" u="none" strike="noStrike" cap="none" baseline="-25000" dirty="0">
                <a:solidFill>
                  <a:schemeClr val="tx2"/>
                </a:solidFill>
                <a:latin typeface="Trebuchet MS"/>
                <a:ea typeface="Calibri"/>
                <a:cs typeface="Calibri"/>
              </a:rPr>
              <a:t>EV</a:t>
            </a:r>
            <a:r>
              <a:rPr sz="1600" b="0" i="0" u="none" strike="noStrike" cap="none" dirty="0">
                <a:solidFill>
                  <a:schemeClr val="tx2"/>
                </a:solidFill>
                <a:latin typeface="Trebuchet MS"/>
                <a:ea typeface="Calibri"/>
                <a:cs typeface="Calibri"/>
              </a:rPr>
              <a:t> weight of EV</a:t>
            </a:r>
          </a:p>
          <a:p>
            <a:pPr marL="257175" marR="161448" lvl="0" indent="-257175" algn="just" rtl="0">
              <a:lnSpc>
                <a:spcPct val="107000"/>
              </a:lnSpc>
              <a:spcBef>
                <a:spcPts val="600"/>
              </a:spcBef>
              <a:spcAft>
                <a:spcPts val="0"/>
              </a:spcAft>
              <a:buClr>
                <a:srgbClr val="144194"/>
              </a:buClr>
              <a:buSzPts val="2000"/>
              <a:buFont typeface="Calibri"/>
              <a:buChar char="-"/>
              <a:defRPr/>
            </a:pPr>
            <a:r>
              <a:rPr sz="1600" b="0" i="0" u="none" strike="noStrike" cap="none" dirty="0">
                <a:solidFill>
                  <a:schemeClr val="tx2"/>
                </a:solidFill>
                <a:latin typeface="Trebuchet MS"/>
                <a:ea typeface="Calibri"/>
                <a:cs typeface="Calibri"/>
              </a:rPr>
              <a:t>W</a:t>
            </a:r>
            <a:r>
              <a:rPr sz="1600" b="0" i="0" u="none" strike="noStrike" cap="none" baseline="-25000" dirty="0">
                <a:solidFill>
                  <a:schemeClr val="tx2"/>
                </a:solidFill>
                <a:latin typeface="Trebuchet MS"/>
                <a:ea typeface="Calibri"/>
                <a:cs typeface="Calibri"/>
              </a:rPr>
              <a:t>V</a:t>
            </a:r>
            <a:r>
              <a:rPr sz="1600" b="0" i="0" u="none" strike="noStrike" cap="none" dirty="0">
                <a:solidFill>
                  <a:schemeClr val="tx2"/>
                </a:solidFill>
                <a:latin typeface="Trebuchet MS"/>
                <a:ea typeface="Calibri"/>
                <a:cs typeface="Calibri"/>
              </a:rPr>
              <a:t> weight of VV</a:t>
            </a:r>
          </a:p>
        </p:txBody>
      </p:sp>
      <p:sp>
        <p:nvSpPr>
          <p:cNvPr id="974866688" name="Google Shape;538;g354dfb781ae_1_264"/>
          <p:cNvSpPr/>
          <p:nvPr/>
        </p:nvSpPr>
        <p:spPr bwMode="auto">
          <a:xfrm>
            <a:off x="3473625" y="3862375"/>
            <a:ext cx="231300" cy="227400"/>
          </a:xfrm>
          <a:prstGeom prst="rightArrow">
            <a:avLst>
              <a:gd name="adj1" fmla="val 50000"/>
              <a:gd name="adj2" fmla="val 50000"/>
            </a:avLst>
          </a:prstGeom>
          <a:solidFill>
            <a:srgbClr val="9AC43E"/>
          </a:solidFill>
          <a:ln w="25400"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defRPr/>
            </a:pPr>
            <a:endParaRPr sz="1600" b="0" i="0" u="none" strike="noStrike" cap="none">
              <a:solidFill>
                <a:schemeClr val="tx2"/>
              </a:solidFill>
              <a:latin typeface="Trebuchet MS"/>
              <a:ea typeface="Calibri"/>
              <a:cs typeface="Calibri"/>
            </a:endParaRPr>
          </a:p>
        </p:txBody>
      </p:sp>
      <p:sp>
        <p:nvSpPr>
          <p:cNvPr id="548801216" name="Google Shape;540;g354dfb781ae_1_264"/>
          <p:cNvSpPr/>
          <p:nvPr/>
        </p:nvSpPr>
        <p:spPr bwMode="auto">
          <a:xfrm>
            <a:off x="3473625" y="4234208"/>
            <a:ext cx="231300" cy="227400"/>
          </a:xfrm>
          <a:prstGeom prst="rightArrow">
            <a:avLst>
              <a:gd name="adj1" fmla="val 50000"/>
              <a:gd name="adj2" fmla="val 50000"/>
            </a:avLst>
          </a:prstGeom>
          <a:solidFill>
            <a:srgbClr val="9AC43E"/>
          </a:solidFill>
          <a:ln w="25400"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defRPr/>
            </a:pPr>
            <a:endParaRPr sz="1600" b="0" i="0" u="none" strike="noStrike" cap="none">
              <a:solidFill>
                <a:schemeClr val="tx2"/>
              </a:solidFill>
              <a:latin typeface="Trebuchet MS"/>
              <a:ea typeface="Calibri"/>
              <a:cs typeface="Calibri"/>
            </a:endParaRPr>
          </a:p>
        </p:txBody>
      </p:sp>
      <p:sp>
        <p:nvSpPr>
          <p:cNvPr id="2060755876" name="Google Shape;541;g354dfb781ae_1_264"/>
          <p:cNvSpPr txBox="1"/>
          <p:nvPr/>
        </p:nvSpPr>
        <p:spPr bwMode="auto">
          <a:xfrm>
            <a:off x="3846177" y="3806818"/>
            <a:ext cx="861300"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defRPr/>
            </a:pPr>
            <a:r>
              <a:rPr sz="1600" b="0" i="0" u="none" strike="noStrike" cap="none" dirty="0">
                <a:solidFill>
                  <a:schemeClr val="tx2"/>
                </a:solidFill>
                <a:latin typeface="Trebuchet MS"/>
                <a:ea typeface="Calibri"/>
                <a:cs typeface="Calibri"/>
              </a:rPr>
              <a:t>0,25</a:t>
            </a:r>
          </a:p>
        </p:txBody>
      </p:sp>
      <p:sp>
        <p:nvSpPr>
          <p:cNvPr id="786849709" name="Google Shape;542;g354dfb781ae_1_264"/>
          <p:cNvSpPr txBox="1"/>
          <p:nvPr/>
        </p:nvSpPr>
        <p:spPr bwMode="auto">
          <a:xfrm>
            <a:off x="3846177" y="4147808"/>
            <a:ext cx="861300"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defRPr/>
            </a:pPr>
            <a:r>
              <a:rPr sz="1600" b="0" i="0" u="none" strike="noStrike" cap="none">
                <a:solidFill>
                  <a:schemeClr val="tx2"/>
                </a:solidFill>
                <a:latin typeface="Trebuchet MS"/>
                <a:ea typeface="Calibri"/>
                <a:cs typeface="Calibri"/>
              </a:rPr>
              <a:t>0,25</a:t>
            </a:r>
          </a:p>
        </p:txBody>
      </p:sp>
      <p:sp>
        <p:nvSpPr>
          <p:cNvPr id="275231051" name="Google Shape;544;g354dfb781ae_1_264"/>
          <p:cNvSpPr txBox="1"/>
          <p:nvPr/>
        </p:nvSpPr>
        <p:spPr bwMode="auto">
          <a:xfrm>
            <a:off x="5368465" y="4031509"/>
            <a:ext cx="2464500"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defRPr/>
            </a:pPr>
            <a:r>
              <a:rPr sz="1600" b="0" i="0" u="none" strike="noStrike" cap="none" dirty="0">
                <a:solidFill>
                  <a:schemeClr val="tx2"/>
                </a:solidFill>
                <a:latin typeface="Trebuchet MS"/>
                <a:ea typeface="Calibri"/>
                <a:cs typeface="Calibri"/>
              </a:rPr>
              <a:t>RISK LEVEL = </a:t>
            </a:r>
            <a:r>
              <a:rPr sz="1600" b="1" i="0" u="none" strike="noStrike" cap="none" dirty="0">
                <a:solidFill>
                  <a:schemeClr val="tx2"/>
                </a:solidFill>
                <a:latin typeface="Trebuchet MS"/>
                <a:ea typeface="Calibri"/>
                <a:cs typeface="Calibri"/>
              </a:rPr>
              <a:t>0.</a:t>
            </a:r>
            <a:r>
              <a:rPr lang="en-GB" sz="1600" b="1" i="0" u="none" strike="noStrike" cap="none" dirty="0">
                <a:solidFill>
                  <a:schemeClr val="tx2"/>
                </a:solidFill>
                <a:latin typeface="Trebuchet MS"/>
                <a:ea typeface="Calibri"/>
                <a:cs typeface="Calibri"/>
              </a:rPr>
              <a:t>66</a:t>
            </a:r>
            <a:endParaRPr sz="1600" b="0" i="0" u="none" strike="noStrike" cap="none" dirty="0">
              <a:solidFill>
                <a:schemeClr val="tx2"/>
              </a:solidFill>
              <a:latin typeface="Trebuchet MS"/>
              <a:ea typeface="Calibri"/>
              <a:cs typeface="Calibri"/>
            </a:endParaRPr>
          </a:p>
          <a:p>
            <a:pPr marL="0" marR="0" lvl="0" indent="0" algn="ctr" rtl="0">
              <a:lnSpc>
                <a:spcPct val="100000"/>
              </a:lnSpc>
              <a:spcBef>
                <a:spcPts val="0"/>
              </a:spcBef>
              <a:spcAft>
                <a:spcPts val="0"/>
              </a:spcAft>
              <a:buClr>
                <a:srgbClr val="000000"/>
              </a:buClr>
              <a:buSzPts val="2000"/>
              <a:buFont typeface="Arial"/>
              <a:buNone/>
              <a:defRPr/>
            </a:pPr>
            <a:r>
              <a:rPr sz="1600" b="1" i="0" u="none" strike="noStrike" cap="none" dirty="0">
                <a:solidFill>
                  <a:schemeClr val="tx2"/>
                </a:solidFill>
                <a:latin typeface="Trebuchet MS"/>
                <a:ea typeface="Calibri"/>
                <a:cs typeface="Calibri"/>
              </a:rPr>
              <a:t>RATHER NEGATIVE</a:t>
            </a:r>
            <a:endParaRPr sz="1600" b="0" i="0" u="none" strike="noStrike" cap="none" dirty="0">
              <a:solidFill>
                <a:schemeClr val="tx2"/>
              </a:solidFill>
              <a:latin typeface="Trebuchet MS"/>
              <a:ea typeface="Calibri"/>
              <a:cs typeface="Calibri"/>
            </a:endParaRPr>
          </a:p>
        </p:txBody>
      </p:sp>
      <p:sp>
        <p:nvSpPr>
          <p:cNvPr id="463983427" name="Google Shape;545;g354dfb781ae_1_264"/>
          <p:cNvSpPr/>
          <p:nvPr/>
        </p:nvSpPr>
        <p:spPr bwMode="auto">
          <a:xfrm rot="-5400000" flipH="1">
            <a:off x="6374111" y="3399395"/>
            <a:ext cx="606600" cy="299400"/>
          </a:xfrm>
          <a:prstGeom prst="rightArrow">
            <a:avLst>
              <a:gd name="adj1" fmla="val 50000"/>
              <a:gd name="adj2" fmla="val 50000"/>
            </a:avLst>
          </a:prstGeom>
          <a:solidFill>
            <a:srgbClr val="9AC43E"/>
          </a:solidFill>
          <a:ln w="25400"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defRPr/>
            </a:pPr>
            <a:endParaRPr sz="1600" b="0" i="0" u="none" strike="noStrike" cap="none">
              <a:solidFill>
                <a:schemeClr val="tx2"/>
              </a:solidFill>
              <a:latin typeface="Trebuchet MS"/>
              <a:ea typeface="Calibri"/>
              <a:cs typeface="Calibri"/>
            </a:endParaRPr>
          </a:p>
        </p:txBody>
      </p:sp>
      <p:sp>
        <p:nvSpPr>
          <p:cNvPr id="1196561476" name="Google Shape;535;g354dfb781ae_1_264"/>
          <p:cNvSpPr txBox="1"/>
          <p:nvPr/>
        </p:nvSpPr>
        <p:spPr bwMode="auto">
          <a:xfrm>
            <a:off x="2474794" y="516639"/>
            <a:ext cx="7538700" cy="995341"/>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6000"/>
              <a:buFont typeface="Play"/>
              <a:buNone/>
              <a:defRPr/>
            </a:pPr>
            <a:r>
              <a:rPr lang="en-GB" sz="2000" b="1" i="0" u="none" strike="noStrike" cap="none" dirty="0">
                <a:solidFill>
                  <a:schemeClr val="tx2"/>
                </a:solidFill>
                <a:latin typeface="Trebuchet MS"/>
                <a:ea typeface="Calibri"/>
                <a:cs typeface="Calibri"/>
              </a:rPr>
              <a:t>Risk Category: </a:t>
            </a:r>
            <a:r>
              <a:rPr lang="en-GB" sz="2000" b="1" dirty="0">
                <a:solidFill>
                  <a:schemeClr val="tx2"/>
                </a:solidFill>
                <a:latin typeface="Trebuchet MS"/>
                <a:ea typeface="Calibri"/>
                <a:cs typeface="Calibri"/>
              </a:rPr>
              <a:t>Water </a:t>
            </a:r>
            <a:r>
              <a:rPr lang="en-GB" sz="2000" b="1" i="0" u="none" strike="noStrike" cap="none" dirty="0">
                <a:solidFill>
                  <a:schemeClr val="tx2"/>
                </a:solidFill>
                <a:latin typeface="Trebuchet MS"/>
                <a:ea typeface="Calibri"/>
                <a:cs typeface="Calibri"/>
              </a:rPr>
              <a:t>(</a:t>
            </a:r>
            <a:r>
              <a:rPr lang="en-GB" sz="2000" b="1" dirty="0">
                <a:solidFill>
                  <a:schemeClr val="tx2"/>
                </a:solidFill>
                <a:latin typeface="Trebuchet MS"/>
                <a:ea typeface="Calibri"/>
                <a:cs typeface="Calibri"/>
              </a:rPr>
              <a:t>D4</a:t>
            </a:r>
            <a:r>
              <a:rPr lang="en-GB" sz="2000" b="1" i="0" u="none" strike="noStrike" cap="none" dirty="0">
                <a:solidFill>
                  <a:schemeClr val="tx2"/>
                </a:solidFill>
                <a:latin typeface="Trebuchet MS"/>
                <a:ea typeface="Calibri"/>
                <a:cs typeface="Calibri"/>
              </a:rPr>
              <a:t>)</a:t>
            </a:r>
            <a:endParaRPr dirty="0"/>
          </a:p>
          <a:p>
            <a:pPr marL="0" marR="0" lvl="0" indent="0" algn="ctr" rtl="0">
              <a:lnSpc>
                <a:spcPct val="90000"/>
              </a:lnSpc>
              <a:spcBef>
                <a:spcPts val="0"/>
              </a:spcBef>
              <a:spcAft>
                <a:spcPts val="0"/>
              </a:spcAft>
              <a:buClr>
                <a:schemeClr val="dk1"/>
              </a:buClr>
              <a:buSzPts val="6000"/>
              <a:buFont typeface="Play"/>
              <a:buNone/>
              <a:defRPr/>
            </a:pPr>
            <a:r>
              <a:rPr lang="en-GB" sz="2000" b="1" dirty="0">
                <a:solidFill>
                  <a:schemeClr val="tx2"/>
                </a:solidFill>
                <a:latin typeface="Trebuchet MS"/>
                <a:ea typeface="Calibri"/>
                <a:cs typeface="Calibri"/>
              </a:rPr>
              <a:t>Exposure: Water supply network</a:t>
            </a:r>
            <a:endParaRPr sz="2000" b="1" i="0" u="none" strike="noStrike" cap="none" dirty="0">
              <a:solidFill>
                <a:schemeClr val="tx2"/>
              </a:solidFill>
              <a:latin typeface="Trebuchet MS"/>
              <a:ea typeface="Calibri"/>
              <a:cs typeface="Calibri"/>
            </a:endParaRPr>
          </a:p>
        </p:txBody>
      </p:sp>
      <p:sp>
        <p:nvSpPr>
          <p:cNvPr id="2070321407" name="Rectángulo 21"/>
          <p:cNvSpPr/>
          <p:nvPr/>
        </p:nvSpPr>
        <p:spPr bwMode="auto">
          <a:xfrm>
            <a:off x="4013794" y="416936"/>
            <a:ext cx="4460700" cy="1312830"/>
          </a:xfrm>
          <a:prstGeom prst="rect">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sz="1100">
              <a:solidFill>
                <a:schemeClr val="tx2"/>
              </a:solidFill>
              <a:latin typeface="Trebuchet MS"/>
            </a:endParaRPr>
          </a:p>
        </p:txBody>
      </p:sp>
      <p:sp>
        <p:nvSpPr>
          <p:cNvPr id="2" name="Google Shape;538;g354dfb781ae_1_264">
            <a:extLst>
              <a:ext uri="{FF2B5EF4-FFF2-40B4-BE49-F238E27FC236}">
                <a16:creationId xmlns:a16="http://schemas.microsoft.com/office/drawing/2014/main" id="{4696462B-979E-3B40-4651-2134C578D5EF}"/>
              </a:ext>
            </a:extLst>
          </p:cNvPr>
          <p:cNvSpPr/>
          <p:nvPr/>
        </p:nvSpPr>
        <p:spPr bwMode="auto">
          <a:xfrm>
            <a:off x="3473625" y="3499552"/>
            <a:ext cx="231300" cy="227400"/>
          </a:xfrm>
          <a:prstGeom prst="rightArrow">
            <a:avLst>
              <a:gd name="adj1" fmla="val 50000"/>
              <a:gd name="adj2" fmla="val 50000"/>
            </a:avLst>
          </a:prstGeom>
          <a:solidFill>
            <a:srgbClr val="9AC43E"/>
          </a:solidFill>
          <a:ln w="25400"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defRPr/>
            </a:pPr>
            <a:endParaRPr sz="1600" b="0" i="0" u="none" strike="noStrike" cap="none">
              <a:solidFill>
                <a:schemeClr val="tx2"/>
              </a:solidFill>
              <a:latin typeface="Trebuchet MS"/>
              <a:ea typeface="Calibri"/>
              <a:cs typeface="Calibri"/>
            </a:endParaRPr>
          </a:p>
        </p:txBody>
      </p:sp>
      <p:sp>
        <p:nvSpPr>
          <p:cNvPr id="3" name="Google Shape;541;g354dfb781ae_1_264">
            <a:extLst>
              <a:ext uri="{FF2B5EF4-FFF2-40B4-BE49-F238E27FC236}">
                <a16:creationId xmlns:a16="http://schemas.microsoft.com/office/drawing/2014/main" id="{4382A8C6-E24E-B595-67F1-165ED1DF9E84}"/>
              </a:ext>
            </a:extLst>
          </p:cNvPr>
          <p:cNvSpPr txBox="1"/>
          <p:nvPr/>
        </p:nvSpPr>
        <p:spPr bwMode="auto">
          <a:xfrm>
            <a:off x="3846177" y="3443995"/>
            <a:ext cx="861300"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defRPr/>
            </a:pPr>
            <a:r>
              <a:rPr sz="1600" b="0" i="0" u="none" strike="noStrike" cap="none" dirty="0">
                <a:solidFill>
                  <a:schemeClr val="tx2"/>
                </a:solidFill>
                <a:latin typeface="Trebuchet MS"/>
                <a:ea typeface="Calibri"/>
                <a:cs typeface="Calibri"/>
              </a:rPr>
              <a:t>0,</a:t>
            </a:r>
            <a:r>
              <a:rPr lang="en-GB" sz="1600" b="0" i="0" u="none" strike="noStrike" cap="none" dirty="0">
                <a:solidFill>
                  <a:schemeClr val="tx2"/>
                </a:solidFill>
                <a:latin typeface="Trebuchet MS"/>
                <a:ea typeface="Calibri"/>
                <a:cs typeface="Calibri"/>
              </a:rPr>
              <a:t>5</a:t>
            </a:r>
            <a:endParaRPr sz="1600" b="0" i="0" u="none" strike="noStrike" cap="none" dirty="0">
              <a:solidFill>
                <a:schemeClr val="tx2"/>
              </a:solidFill>
              <a:latin typeface="Trebuchet MS"/>
              <a:ea typeface="Calibri"/>
              <a:cs typeface="Calibri"/>
            </a:endParaRPr>
          </a:p>
        </p:txBody>
      </p:sp>
    </p:spTree>
  </p:cSld>
  <p:clrMapOvr>
    <a:masterClrMapping/>
  </p:clrMapOvr>
</p:sld>
</file>

<file path=ppt/theme/theme1.xml><?xml version="1.0" encoding="utf-8"?>
<a:theme xmlns:a="http://schemas.openxmlformats.org/drawingml/2006/main"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4542c7d-7b1a-4afc-909d-b8127a4ae4de" xsi:nil="true"/>
    <lcf76f155ced4ddcb4097134ff3c332f xmlns="3afd9d58-88a6-43ac-a57f-6f46d222935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BCA5A51514123F41B2B0CBE380212B15" ma:contentTypeVersion="13" ma:contentTypeDescription="Stvaranje novog dokumenta." ma:contentTypeScope="" ma:versionID="7e13de417a16ca82cd3eb0b9488bcb57">
  <xsd:schema xmlns:xsd="http://www.w3.org/2001/XMLSchema" xmlns:xs="http://www.w3.org/2001/XMLSchema" xmlns:p="http://schemas.microsoft.com/office/2006/metadata/properties" xmlns:ns2="3afd9d58-88a6-43ac-a57f-6f46d222935b" xmlns:ns3="c4542c7d-7b1a-4afc-909d-b8127a4ae4de" targetNamespace="http://schemas.microsoft.com/office/2006/metadata/properties" ma:root="true" ma:fieldsID="dc0226f8f134705d08db2f212daa8332" ns2:_="" ns3:_="">
    <xsd:import namespace="3afd9d58-88a6-43ac-a57f-6f46d222935b"/>
    <xsd:import namespace="c4542c7d-7b1a-4afc-909d-b8127a4ae4d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fd9d58-88a6-43ac-a57f-6f46d22293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Oznake slika" ma:readOnly="false" ma:fieldId="{5cf76f15-5ced-4ddc-b409-7134ff3c332f}" ma:taxonomyMulti="true" ma:sspId="c65529b3-693a-41aa-b0bf-d4da65b6367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4542c7d-7b1a-4afc-909d-b8127a4ae4d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ecf02e5-0238-4d22-85dc-2a8a6061e0e5}" ma:internalName="TaxCatchAll" ma:showField="CatchAllData" ma:web="c4542c7d-7b1a-4afc-909d-b8127a4ae4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Vrsta sadržaja"/>
        <xsd:element ref="dc:title" minOccurs="0" maxOccurs="1" ma:index="4" ma:displayName="Naslov"/>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22720F-A2C9-4E16-8738-37C219DFCDE4}">
  <ds:schemaRefs>
    <ds:schemaRef ds:uri="http://schemas.microsoft.com/office/2006/metadata/properties"/>
    <ds:schemaRef ds:uri="http://schemas.microsoft.com/office/infopath/2007/PartnerControls"/>
    <ds:schemaRef ds:uri="c4542c7d-7b1a-4afc-909d-b8127a4ae4de"/>
    <ds:schemaRef ds:uri="3afd9d58-88a6-43ac-a57f-6f46d222935b"/>
  </ds:schemaRefs>
</ds:datastoreItem>
</file>

<file path=customXml/itemProps2.xml><?xml version="1.0" encoding="utf-8"?>
<ds:datastoreItem xmlns:ds="http://schemas.openxmlformats.org/officeDocument/2006/customXml" ds:itemID="{13E9CB3A-0A0F-4563-B27D-BA7DF16A3648}">
  <ds:schemaRefs>
    <ds:schemaRef ds:uri="http://schemas.microsoft.com/sharepoint/v3/contenttype/forms"/>
  </ds:schemaRefs>
</ds:datastoreItem>
</file>

<file path=customXml/itemProps3.xml><?xml version="1.0" encoding="utf-8"?>
<ds:datastoreItem xmlns:ds="http://schemas.openxmlformats.org/officeDocument/2006/customXml" ds:itemID="{E504802D-8E5E-44B0-B3C5-372162C370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fd9d58-88a6-43ac-a57f-6f46d222935b"/>
    <ds:schemaRef ds:uri="c4542c7d-7b1a-4afc-909d-b8127a4ae4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6452</TotalTime>
  <Words>3339</Words>
  <Application>Microsoft Office PowerPoint</Application>
  <PresentationFormat>On-screen Show (16:9)</PresentationFormat>
  <Paragraphs>448</Paragraphs>
  <Slides>38</Slides>
  <Notes>38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Play</vt:lpstr>
      <vt:lpstr>Montserrat</vt:lpstr>
      <vt:lpstr>Noto Sans Symbols</vt:lpstr>
      <vt:lpstr>Trebuchet MS</vt:lpstr>
      <vt:lpstr>Arial</vt:lpstr>
      <vt:lpstr>Calibri</vt:lpstr>
      <vt:lpstr>Cambria Math</vt:lpstr>
      <vt:lpstr>1_CentralEurope_iService</vt:lpstr>
      <vt:lpstr>PowerPoint Presentation</vt:lpstr>
      <vt:lpstr>DROUGHT</vt:lpstr>
      <vt:lpstr>TYPES OF DROUGHT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OVERALL VULNERABILITY</vt:lpstr>
      <vt:lpstr>OVERALL VULNERABILITY</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Claudio Capitanio</dc:creator>
  <cp:lastModifiedBy>Ivona Prar</cp:lastModifiedBy>
  <cp:revision>7</cp:revision>
  <dcterms:created xsi:type="dcterms:W3CDTF">2025-03-18T17:43:02Z</dcterms:created>
  <dcterms:modified xsi:type="dcterms:W3CDTF">2025-10-06T09:24:55Z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0x010100BCA5A51514123F41B2B0CBE380212B15</vt:lpwstr>
  </property>
  <property fmtid="{D5CDD505-2E9C-101B-9397-08002B2CF9AE}" pid="3" name="MediaServiceImageTags">
    <vt:lpwstr/>
  </property>
</Properties>
</file>