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4"/>
  </p:sldMasterIdLst>
  <p:notesMasterIdLst>
    <p:notesMasterId r:id="rId34"/>
  </p:notesMasterIdLst>
  <p:sldIdLst>
    <p:sldId id="256" r:id="rId5"/>
    <p:sldId id="257" r:id="rId6"/>
    <p:sldId id="304" r:id="rId7"/>
    <p:sldId id="305" r:id="rId8"/>
    <p:sldId id="329" r:id="rId9"/>
    <p:sldId id="330" r:id="rId10"/>
    <p:sldId id="331" r:id="rId11"/>
    <p:sldId id="332" r:id="rId12"/>
    <p:sldId id="333" r:id="rId13"/>
    <p:sldId id="334" r:id="rId14"/>
    <p:sldId id="335" r:id="rId15"/>
    <p:sldId id="336" r:id="rId16"/>
    <p:sldId id="337" r:id="rId17"/>
    <p:sldId id="338" r:id="rId18"/>
    <p:sldId id="339" r:id="rId19"/>
    <p:sldId id="340" r:id="rId20"/>
    <p:sldId id="341" r:id="rId21"/>
    <p:sldId id="350" r:id="rId22"/>
    <p:sldId id="351" r:id="rId23"/>
    <p:sldId id="352" r:id="rId24"/>
    <p:sldId id="353" r:id="rId25"/>
    <p:sldId id="354" r:id="rId26"/>
    <p:sldId id="355" r:id="rId27"/>
    <p:sldId id="356" r:id="rId28"/>
    <p:sldId id="357" r:id="rId29"/>
    <p:sldId id="358" r:id="rId30"/>
    <p:sldId id="359" r:id="rId31"/>
    <p:sldId id="360" r:id="rId32"/>
    <p:sldId id="361" r:id="rId33"/>
  </p:sldIdLst>
  <p:sldSz cx="9144000" cy="5143500" type="screen16x9"/>
  <p:notesSz cx="6858000" cy="9144000"/>
  <p:embeddedFontLst>
    <p:embeddedFont>
      <p:font typeface="Cambria Math" panose="02040503050406030204" pitchFamily="18" charset="0"/>
      <p:regular r:id="rId35"/>
    </p:embeddedFont>
    <p:embeddedFont>
      <p:font typeface="Montserrat" panose="00000500000000000000" pitchFamily="2" charset="0"/>
      <p:regular r:id="rId36"/>
      <p:bold r:id="rId37"/>
      <p:italic r:id="rId38"/>
      <p:boldItalic r:id="rId39"/>
    </p:embeddedFont>
    <p:embeddedFont>
      <p:font typeface="Trebuchet MS" panose="020B0603020202020204" pitchFamily="34" charset="0"/>
      <p:regular r:id="rId40"/>
      <p:bold r:id="rId41"/>
      <p:italic r:id="rId42"/>
      <p:boldItalic r:id="rId4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defaultTextStyle>
  <p:extLst>
    <p:ext uri="{EFAFB233-063F-42B5-8137-9DF3F51BA10A}">
      <p15:sldGuideLst xmlns:p15="http://schemas.microsoft.com/office/powerpoint/2012/main">
        <p15:guide id="1" pos="5480">
          <p15:clr>
            <a:srgbClr val="A4A3A4"/>
          </p15:clr>
        </p15:guide>
        <p15:guide id="2" pos="2880">
          <p15:clr>
            <a:srgbClr val="A4A3A4"/>
          </p15:clr>
        </p15:guide>
        <p15:guide id="3" pos="363">
          <p15:clr>
            <a:srgbClr val="A4A3A4"/>
          </p15:clr>
        </p15:guide>
        <p15:guide id="4" pos="3220">
          <p15:clr>
            <a:srgbClr val="A4A3A4"/>
          </p15:clr>
        </p15:guide>
        <p15:guide id="5" pos="90">
          <p15:clr>
            <a:srgbClr val="A4A3A4"/>
          </p15:clr>
        </p15:guide>
        <p15:guide id="6" orient="horz" pos="16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47"/>
    <a:srgbClr val="C00000"/>
    <a:srgbClr val="ED7D31"/>
    <a:srgbClr val="FFC000"/>
    <a:srgbClr val="15608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34DCDA1-2905-4F39-BDB8-6E48AD9FA57C}">
  <a:tblStyle styleId="{434DCDA1-2905-4F39-BDB8-6E48AD9FA57C}" styleName="Table_0">
    <a:wholeTbl>
      <a:tcTxStyle>
        <a:srgbClr val="000000"/>
      </a:tcTxStyle>
      <a:tcStyle>
        <a:tcBdr>
          <a:left>
            <a:ln>
              <a:noFill/>
            </a:ln>
          </a:left>
          <a:right>
            <a:ln>
              <a:noFill/>
            </a:ln>
          </a:right>
          <a:top>
            <a:ln>
              <a:noFill/>
            </a:ln>
          </a:top>
          <a:bottom>
            <a:ln>
              <a:noFill/>
            </a:ln>
          </a:bottom>
        </a:tcBdr>
      </a:tcStyle>
    </a:wholeTbl>
    <a:band1H>
      <a:tcStyle>
        <a:tcBdr/>
      </a:tcStyle>
    </a:band1H>
    <a:band2H>
      <a:tcStyle>
        <a:tcBdr/>
      </a:tcStyle>
    </a:band2H>
    <a:band1V>
      <a:tcStyle>
        <a:tcBdr/>
      </a:tcStyle>
    </a:band1V>
    <a:band2V>
      <a:tcStyle>
        <a:tcBdr/>
      </a:tcStyle>
    </a:band2V>
    <a:lastCol>
      <a:tcStyle>
        <a:tcBdr/>
      </a:tcStyle>
    </a:lastCol>
    <a:firstCol>
      <a:tcStyle>
        <a:tcBdr/>
      </a:tcStyle>
    </a:firstCol>
    <a:lastRow>
      <a:tcStyle>
        <a:tcBdr/>
      </a:tcStyle>
    </a:lastRow>
    <a:seCell>
      <a:tcStyle>
        <a:tcBdr/>
      </a:tcStyle>
    </a:seCell>
    <a:swCell>
      <a:tcStyle>
        <a:tcBdr/>
      </a:tcStyle>
    </a:swCell>
    <a:firstRow>
      <a:tcStyle>
        <a:tcBdr/>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99" autoAdjust="0"/>
    <p:restoredTop sz="90799" autoAdjust="0"/>
  </p:normalViewPr>
  <p:slideViewPr>
    <p:cSldViewPr snapToGrid="0">
      <p:cViewPr varScale="1">
        <p:scale>
          <a:sx n="94" d="100"/>
          <a:sy n="94" d="100"/>
        </p:scale>
        <p:origin x="1090" y="82"/>
      </p:cViewPr>
      <p:guideLst>
        <p:guide pos="5480"/>
        <p:guide pos="2880"/>
        <p:guide pos="363"/>
        <p:guide pos="3220"/>
        <p:guide pos="90"/>
        <p:guide orient="horz" pos="16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5.fntdata"/><Relationship Id="rId21" Type="http://schemas.openxmlformats.org/officeDocument/2006/relationships/slide" Target="slides/slide17.xml"/><Relationship Id="rId34" Type="http://schemas.openxmlformats.org/officeDocument/2006/relationships/notesMaster" Target="notesMasters/notesMaster1.xml"/><Relationship Id="rId42" Type="http://schemas.openxmlformats.org/officeDocument/2006/relationships/font" Target="fonts/font8.fntdata"/><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2.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1.fntdata"/><Relationship Id="rId43" Type="http://schemas.openxmlformats.org/officeDocument/2006/relationships/font" Target="fonts/font9.fntdata"/><Relationship Id="rId48"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4.fntdata"/><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font" Target="fonts/font7.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vona Prar" userId="d00edb6d-68fb-4072-bd3a-44ed75947bf2" providerId="ADAL" clId="{22F704D8-C27B-491D-8ABA-EEF03968A921}"/>
    <pc:docChg chg="delSld">
      <pc:chgData name="Ivona Prar" userId="d00edb6d-68fb-4072-bd3a-44ed75947bf2" providerId="ADAL" clId="{22F704D8-C27B-491D-8ABA-EEF03968A921}" dt="2025-11-12T08:19:14.698" v="34" actId="47"/>
      <pc:docMkLst>
        <pc:docMk/>
      </pc:docMkLst>
      <pc:sldChg chg="del">
        <pc:chgData name="Ivona Prar" userId="d00edb6d-68fb-4072-bd3a-44ed75947bf2" providerId="ADAL" clId="{22F704D8-C27B-491D-8ABA-EEF03968A921}" dt="2025-11-12T08:19:00.598" v="2" actId="47"/>
        <pc:sldMkLst>
          <pc:docMk/>
          <pc:sldMk cId="0" sldId="262"/>
        </pc:sldMkLst>
      </pc:sldChg>
      <pc:sldChg chg="del">
        <pc:chgData name="Ivona Prar" userId="d00edb6d-68fb-4072-bd3a-44ed75947bf2" providerId="ADAL" clId="{22F704D8-C27B-491D-8ABA-EEF03968A921}" dt="2025-11-12T08:19:00.970" v="3" actId="47"/>
        <pc:sldMkLst>
          <pc:docMk/>
          <pc:sldMk cId="0" sldId="263"/>
        </pc:sldMkLst>
      </pc:sldChg>
      <pc:sldChg chg="del">
        <pc:chgData name="Ivona Prar" userId="d00edb6d-68fb-4072-bd3a-44ed75947bf2" providerId="ADAL" clId="{22F704D8-C27B-491D-8ABA-EEF03968A921}" dt="2025-11-12T08:19:01.343" v="4" actId="47"/>
        <pc:sldMkLst>
          <pc:docMk/>
          <pc:sldMk cId="0" sldId="264"/>
        </pc:sldMkLst>
      </pc:sldChg>
      <pc:sldChg chg="del">
        <pc:chgData name="Ivona Prar" userId="d00edb6d-68fb-4072-bd3a-44ed75947bf2" providerId="ADAL" clId="{22F704D8-C27B-491D-8ABA-EEF03968A921}" dt="2025-11-12T08:19:02.072" v="6" actId="47"/>
        <pc:sldMkLst>
          <pc:docMk/>
          <pc:sldMk cId="0" sldId="266"/>
        </pc:sldMkLst>
      </pc:sldChg>
      <pc:sldChg chg="del">
        <pc:chgData name="Ivona Prar" userId="d00edb6d-68fb-4072-bd3a-44ed75947bf2" providerId="ADAL" clId="{22F704D8-C27B-491D-8ABA-EEF03968A921}" dt="2025-11-12T08:19:03.105" v="9" actId="47"/>
        <pc:sldMkLst>
          <pc:docMk/>
          <pc:sldMk cId="0" sldId="267"/>
        </pc:sldMkLst>
      </pc:sldChg>
      <pc:sldChg chg="del">
        <pc:chgData name="Ivona Prar" userId="d00edb6d-68fb-4072-bd3a-44ed75947bf2" providerId="ADAL" clId="{22F704D8-C27B-491D-8ABA-EEF03968A921}" dt="2025-11-12T08:19:02.388" v="7" actId="47"/>
        <pc:sldMkLst>
          <pc:docMk/>
          <pc:sldMk cId="0" sldId="268"/>
        </pc:sldMkLst>
      </pc:sldChg>
      <pc:sldChg chg="del">
        <pc:chgData name="Ivona Prar" userId="d00edb6d-68fb-4072-bd3a-44ed75947bf2" providerId="ADAL" clId="{22F704D8-C27B-491D-8ABA-EEF03968A921}" dt="2025-11-12T08:19:03.530" v="10" actId="47"/>
        <pc:sldMkLst>
          <pc:docMk/>
          <pc:sldMk cId="0" sldId="272"/>
        </pc:sldMkLst>
      </pc:sldChg>
      <pc:sldChg chg="del">
        <pc:chgData name="Ivona Prar" userId="d00edb6d-68fb-4072-bd3a-44ed75947bf2" providerId="ADAL" clId="{22F704D8-C27B-491D-8ABA-EEF03968A921}" dt="2025-11-12T08:19:03.966" v="11" actId="47"/>
        <pc:sldMkLst>
          <pc:docMk/>
          <pc:sldMk cId="0" sldId="274"/>
        </pc:sldMkLst>
      </pc:sldChg>
      <pc:sldChg chg="del">
        <pc:chgData name="Ivona Prar" userId="d00edb6d-68fb-4072-bd3a-44ed75947bf2" providerId="ADAL" clId="{22F704D8-C27B-491D-8ABA-EEF03968A921}" dt="2025-11-12T08:19:10.669" v="26" actId="47"/>
        <pc:sldMkLst>
          <pc:docMk/>
          <pc:sldMk cId="0" sldId="293"/>
        </pc:sldMkLst>
      </pc:sldChg>
      <pc:sldChg chg="del">
        <pc:chgData name="Ivona Prar" userId="d00edb6d-68fb-4072-bd3a-44ed75947bf2" providerId="ADAL" clId="{22F704D8-C27B-491D-8ABA-EEF03968A921}" dt="2025-11-12T08:19:10.967" v="27" actId="47"/>
        <pc:sldMkLst>
          <pc:docMk/>
          <pc:sldMk cId="0" sldId="294"/>
        </pc:sldMkLst>
      </pc:sldChg>
      <pc:sldChg chg="del">
        <pc:chgData name="Ivona Prar" userId="d00edb6d-68fb-4072-bd3a-44ed75947bf2" providerId="ADAL" clId="{22F704D8-C27B-491D-8ABA-EEF03968A921}" dt="2025-11-12T08:19:11.526" v="28" actId="47"/>
        <pc:sldMkLst>
          <pc:docMk/>
          <pc:sldMk cId="0" sldId="295"/>
        </pc:sldMkLst>
      </pc:sldChg>
      <pc:sldChg chg="del">
        <pc:chgData name="Ivona Prar" userId="d00edb6d-68fb-4072-bd3a-44ed75947bf2" providerId="ADAL" clId="{22F704D8-C27B-491D-8ABA-EEF03968A921}" dt="2025-11-12T08:19:12.472" v="30" actId="47"/>
        <pc:sldMkLst>
          <pc:docMk/>
          <pc:sldMk cId="0" sldId="296"/>
        </pc:sldMkLst>
      </pc:sldChg>
      <pc:sldChg chg="del">
        <pc:chgData name="Ivona Prar" userId="d00edb6d-68fb-4072-bd3a-44ed75947bf2" providerId="ADAL" clId="{22F704D8-C27B-491D-8ABA-EEF03968A921}" dt="2025-11-12T08:19:12.020" v="29" actId="47"/>
        <pc:sldMkLst>
          <pc:docMk/>
          <pc:sldMk cId="0" sldId="297"/>
        </pc:sldMkLst>
      </pc:sldChg>
      <pc:sldChg chg="del">
        <pc:chgData name="Ivona Prar" userId="d00edb6d-68fb-4072-bd3a-44ed75947bf2" providerId="ADAL" clId="{22F704D8-C27B-491D-8ABA-EEF03968A921}" dt="2025-11-12T08:19:13.056" v="31" actId="47"/>
        <pc:sldMkLst>
          <pc:docMk/>
          <pc:sldMk cId="0" sldId="298"/>
        </pc:sldMkLst>
      </pc:sldChg>
      <pc:sldChg chg="del">
        <pc:chgData name="Ivona Prar" userId="d00edb6d-68fb-4072-bd3a-44ed75947bf2" providerId="ADAL" clId="{22F704D8-C27B-491D-8ABA-EEF03968A921}" dt="2025-11-12T08:19:13.627" v="32" actId="47"/>
        <pc:sldMkLst>
          <pc:docMk/>
          <pc:sldMk cId="0" sldId="299"/>
        </pc:sldMkLst>
      </pc:sldChg>
      <pc:sldChg chg="del">
        <pc:chgData name="Ivona Prar" userId="d00edb6d-68fb-4072-bd3a-44ed75947bf2" providerId="ADAL" clId="{22F704D8-C27B-491D-8ABA-EEF03968A921}" dt="2025-11-12T08:19:01.617" v="5" actId="47"/>
        <pc:sldMkLst>
          <pc:docMk/>
          <pc:sldMk cId="0" sldId="300"/>
        </pc:sldMkLst>
      </pc:sldChg>
      <pc:sldChg chg="del">
        <pc:chgData name="Ivona Prar" userId="d00edb6d-68fb-4072-bd3a-44ed75947bf2" providerId="ADAL" clId="{22F704D8-C27B-491D-8ABA-EEF03968A921}" dt="2025-11-12T08:19:14.024" v="33" actId="47"/>
        <pc:sldMkLst>
          <pc:docMk/>
          <pc:sldMk cId="0" sldId="301"/>
        </pc:sldMkLst>
      </pc:sldChg>
      <pc:sldChg chg="del">
        <pc:chgData name="Ivona Prar" userId="d00edb6d-68fb-4072-bd3a-44ed75947bf2" providerId="ADAL" clId="{22F704D8-C27B-491D-8ABA-EEF03968A921}" dt="2025-11-12T08:19:00.068" v="1" actId="47"/>
        <pc:sldMkLst>
          <pc:docMk/>
          <pc:sldMk cId="3182058477" sldId="307"/>
        </pc:sldMkLst>
      </pc:sldChg>
      <pc:sldChg chg="del">
        <pc:chgData name="Ivona Prar" userId="d00edb6d-68fb-4072-bd3a-44ed75947bf2" providerId="ADAL" clId="{22F704D8-C27B-491D-8ABA-EEF03968A921}" dt="2025-11-12T08:19:02.727" v="8" actId="47"/>
        <pc:sldMkLst>
          <pc:docMk/>
          <pc:sldMk cId="3532726583" sldId="308"/>
        </pc:sldMkLst>
      </pc:sldChg>
      <pc:sldChg chg="del">
        <pc:chgData name="Ivona Prar" userId="d00edb6d-68fb-4072-bd3a-44ed75947bf2" providerId="ADAL" clId="{22F704D8-C27B-491D-8ABA-EEF03968A921}" dt="2025-11-12T08:19:04.796" v="13" actId="47"/>
        <pc:sldMkLst>
          <pc:docMk/>
          <pc:sldMk cId="3007986622" sldId="309"/>
        </pc:sldMkLst>
      </pc:sldChg>
      <pc:sldChg chg="del">
        <pc:chgData name="Ivona Prar" userId="d00edb6d-68fb-4072-bd3a-44ed75947bf2" providerId="ADAL" clId="{22F704D8-C27B-491D-8ABA-EEF03968A921}" dt="2025-11-12T08:19:04.388" v="12" actId="47"/>
        <pc:sldMkLst>
          <pc:docMk/>
          <pc:sldMk cId="1985405008" sldId="310"/>
        </pc:sldMkLst>
      </pc:sldChg>
      <pc:sldChg chg="del">
        <pc:chgData name="Ivona Prar" userId="d00edb6d-68fb-4072-bd3a-44ed75947bf2" providerId="ADAL" clId="{22F704D8-C27B-491D-8ABA-EEF03968A921}" dt="2025-11-12T08:19:05.668" v="14" actId="47"/>
        <pc:sldMkLst>
          <pc:docMk/>
          <pc:sldMk cId="2945209761" sldId="311"/>
        </pc:sldMkLst>
      </pc:sldChg>
      <pc:sldChg chg="del">
        <pc:chgData name="Ivona Prar" userId="d00edb6d-68fb-4072-bd3a-44ed75947bf2" providerId="ADAL" clId="{22F704D8-C27B-491D-8ABA-EEF03968A921}" dt="2025-11-12T08:19:06.108" v="15" actId="47"/>
        <pc:sldMkLst>
          <pc:docMk/>
          <pc:sldMk cId="2703008699" sldId="312"/>
        </pc:sldMkLst>
      </pc:sldChg>
      <pc:sldChg chg="del">
        <pc:chgData name="Ivona Prar" userId="d00edb6d-68fb-4072-bd3a-44ed75947bf2" providerId="ADAL" clId="{22F704D8-C27B-491D-8ABA-EEF03968A921}" dt="2025-11-12T08:19:06.458" v="16" actId="47"/>
        <pc:sldMkLst>
          <pc:docMk/>
          <pc:sldMk cId="761756739" sldId="313"/>
        </pc:sldMkLst>
      </pc:sldChg>
      <pc:sldChg chg="del">
        <pc:chgData name="Ivona Prar" userId="d00edb6d-68fb-4072-bd3a-44ed75947bf2" providerId="ADAL" clId="{22F704D8-C27B-491D-8ABA-EEF03968A921}" dt="2025-11-12T08:19:06.891" v="17" actId="47"/>
        <pc:sldMkLst>
          <pc:docMk/>
          <pc:sldMk cId="4140925976" sldId="314"/>
        </pc:sldMkLst>
      </pc:sldChg>
      <pc:sldChg chg="del">
        <pc:chgData name="Ivona Prar" userId="d00edb6d-68fb-4072-bd3a-44ed75947bf2" providerId="ADAL" clId="{22F704D8-C27B-491D-8ABA-EEF03968A921}" dt="2025-11-12T08:19:07.313" v="18" actId="47"/>
        <pc:sldMkLst>
          <pc:docMk/>
          <pc:sldMk cId="1928122209" sldId="315"/>
        </pc:sldMkLst>
      </pc:sldChg>
      <pc:sldChg chg="del">
        <pc:chgData name="Ivona Prar" userId="d00edb6d-68fb-4072-bd3a-44ed75947bf2" providerId="ADAL" clId="{22F704D8-C27B-491D-8ABA-EEF03968A921}" dt="2025-11-12T08:19:07.758" v="19" actId="47"/>
        <pc:sldMkLst>
          <pc:docMk/>
          <pc:sldMk cId="3261026247" sldId="316"/>
        </pc:sldMkLst>
      </pc:sldChg>
      <pc:sldChg chg="del">
        <pc:chgData name="Ivona Prar" userId="d00edb6d-68fb-4072-bd3a-44ed75947bf2" providerId="ADAL" clId="{22F704D8-C27B-491D-8ABA-EEF03968A921}" dt="2025-11-12T08:19:08.193" v="20" actId="47"/>
        <pc:sldMkLst>
          <pc:docMk/>
          <pc:sldMk cId="2399233179" sldId="319"/>
        </pc:sldMkLst>
      </pc:sldChg>
      <pc:sldChg chg="del">
        <pc:chgData name="Ivona Prar" userId="d00edb6d-68fb-4072-bd3a-44ed75947bf2" providerId="ADAL" clId="{22F704D8-C27B-491D-8ABA-EEF03968A921}" dt="2025-11-12T08:19:08.525" v="21" actId="47"/>
        <pc:sldMkLst>
          <pc:docMk/>
          <pc:sldMk cId="2201344565" sldId="320"/>
        </pc:sldMkLst>
      </pc:sldChg>
      <pc:sldChg chg="del">
        <pc:chgData name="Ivona Prar" userId="d00edb6d-68fb-4072-bd3a-44ed75947bf2" providerId="ADAL" clId="{22F704D8-C27B-491D-8ABA-EEF03968A921}" dt="2025-11-12T08:19:08.958" v="22" actId="47"/>
        <pc:sldMkLst>
          <pc:docMk/>
          <pc:sldMk cId="314465591" sldId="321"/>
        </pc:sldMkLst>
      </pc:sldChg>
      <pc:sldChg chg="del">
        <pc:chgData name="Ivona Prar" userId="d00edb6d-68fb-4072-bd3a-44ed75947bf2" providerId="ADAL" clId="{22F704D8-C27B-491D-8ABA-EEF03968A921}" dt="2025-11-12T08:19:09.328" v="23" actId="47"/>
        <pc:sldMkLst>
          <pc:docMk/>
          <pc:sldMk cId="1501860334" sldId="324"/>
        </pc:sldMkLst>
      </pc:sldChg>
      <pc:sldChg chg="del">
        <pc:chgData name="Ivona Prar" userId="d00edb6d-68fb-4072-bd3a-44ed75947bf2" providerId="ADAL" clId="{22F704D8-C27B-491D-8ABA-EEF03968A921}" dt="2025-11-12T08:19:10.166" v="25" actId="47"/>
        <pc:sldMkLst>
          <pc:docMk/>
          <pc:sldMk cId="2653620819" sldId="325"/>
        </pc:sldMkLst>
      </pc:sldChg>
      <pc:sldChg chg="del">
        <pc:chgData name="Ivona Prar" userId="d00edb6d-68fb-4072-bd3a-44ed75947bf2" providerId="ADAL" clId="{22F704D8-C27B-491D-8ABA-EEF03968A921}" dt="2025-11-12T08:19:09.778" v="24" actId="47"/>
        <pc:sldMkLst>
          <pc:docMk/>
          <pc:sldMk cId="3223155576" sldId="326"/>
        </pc:sldMkLst>
      </pc:sldChg>
      <pc:sldChg chg="del">
        <pc:chgData name="Ivona Prar" userId="d00edb6d-68fb-4072-bd3a-44ed75947bf2" providerId="ADAL" clId="{22F704D8-C27B-491D-8ABA-EEF03968A921}" dt="2025-11-12T08:18:59.342" v="0" actId="47"/>
        <pc:sldMkLst>
          <pc:docMk/>
          <pc:sldMk cId="224328712" sldId="327"/>
        </pc:sldMkLst>
      </pc:sldChg>
      <pc:sldChg chg="del">
        <pc:chgData name="Ivona Prar" userId="d00edb6d-68fb-4072-bd3a-44ed75947bf2" providerId="ADAL" clId="{22F704D8-C27B-491D-8ABA-EEF03968A921}" dt="2025-11-12T08:19:14.698" v="34" actId="47"/>
        <pc:sldMkLst>
          <pc:docMk/>
          <pc:sldMk cId="2059288830" sldId="328"/>
        </pc:sldMkLst>
      </pc:sldChg>
      <pc:sldMasterChg chg="delSldLayout">
        <pc:chgData name="Ivona Prar" userId="d00edb6d-68fb-4072-bd3a-44ed75947bf2" providerId="ADAL" clId="{22F704D8-C27B-491D-8ABA-EEF03968A921}" dt="2025-11-12T08:19:14.698" v="34" actId="47"/>
        <pc:sldMasterMkLst>
          <pc:docMk/>
          <pc:sldMasterMk cId="0" sldId="2147483648"/>
        </pc:sldMasterMkLst>
        <pc:sldLayoutChg chg="del">
          <pc:chgData name="Ivona Prar" userId="d00edb6d-68fb-4072-bd3a-44ed75947bf2" providerId="ADAL" clId="{22F704D8-C27B-491D-8ABA-EEF03968A921}" dt="2025-11-12T08:19:14.698" v="34" actId="47"/>
          <pc:sldLayoutMkLst>
            <pc:docMk/>
            <pc:sldMasterMk cId="0" sldId="2147483648"/>
            <pc:sldLayoutMk cId="0" sldId="2147483657"/>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bwMode="auto">
        <a:xfrm>
          <a:off x="0" y="0"/>
          <a:ext cx="0" cy="0"/>
          <a:chOff x="0" y="0"/>
          <a:chExt cx="0" cy="0"/>
        </a:xfrm>
      </p:grpSpPr>
      <p:sp>
        <p:nvSpPr>
          <p:cNvPr id="1429686132" name="Google Shape;3;n"/>
          <p:cNvSpPr txBox="1">
            <a:spLocks noGrp="1"/>
          </p:cNvSpPr>
          <p:nvPr>
            <p:ph type="hdr" idx="2"/>
          </p:nvPr>
        </p:nvSpPr>
        <p:spPr bwMode="auto">
          <a:xfrm>
            <a:off x="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9pPr>
          </a:lstStyle>
          <a:p>
            <a:pPr>
              <a:defRPr/>
            </a:pPr>
            <a:endParaRPr/>
          </a:p>
        </p:txBody>
      </p:sp>
      <p:sp>
        <p:nvSpPr>
          <p:cNvPr id="733270090" name="Google Shape;4;n"/>
          <p:cNvSpPr txBox="1">
            <a:spLocks noGrp="1"/>
          </p:cNvSpPr>
          <p:nvPr>
            <p:ph type="dt" idx="10"/>
          </p:nvPr>
        </p:nvSpPr>
        <p:spPr bwMode="auto">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9pPr>
          </a:lstStyle>
          <a:p>
            <a:pPr>
              <a:defRPr/>
            </a:pPr>
            <a:endParaRPr/>
          </a:p>
        </p:txBody>
      </p:sp>
      <p:sp>
        <p:nvSpPr>
          <p:cNvPr id="959729704" name="Google Shape;5;n"/>
          <p:cNvSpPr>
            <a:spLocks noGrp="1" noRot="1" noChangeAspect="1"/>
          </p:cNvSpPr>
          <p:nvPr>
            <p:ph type="sldImg" idx="3"/>
          </p:nvPr>
        </p:nvSpPr>
        <p:spPr bwMode="auto">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5118025" name="Google Shape;6;n"/>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1pPr>
            <a:lvl2pPr marL="914400" marR="0" lvl="1"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2pPr>
            <a:lvl3pPr marL="1371600" marR="0" lvl="2"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3pPr>
            <a:lvl4pPr marL="1828800" marR="0" lvl="3"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4pPr>
            <a:lvl5pPr marL="2286000" marR="0" lvl="4"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5pPr>
            <a:lvl6pPr marL="2743200" marR="0" lvl="5"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6pPr>
            <a:lvl7pPr marL="3200400" marR="0" lvl="6"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7pPr>
            <a:lvl8pPr marL="3657600" marR="0" lvl="7"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8pPr>
            <a:lvl9pPr marL="4114800" marR="0" lvl="8"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9pPr>
          </a:lstStyle>
          <a:p>
            <a:pPr>
              <a:defRPr/>
            </a:pPr>
            <a:endParaRPr/>
          </a:p>
        </p:txBody>
      </p:sp>
      <p:sp>
        <p:nvSpPr>
          <p:cNvPr id="729086094" name="Google Shape;7;n"/>
          <p:cNvSpPr txBox="1">
            <a:spLocks noGrp="1"/>
          </p:cNvSpPr>
          <p:nvPr>
            <p:ph type="ftr" idx="11"/>
          </p:nvPr>
        </p:nvSpPr>
        <p:spPr bwMode="auto">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9pPr>
          </a:lstStyle>
          <a:p>
            <a:pPr>
              <a:defRPr/>
            </a:pPr>
            <a:endParaRPr/>
          </a:p>
        </p:txBody>
      </p:sp>
      <p:sp>
        <p:nvSpPr>
          <p:cNvPr id="102644344" name="Google Shape;8;n"/>
          <p:cNvSpPr txBox="1">
            <a:spLocks noGrp="1"/>
          </p:cNvSpPr>
          <p:nvPr>
            <p:ph type="sldNum" idx="12"/>
          </p:nvPr>
        </p:nvSpPr>
        <p:spPr bwMode="auto">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defRPr/>
            </a:pPr>
            <a:fld id="{00000000-1234-1234-1234-123412341234}" type="slidenum">
              <a:rPr sz="1200" b="0" i="0" u="none" strike="noStrike" cap="none">
                <a:solidFill>
                  <a:schemeClr val="dk1"/>
                </a:solidFill>
                <a:latin typeface="Trebuchet MS"/>
                <a:ea typeface="Trebuchet MS"/>
                <a:cs typeface="Trebuchet MS"/>
              </a:rPr>
              <a:t>‹#›</a:t>
            </a:fld>
            <a:endParaRPr sz="1200" b="0" i="0" u="none" strike="noStrike" cap="none">
              <a:solidFill>
                <a:schemeClr val="dk1"/>
              </a:solidFill>
              <a:latin typeface="Trebuchet MS"/>
              <a:ea typeface="Trebuchet MS"/>
              <a:cs typeface="Trebuchet MS"/>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ipcc.ch/sr15/chapter/glossary/"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2097428814" name="Google Shape;110;g35670ae33ce_0_0:notes"/>
          <p:cNvSpPr>
            <a:spLocks noGrp="1" noRot="1" noChangeAspect="1"/>
          </p:cNvSpPr>
          <p:nvPr>
            <p:ph type="sldImg" idx="2"/>
          </p:nvPr>
        </p:nvSpPr>
        <p:spPr bwMode="auto">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6891202" name="Google Shape;111;g35670ae33ce_0_0: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defRPr/>
            </a:pPr>
            <a:endParaRPr/>
          </a:p>
        </p:txBody>
      </p:sp>
      <p:sp>
        <p:nvSpPr>
          <p:cNvPr id="1785972623" name="Google Shape;112;g35670ae33ce_0_0:notes"/>
          <p:cNvSpPr txBox="1">
            <a:spLocks noGrp="1"/>
          </p:cNvSpPr>
          <p:nvPr>
            <p:ph type="sldNum" idx="12"/>
          </p:nvPr>
        </p:nvSpPr>
        <p:spPr bwMode="auto">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defRPr/>
            </a:pPr>
            <a:fld id="{00000000-1234-1234-1234-123412341234}" type="slidenum">
              <a:rPr/>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296432743" name="Google Shape;130;p2:notes"/>
          <p:cNvSpPr txBox="1">
            <a:spLocks noGrp="1"/>
          </p:cNvSpPr>
          <p:nvPr>
            <p:ph type="body" idx="1"/>
          </p:nvPr>
        </p:nvSpPr>
        <p:spPr bwMode="auto">
          <a:xfrm>
            <a:off x="685800" y="4400550"/>
            <a:ext cx="5486400" cy="3600450"/>
          </a:xfrm>
          <a:prstGeom prst="rect">
            <a:avLst/>
          </a:prstGeom>
          <a:noFill/>
          <a:ln>
            <a:noFill/>
          </a:ln>
        </p:spPr>
        <p:txBody>
          <a:bodyPr spcFirstLastPara="1" wrap="square" lIns="91425" tIns="45700" rIns="91425" bIns="45700" anchor="t" anchorCtr="0">
            <a:noAutofit/>
          </a:bodyPr>
          <a:lstStyle/>
          <a:p>
            <a:endParaRPr lang="en-GB" sz="1000" b="0" i="1" u="none" strike="noStrike" cap="none" dirty="0">
              <a:solidFill>
                <a:schemeClr val="dk1"/>
              </a:solidFill>
              <a:effectLst/>
              <a:latin typeface="Trebuchet MS"/>
              <a:ea typeface="Trebuchet MS"/>
              <a:cs typeface="Trebuchet MS"/>
            </a:endParaRPr>
          </a:p>
          <a:p>
            <a:r>
              <a:rPr lang="en-GB" sz="1000" b="0" i="1" u="none" strike="noStrike" cap="none" dirty="0">
                <a:solidFill>
                  <a:schemeClr val="dk1"/>
                </a:solidFill>
                <a:effectLst/>
                <a:latin typeface="Trebuchet MS"/>
                <a:ea typeface="Trebuchet MS"/>
                <a:cs typeface="Trebuchet MS"/>
              </a:rPr>
              <a:t>- Megadrought</a:t>
            </a:r>
            <a:r>
              <a:rPr lang="en-GB" sz="1000" b="0" i="0" u="none" strike="noStrike" cap="none" dirty="0">
                <a:solidFill>
                  <a:schemeClr val="dk1"/>
                </a:solidFill>
                <a:effectLst/>
                <a:latin typeface="Trebuchet MS"/>
                <a:ea typeface="Trebuchet MS"/>
                <a:cs typeface="Trebuchet MS"/>
              </a:rPr>
              <a:t> – “A megadrought is a very lengthy and pervasive drought, lasting much longer than normal, usually a decade or more” (</a:t>
            </a:r>
            <a:r>
              <a:rPr lang="en-GB" sz="1000" dirty="0">
                <a:solidFill>
                  <a:srgbClr val="7F7F7F"/>
                </a:solidFill>
                <a:hlinkClick r:id="rId3"/>
              </a:rPr>
              <a:t>https://www.ipcc.ch/sr15/chapter/glossary/</a:t>
            </a:r>
            <a:r>
              <a:rPr lang="en-GB" sz="1000" dirty="0">
                <a:solidFill>
                  <a:srgbClr val="7F7F7F"/>
                </a:solidFill>
              </a:rPr>
              <a:t>)</a:t>
            </a:r>
            <a:r>
              <a:rPr lang="en-GB" sz="1000" b="0" i="0" u="none" strike="noStrike" cap="none" dirty="0">
                <a:solidFill>
                  <a:schemeClr val="dk1"/>
                </a:solidFill>
                <a:effectLst/>
                <a:latin typeface="Trebuchet MS"/>
                <a:ea typeface="Trebuchet MS"/>
                <a:cs typeface="Trebuchet MS"/>
              </a:rPr>
              <a:t>) </a:t>
            </a:r>
          </a:p>
          <a:p>
            <a:pPr marL="171450" lvl="0" indent="-171450" algn="l" rtl="0">
              <a:lnSpc>
                <a:spcPct val="100000"/>
              </a:lnSpc>
              <a:spcBef>
                <a:spcPts val="0"/>
              </a:spcBef>
              <a:spcAft>
                <a:spcPts val="0"/>
              </a:spcAft>
              <a:buClr>
                <a:schemeClr val="dk1"/>
              </a:buClr>
              <a:buSzPts val="1400"/>
              <a:buFontTx/>
              <a:buChar char="-"/>
              <a:defRPr/>
            </a:pPr>
            <a:r>
              <a:rPr lang="en-GB" sz="1000" b="0" i="0" u="none" strike="noStrike" cap="none" dirty="0">
                <a:solidFill>
                  <a:schemeClr val="dk1"/>
                </a:solidFill>
                <a:effectLst/>
                <a:latin typeface="Trebuchet MS"/>
                <a:ea typeface="Trebuchet MS"/>
                <a:cs typeface="Trebuchet MS"/>
              </a:rPr>
              <a:t>Number of droughts has surged by nearly 30 per cent in frequency and intensity since 2000</a:t>
            </a:r>
          </a:p>
          <a:p>
            <a:pPr marL="171450" lvl="0" indent="-171450" algn="l" rtl="0">
              <a:lnSpc>
                <a:spcPct val="100000"/>
              </a:lnSpc>
              <a:spcBef>
                <a:spcPts val="0"/>
              </a:spcBef>
              <a:spcAft>
                <a:spcPts val="0"/>
              </a:spcAft>
              <a:buClr>
                <a:schemeClr val="dk1"/>
              </a:buClr>
              <a:buSzPts val="1400"/>
              <a:buFontTx/>
              <a:buChar char="-"/>
              <a:defRPr/>
            </a:pPr>
            <a:r>
              <a:rPr lang="en-GB" sz="1000" b="0" i="0" u="none" strike="noStrike" cap="none" dirty="0">
                <a:solidFill>
                  <a:schemeClr val="dk1"/>
                </a:solidFill>
                <a:effectLst/>
                <a:latin typeface="Trebuchet MS"/>
                <a:ea typeface="Trebuchet MS"/>
                <a:cs typeface="Trebuchet MS"/>
              </a:rPr>
              <a:t> result of a complicated set of events driven or amplified by climate change, as well as sometimes the mismanagement of land (For example, a hillside which is deforested is immediately degraded. The land will lose its resilience to extreme weather and will become more susceptible to both drought and flooding.)</a:t>
            </a:r>
          </a:p>
          <a:p>
            <a:pPr marL="171450" lvl="0" indent="-171450" algn="l" rtl="0">
              <a:lnSpc>
                <a:spcPct val="100000"/>
              </a:lnSpc>
              <a:spcBef>
                <a:spcPts val="0"/>
              </a:spcBef>
              <a:spcAft>
                <a:spcPts val="0"/>
              </a:spcAft>
              <a:buClr>
                <a:schemeClr val="dk1"/>
              </a:buClr>
              <a:buSzPts val="1400"/>
              <a:buFontTx/>
              <a:buChar char="-"/>
              <a:defRPr/>
            </a:pPr>
            <a:r>
              <a:rPr lang="en-GB" sz="1000" b="0" i="0" u="none" strike="noStrike" cap="none" dirty="0">
                <a:solidFill>
                  <a:schemeClr val="dk1"/>
                </a:solidFill>
                <a:effectLst/>
                <a:latin typeface="Trebuchet MS"/>
                <a:ea typeface="Trebuchet MS"/>
                <a:cs typeface="Trebuchet MS"/>
              </a:rPr>
              <a:t>WHO: An estimated 55 million people globally are affected by droughts every year, and they are the most serious hazard to livestock and crops in nearly every part of the world. Drought threatens people’s livelihoods, increases the risk of disease and death, and fuels mass migration. Water scarcity impacts 40% of the world’s population, and as many as 700 million people are at-risk of being displaced as a result of drought by 2030</a:t>
            </a:r>
          </a:p>
          <a:p>
            <a:pPr marL="171450" lvl="0" indent="-171450" algn="l" rtl="0">
              <a:lnSpc>
                <a:spcPct val="100000"/>
              </a:lnSpc>
              <a:spcBef>
                <a:spcPts val="0"/>
              </a:spcBef>
              <a:spcAft>
                <a:spcPts val="0"/>
              </a:spcAft>
              <a:buClr>
                <a:schemeClr val="dk1"/>
              </a:buClr>
              <a:buSzPts val="1400"/>
              <a:buFontTx/>
              <a:buChar char="-"/>
              <a:defRPr/>
            </a:pPr>
            <a:endParaRPr lang="en-GB" sz="1000" b="0" i="0" u="none" strike="noStrike" cap="none" dirty="0">
              <a:solidFill>
                <a:schemeClr val="dk1"/>
              </a:solidFill>
              <a:effectLst/>
              <a:latin typeface="Trebuchet MS"/>
              <a:ea typeface="Trebuchet MS"/>
              <a:cs typeface="Trebuchet MS"/>
            </a:endParaRPr>
          </a:p>
          <a:p>
            <a:pPr marL="0" lvl="0" indent="0" algn="l" rtl="0">
              <a:lnSpc>
                <a:spcPct val="100000"/>
              </a:lnSpc>
              <a:spcBef>
                <a:spcPts val="0"/>
              </a:spcBef>
              <a:spcAft>
                <a:spcPts val="0"/>
              </a:spcAft>
              <a:buClr>
                <a:schemeClr val="dk1"/>
              </a:buClr>
              <a:buSzPts val="1400"/>
              <a:buFontTx/>
              <a:buNone/>
              <a:defRPr/>
            </a:pPr>
            <a:br>
              <a:rPr lang="en-GB" dirty="0"/>
            </a:br>
            <a:r>
              <a:rPr lang="en-GB" dirty="0"/>
              <a:t>Additional info: </a:t>
            </a:r>
          </a:p>
          <a:p>
            <a:pPr marL="171450" lvl="0" indent="-171450" algn="l" rtl="0">
              <a:lnSpc>
                <a:spcPct val="100000"/>
              </a:lnSpc>
              <a:spcBef>
                <a:spcPts val="0"/>
              </a:spcBef>
              <a:spcAft>
                <a:spcPts val="0"/>
              </a:spcAft>
              <a:buClr>
                <a:schemeClr val="dk1"/>
              </a:buClr>
              <a:buSzPts val="1400"/>
              <a:buFontTx/>
              <a:buChar char="-"/>
              <a:defRPr/>
            </a:pPr>
            <a:r>
              <a:rPr lang="en-GB" dirty="0"/>
              <a:t>https://news.un.org/en/story/2024/12/1157696</a:t>
            </a:r>
          </a:p>
          <a:p>
            <a:pPr marL="171450" lvl="0" indent="-171450" algn="l" rtl="0">
              <a:lnSpc>
                <a:spcPct val="100000"/>
              </a:lnSpc>
              <a:spcBef>
                <a:spcPts val="0"/>
              </a:spcBef>
              <a:spcAft>
                <a:spcPts val="0"/>
              </a:spcAft>
              <a:buClr>
                <a:schemeClr val="dk1"/>
              </a:buClr>
              <a:buSzPts val="1400"/>
              <a:buFontTx/>
              <a:buChar char="-"/>
              <a:defRPr/>
            </a:pPr>
            <a:r>
              <a:rPr lang="en-GB" dirty="0"/>
              <a:t>https://www.ipcc.ch/report/ar6/wg1/chapter/chapter-11/</a:t>
            </a:r>
          </a:p>
          <a:p>
            <a:pPr marL="171450" lvl="0" indent="-171450" algn="l" rtl="0">
              <a:lnSpc>
                <a:spcPct val="100000"/>
              </a:lnSpc>
              <a:spcBef>
                <a:spcPts val="0"/>
              </a:spcBef>
              <a:spcAft>
                <a:spcPts val="0"/>
              </a:spcAft>
              <a:buClr>
                <a:schemeClr val="dk1"/>
              </a:buClr>
              <a:buSzPts val="1400"/>
              <a:buFontTx/>
              <a:buChar char="-"/>
              <a:defRPr/>
            </a:pPr>
            <a:r>
              <a:rPr lang="en-GB" dirty="0"/>
              <a:t>https://www.who.int/health-topics/drought/#tab=tab_1</a:t>
            </a:r>
            <a:endParaRPr dirty="0"/>
          </a:p>
        </p:txBody>
      </p:sp>
      <p:sp>
        <p:nvSpPr>
          <p:cNvPr id="1193676314" name="Google Shape;131;p2:notes"/>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B45B0AAD-EBA6-CA9C-7304-21CE5CA6C8C9}"/>
            </a:ext>
          </a:extLst>
        </p:cNvPr>
        <p:cNvGrpSpPr/>
        <p:nvPr/>
      </p:nvGrpSpPr>
      <p:grpSpPr bwMode="auto">
        <a:xfrm>
          <a:off x="0" y="0"/>
          <a:ext cx="0" cy="0"/>
          <a:chOff x="0" y="0"/>
          <a:chExt cx="0" cy="0"/>
        </a:xfrm>
      </p:grpSpPr>
      <p:sp>
        <p:nvSpPr>
          <p:cNvPr id="1296432743" name="Google Shape;130;p2:notes">
            <a:extLst>
              <a:ext uri="{FF2B5EF4-FFF2-40B4-BE49-F238E27FC236}">
                <a16:creationId xmlns:a16="http://schemas.microsoft.com/office/drawing/2014/main" id="{5932DDF1-516F-A4B5-BF16-6B3783A54869}"/>
              </a:ext>
            </a:extLst>
          </p:cNvPr>
          <p:cNvSpPr txBox="1">
            <a:spLocks noGrp="1"/>
          </p:cNvSpPr>
          <p:nvPr>
            <p:ph type="body" idx="1"/>
          </p:nvPr>
        </p:nvSpPr>
        <p:spPr bwMode="auto">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Clr>
                <a:schemeClr val="dk1"/>
              </a:buClr>
              <a:buSzPts val="1400"/>
              <a:buFontTx/>
              <a:buChar char="-"/>
              <a:defRPr/>
            </a:pPr>
            <a:endParaRPr lang="en-GB" sz="1000" b="0" i="0" u="none" strike="noStrike" cap="none" dirty="0">
              <a:solidFill>
                <a:schemeClr val="dk1"/>
              </a:solidFill>
              <a:effectLst/>
              <a:latin typeface="Trebuchet MS"/>
              <a:ea typeface="Trebuchet MS"/>
              <a:cs typeface="Trebuchet MS"/>
            </a:endParaRPr>
          </a:p>
          <a:p>
            <a:pPr marL="171450" lvl="0" indent="-171450" algn="l" rtl="0">
              <a:lnSpc>
                <a:spcPct val="100000"/>
              </a:lnSpc>
              <a:spcBef>
                <a:spcPts val="0"/>
              </a:spcBef>
              <a:spcAft>
                <a:spcPts val="0"/>
              </a:spcAft>
              <a:buClr>
                <a:schemeClr val="dk1"/>
              </a:buClr>
              <a:buSzPts val="1400"/>
              <a:buFontTx/>
              <a:buChar char="-"/>
              <a:defRPr/>
            </a:pPr>
            <a:endParaRPr dirty="0"/>
          </a:p>
        </p:txBody>
      </p:sp>
      <p:sp>
        <p:nvSpPr>
          <p:cNvPr id="1193676314" name="Google Shape;131;p2:notes">
            <a:extLst>
              <a:ext uri="{FF2B5EF4-FFF2-40B4-BE49-F238E27FC236}">
                <a16:creationId xmlns:a16="http://schemas.microsoft.com/office/drawing/2014/main" id="{ABEC8747-EE68-3300-6B67-88A243562498}"/>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329932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ADADBCD7-895D-6DCD-AA87-F3955D43C1B3}"/>
            </a:ext>
          </a:extLst>
        </p:cNvPr>
        <p:cNvGrpSpPr/>
        <p:nvPr/>
      </p:nvGrpSpPr>
      <p:grpSpPr bwMode="auto">
        <a:xfrm>
          <a:off x="0" y="0"/>
          <a:ext cx="0" cy="0"/>
          <a:chOff x="0" y="0"/>
          <a:chExt cx="0" cy="0"/>
        </a:xfrm>
      </p:grpSpPr>
      <p:sp>
        <p:nvSpPr>
          <p:cNvPr id="1296432743" name="Google Shape;130;p2:notes">
            <a:extLst>
              <a:ext uri="{FF2B5EF4-FFF2-40B4-BE49-F238E27FC236}">
                <a16:creationId xmlns:a16="http://schemas.microsoft.com/office/drawing/2014/main" id="{41A4308D-2DCF-9FA5-3745-0CDBE1CB3F62}"/>
              </a:ext>
            </a:extLst>
          </p:cNvPr>
          <p:cNvSpPr txBox="1">
            <a:spLocks noGrp="1"/>
          </p:cNvSpPr>
          <p:nvPr>
            <p:ph type="body" idx="1"/>
          </p:nvPr>
        </p:nvSpPr>
        <p:spPr bwMode="auto">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Clr>
                <a:schemeClr val="dk1"/>
              </a:buClr>
              <a:buSzPts val="1400"/>
              <a:buFontTx/>
              <a:buChar char="-"/>
              <a:defRPr/>
            </a:pPr>
            <a:endParaRPr lang="en-GB" sz="1000" b="0" i="0" u="none" strike="noStrike" cap="none" dirty="0">
              <a:solidFill>
                <a:schemeClr val="dk1"/>
              </a:solidFill>
              <a:effectLst/>
              <a:latin typeface="Trebuchet MS"/>
              <a:ea typeface="Trebuchet MS"/>
              <a:cs typeface="Trebuchet MS"/>
            </a:endParaRPr>
          </a:p>
          <a:p>
            <a:pPr marL="171450" lvl="0" indent="-171450" algn="l" rtl="0">
              <a:lnSpc>
                <a:spcPct val="100000"/>
              </a:lnSpc>
              <a:spcBef>
                <a:spcPts val="0"/>
              </a:spcBef>
              <a:spcAft>
                <a:spcPts val="0"/>
              </a:spcAft>
              <a:buClr>
                <a:schemeClr val="dk1"/>
              </a:buClr>
              <a:buSzPts val="1400"/>
              <a:buFontTx/>
              <a:buChar char="-"/>
              <a:defRPr/>
            </a:pPr>
            <a:endParaRPr dirty="0"/>
          </a:p>
        </p:txBody>
      </p:sp>
      <p:sp>
        <p:nvSpPr>
          <p:cNvPr id="1193676314" name="Google Shape;131;p2:notes">
            <a:extLst>
              <a:ext uri="{FF2B5EF4-FFF2-40B4-BE49-F238E27FC236}">
                <a16:creationId xmlns:a16="http://schemas.microsoft.com/office/drawing/2014/main" id="{3F905E26-2C96-9A04-89D0-48FA9B07A981}"/>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254420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2FFC6A6D-2D82-8245-8CBD-8955CADD6444}"/>
            </a:ext>
          </a:extLst>
        </p:cNvPr>
        <p:cNvGrpSpPr/>
        <p:nvPr/>
      </p:nvGrpSpPr>
      <p:grpSpPr bwMode="auto">
        <a:xfrm>
          <a:off x="0" y="0"/>
          <a:ext cx="0" cy="0"/>
          <a:chOff x="0" y="0"/>
          <a:chExt cx="0" cy="0"/>
        </a:xfrm>
      </p:grpSpPr>
      <p:sp>
        <p:nvSpPr>
          <p:cNvPr id="1296432743" name="Google Shape;130;p2:notes">
            <a:extLst>
              <a:ext uri="{FF2B5EF4-FFF2-40B4-BE49-F238E27FC236}">
                <a16:creationId xmlns:a16="http://schemas.microsoft.com/office/drawing/2014/main" id="{A0C5148B-FE95-2C01-1BFF-2BE37B9D0285}"/>
              </a:ext>
            </a:extLst>
          </p:cNvPr>
          <p:cNvSpPr txBox="1">
            <a:spLocks noGrp="1"/>
          </p:cNvSpPr>
          <p:nvPr>
            <p:ph type="body" idx="1"/>
          </p:nvPr>
        </p:nvSpPr>
        <p:spPr bwMode="auto">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Clr>
                <a:schemeClr val="dk1"/>
              </a:buClr>
              <a:buSzPts val="1400"/>
              <a:buFontTx/>
              <a:buChar char="-"/>
              <a:defRPr/>
            </a:pPr>
            <a:endParaRPr dirty="0"/>
          </a:p>
        </p:txBody>
      </p:sp>
      <p:sp>
        <p:nvSpPr>
          <p:cNvPr id="1193676314" name="Google Shape;131;p2:notes">
            <a:extLst>
              <a:ext uri="{FF2B5EF4-FFF2-40B4-BE49-F238E27FC236}">
                <a16:creationId xmlns:a16="http://schemas.microsoft.com/office/drawing/2014/main" id="{0B638329-E8BA-52F4-7146-8972F90EDB0D}"/>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043314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978AE805-2477-F508-0A69-45F9AB977540}"/>
            </a:ext>
          </a:extLst>
        </p:cNvPr>
        <p:cNvGrpSpPr/>
        <p:nvPr/>
      </p:nvGrpSpPr>
      <p:grpSpPr bwMode="auto">
        <a:xfrm>
          <a:off x="0" y="0"/>
          <a:ext cx="0" cy="0"/>
          <a:chOff x="0" y="0"/>
          <a:chExt cx="0" cy="0"/>
        </a:xfrm>
      </p:grpSpPr>
      <p:sp>
        <p:nvSpPr>
          <p:cNvPr id="1915181196" name="Google Shape;165;p7:notes">
            <a:extLst>
              <a:ext uri="{FF2B5EF4-FFF2-40B4-BE49-F238E27FC236}">
                <a16:creationId xmlns:a16="http://schemas.microsoft.com/office/drawing/2014/main" id="{B402BFE6-C7B0-06C0-4349-154FB36A9030}"/>
              </a:ext>
            </a:extLst>
          </p:cNvPr>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000"/>
              <a:buFont typeface="Trebuchet MS"/>
              <a:buNone/>
              <a:defRPr/>
            </a:pPr>
            <a:endParaRPr/>
          </a:p>
        </p:txBody>
      </p:sp>
      <p:sp>
        <p:nvSpPr>
          <p:cNvPr id="1830158665" name="Google Shape;166;p7:notes">
            <a:extLst>
              <a:ext uri="{FF2B5EF4-FFF2-40B4-BE49-F238E27FC236}">
                <a16:creationId xmlns:a16="http://schemas.microsoft.com/office/drawing/2014/main" id="{D3E150EB-41BE-6961-34C1-1585A9C3C271}"/>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865027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94D4D17C-713A-7EA6-5DFC-5BC40FCB952E}"/>
            </a:ext>
          </a:extLst>
        </p:cNvPr>
        <p:cNvGrpSpPr/>
        <p:nvPr/>
      </p:nvGrpSpPr>
      <p:grpSpPr bwMode="auto">
        <a:xfrm>
          <a:off x="0" y="0"/>
          <a:ext cx="0" cy="0"/>
          <a:chOff x="0" y="0"/>
          <a:chExt cx="0" cy="0"/>
        </a:xfrm>
      </p:grpSpPr>
      <p:sp>
        <p:nvSpPr>
          <p:cNvPr id="1413834060" name="Google Shape;183;p9:notes">
            <a:extLst>
              <a:ext uri="{FF2B5EF4-FFF2-40B4-BE49-F238E27FC236}">
                <a16:creationId xmlns:a16="http://schemas.microsoft.com/office/drawing/2014/main" id="{442F1F61-87CC-3A0F-88A1-25C476D96E15}"/>
              </a:ext>
            </a:extLst>
          </p:cNvPr>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000"/>
              <a:buFont typeface="Trebuchet MS"/>
              <a:buNone/>
              <a:defRPr/>
            </a:pPr>
            <a:endParaRPr/>
          </a:p>
        </p:txBody>
      </p:sp>
      <p:sp>
        <p:nvSpPr>
          <p:cNvPr id="648301545" name="Google Shape;184;p9:notes">
            <a:extLst>
              <a:ext uri="{FF2B5EF4-FFF2-40B4-BE49-F238E27FC236}">
                <a16:creationId xmlns:a16="http://schemas.microsoft.com/office/drawing/2014/main" id="{3DBDE5D1-9C12-AEE7-E0F5-17B3350E1563}"/>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55070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E4F61174-6791-0E17-E256-37F30114209C}"/>
            </a:ext>
          </a:extLst>
        </p:cNvPr>
        <p:cNvGrpSpPr/>
        <p:nvPr/>
      </p:nvGrpSpPr>
      <p:grpSpPr bwMode="auto">
        <a:xfrm>
          <a:off x="0" y="0"/>
          <a:ext cx="0" cy="0"/>
          <a:chOff x="0" y="0"/>
          <a:chExt cx="0" cy="0"/>
        </a:xfrm>
      </p:grpSpPr>
      <p:sp>
        <p:nvSpPr>
          <p:cNvPr id="1166404299" name="Google Shape;192;p10:notes">
            <a:extLst>
              <a:ext uri="{FF2B5EF4-FFF2-40B4-BE49-F238E27FC236}">
                <a16:creationId xmlns:a16="http://schemas.microsoft.com/office/drawing/2014/main" id="{42A7E2B5-3487-E499-C756-1D3690D8666C}"/>
              </a:ext>
            </a:extLst>
          </p:cNvPr>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000"/>
              <a:buFont typeface="Trebuchet MS"/>
              <a:buNone/>
              <a:defRPr/>
            </a:pPr>
            <a:endParaRPr/>
          </a:p>
        </p:txBody>
      </p:sp>
      <p:sp>
        <p:nvSpPr>
          <p:cNvPr id="1157838969" name="Google Shape;193;p10:notes">
            <a:extLst>
              <a:ext uri="{FF2B5EF4-FFF2-40B4-BE49-F238E27FC236}">
                <a16:creationId xmlns:a16="http://schemas.microsoft.com/office/drawing/2014/main" id="{11EABF4F-BDA3-EAEA-909F-178968B55B92}"/>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7069120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23C342EC-2C99-4A01-D51C-6AFE450CAB8F}"/>
            </a:ext>
          </a:extLst>
        </p:cNvPr>
        <p:cNvGrpSpPr/>
        <p:nvPr/>
      </p:nvGrpSpPr>
      <p:grpSpPr bwMode="auto">
        <a:xfrm>
          <a:off x="0" y="0"/>
          <a:ext cx="0" cy="0"/>
          <a:chOff x="0" y="0"/>
          <a:chExt cx="0" cy="0"/>
        </a:xfrm>
      </p:grpSpPr>
      <p:sp>
        <p:nvSpPr>
          <p:cNvPr id="1856062378" name="Google Shape;350;p18:notes">
            <a:extLst>
              <a:ext uri="{FF2B5EF4-FFF2-40B4-BE49-F238E27FC236}">
                <a16:creationId xmlns:a16="http://schemas.microsoft.com/office/drawing/2014/main" id="{B2F59C45-C0AA-25D1-D815-1C62FBE5C004}"/>
              </a:ext>
            </a:extLst>
          </p:cNvPr>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419622259" name="Google Shape;351;p18:notes">
            <a:extLst>
              <a:ext uri="{FF2B5EF4-FFF2-40B4-BE49-F238E27FC236}">
                <a16:creationId xmlns:a16="http://schemas.microsoft.com/office/drawing/2014/main" id="{C065C28F-F372-AFD2-CC33-338514850BA0}"/>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663276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7D2FF8F0-4007-0BB2-4174-D707AB7D7BD7}"/>
            </a:ext>
          </a:extLst>
        </p:cNvPr>
        <p:cNvGrpSpPr/>
        <p:nvPr/>
      </p:nvGrpSpPr>
      <p:grpSpPr bwMode="auto">
        <a:xfrm>
          <a:off x="0" y="0"/>
          <a:ext cx="0" cy="0"/>
          <a:chOff x="0" y="0"/>
          <a:chExt cx="0" cy="0"/>
        </a:xfrm>
      </p:grpSpPr>
      <p:sp>
        <p:nvSpPr>
          <p:cNvPr id="793321822" name="Google Shape;207;p12:notes">
            <a:extLst>
              <a:ext uri="{FF2B5EF4-FFF2-40B4-BE49-F238E27FC236}">
                <a16:creationId xmlns:a16="http://schemas.microsoft.com/office/drawing/2014/main" id="{89B61BE0-BB20-E04A-A7CE-7173B0CC827E}"/>
              </a:ext>
            </a:extLst>
          </p:cNvPr>
          <p:cNvSpPr txBox="1">
            <a:spLocks noGrp="1"/>
          </p:cNvSpPr>
          <p:nvPr>
            <p:ph type="body" idx="1"/>
          </p:nvPr>
        </p:nvSpPr>
        <p:spPr bwMode="auto">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dirty="0"/>
          </a:p>
        </p:txBody>
      </p:sp>
      <p:sp>
        <p:nvSpPr>
          <p:cNvPr id="1450142447" name="Google Shape;208;p12:notes">
            <a:extLst>
              <a:ext uri="{FF2B5EF4-FFF2-40B4-BE49-F238E27FC236}">
                <a16:creationId xmlns:a16="http://schemas.microsoft.com/office/drawing/2014/main" id="{B19AE5CF-2E10-7754-4CA3-928D7766B331}"/>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5981576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F588F85D-C9FE-5D27-8F0E-5AB941D9A1C2}"/>
            </a:ext>
          </a:extLst>
        </p:cNvPr>
        <p:cNvGrpSpPr/>
        <p:nvPr/>
      </p:nvGrpSpPr>
      <p:grpSpPr bwMode="auto">
        <a:xfrm>
          <a:off x="0" y="0"/>
          <a:ext cx="0" cy="0"/>
          <a:chOff x="0" y="0"/>
          <a:chExt cx="0" cy="0"/>
        </a:xfrm>
      </p:grpSpPr>
      <p:sp>
        <p:nvSpPr>
          <p:cNvPr id="983694750" name="Google Shape;223;p14:notes">
            <a:extLst>
              <a:ext uri="{FF2B5EF4-FFF2-40B4-BE49-F238E27FC236}">
                <a16:creationId xmlns:a16="http://schemas.microsoft.com/office/drawing/2014/main" id="{9D4DE7BF-691B-FE70-624C-A49A9437E5A8}"/>
              </a:ext>
            </a:extLst>
          </p:cNvPr>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585530947" name="Google Shape;224;p14:notes">
            <a:extLst>
              <a:ext uri="{FF2B5EF4-FFF2-40B4-BE49-F238E27FC236}">
                <a16:creationId xmlns:a16="http://schemas.microsoft.com/office/drawing/2014/main" id="{EF6F4218-7404-46F2-7C83-68FB38ACFA09}"/>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513586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6DAAD163-2073-70B5-5E4C-0C82D08C55AB}"/>
            </a:ext>
          </a:extLst>
        </p:cNvPr>
        <p:cNvGrpSpPr/>
        <p:nvPr/>
      </p:nvGrpSpPr>
      <p:grpSpPr bwMode="auto">
        <a:xfrm>
          <a:off x="0" y="0"/>
          <a:ext cx="0" cy="0"/>
          <a:chOff x="0" y="0"/>
          <a:chExt cx="0" cy="0"/>
        </a:xfrm>
      </p:grpSpPr>
      <p:sp>
        <p:nvSpPr>
          <p:cNvPr id="1816485743" name="Google Shape;214;p13:notes">
            <a:extLst>
              <a:ext uri="{FF2B5EF4-FFF2-40B4-BE49-F238E27FC236}">
                <a16:creationId xmlns:a16="http://schemas.microsoft.com/office/drawing/2014/main" id="{5A2D59EA-F408-FF03-0EB6-9C4D97555B06}"/>
              </a:ext>
            </a:extLst>
          </p:cNvPr>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005145637" name="Google Shape;215;p13:notes">
            <a:extLst>
              <a:ext uri="{FF2B5EF4-FFF2-40B4-BE49-F238E27FC236}">
                <a16:creationId xmlns:a16="http://schemas.microsoft.com/office/drawing/2014/main" id="{671B98DC-EC87-CF69-2BF6-9653E2E0E412}"/>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471765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9959D489-DCC1-BD5F-2ED7-F726D965FF60}"/>
            </a:ext>
          </a:extLst>
        </p:cNvPr>
        <p:cNvGrpSpPr/>
        <p:nvPr/>
      </p:nvGrpSpPr>
      <p:grpSpPr bwMode="auto">
        <a:xfrm>
          <a:off x="0" y="0"/>
          <a:ext cx="0" cy="0"/>
          <a:chOff x="0" y="0"/>
          <a:chExt cx="0" cy="0"/>
        </a:xfrm>
      </p:grpSpPr>
      <p:sp>
        <p:nvSpPr>
          <p:cNvPr id="1816485743" name="Google Shape;214;p13:notes">
            <a:extLst>
              <a:ext uri="{FF2B5EF4-FFF2-40B4-BE49-F238E27FC236}">
                <a16:creationId xmlns:a16="http://schemas.microsoft.com/office/drawing/2014/main" id="{5DE82145-75AC-3333-2986-7DDCCBD41557}"/>
              </a:ext>
            </a:extLst>
          </p:cNvPr>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005145637" name="Google Shape;215;p13:notes">
            <a:extLst>
              <a:ext uri="{FF2B5EF4-FFF2-40B4-BE49-F238E27FC236}">
                <a16:creationId xmlns:a16="http://schemas.microsoft.com/office/drawing/2014/main" id="{6D2469A2-240A-0055-5FC1-58A2F164F5A9}"/>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454388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EA6B8C95-D83A-1931-2F01-F0591AF981F6}"/>
            </a:ext>
          </a:extLst>
        </p:cNvPr>
        <p:cNvGrpSpPr/>
        <p:nvPr/>
      </p:nvGrpSpPr>
      <p:grpSpPr bwMode="auto">
        <a:xfrm>
          <a:off x="0" y="0"/>
          <a:ext cx="0" cy="0"/>
          <a:chOff x="0" y="0"/>
          <a:chExt cx="0" cy="0"/>
        </a:xfrm>
      </p:grpSpPr>
      <p:sp>
        <p:nvSpPr>
          <p:cNvPr id="272492034" name="Google Shape;358;p19:notes">
            <a:extLst>
              <a:ext uri="{FF2B5EF4-FFF2-40B4-BE49-F238E27FC236}">
                <a16:creationId xmlns:a16="http://schemas.microsoft.com/office/drawing/2014/main" id="{B8D27161-FD6C-E9B7-7CD9-4338B52D1C6E}"/>
              </a:ext>
            </a:extLst>
          </p:cNvPr>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727850046" name="Google Shape;359;p19:notes">
            <a:extLst>
              <a:ext uri="{FF2B5EF4-FFF2-40B4-BE49-F238E27FC236}">
                <a16:creationId xmlns:a16="http://schemas.microsoft.com/office/drawing/2014/main" id="{5857E445-D3D8-AE6A-3FC5-9152CBEA1A72}"/>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5821557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0EBCAF9F-53F9-881A-C014-2D30143473C9}"/>
            </a:ext>
          </a:extLst>
        </p:cNvPr>
        <p:cNvGrpSpPr/>
        <p:nvPr/>
      </p:nvGrpSpPr>
      <p:grpSpPr bwMode="auto">
        <a:xfrm>
          <a:off x="0" y="0"/>
          <a:ext cx="0" cy="0"/>
          <a:chOff x="0" y="0"/>
          <a:chExt cx="0" cy="0"/>
        </a:xfrm>
      </p:grpSpPr>
      <p:sp>
        <p:nvSpPr>
          <p:cNvPr id="660533671" name="Google Shape;365;p20:notes">
            <a:extLst>
              <a:ext uri="{FF2B5EF4-FFF2-40B4-BE49-F238E27FC236}">
                <a16:creationId xmlns:a16="http://schemas.microsoft.com/office/drawing/2014/main" id="{FF528155-81FC-A95E-DF18-FCF4769FD0AE}"/>
              </a:ext>
            </a:extLst>
          </p:cNvPr>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393379850" name="Google Shape;366;p20:notes">
            <a:extLst>
              <a:ext uri="{FF2B5EF4-FFF2-40B4-BE49-F238E27FC236}">
                <a16:creationId xmlns:a16="http://schemas.microsoft.com/office/drawing/2014/main" id="{FBD66003-88F7-4D0B-C0D7-7D37CA7025DF}"/>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481782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76A32D38-8C86-8AA9-63F6-A91DE9658990}"/>
            </a:ext>
          </a:extLst>
        </p:cNvPr>
        <p:cNvGrpSpPr/>
        <p:nvPr/>
      </p:nvGrpSpPr>
      <p:grpSpPr bwMode="auto">
        <a:xfrm>
          <a:off x="0" y="0"/>
          <a:ext cx="0" cy="0"/>
          <a:chOff x="0" y="0"/>
          <a:chExt cx="0" cy="0"/>
        </a:xfrm>
      </p:grpSpPr>
      <p:sp>
        <p:nvSpPr>
          <p:cNvPr id="1816485743" name="Google Shape;214;p13:notes">
            <a:extLst>
              <a:ext uri="{FF2B5EF4-FFF2-40B4-BE49-F238E27FC236}">
                <a16:creationId xmlns:a16="http://schemas.microsoft.com/office/drawing/2014/main" id="{C1E75E7A-FE52-631C-79B5-C159E7E33E7C}"/>
              </a:ext>
            </a:extLst>
          </p:cNvPr>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005145637" name="Google Shape;215;p13:notes">
            <a:extLst>
              <a:ext uri="{FF2B5EF4-FFF2-40B4-BE49-F238E27FC236}">
                <a16:creationId xmlns:a16="http://schemas.microsoft.com/office/drawing/2014/main" id="{FD6114C7-13A0-1BA0-DB6F-E376EC16944F}"/>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1196561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8FE58BC4-2A82-D1C1-4272-6AE5BFBAC536}"/>
            </a:ext>
          </a:extLst>
        </p:cNvPr>
        <p:cNvGrpSpPr/>
        <p:nvPr/>
      </p:nvGrpSpPr>
      <p:grpSpPr bwMode="auto">
        <a:xfrm>
          <a:off x="0" y="0"/>
          <a:ext cx="0" cy="0"/>
          <a:chOff x="0" y="0"/>
          <a:chExt cx="0" cy="0"/>
        </a:xfrm>
      </p:grpSpPr>
      <p:sp>
        <p:nvSpPr>
          <p:cNvPr id="175837813" name="Google Shape;365;p20:notes">
            <a:extLst>
              <a:ext uri="{FF2B5EF4-FFF2-40B4-BE49-F238E27FC236}">
                <a16:creationId xmlns:a16="http://schemas.microsoft.com/office/drawing/2014/main" id="{B239E5C9-68EA-8E29-DFD1-BB17B9B6EEB3}"/>
              </a:ext>
            </a:extLst>
          </p:cNvPr>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365152377" name="Google Shape;366;p20:notes">
            <a:extLst>
              <a:ext uri="{FF2B5EF4-FFF2-40B4-BE49-F238E27FC236}">
                <a16:creationId xmlns:a16="http://schemas.microsoft.com/office/drawing/2014/main" id="{79D35DBD-F2F8-B072-3777-05E298DCC03D}"/>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519935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6AE083F5-6207-DAD2-4156-FE8FD9985A98}"/>
            </a:ext>
          </a:extLst>
        </p:cNvPr>
        <p:cNvGrpSpPr/>
        <p:nvPr/>
      </p:nvGrpSpPr>
      <p:grpSpPr bwMode="auto">
        <a:xfrm>
          <a:off x="0" y="0"/>
          <a:ext cx="0" cy="0"/>
          <a:chOff x="0" y="0"/>
          <a:chExt cx="0" cy="0"/>
        </a:xfrm>
      </p:grpSpPr>
      <p:sp>
        <p:nvSpPr>
          <p:cNvPr id="272492034" name="Google Shape;358;p19:notes">
            <a:extLst>
              <a:ext uri="{FF2B5EF4-FFF2-40B4-BE49-F238E27FC236}">
                <a16:creationId xmlns:a16="http://schemas.microsoft.com/office/drawing/2014/main" id="{83768EC0-BBC3-03CB-764C-7620C1DDAD17}"/>
              </a:ext>
            </a:extLst>
          </p:cNvPr>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727850046" name="Google Shape;359;p19:notes">
            <a:extLst>
              <a:ext uri="{FF2B5EF4-FFF2-40B4-BE49-F238E27FC236}">
                <a16:creationId xmlns:a16="http://schemas.microsoft.com/office/drawing/2014/main" id="{3AAAB073-D0C5-4254-D044-246FDDA57BA1}"/>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511446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5DF1218D-BB24-6DB6-47C7-12FC3FED6F7C}"/>
            </a:ext>
          </a:extLst>
        </p:cNvPr>
        <p:cNvGrpSpPr/>
        <p:nvPr/>
      </p:nvGrpSpPr>
      <p:grpSpPr bwMode="auto">
        <a:xfrm>
          <a:off x="0" y="0"/>
          <a:ext cx="0" cy="0"/>
          <a:chOff x="0" y="0"/>
          <a:chExt cx="0" cy="0"/>
        </a:xfrm>
      </p:grpSpPr>
      <p:sp>
        <p:nvSpPr>
          <p:cNvPr id="660533671" name="Google Shape;365;p20:notes">
            <a:extLst>
              <a:ext uri="{FF2B5EF4-FFF2-40B4-BE49-F238E27FC236}">
                <a16:creationId xmlns:a16="http://schemas.microsoft.com/office/drawing/2014/main" id="{54952D7F-42C9-B5BA-A908-A89D3412548D}"/>
              </a:ext>
            </a:extLst>
          </p:cNvPr>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393379850" name="Google Shape;366;p20:notes">
            <a:extLst>
              <a:ext uri="{FF2B5EF4-FFF2-40B4-BE49-F238E27FC236}">
                <a16:creationId xmlns:a16="http://schemas.microsoft.com/office/drawing/2014/main" id="{577C7186-9F00-C614-74BA-52BD6B10E3ED}"/>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8520184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B8D9BDB6-06B5-5900-138D-0371B335D81A}"/>
            </a:ext>
          </a:extLst>
        </p:cNvPr>
        <p:cNvGrpSpPr/>
        <p:nvPr/>
      </p:nvGrpSpPr>
      <p:grpSpPr bwMode="auto">
        <a:xfrm>
          <a:off x="0" y="0"/>
          <a:ext cx="0" cy="0"/>
          <a:chOff x="0" y="0"/>
          <a:chExt cx="0" cy="0"/>
        </a:xfrm>
      </p:grpSpPr>
      <p:sp>
        <p:nvSpPr>
          <p:cNvPr id="1816485743" name="Google Shape;214;p13:notes">
            <a:extLst>
              <a:ext uri="{FF2B5EF4-FFF2-40B4-BE49-F238E27FC236}">
                <a16:creationId xmlns:a16="http://schemas.microsoft.com/office/drawing/2014/main" id="{3139AB67-622D-DEB6-1248-73A52971FAFA}"/>
              </a:ext>
            </a:extLst>
          </p:cNvPr>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005145637" name="Google Shape;215;p13:notes">
            <a:extLst>
              <a:ext uri="{FF2B5EF4-FFF2-40B4-BE49-F238E27FC236}">
                <a16:creationId xmlns:a16="http://schemas.microsoft.com/office/drawing/2014/main" id="{1F42BC61-0549-642D-567D-8A948C02B803}"/>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036639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96BAD536-C63D-7676-46AF-4E6F467B9652}"/>
            </a:ext>
          </a:extLst>
        </p:cNvPr>
        <p:cNvGrpSpPr/>
        <p:nvPr/>
      </p:nvGrpSpPr>
      <p:grpSpPr bwMode="auto">
        <a:xfrm>
          <a:off x="0" y="0"/>
          <a:ext cx="0" cy="0"/>
          <a:chOff x="0" y="0"/>
          <a:chExt cx="0" cy="0"/>
        </a:xfrm>
      </p:grpSpPr>
      <p:sp>
        <p:nvSpPr>
          <p:cNvPr id="175837813" name="Google Shape;365;p20:notes">
            <a:extLst>
              <a:ext uri="{FF2B5EF4-FFF2-40B4-BE49-F238E27FC236}">
                <a16:creationId xmlns:a16="http://schemas.microsoft.com/office/drawing/2014/main" id="{A35D2388-A98C-3B6A-B302-A8581E9BF2FD}"/>
              </a:ext>
            </a:extLst>
          </p:cNvPr>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365152377" name="Google Shape;366;p20:notes">
            <a:extLst>
              <a:ext uri="{FF2B5EF4-FFF2-40B4-BE49-F238E27FC236}">
                <a16:creationId xmlns:a16="http://schemas.microsoft.com/office/drawing/2014/main" id="{B2B8332A-67D5-2A99-B9A3-E627EA49F544}"/>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903520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458966C7-9949-BB22-2510-C87AE835930B}"/>
            </a:ext>
          </a:extLst>
        </p:cNvPr>
        <p:cNvGrpSpPr/>
        <p:nvPr/>
      </p:nvGrpSpPr>
      <p:grpSpPr bwMode="auto">
        <a:xfrm>
          <a:off x="0" y="0"/>
          <a:ext cx="0" cy="0"/>
          <a:chOff x="0" y="0"/>
          <a:chExt cx="0" cy="0"/>
        </a:xfrm>
      </p:grpSpPr>
      <p:sp>
        <p:nvSpPr>
          <p:cNvPr id="396957827" name="Google Shape;515;p36:notes">
            <a:extLst>
              <a:ext uri="{FF2B5EF4-FFF2-40B4-BE49-F238E27FC236}">
                <a16:creationId xmlns:a16="http://schemas.microsoft.com/office/drawing/2014/main" id="{49734DAE-D500-2417-B7D9-86D043E29FB3}"/>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08738817" name="Google Shape;516;p36:notes">
            <a:extLst>
              <a:ext uri="{FF2B5EF4-FFF2-40B4-BE49-F238E27FC236}">
                <a16:creationId xmlns:a16="http://schemas.microsoft.com/office/drawing/2014/main" id="{797BA57D-4107-3B76-6A63-9EC10926A754}"/>
              </a:ext>
            </a:extLst>
          </p:cNvPr>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000"/>
              <a:buFont typeface="Trebuchet MS"/>
              <a:buNone/>
              <a:defRPr/>
            </a:pPr>
            <a:endParaRPr/>
          </a:p>
        </p:txBody>
      </p:sp>
      <p:sp>
        <p:nvSpPr>
          <p:cNvPr id="1464183668" name="Google Shape;517;p36:notes">
            <a:extLst>
              <a:ext uri="{FF2B5EF4-FFF2-40B4-BE49-F238E27FC236}">
                <a16:creationId xmlns:a16="http://schemas.microsoft.com/office/drawing/2014/main" id="{039FBA6D-DA5F-CFF5-2A26-EEC3D7AE26C0}"/>
              </a:ext>
            </a:extLst>
          </p:cNvPr>
          <p:cNvSpPr txBox="1">
            <a:spLocks noGrp="1"/>
          </p:cNvSpPr>
          <p:nvPr>
            <p:ph type="sldNum" idx="12"/>
          </p:nvPr>
        </p:nvSpPr>
        <p:spPr bwMode="auto">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defRPr/>
            </a:pPr>
            <a:fld id="{00000000-1234-1234-1234-123412341234}" type="slidenum">
              <a:rPr/>
              <a:t>22</a:t>
            </a:fld>
            <a:endParaRPr/>
          </a:p>
        </p:txBody>
      </p:sp>
    </p:spTree>
    <p:extLst>
      <p:ext uri="{BB962C8B-B14F-4D97-AF65-F5344CB8AC3E}">
        <p14:creationId xmlns:p14="http://schemas.microsoft.com/office/powerpoint/2010/main" val="24268276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92DCA227-CE1B-D7DA-B99C-F9F3DAE753F6}"/>
            </a:ext>
          </a:extLst>
        </p:cNvPr>
        <p:cNvGrpSpPr/>
        <p:nvPr/>
      </p:nvGrpSpPr>
      <p:grpSpPr bwMode="auto">
        <a:xfrm>
          <a:off x="0" y="0"/>
          <a:ext cx="0" cy="0"/>
          <a:chOff x="0" y="0"/>
          <a:chExt cx="0" cy="0"/>
        </a:xfrm>
      </p:grpSpPr>
      <p:sp>
        <p:nvSpPr>
          <p:cNvPr id="886442408" name="Google Shape;525;p37:notes">
            <a:extLst>
              <a:ext uri="{FF2B5EF4-FFF2-40B4-BE49-F238E27FC236}">
                <a16:creationId xmlns:a16="http://schemas.microsoft.com/office/drawing/2014/main" id="{C1CA0D1E-9DBE-E9A3-5329-EBC902503550}"/>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1227272" name="Google Shape;526;p37:notes">
            <a:extLst>
              <a:ext uri="{FF2B5EF4-FFF2-40B4-BE49-F238E27FC236}">
                <a16:creationId xmlns:a16="http://schemas.microsoft.com/office/drawing/2014/main" id="{A60F5958-4E45-58B0-48B5-DA615CEEF02D}"/>
              </a:ext>
            </a:extLst>
          </p:cNvPr>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000"/>
              <a:buFont typeface="Trebuchet MS"/>
              <a:buNone/>
              <a:defRPr/>
            </a:pPr>
            <a:endParaRPr/>
          </a:p>
        </p:txBody>
      </p:sp>
      <p:sp>
        <p:nvSpPr>
          <p:cNvPr id="435678030" name="Google Shape;527;p37:notes">
            <a:extLst>
              <a:ext uri="{FF2B5EF4-FFF2-40B4-BE49-F238E27FC236}">
                <a16:creationId xmlns:a16="http://schemas.microsoft.com/office/drawing/2014/main" id="{1EA6FDFB-5B5B-BD3C-6699-692F8A7DAB18}"/>
              </a:ext>
            </a:extLst>
          </p:cNvPr>
          <p:cNvSpPr txBox="1">
            <a:spLocks noGrp="1"/>
          </p:cNvSpPr>
          <p:nvPr>
            <p:ph type="sldNum" idx="12"/>
          </p:nvPr>
        </p:nvSpPr>
        <p:spPr bwMode="auto">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Trebuchet MS"/>
              <a:buNone/>
              <a:defRPr/>
            </a:pPr>
            <a:fld id="{00000000-1234-1234-1234-123412341234}" type="slidenum">
              <a:rPr/>
              <a:t>23</a:t>
            </a:fld>
            <a:endParaRPr/>
          </a:p>
        </p:txBody>
      </p:sp>
    </p:spTree>
    <p:extLst>
      <p:ext uri="{BB962C8B-B14F-4D97-AF65-F5344CB8AC3E}">
        <p14:creationId xmlns:p14="http://schemas.microsoft.com/office/powerpoint/2010/main" val="42384257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8AC4332F-0C8B-E32C-9472-610BE9A3A65D}"/>
            </a:ext>
          </a:extLst>
        </p:cNvPr>
        <p:cNvGrpSpPr/>
        <p:nvPr/>
      </p:nvGrpSpPr>
      <p:grpSpPr bwMode="auto">
        <a:xfrm>
          <a:off x="0" y="0"/>
          <a:ext cx="0" cy="0"/>
          <a:chOff x="0" y="0"/>
          <a:chExt cx="0" cy="0"/>
        </a:xfrm>
      </p:grpSpPr>
      <p:sp>
        <p:nvSpPr>
          <p:cNvPr id="206309361" name="Google Shape;535;p38:notes">
            <a:extLst>
              <a:ext uri="{FF2B5EF4-FFF2-40B4-BE49-F238E27FC236}">
                <a16:creationId xmlns:a16="http://schemas.microsoft.com/office/drawing/2014/main" id="{2C3CB07D-2CE0-B6FE-BF18-B02BE8EAA5AE}"/>
              </a:ext>
            </a:extLst>
          </p:cNvPr>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654651917" name="Google Shape;536;p38:notes">
            <a:extLst>
              <a:ext uri="{FF2B5EF4-FFF2-40B4-BE49-F238E27FC236}">
                <a16:creationId xmlns:a16="http://schemas.microsoft.com/office/drawing/2014/main" id="{C70204E6-FE43-E16F-BE35-83DC435C75D7}"/>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6922272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76E2FA1B-9917-F82E-93F7-2E08DCEAA3D4}"/>
            </a:ext>
          </a:extLst>
        </p:cNvPr>
        <p:cNvGrpSpPr/>
        <p:nvPr/>
      </p:nvGrpSpPr>
      <p:grpSpPr bwMode="auto">
        <a:xfrm>
          <a:off x="0" y="0"/>
          <a:ext cx="0" cy="0"/>
          <a:chOff x="0" y="0"/>
          <a:chExt cx="0" cy="0"/>
        </a:xfrm>
      </p:grpSpPr>
      <p:sp>
        <p:nvSpPr>
          <p:cNvPr id="862127467" name="Google Shape;549;p39:notes">
            <a:extLst>
              <a:ext uri="{FF2B5EF4-FFF2-40B4-BE49-F238E27FC236}">
                <a16:creationId xmlns:a16="http://schemas.microsoft.com/office/drawing/2014/main" id="{632E70D1-E2E2-1597-EC74-CF3E699F95D6}"/>
              </a:ext>
            </a:extLst>
          </p:cNvPr>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68923712" name="Google Shape;550;p39:notes">
            <a:extLst>
              <a:ext uri="{FF2B5EF4-FFF2-40B4-BE49-F238E27FC236}">
                <a16:creationId xmlns:a16="http://schemas.microsoft.com/office/drawing/2014/main" id="{3CF05896-8ECC-8164-D202-41EAD8244409}"/>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525159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CE0B1CFA-E4B5-A20D-0800-BB967A30AFE9}"/>
            </a:ext>
          </a:extLst>
        </p:cNvPr>
        <p:cNvGrpSpPr/>
        <p:nvPr/>
      </p:nvGrpSpPr>
      <p:grpSpPr bwMode="auto">
        <a:xfrm>
          <a:off x="0" y="0"/>
          <a:ext cx="0" cy="0"/>
          <a:chOff x="0" y="0"/>
          <a:chExt cx="0" cy="0"/>
        </a:xfrm>
      </p:grpSpPr>
      <p:sp>
        <p:nvSpPr>
          <p:cNvPr id="2004073172" name="Google Shape;566;p41:notes">
            <a:extLst>
              <a:ext uri="{FF2B5EF4-FFF2-40B4-BE49-F238E27FC236}">
                <a16:creationId xmlns:a16="http://schemas.microsoft.com/office/drawing/2014/main" id="{0AEFD95E-A64E-D473-650E-FBE119858B2E}"/>
              </a:ext>
            </a:extLst>
          </p:cNvPr>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2142116318" name="Google Shape;567;p41:notes">
            <a:extLst>
              <a:ext uri="{FF2B5EF4-FFF2-40B4-BE49-F238E27FC236}">
                <a16:creationId xmlns:a16="http://schemas.microsoft.com/office/drawing/2014/main" id="{AF9E0219-5F5F-A583-B0CD-5299C9A9FCFE}"/>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600425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AED5CD98-0305-94B0-6417-9D56F048E996}"/>
            </a:ext>
          </a:extLst>
        </p:cNvPr>
        <p:cNvGrpSpPr/>
        <p:nvPr/>
      </p:nvGrpSpPr>
      <p:grpSpPr bwMode="auto">
        <a:xfrm>
          <a:off x="0" y="0"/>
          <a:ext cx="0" cy="0"/>
          <a:chOff x="0" y="0"/>
          <a:chExt cx="0" cy="0"/>
        </a:xfrm>
      </p:grpSpPr>
      <p:sp>
        <p:nvSpPr>
          <p:cNvPr id="702710366" name="Google Shape;549;p39:notes">
            <a:extLst>
              <a:ext uri="{FF2B5EF4-FFF2-40B4-BE49-F238E27FC236}">
                <a16:creationId xmlns:a16="http://schemas.microsoft.com/office/drawing/2014/main" id="{581CA09A-1B7D-55D3-200C-EB47A9CE996F}"/>
              </a:ext>
            </a:extLst>
          </p:cNvPr>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326194415" name="Google Shape;550;p39:notes">
            <a:extLst>
              <a:ext uri="{FF2B5EF4-FFF2-40B4-BE49-F238E27FC236}">
                <a16:creationId xmlns:a16="http://schemas.microsoft.com/office/drawing/2014/main" id="{04481447-8F68-E85B-04C3-EFA2BF79F580}"/>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365392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A681F4E1-35DF-909F-479C-68DA29204F73}"/>
            </a:ext>
          </a:extLst>
        </p:cNvPr>
        <p:cNvGrpSpPr/>
        <p:nvPr/>
      </p:nvGrpSpPr>
      <p:grpSpPr bwMode="auto">
        <a:xfrm>
          <a:off x="0" y="0"/>
          <a:ext cx="0" cy="0"/>
          <a:chOff x="0" y="0"/>
          <a:chExt cx="0" cy="0"/>
        </a:xfrm>
      </p:grpSpPr>
      <p:sp>
        <p:nvSpPr>
          <p:cNvPr id="738965664" name="Google Shape;559;p40:notes">
            <a:extLst>
              <a:ext uri="{FF2B5EF4-FFF2-40B4-BE49-F238E27FC236}">
                <a16:creationId xmlns:a16="http://schemas.microsoft.com/office/drawing/2014/main" id="{8EA0AF1C-1A05-630F-749B-5E1F81DA7F6A}"/>
              </a:ext>
            </a:extLst>
          </p:cNvPr>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130068499" name="Google Shape;560;p40:notes">
            <a:extLst>
              <a:ext uri="{FF2B5EF4-FFF2-40B4-BE49-F238E27FC236}">
                <a16:creationId xmlns:a16="http://schemas.microsoft.com/office/drawing/2014/main" id="{91E2D157-7527-DEE6-FCFE-4AC5D605D76E}"/>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418544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5DA4F9BB-802A-190A-C514-4382E457919E}"/>
            </a:ext>
          </a:extLst>
        </p:cNvPr>
        <p:cNvGrpSpPr/>
        <p:nvPr/>
      </p:nvGrpSpPr>
      <p:grpSpPr bwMode="auto">
        <a:xfrm>
          <a:off x="0" y="0"/>
          <a:ext cx="0" cy="0"/>
          <a:chOff x="0" y="0"/>
          <a:chExt cx="0" cy="0"/>
        </a:xfrm>
      </p:grpSpPr>
      <p:sp>
        <p:nvSpPr>
          <p:cNvPr id="1510878118" name="Google Shape;574;p42:notes">
            <a:extLst>
              <a:ext uri="{FF2B5EF4-FFF2-40B4-BE49-F238E27FC236}">
                <a16:creationId xmlns:a16="http://schemas.microsoft.com/office/drawing/2014/main" id="{0A3E4860-38C7-DD25-D98D-8FC9B2EB198A}"/>
              </a:ext>
            </a:extLst>
          </p:cNvPr>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201548624" name="Google Shape;575;p42:notes">
            <a:extLst>
              <a:ext uri="{FF2B5EF4-FFF2-40B4-BE49-F238E27FC236}">
                <a16:creationId xmlns:a16="http://schemas.microsoft.com/office/drawing/2014/main" id="{C8761FD3-4847-BD5A-4EAC-98F8C579EF86}"/>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971999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matchingName="Title Slide - light" userDrawn="1">
  <p:cSld name="Title Slide - light">
    <p:spTree>
      <p:nvGrpSpPr>
        <p:cNvPr id="1" name=""/>
        <p:cNvGrpSpPr/>
        <p:nvPr/>
      </p:nvGrpSpPr>
      <p:grpSpPr bwMode="auto">
        <a:xfrm>
          <a:off x="0" y="0"/>
          <a:ext cx="0" cy="0"/>
          <a:chOff x="0" y="0"/>
          <a:chExt cx="0" cy="0"/>
        </a:xfrm>
      </p:grpSpPr>
      <p:sp>
        <p:nvSpPr>
          <p:cNvPr id="1068114313" name="Google Shape;15;p44"/>
          <p:cNvSpPr/>
          <p:nvPr/>
        </p:nvSpPr>
        <p:spPr bwMode="auto">
          <a:xfrm>
            <a:off x="0" y="4141550"/>
            <a:ext cx="9144000" cy="99749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
        <p:nvSpPr>
          <p:cNvPr id="1261783047" name="Google Shape;16;p44"/>
          <p:cNvSpPr txBox="1">
            <a:spLocks noGrp="1"/>
          </p:cNvSpPr>
          <p:nvPr>
            <p:ph type="body" idx="1"/>
          </p:nvPr>
        </p:nvSpPr>
        <p:spPr bwMode="auto">
          <a:xfrm>
            <a:off x="358775" y="1122934"/>
            <a:ext cx="6524625" cy="981075"/>
          </a:xfrm>
          <a:prstGeom prst="rect">
            <a:avLst/>
          </a:prstGeom>
          <a:noFill/>
          <a:ln>
            <a:noFill/>
          </a:ln>
        </p:spPr>
        <p:txBody>
          <a:bodyPr spcFirstLastPara="1" wrap="square" lIns="217575" tIns="108775" rIns="217575" bIns="108775" anchor="t" anchorCtr="0">
            <a:normAutofit/>
          </a:bodyPr>
          <a:lstStyle>
            <a:lvl1pPr marL="457200" lvl="0" indent="-228600" algn="l">
              <a:lnSpc>
                <a:spcPct val="100000"/>
              </a:lnSpc>
              <a:spcBef>
                <a:spcPts val="0"/>
              </a:spcBef>
              <a:spcAft>
                <a:spcPts val="0"/>
              </a:spcAft>
              <a:buSzPts val="2400"/>
              <a:buNone/>
              <a:defRPr sz="30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040402328" name="Google Shape;17;p44"/>
          <p:cNvSpPr/>
          <p:nvPr/>
        </p:nvSpPr>
        <p:spPr bwMode="auto">
          <a:xfrm rot="2654194">
            <a:off x="5682589" y="1643205"/>
            <a:ext cx="1775365" cy="1289096"/>
          </a:xfrm>
          <a:custGeom>
            <a:avLst/>
            <a:gdLst/>
            <a:ahLst/>
            <a:cxnLst/>
            <a:rect l="l" t="t" r="r" b="b"/>
            <a:pathLst>
              <a:path w="2752" h="1998" extrusionOk="0">
                <a:moveTo>
                  <a:pt x="2577" y="1142"/>
                </a:moveTo>
                <a:cubicBezTo>
                  <a:pt x="2543" y="1142"/>
                  <a:pt x="2517" y="1169"/>
                  <a:pt x="2517" y="1203"/>
                </a:cubicBezTo>
                <a:cubicBezTo>
                  <a:pt x="2517" y="1208"/>
                  <a:pt x="2518" y="1214"/>
                  <a:pt x="2519" y="1219"/>
                </a:cubicBezTo>
                <a:lnTo>
                  <a:pt x="2200" y="1355"/>
                </a:lnTo>
                <a:cubicBezTo>
                  <a:pt x="2191" y="1336"/>
                  <a:pt x="2176" y="1321"/>
                  <a:pt x="2156" y="1314"/>
                </a:cubicBezTo>
                <a:cubicBezTo>
                  <a:pt x="2136" y="1306"/>
                  <a:pt x="2114" y="1306"/>
                  <a:pt x="2094" y="1315"/>
                </a:cubicBezTo>
                <a:cubicBezTo>
                  <a:pt x="2079" y="1321"/>
                  <a:pt x="2066" y="1332"/>
                  <a:pt x="2057" y="1346"/>
                </a:cubicBezTo>
                <a:cubicBezTo>
                  <a:pt x="2055" y="1350"/>
                  <a:pt x="2053" y="1353"/>
                  <a:pt x="2052" y="1357"/>
                </a:cubicBezTo>
                <a:cubicBezTo>
                  <a:pt x="2006" y="1342"/>
                  <a:pt x="1780" y="1265"/>
                  <a:pt x="1553" y="1190"/>
                </a:cubicBezTo>
                <a:cubicBezTo>
                  <a:pt x="1441" y="1152"/>
                  <a:pt x="1354" y="1123"/>
                  <a:pt x="1285" y="1100"/>
                </a:cubicBezTo>
                <a:cubicBezTo>
                  <a:pt x="1292" y="1079"/>
                  <a:pt x="1295" y="1056"/>
                  <a:pt x="1295" y="1033"/>
                </a:cubicBezTo>
                <a:cubicBezTo>
                  <a:pt x="1294" y="899"/>
                  <a:pt x="1185" y="791"/>
                  <a:pt x="1051" y="791"/>
                </a:cubicBezTo>
                <a:cubicBezTo>
                  <a:pt x="973" y="792"/>
                  <a:pt x="904" y="829"/>
                  <a:pt x="860" y="886"/>
                </a:cubicBezTo>
                <a:lnTo>
                  <a:pt x="308" y="486"/>
                </a:lnTo>
                <a:lnTo>
                  <a:pt x="310" y="483"/>
                </a:lnTo>
                <a:cubicBezTo>
                  <a:pt x="319" y="470"/>
                  <a:pt x="323" y="454"/>
                  <a:pt x="323" y="438"/>
                </a:cubicBezTo>
                <a:cubicBezTo>
                  <a:pt x="322" y="425"/>
                  <a:pt x="319" y="413"/>
                  <a:pt x="313" y="402"/>
                </a:cubicBezTo>
                <a:lnTo>
                  <a:pt x="539" y="250"/>
                </a:lnTo>
                <a:cubicBezTo>
                  <a:pt x="545" y="257"/>
                  <a:pt x="552" y="263"/>
                  <a:pt x="562" y="267"/>
                </a:cubicBezTo>
                <a:cubicBezTo>
                  <a:pt x="593" y="279"/>
                  <a:pt x="628" y="264"/>
                  <a:pt x="640" y="233"/>
                </a:cubicBezTo>
                <a:cubicBezTo>
                  <a:pt x="652" y="202"/>
                  <a:pt x="637" y="167"/>
                  <a:pt x="606" y="154"/>
                </a:cubicBezTo>
                <a:cubicBezTo>
                  <a:pt x="575" y="142"/>
                  <a:pt x="540" y="157"/>
                  <a:pt x="528" y="188"/>
                </a:cubicBezTo>
                <a:cubicBezTo>
                  <a:pt x="521" y="205"/>
                  <a:pt x="523" y="223"/>
                  <a:pt x="531" y="238"/>
                </a:cubicBezTo>
                <a:lnTo>
                  <a:pt x="305" y="390"/>
                </a:lnTo>
                <a:cubicBezTo>
                  <a:pt x="290" y="371"/>
                  <a:pt x="266" y="359"/>
                  <a:pt x="240" y="359"/>
                </a:cubicBezTo>
                <a:cubicBezTo>
                  <a:pt x="231" y="359"/>
                  <a:pt x="223" y="361"/>
                  <a:pt x="215" y="364"/>
                </a:cubicBezTo>
                <a:lnTo>
                  <a:pt x="95" y="113"/>
                </a:lnTo>
                <a:cubicBezTo>
                  <a:pt x="113" y="102"/>
                  <a:pt x="125" y="80"/>
                  <a:pt x="123" y="57"/>
                </a:cubicBezTo>
                <a:cubicBezTo>
                  <a:pt x="120" y="24"/>
                  <a:pt x="90" y="0"/>
                  <a:pt x="57" y="3"/>
                </a:cubicBezTo>
                <a:cubicBezTo>
                  <a:pt x="24" y="6"/>
                  <a:pt x="0" y="35"/>
                  <a:pt x="3" y="68"/>
                </a:cubicBezTo>
                <a:cubicBezTo>
                  <a:pt x="6" y="102"/>
                  <a:pt x="35" y="126"/>
                  <a:pt x="68" y="123"/>
                </a:cubicBezTo>
                <a:cubicBezTo>
                  <a:pt x="73" y="122"/>
                  <a:pt x="78" y="121"/>
                  <a:pt x="82" y="120"/>
                </a:cubicBezTo>
                <a:lnTo>
                  <a:pt x="202" y="370"/>
                </a:lnTo>
                <a:cubicBezTo>
                  <a:pt x="190" y="376"/>
                  <a:pt x="180" y="386"/>
                  <a:pt x="172" y="398"/>
                </a:cubicBezTo>
                <a:cubicBezTo>
                  <a:pt x="164" y="411"/>
                  <a:pt x="160" y="426"/>
                  <a:pt x="160" y="442"/>
                </a:cubicBezTo>
                <a:cubicBezTo>
                  <a:pt x="161" y="464"/>
                  <a:pt x="170" y="484"/>
                  <a:pt x="185" y="499"/>
                </a:cubicBezTo>
                <a:cubicBezTo>
                  <a:pt x="201" y="514"/>
                  <a:pt x="222" y="522"/>
                  <a:pt x="243" y="521"/>
                </a:cubicBezTo>
                <a:cubicBezTo>
                  <a:pt x="267" y="521"/>
                  <a:pt x="289" y="510"/>
                  <a:pt x="303" y="492"/>
                </a:cubicBezTo>
                <a:lnTo>
                  <a:pt x="300" y="497"/>
                </a:lnTo>
                <a:lnTo>
                  <a:pt x="852" y="898"/>
                </a:lnTo>
                <a:cubicBezTo>
                  <a:pt x="825" y="937"/>
                  <a:pt x="809" y="984"/>
                  <a:pt x="809" y="1035"/>
                </a:cubicBezTo>
                <a:cubicBezTo>
                  <a:pt x="810" y="1129"/>
                  <a:pt x="863" y="1209"/>
                  <a:pt x="940" y="1250"/>
                </a:cubicBezTo>
                <a:lnTo>
                  <a:pt x="787" y="1560"/>
                </a:lnTo>
                <a:cubicBezTo>
                  <a:pt x="754" y="1544"/>
                  <a:pt x="716" y="1540"/>
                  <a:pt x="678" y="1551"/>
                </a:cubicBezTo>
                <a:cubicBezTo>
                  <a:pt x="644" y="1562"/>
                  <a:pt x="614" y="1585"/>
                  <a:pt x="596" y="1615"/>
                </a:cubicBezTo>
                <a:cubicBezTo>
                  <a:pt x="591" y="1622"/>
                  <a:pt x="588" y="1630"/>
                  <a:pt x="584" y="1638"/>
                </a:cubicBezTo>
                <a:lnTo>
                  <a:pt x="152" y="1492"/>
                </a:lnTo>
                <a:cubicBezTo>
                  <a:pt x="156" y="1476"/>
                  <a:pt x="154" y="1460"/>
                  <a:pt x="145" y="1445"/>
                </a:cubicBezTo>
                <a:cubicBezTo>
                  <a:pt x="128" y="1417"/>
                  <a:pt x="91" y="1408"/>
                  <a:pt x="62" y="1425"/>
                </a:cubicBezTo>
                <a:cubicBezTo>
                  <a:pt x="34" y="1443"/>
                  <a:pt x="25" y="1480"/>
                  <a:pt x="42" y="1508"/>
                </a:cubicBezTo>
                <a:cubicBezTo>
                  <a:pt x="60" y="1537"/>
                  <a:pt x="97" y="1546"/>
                  <a:pt x="125" y="1528"/>
                </a:cubicBezTo>
                <a:cubicBezTo>
                  <a:pt x="135" y="1522"/>
                  <a:pt x="142" y="1514"/>
                  <a:pt x="147" y="1505"/>
                </a:cubicBezTo>
                <a:lnTo>
                  <a:pt x="580" y="1651"/>
                </a:lnTo>
                <a:cubicBezTo>
                  <a:pt x="571" y="1679"/>
                  <a:pt x="571" y="1709"/>
                  <a:pt x="580" y="1737"/>
                </a:cubicBezTo>
                <a:cubicBezTo>
                  <a:pt x="604" y="1815"/>
                  <a:pt x="687" y="1859"/>
                  <a:pt x="765" y="1835"/>
                </a:cubicBezTo>
                <a:cubicBezTo>
                  <a:pt x="800" y="1824"/>
                  <a:pt x="829" y="1802"/>
                  <a:pt x="848" y="1771"/>
                </a:cubicBezTo>
                <a:cubicBezTo>
                  <a:pt x="870" y="1735"/>
                  <a:pt x="876" y="1690"/>
                  <a:pt x="864" y="1649"/>
                </a:cubicBezTo>
                <a:cubicBezTo>
                  <a:pt x="853" y="1614"/>
                  <a:pt x="829" y="1585"/>
                  <a:pt x="800" y="1567"/>
                </a:cubicBezTo>
                <a:lnTo>
                  <a:pt x="953" y="1256"/>
                </a:lnTo>
                <a:cubicBezTo>
                  <a:pt x="984" y="1269"/>
                  <a:pt x="1018" y="1277"/>
                  <a:pt x="1053" y="1277"/>
                </a:cubicBezTo>
                <a:cubicBezTo>
                  <a:pt x="1159" y="1276"/>
                  <a:pt x="1248" y="1208"/>
                  <a:pt x="1281" y="1114"/>
                </a:cubicBezTo>
                <a:cubicBezTo>
                  <a:pt x="1504" y="1188"/>
                  <a:pt x="1833" y="1299"/>
                  <a:pt x="2047" y="1371"/>
                </a:cubicBezTo>
                <a:cubicBezTo>
                  <a:pt x="2043" y="1387"/>
                  <a:pt x="2045" y="1405"/>
                  <a:pt x="2052" y="1421"/>
                </a:cubicBezTo>
                <a:cubicBezTo>
                  <a:pt x="2060" y="1441"/>
                  <a:pt x="2076" y="1457"/>
                  <a:pt x="2096" y="1465"/>
                </a:cubicBezTo>
                <a:cubicBezTo>
                  <a:pt x="2117" y="1473"/>
                  <a:pt x="2139" y="1472"/>
                  <a:pt x="2158" y="1464"/>
                </a:cubicBezTo>
                <a:cubicBezTo>
                  <a:pt x="2165" y="1460"/>
                  <a:pt x="2172" y="1456"/>
                  <a:pt x="2178" y="1452"/>
                </a:cubicBezTo>
                <a:cubicBezTo>
                  <a:pt x="2309" y="1583"/>
                  <a:pt x="2539" y="1801"/>
                  <a:pt x="2636" y="1892"/>
                </a:cubicBezTo>
                <a:cubicBezTo>
                  <a:pt x="2622" y="1910"/>
                  <a:pt x="2618" y="1935"/>
                  <a:pt x="2630" y="1957"/>
                </a:cubicBezTo>
                <a:cubicBezTo>
                  <a:pt x="2645" y="1987"/>
                  <a:pt x="2681" y="1998"/>
                  <a:pt x="2711" y="1983"/>
                </a:cubicBezTo>
                <a:cubicBezTo>
                  <a:pt x="2741" y="1967"/>
                  <a:pt x="2752" y="1931"/>
                  <a:pt x="2737" y="1901"/>
                </a:cubicBezTo>
                <a:cubicBezTo>
                  <a:pt x="2721" y="1872"/>
                  <a:pt x="2685" y="1860"/>
                  <a:pt x="2655" y="1876"/>
                </a:cubicBezTo>
                <a:cubicBezTo>
                  <a:pt x="2652" y="1877"/>
                  <a:pt x="2649" y="1880"/>
                  <a:pt x="2646" y="1882"/>
                </a:cubicBezTo>
                <a:cubicBezTo>
                  <a:pt x="2549" y="1791"/>
                  <a:pt x="2319" y="1573"/>
                  <a:pt x="2188" y="1442"/>
                </a:cubicBezTo>
                <a:cubicBezTo>
                  <a:pt x="2191" y="1439"/>
                  <a:pt x="2193" y="1435"/>
                  <a:pt x="2195" y="1432"/>
                </a:cubicBezTo>
                <a:cubicBezTo>
                  <a:pt x="2207" y="1413"/>
                  <a:pt x="2210" y="1390"/>
                  <a:pt x="2205" y="1369"/>
                </a:cubicBezTo>
                <a:lnTo>
                  <a:pt x="2525" y="1232"/>
                </a:lnTo>
                <a:cubicBezTo>
                  <a:pt x="2536" y="1250"/>
                  <a:pt x="2555" y="1263"/>
                  <a:pt x="2578" y="1262"/>
                </a:cubicBezTo>
                <a:cubicBezTo>
                  <a:pt x="2611" y="1262"/>
                  <a:pt x="2638" y="1235"/>
                  <a:pt x="2637" y="1202"/>
                </a:cubicBezTo>
                <a:cubicBezTo>
                  <a:pt x="2637" y="1168"/>
                  <a:pt x="2610" y="1142"/>
                  <a:pt x="2577" y="1142"/>
                </a:cubicBezTo>
                <a:moveTo>
                  <a:pt x="243" y="507"/>
                </a:moveTo>
                <a:cubicBezTo>
                  <a:pt x="225" y="507"/>
                  <a:pt x="208" y="501"/>
                  <a:pt x="195" y="489"/>
                </a:cubicBezTo>
                <a:cubicBezTo>
                  <a:pt x="183" y="476"/>
                  <a:pt x="175" y="460"/>
                  <a:pt x="175" y="442"/>
                </a:cubicBezTo>
                <a:cubicBezTo>
                  <a:pt x="174" y="429"/>
                  <a:pt x="178" y="416"/>
                  <a:pt x="185" y="405"/>
                </a:cubicBezTo>
                <a:cubicBezTo>
                  <a:pt x="197" y="386"/>
                  <a:pt x="217" y="374"/>
                  <a:pt x="240" y="374"/>
                </a:cubicBezTo>
                <a:cubicBezTo>
                  <a:pt x="277" y="373"/>
                  <a:pt x="307" y="402"/>
                  <a:pt x="308" y="439"/>
                </a:cubicBezTo>
                <a:cubicBezTo>
                  <a:pt x="308" y="452"/>
                  <a:pt x="305" y="464"/>
                  <a:pt x="298" y="475"/>
                </a:cubicBezTo>
                <a:cubicBezTo>
                  <a:pt x="286" y="495"/>
                  <a:pt x="266" y="506"/>
                  <a:pt x="243" y="507"/>
                </a:cubicBezTo>
                <a:moveTo>
                  <a:pt x="850" y="1654"/>
                </a:moveTo>
                <a:cubicBezTo>
                  <a:pt x="861" y="1691"/>
                  <a:pt x="856" y="1731"/>
                  <a:pt x="836" y="1764"/>
                </a:cubicBezTo>
                <a:cubicBezTo>
                  <a:pt x="819" y="1791"/>
                  <a:pt x="792" y="1812"/>
                  <a:pt x="761" y="1821"/>
                </a:cubicBezTo>
                <a:cubicBezTo>
                  <a:pt x="691" y="1843"/>
                  <a:pt x="615" y="1803"/>
                  <a:pt x="594" y="1733"/>
                </a:cubicBezTo>
                <a:cubicBezTo>
                  <a:pt x="585" y="1705"/>
                  <a:pt x="586" y="1676"/>
                  <a:pt x="595" y="1649"/>
                </a:cubicBezTo>
                <a:lnTo>
                  <a:pt x="596" y="1648"/>
                </a:lnTo>
                <a:cubicBezTo>
                  <a:pt x="599" y="1639"/>
                  <a:pt x="603" y="1631"/>
                  <a:pt x="608" y="1623"/>
                </a:cubicBezTo>
                <a:cubicBezTo>
                  <a:pt x="625" y="1595"/>
                  <a:pt x="651" y="1575"/>
                  <a:pt x="682" y="1565"/>
                </a:cubicBezTo>
                <a:cubicBezTo>
                  <a:pt x="753" y="1543"/>
                  <a:pt x="828" y="1583"/>
                  <a:pt x="850" y="1654"/>
                </a:cubicBezTo>
                <a:close/>
                <a:moveTo>
                  <a:pt x="2183" y="1424"/>
                </a:moveTo>
                <a:cubicBezTo>
                  <a:pt x="2176" y="1436"/>
                  <a:pt x="2165" y="1445"/>
                  <a:pt x="2153" y="1450"/>
                </a:cubicBezTo>
                <a:cubicBezTo>
                  <a:pt x="2136" y="1457"/>
                  <a:pt x="2118" y="1458"/>
                  <a:pt x="2102" y="1451"/>
                </a:cubicBezTo>
                <a:cubicBezTo>
                  <a:pt x="2085" y="1445"/>
                  <a:pt x="2072" y="1432"/>
                  <a:pt x="2065" y="1416"/>
                </a:cubicBezTo>
                <a:cubicBezTo>
                  <a:pt x="2056" y="1396"/>
                  <a:pt x="2058" y="1373"/>
                  <a:pt x="2069" y="1354"/>
                </a:cubicBezTo>
                <a:cubicBezTo>
                  <a:pt x="2077" y="1342"/>
                  <a:pt x="2087" y="1333"/>
                  <a:pt x="2100" y="1328"/>
                </a:cubicBezTo>
                <a:cubicBezTo>
                  <a:pt x="2116" y="1321"/>
                  <a:pt x="2134" y="1321"/>
                  <a:pt x="2151" y="1327"/>
                </a:cubicBezTo>
                <a:cubicBezTo>
                  <a:pt x="2167" y="1334"/>
                  <a:pt x="2180" y="1346"/>
                  <a:pt x="2187" y="1363"/>
                </a:cubicBezTo>
                <a:cubicBezTo>
                  <a:pt x="2196" y="1383"/>
                  <a:pt x="2194" y="1406"/>
                  <a:pt x="2183" y="1424"/>
                </a:cubicBezTo>
              </a:path>
            </a:pathLst>
          </a:custGeom>
          <a:solidFill>
            <a:schemeClr val="accent4"/>
          </a:solidFill>
          <a:ln>
            <a:noFill/>
          </a:ln>
          <a:effectLst>
            <a:outerShdw blurRad="152400" dist="139700" dir="2520000" sx="92000" sy="92000" algn="ctr" rotWithShape="0">
              <a:srgbClr val="000000">
                <a:alpha val="18431"/>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587229679" name="Google Shape;18;p44"/>
          <p:cNvSpPr/>
          <p:nvPr/>
        </p:nvSpPr>
        <p:spPr bwMode="auto">
          <a:xfrm rot="2654194">
            <a:off x="3015230" y="2577859"/>
            <a:ext cx="963800" cy="1159461"/>
          </a:xfrm>
          <a:custGeom>
            <a:avLst/>
            <a:gdLst/>
            <a:ahLst/>
            <a:cxnLst/>
            <a:rect l="l" t="t" r="r" b="b"/>
            <a:pathLst>
              <a:path w="1808" h="2175" extrusionOk="0">
                <a:moveTo>
                  <a:pt x="1736" y="5"/>
                </a:moveTo>
                <a:cubicBezTo>
                  <a:pt x="1703" y="9"/>
                  <a:pt x="1680" y="40"/>
                  <a:pt x="1684" y="73"/>
                </a:cubicBezTo>
                <a:cubicBezTo>
                  <a:pt x="1686" y="85"/>
                  <a:pt x="1692" y="96"/>
                  <a:pt x="1700" y="105"/>
                </a:cubicBezTo>
                <a:lnTo>
                  <a:pt x="1565" y="263"/>
                </a:lnTo>
                <a:cubicBezTo>
                  <a:pt x="1551" y="254"/>
                  <a:pt x="1535" y="248"/>
                  <a:pt x="1517" y="249"/>
                </a:cubicBezTo>
                <a:cubicBezTo>
                  <a:pt x="1488" y="251"/>
                  <a:pt x="1464" y="270"/>
                  <a:pt x="1454" y="296"/>
                </a:cubicBezTo>
                <a:lnTo>
                  <a:pt x="980" y="225"/>
                </a:lnTo>
                <a:cubicBezTo>
                  <a:pt x="983" y="204"/>
                  <a:pt x="982" y="182"/>
                  <a:pt x="975" y="160"/>
                </a:cubicBezTo>
                <a:cubicBezTo>
                  <a:pt x="964" y="123"/>
                  <a:pt x="938" y="92"/>
                  <a:pt x="903" y="73"/>
                </a:cubicBezTo>
                <a:cubicBezTo>
                  <a:pt x="868" y="54"/>
                  <a:pt x="828" y="51"/>
                  <a:pt x="790" y="62"/>
                </a:cubicBezTo>
                <a:cubicBezTo>
                  <a:pt x="755" y="73"/>
                  <a:pt x="726" y="96"/>
                  <a:pt x="707" y="126"/>
                </a:cubicBezTo>
                <a:cubicBezTo>
                  <a:pt x="685" y="163"/>
                  <a:pt x="679" y="207"/>
                  <a:pt x="692" y="248"/>
                </a:cubicBezTo>
                <a:cubicBezTo>
                  <a:pt x="695" y="260"/>
                  <a:pt x="701" y="272"/>
                  <a:pt x="707" y="282"/>
                </a:cubicBezTo>
                <a:lnTo>
                  <a:pt x="456" y="460"/>
                </a:lnTo>
                <a:cubicBezTo>
                  <a:pt x="445" y="448"/>
                  <a:pt x="430" y="440"/>
                  <a:pt x="413" y="437"/>
                </a:cubicBezTo>
                <a:lnTo>
                  <a:pt x="418" y="231"/>
                </a:lnTo>
                <a:cubicBezTo>
                  <a:pt x="432" y="229"/>
                  <a:pt x="446" y="223"/>
                  <a:pt x="456" y="212"/>
                </a:cubicBezTo>
                <a:cubicBezTo>
                  <a:pt x="479" y="188"/>
                  <a:pt x="478" y="149"/>
                  <a:pt x="453" y="127"/>
                </a:cubicBezTo>
                <a:cubicBezTo>
                  <a:pt x="429" y="104"/>
                  <a:pt x="391" y="105"/>
                  <a:pt x="368" y="130"/>
                </a:cubicBezTo>
                <a:cubicBezTo>
                  <a:pt x="345" y="154"/>
                  <a:pt x="347" y="192"/>
                  <a:pt x="371" y="215"/>
                </a:cubicBezTo>
                <a:cubicBezTo>
                  <a:pt x="380" y="224"/>
                  <a:pt x="392" y="229"/>
                  <a:pt x="404" y="230"/>
                </a:cubicBezTo>
                <a:lnTo>
                  <a:pt x="399" y="436"/>
                </a:lnTo>
                <a:lnTo>
                  <a:pt x="396" y="436"/>
                </a:lnTo>
                <a:cubicBezTo>
                  <a:pt x="382" y="437"/>
                  <a:pt x="369" y="442"/>
                  <a:pt x="358" y="450"/>
                </a:cubicBezTo>
                <a:lnTo>
                  <a:pt x="106" y="120"/>
                </a:lnTo>
                <a:cubicBezTo>
                  <a:pt x="119" y="107"/>
                  <a:pt x="127" y="88"/>
                  <a:pt x="124" y="69"/>
                </a:cubicBezTo>
                <a:cubicBezTo>
                  <a:pt x="119" y="36"/>
                  <a:pt x="89" y="13"/>
                  <a:pt x="56" y="17"/>
                </a:cubicBezTo>
                <a:cubicBezTo>
                  <a:pt x="23" y="22"/>
                  <a:pt x="0" y="52"/>
                  <a:pt x="4" y="85"/>
                </a:cubicBezTo>
                <a:cubicBezTo>
                  <a:pt x="9" y="118"/>
                  <a:pt x="39" y="141"/>
                  <a:pt x="72" y="137"/>
                </a:cubicBezTo>
                <a:cubicBezTo>
                  <a:pt x="81" y="135"/>
                  <a:pt x="88" y="133"/>
                  <a:pt x="95" y="129"/>
                </a:cubicBezTo>
                <a:lnTo>
                  <a:pt x="347" y="459"/>
                </a:lnTo>
                <a:cubicBezTo>
                  <a:pt x="334" y="474"/>
                  <a:pt x="326" y="493"/>
                  <a:pt x="327" y="514"/>
                </a:cubicBezTo>
                <a:cubicBezTo>
                  <a:pt x="330" y="555"/>
                  <a:pt x="365" y="586"/>
                  <a:pt x="406" y="583"/>
                </a:cubicBezTo>
                <a:cubicBezTo>
                  <a:pt x="447" y="580"/>
                  <a:pt x="477" y="545"/>
                  <a:pt x="475" y="504"/>
                </a:cubicBezTo>
                <a:cubicBezTo>
                  <a:pt x="474" y="492"/>
                  <a:pt x="470" y="481"/>
                  <a:pt x="464" y="472"/>
                </a:cubicBezTo>
                <a:lnTo>
                  <a:pt x="715" y="294"/>
                </a:lnTo>
                <a:cubicBezTo>
                  <a:pt x="752" y="342"/>
                  <a:pt x="816" y="365"/>
                  <a:pt x="877" y="346"/>
                </a:cubicBezTo>
                <a:cubicBezTo>
                  <a:pt x="893" y="341"/>
                  <a:pt x="908" y="334"/>
                  <a:pt x="921" y="324"/>
                </a:cubicBezTo>
                <a:lnTo>
                  <a:pt x="1235" y="723"/>
                </a:lnTo>
                <a:cubicBezTo>
                  <a:pt x="1151" y="792"/>
                  <a:pt x="1113" y="907"/>
                  <a:pt x="1147" y="1017"/>
                </a:cubicBezTo>
                <a:cubicBezTo>
                  <a:pt x="1175" y="1108"/>
                  <a:pt x="1247" y="1174"/>
                  <a:pt x="1332" y="1199"/>
                </a:cubicBezTo>
                <a:lnTo>
                  <a:pt x="1111" y="2018"/>
                </a:lnTo>
                <a:cubicBezTo>
                  <a:pt x="1097" y="2016"/>
                  <a:pt x="1083" y="2017"/>
                  <a:pt x="1069" y="2022"/>
                </a:cubicBezTo>
                <a:cubicBezTo>
                  <a:pt x="1031" y="2038"/>
                  <a:pt x="1013" y="2081"/>
                  <a:pt x="1028" y="2119"/>
                </a:cubicBezTo>
                <a:cubicBezTo>
                  <a:pt x="1043" y="2157"/>
                  <a:pt x="1087" y="2175"/>
                  <a:pt x="1124" y="2159"/>
                </a:cubicBezTo>
                <a:cubicBezTo>
                  <a:pt x="1156" y="2146"/>
                  <a:pt x="1174" y="2113"/>
                  <a:pt x="1169" y="2081"/>
                </a:cubicBezTo>
                <a:lnTo>
                  <a:pt x="1567" y="1985"/>
                </a:lnTo>
                <a:cubicBezTo>
                  <a:pt x="1576" y="2008"/>
                  <a:pt x="1597" y="2024"/>
                  <a:pt x="1623" y="2025"/>
                </a:cubicBezTo>
                <a:cubicBezTo>
                  <a:pt x="1656" y="2025"/>
                  <a:pt x="1683" y="1998"/>
                  <a:pt x="1684" y="1965"/>
                </a:cubicBezTo>
                <a:cubicBezTo>
                  <a:pt x="1684" y="1932"/>
                  <a:pt x="1658" y="1905"/>
                  <a:pt x="1624" y="1904"/>
                </a:cubicBezTo>
                <a:cubicBezTo>
                  <a:pt x="1591" y="1904"/>
                  <a:pt x="1564" y="1930"/>
                  <a:pt x="1563" y="1964"/>
                </a:cubicBezTo>
                <a:cubicBezTo>
                  <a:pt x="1563" y="1966"/>
                  <a:pt x="1564" y="1969"/>
                  <a:pt x="1564" y="1971"/>
                </a:cubicBezTo>
                <a:lnTo>
                  <a:pt x="1166" y="2067"/>
                </a:lnTo>
                <a:lnTo>
                  <a:pt x="1165" y="2063"/>
                </a:lnTo>
                <a:cubicBezTo>
                  <a:pt x="1157" y="2044"/>
                  <a:pt x="1142" y="2030"/>
                  <a:pt x="1125" y="2023"/>
                </a:cubicBezTo>
                <a:lnTo>
                  <a:pt x="1346" y="1203"/>
                </a:lnTo>
                <a:cubicBezTo>
                  <a:pt x="1392" y="1214"/>
                  <a:pt x="1442" y="1214"/>
                  <a:pt x="1491" y="1198"/>
                </a:cubicBezTo>
                <a:cubicBezTo>
                  <a:pt x="1637" y="1154"/>
                  <a:pt x="1718" y="1000"/>
                  <a:pt x="1673" y="854"/>
                </a:cubicBezTo>
                <a:cubicBezTo>
                  <a:pt x="1629" y="709"/>
                  <a:pt x="1474" y="627"/>
                  <a:pt x="1329" y="672"/>
                </a:cubicBezTo>
                <a:cubicBezTo>
                  <a:pt x="1298" y="682"/>
                  <a:pt x="1271" y="696"/>
                  <a:pt x="1246" y="715"/>
                </a:cubicBezTo>
                <a:lnTo>
                  <a:pt x="932" y="315"/>
                </a:lnTo>
                <a:cubicBezTo>
                  <a:pt x="943" y="306"/>
                  <a:pt x="952" y="295"/>
                  <a:pt x="960" y="282"/>
                </a:cubicBezTo>
                <a:cubicBezTo>
                  <a:pt x="968" y="269"/>
                  <a:pt x="974" y="254"/>
                  <a:pt x="978" y="239"/>
                </a:cubicBezTo>
                <a:lnTo>
                  <a:pt x="1450" y="310"/>
                </a:lnTo>
                <a:cubicBezTo>
                  <a:pt x="1449" y="316"/>
                  <a:pt x="1448" y="322"/>
                  <a:pt x="1448" y="328"/>
                </a:cubicBezTo>
                <a:cubicBezTo>
                  <a:pt x="1451" y="369"/>
                  <a:pt x="1486" y="400"/>
                  <a:pt x="1527" y="397"/>
                </a:cubicBezTo>
                <a:cubicBezTo>
                  <a:pt x="1568" y="394"/>
                  <a:pt x="1599" y="359"/>
                  <a:pt x="1596" y="318"/>
                </a:cubicBezTo>
                <a:cubicBezTo>
                  <a:pt x="1595" y="300"/>
                  <a:pt x="1587" y="284"/>
                  <a:pt x="1575" y="272"/>
                </a:cubicBezTo>
                <a:lnTo>
                  <a:pt x="1711" y="114"/>
                </a:lnTo>
                <a:cubicBezTo>
                  <a:pt x="1722" y="122"/>
                  <a:pt x="1737" y="126"/>
                  <a:pt x="1752" y="124"/>
                </a:cubicBezTo>
                <a:cubicBezTo>
                  <a:pt x="1785" y="119"/>
                  <a:pt x="1808" y="89"/>
                  <a:pt x="1804" y="56"/>
                </a:cubicBezTo>
                <a:cubicBezTo>
                  <a:pt x="1799" y="23"/>
                  <a:pt x="1769" y="0"/>
                  <a:pt x="1736" y="5"/>
                </a:cubicBezTo>
                <a:moveTo>
                  <a:pt x="873" y="332"/>
                </a:moveTo>
                <a:cubicBezTo>
                  <a:pt x="802" y="354"/>
                  <a:pt x="727" y="314"/>
                  <a:pt x="705" y="244"/>
                </a:cubicBezTo>
                <a:cubicBezTo>
                  <a:pt x="694" y="207"/>
                  <a:pt x="699" y="167"/>
                  <a:pt x="719" y="134"/>
                </a:cubicBezTo>
                <a:cubicBezTo>
                  <a:pt x="736" y="106"/>
                  <a:pt x="763" y="86"/>
                  <a:pt x="794" y="76"/>
                </a:cubicBezTo>
                <a:cubicBezTo>
                  <a:pt x="828" y="66"/>
                  <a:pt x="864" y="69"/>
                  <a:pt x="896" y="86"/>
                </a:cubicBezTo>
                <a:cubicBezTo>
                  <a:pt x="928" y="102"/>
                  <a:pt x="951" y="130"/>
                  <a:pt x="961" y="165"/>
                </a:cubicBezTo>
                <a:cubicBezTo>
                  <a:pt x="973" y="202"/>
                  <a:pt x="968" y="242"/>
                  <a:pt x="947" y="275"/>
                </a:cubicBezTo>
                <a:cubicBezTo>
                  <a:pt x="930" y="302"/>
                  <a:pt x="904" y="323"/>
                  <a:pt x="873" y="332"/>
                </a:cubicBezTo>
                <a:close/>
              </a:path>
            </a:pathLst>
          </a:custGeom>
          <a:solidFill>
            <a:schemeClr val="accent4"/>
          </a:solidFill>
          <a:ln>
            <a:noFill/>
          </a:ln>
          <a:effectLst>
            <a:outerShdw blurRad="152400" dist="139700" dir="2520000" sx="92000" sy="92000" algn="ctr" rotWithShape="0">
              <a:srgbClr val="000000">
                <a:alpha val="18431"/>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907782312" name="Google Shape;19;p44"/>
          <p:cNvSpPr/>
          <p:nvPr/>
        </p:nvSpPr>
        <p:spPr bwMode="auto">
          <a:xfrm rot="2654194">
            <a:off x="3661174" y="1663299"/>
            <a:ext cx="1821652" cy="1578517"/>
          </a:xfrm>
          <a:custGeom>
            <a:avLst/>
            <a:gdLst/>
            <a:ahLst/>
            <a:cxnLst/>
            <a:rect l="l" t="t" r="r" b="b"/>
            <a:pathLst>
              <a:path w="2825" h="2446" extrusionOk="0">
                <a:moveTo>
                  <a:pt x="2738" y="10"/>
                </a:moveTo>
                <a:cubicBezTo>
                  <a:pt x="2706" y="21"/>
                  <a:pt x="2689" y="55"/>
                  <a:pt x="2700" y="87"/>
                </a:cubicBezTo>
                <a:cubicBezTo>
                  <a:pt x="2700" y="89"/>
                  <a:pt x="2701" y="90"/>
                  <a:pt x="2702" y="92"/>
                </a:cubicBezTo>
                <a:lnTo>
                  <a:pt x="2284" y="411"/>
                </a:lnTo>
                <a:cubicBezTo>
                  <a:pt x="2278" y="405"/>
                  <a:pt x="2272" y="399"/>
                  <a:pt x="2264" y="394"/>
                </a:cubicBezTo>
                <a:cubicBezTo>
                  <a:pt x="2246" y="384"/>
                  <a:pt x="2225" y="381"/>
                  <a:pt x="2204" y="386"/>
                </a:cubicBezTo>
                <a:lnTo>
                  <a:pt x="2146" y="225"/>
                </a:lnTo>
                <a:cubicBezTo>
                  <a:pt x="2162" y="217"/>
                  <a:pt x="2175" y="200"/>
                  <a:pt x="2178" y="180"/>
                </a:cubicBezTo>
                <a:cubicBezTo>
                  <a:pt x="2183" y="147"/>
                  <a:pt x="2160" y="117"/>
                  <a:pt x="2127" y="112"/>
                </a:cubicBezTo>
                <a:cubicBezTo>
                  <a:pt x="2094" y="107"/>
                  <a:pt x="2063" y="130"/>
                  <a:pt x="2058" y="163"/>
                </a:cubicBezTo>
                <a:cubicBezTo>
                  <a:pt x="2054" y="196"/>
                  <a:pt x="2076" y="226"/>
                  <a:pt x="2109" y="231"/>
                </a:cubicBezTo>
                <a:cubicBezTo>
                  <a:pt x="2117" y="232"/>
                  <a:pt x="2125" y="232"/>
                  <a:pt x="2132" y="230"/>
                </a:cubicBezTo>
                <a:lnTo>
                  <a:pt x="2191" y="390"/>
                </a:lnTo>
                <a:cubicBezTo>
                  <a:pt x="2176" y="397"/>
                  <a:pt x="2163" y="408"/>
                  <a:pt x="2154" y="422"/>
                </a:cubicBezTo>
                <a:cubicBezTo>
                  <a:pt x="2142" y="441"/>
                  <a:pt x="2139" y="463"/>
                  <a:pt x="2145" y="485"/>
                </a:cubicBezTo>
                <a:cubicBezTo>
                  <a:pt x="2151" y="508"/>
                  <a:pt x="2166" y="526"/>
                  <a:pt x="2186" y="536"/>
                </a:cubicBezTo>
                <a:lnTo>
                  <a:pt x="1788" y="1156"/>
                </a:lnTo>
                <a:cubicBezTo>
                  <a:pt x="1723" y="1117"/>
                  <a:pt x="1643" y="1104"/>
                  <a:pt x="1564" y="1128"/>
                </a:cubicBezTo>
                <a:cubicBezTo>
                  <a:pt x="1445" y="1165"/>
                  <a:pt x="1369" y="1276"/>
                  <a:pt x="1370" y="1395"/>
                </a:cubicBezTo>
                <a:lnTo>
                  <a:pt x="877" y="1415"/>
                </a:lnTo>
                <a:cubicBezTo>
                  <a:pt x="876" y="1404"/>
                  <a:pt x="874" y="1393"/>
                  <a:pt x="871" y="1382"/>
                </a:cubicBezTo>
                <a:cubicBezTo>
                  <a:pt x="865" y="1365"/>
                  <a:pt x="857" y="1350"/>
                  <a:pt x="847" y="1336"/>
                </a:cubicBezTo>
                <a:lnTo>
                  <a:pt x="1290" y="955"/>
                </a:lnTo>
                <a:cubicBezTo>
                  <a:pt x="1305" y="970"/>
                  <a:pt x="1325" y="978"/>
                  <a:pt x="1347" y="977"/>
                </a:cubicBezTo>
                <a:cubicBezTo>
                  <a:pt x="1388" y="974"/>
                  <a:pt x="1419" y="939"/>
                  <a:pt x="1416" y="898"/>
                </a:cubicBezTo>
                <a:cubicBezTo>
                  <a:pt x="1413" y="858"/>
                  <a:pt x="1378" y="827"/>
                  <a:pt x="1337" y="830"/>
                </a:cubicBezTo>
                <a:cubicBezTo>
                  <a:pt x="1334" y="830"/>
                  <a:pt x="1331" y="831"/>
                  <a:pt x="1327" y="831"/>
                </a:cubicBezTo>
                <a:lnTo>
                  <a:pt x="1268" y="637"/>
                </a:lnTo>
                <a:cubicBezTo>
                  <a:pt x="1286" y="629"/>
                  <a:pt x="1300" y="612"/>
                  <a:pt x="1303" y="591"/>
                </a:cubicBezTo>
                <a:cubicBezTo>
                  <a:pt x="1308" y="558"/>
                  <a:pt x="1285" y="528"/>
                  <a:pt x="1252" y="523"/>
                </a:cubicBezTo>
                <a:cubicBezTo>
                  <a:pt x="1219" y="518"/>
                  <a:pt x="1188" y="541"/>
                  <a:pt x="1183" y="574"/>
                </a:cubicBezTo>
                <a:cubicBezTo>
                  <a:pt x="1179" y="607"/>
                  <a:pt x="1201" y="637"/>
                  <a:pt x="1234" y="642"/>
                </a:cubicBezTo>
                <a:cubicBezTo>
                  <a:pt x="1241" y="643"/>
                  <a:pt x="1248" y="643"/>
                  <a:pt x="1254" y="641"/>
                </a:cubicBezTo>
                <a:lnTo>
                  <a:pt x="1314" y="835"/>
                </a:lnTo>
                <a:cubicBezTo>
                  <a:pt x="1285" y="847"/>
                  <a:pt x="1266" y="876"/>
                  <a:pt x="1268" y="908"/>
                </a:cubicBezTo>
                <a:cubicBezTo>
                  <a:pt x="1269" y="922"/>
                  <a:pt x="1274" y="934"/>
                  <a:pt x="1281" y="944"/>
                </a:cubicBezTo>
                <a:lnTo>
                  <a:pt x="838" y="1325"/>
                </a:lnTo>
                <a:cubicBezTo>
                  <a:pt x="800" y="1285"/>
                  <a:pt x="741" y="1267"/>
                  <a:pt x="685" y="1284"/>
                </a:cubicBezTo>
                <a:cubicBezTo>
                  <a:pt x="651" y="1295"/>
                  <a:pt x="621" y="1317"/>
                  <a:pt x="603" y="1348"/>
                </a:cubicBezTo>
                <a:cubicBezTo>
                  <a:pt x="581" y="1382"/>
                  <a:pt x="575" y="1424"/>
                  <a:pt x="585" y="1463"/>
                </a:cubicBezTo>
                <a:lnTo>
                  <a:pt x="124" y="1597"/>
                </a:lnTo>
                <a:cubicBezTo>
                  <a:pt x="123" y="1594"/>
                  <a:pt x="122" y="1592"/>
                  <a:pt x="120" y="1589"/>
                </a:cubicBezTo>
                <a:cubicBezTo>
                  <a:pt x="103" y="1561"/>
                  <a:pt x="66" y="1552"/>
                  <a:pt x="38" y="1569"/>
                </a:cubicBezTo>
                <a:cubicBezTo>
                  <a:pt x="9" y="1586"/>
                  <a:pt x="0" y="1623"/>
                  <a:pt x="18" y="1652"/>
                </a:cubicBezTo>
                <a:cubicBezTo>
                  <a:pt x="35" y="1680"/>
                  <a:pt x="72" y="1689"/>
                  <a:pt x="100" y="1672"/>
                </a:cubicBezTo>
                <a:cubicBezTo>
                  <a:pt x="122" y="1659"/>
                  <a:pt x="132" y="1634"/>
                  <a:pt x="128" y="1611"/>
                </a:cubicBezTo>
                <a:lnTo>
                  <a:pt x="589" y="1476"/>
                </a:lnTo>
                <a:cubicBezTo>
                  <a:pt x="602" y="1511"/>
                  <a:pt x="626" y="1540"/>
                  <a:pt x="659" y="1557"/>
                </a:cubicBezTo>
                <a:cubicBezTo>
                  <a:pt x="694" y="1576"/>
                  <a:pt x="735" y="1579"/>
                  <a:pt x="772" y="1568"/>
                </a:cubicBezTo>
                <a:cubicBezTo>
                  <a:pt x="787" y="1563"/>
                  <a:pt x="801" y="1556"/>
                  <a:pt x="813" y="1548"/>
                </a:cubicBezTo>
                <a:lnTo>
                  <a:pt x="1109" y="1937"/>
                </a:lnTo>
                <a:cubicBezTo>
                  <a:pt x="1089" y="1956"/>
                  <a:pt x="1084" y="1987"/>
                  <a:pt x="1099" y="2012"/>
                </a:cubicBezTo>
                <a:cubicBezTo>
                  <a:pt x="1116" y="2040"/>
                  <a:pt x="1154" y="2049"/>
                  <a:pt x="1182" y="2032"/>
                </a:cubicBezTo>
                <a:cubicBezTo>
                  <a:pt x="1210" y="2015"/>
                  <a:pt x="1219" y="1977"/>
                  <a:pt x="1202" y="1949"/>
                </a:cubicBezTo>
                <a:cubicBezTo>
                  <a:pt x="1185" y="1921"/>
                  <a:pt x="1148" y="1912"/>
                  <a:pt x="1120" y="1928"/>
                </a:cubicBezTo>
                <a:lnTo>
                  <a:pt x="825" y="1539"/>
                </a:lnTo>
                <a:cubicBezTo>
                  <a:pt x="836" y="1529"/>
                  <a:pt x="847" y="1517"/>
                  <a:pt x="855" y="1504"/>
                </a:cubicBezTo>
                <a:cubicBezTo>
                  <a:pt x="869" y="1481"/>
                  <a:pt x="876" y="1456"/>
                  <a:pt x="877" y="1430"/>
                </a:cubicBezTo>
                <a:lnTo>
                  <a:pt x="1371" y="1410"/>
                </a:lnTo>
                <a:cubicBezTo>
                  <a:pt x="1372" y="1431"/>
                  <a:pt x="1376" y="1452"/>
                  <a:pt x="1382" y="1473"/>
                </a:cubicBezTo>
                <a:cubicBezTo>
                  <a:pt x="1427" y="1618"/>
                  <a:pt x="1581" y="1699"/>
                  <a:pt x="1727" y="1655"/>
                </a:cubicBezTo>
                <a:cubicBezTo>
                  <a:pt x="1761" y="1644"/>
                  <a:pt x="1792" y="1627"/>
                  <a:pt x="1818" y="1606"/>
                </a:cubicBezTo>
                <a:lnTo>
                  <a:pt x="2354" y="2235"/>
                </a:lnTo>
                <a:cubicBezTo>
                  <a:pt x="2349" y="2239"/>
                  <a:pt x="2344" y="2245"/>
                  <a:pt x="2341" y="2251"/>
                </a:cubicBezTo>
                <a:lnTo>
                  <a:pt x="1878" y="2025"/>
                </a:lnTo>
                <a:cubicBezTo>
                  <a:pt x="1881" y="2016"/>
                  <a:pt x="1882" y="2007"/>
                  <a:pt x="1882" y="1997"/>
                </a:cubicBezTo>
                <a:cubicBezTo>
                  <a:pt x="1879" y="1956"/>
                  <a:pt x="1844" y="1925"/>
                  <a:pt x="1803" y="1928"/>
                </a:cubicBezTo>
                <a:cubicBezTo>
                  <a:pt x="1762" y="1931"/>
                  <a:pt x="1731" y="1966"/>
                  <a:pt x="1734" y="2007"/>
                </a:cubicBezTo>
                <a:lnTo>
                  <a:pt x="1735" y="2011"/>
                </a:lnTo>
                <a:lnTo>
                  <a:pt x="1611" y="2034"/>
                </a:lnTo>
                <a:cubicBezTo>
                  <a:pt x="1605" y="2014"/>
                  <a:pt x="1588" y="1997"/>
                  <a:pt x="1566" y="1993"/>
                </a:cubicBezTo>
                <a:cubicBezTo>
                  <a:pt x="1533" y="1986"/>
                  <a:pt x="1501" y="2007"/>
                  <a:pt x="1494" y="2040"/>
                </a:cubicBezTo>
                <a:cubicBezTo>
                  <a:pt x="1488" y="2073"/>
                  <a:pt x="1509" y="2105"/>
                  <a:pt x="1542" y="2111"/>
                </a:cubicBezTo>
                <a:cubicBezTo>
                  <a:pt x="1574" y="2118"/>
                  <a:pt x="1606" y="2097"/>
                  <a:pt x="1613" y="2064"/>
                </a:cubicBezTo>
                <a:cubicBezTo>
                  <a:pt x="1614" y="2059"/>
                  <a:pt x="1614" y="2053"/>
                  <a:pt x="1614" y="2048"/>
                </a:cubicBezTo>
                <a:lnTo>
                  <a:pt x="1738" y="2025"/>
                </a:lnTo>
                <a:cubicBezTo>
                  <a:pt x="1748" y="2056"/>
                  <a:pt x="1778" y="2078"/>
                  <a:pt x="1813" y="2075"/>
                </a:cubicBezTo>
                <a:cubicBezTo>
                  <a:pt x="1839" y="2074"/>
                  <a:pt x="1860" y="2059"/>
                  <a:pt x="1872" y="2038"/>
                </a:cubicBezTo>
                <a:lnTo>
                  <a:pt x="2334" y="2263"/>
                </a:lnTo>
                <a:cubicBezTo>
                  <a:pt x="2333" y="2267"/>
                  <a:pt x="2332" y="2270"/>
                  <a:pt x="2331" y="2273"/>
                </a:cubicBezTo>
                <a:cubicBezTo>
                  <a:pt x="2319" y="2316"/>
                  <a:pt x="2345" y="2361"/>
                  <a:pt x="2388" y="2372"/>
                </a:cubicBezTo>
                <a:cubicBezTo>
                  <a:pt x="2422" y="2381"/>
                  <a:pt x="2459" y="2367"/>
                  <a:pt x="2478" y="2337"/>
                </a:cubicBezTo>
                <a:cubicBezTo>
                  <a:pt x="2481" y="2332"/>
                  <a:pt x="2483" y="2327"/>
                  <a:pt x="2485" y="2322"/>
                </a:cubicBezTo>
                <a:lnTo>
                  <a:pt x="2666" y="2369"/>
                </a:lnTo>
                <a:cubicBezTo>
                  <a:pt x="2663" y="2390"/>
                  <a:pt x="2671" y="2412"/>
                  <a:pt x="2689" y="2426"/>
                </a:cubicBezTo>
                <a:cubicBezTo>
                  <a:pt x="2715" y="2446"/>
                  <a:pt x="2753" y="2441"/>
                  <a:pt x="2773" y="2415"/>
                </a:cubicBezTo>
                <a:cubicBezTo>
                  <a:pt x="2794" y="2389"/>
                  <a:pt x="2789" y="2351"/>
                  <a:pt x="2763" y="2330"/>
                </a:cubicBezTo>
                <a:cubicBezTo>
                  <a:pt x="2737" y="2310"/>
                  <a:pt x="2699" y="2315"/>
                  <a:pt x="2678" y="2341"/>
                </a:cubicBezTo>
                <a:cubicBezTo>
                  <a:pt x="2675" y="2345"/>
                  <a:pt x="2672" y="2350"/>
                  <a:pt x="2670" y="2355"/>
                </a:cubicBezTo>
                <a:lnTo>
                  <a:pt x="2489" y="2308"/>
                </a:lnTo>
                <a:cubicBezTo>
                  <a:pt x="2492" y="2289"/>
                  <a:pt x="2489" y="2270"/>
                  <a:pt x="2479" y="2253"/>
                </a:cubicBezTo>
                <a:cubicBezTo>
                  <a:pt x="2468" y="2235"/>
                  <a:pt x="2451" y="2221"/>
                  <a:pt x="2430" y="2216"/>
                </a:cubicBezTo>
                <a:cubicBezTo>
                  <a:pt x="2408" y="2210"/>
                  <a:pt x="2384" y="2214"/>
                  <a:pt x="2366" y="2226"/>
                </a:cubicBezTo>
                <a:lnTo>
                  <a:pt x="1829" y="1596"/>
                </a:lnTo>
                <a:cubicBezTo>
                  <a:pt x="1907" y="1527"/>
                  <a:pt x="1941" y="1416"/>
                  <a:pt x="1909" y="1310"/>
                </a:cubicBezTo>
                <a:cubicBezTo>
                  <a:pt x="1889" y="1248"/>
                  <a:pt x="1850" y="1198"/>
                  <a:pt x="1800" y="1164"/>
                </a:cubicBezTo>
                <a:lnTo>
                  <a:pt x="2200" y="542"/>
                </a:lnTo>
                <a:cubicBezTo>
                  <a:pt x="2214" y="546"/>
                  <a:pt x="2229" y="547"/>
                  <a:pt x="2244" y="543"/>
                </a:cubicBezTo>
                <a:cubicBezTo>
                  <a:pt x="2264" y="538"/>
                  <a:pt x="2281" y="525"/>
                  <a:pt x="2292" y="507"/>
                </a:cubicBezTo>
                <a:cubicBezTo>
                  <a:pt x="2304" y="488"/>
                  <a:pt x="2307" y="466"/>
                  <a:pt x="2302" y="444"/>
                </a:cubicBezTo>
                <a:cubicBezTo>
                  <a:pt x="2300" y="436"/>
                  <a:pt x="2296" y="429"/>
                  <a:pt x="2292" y="422"/>
                </a:cubicBezTo>
                <a:lnTo>
                  <a:pt x="2710" y="105"/>
                </a:lnTo>
                <a:cubicBezTo>
                  <a:pt x="2725" y="124"/>
                  <a:pt x="2751" y="133"/>
                  <a:pt x="2776" y="125"/>
                </a:cubicBezTo>
                <a:cubicBezTo>
                  <a:pt x="2808" y="114"/>
                  <a:pt x="2825" y="80"/>
                  <a:pt x="2814" y="48"/>
                </a:cubicBezTo>
                <a:cubicBezTo>
                  <a:pt x="2803" y="17"/>
                  <a:pt x="2769" y="0"/>
                  <a:pt x="2738" y="10"/>
                </a:cubicBezTo>
                <a:moveTo>
                  <a:pt x="768" y="1554"/>
                </a:moveTo>
                <a:cubicBezTo>
                  <a:pt x="698" y="1576"/>
                  <a:pt x="622" y="1536"/>
                  <a:pt x="601" y="1466"/>
                </a:cubicBezTo>
                <a:cubicBezTo>
                  <a:pt x="589" y="1429"/>
                  <a:pt x="594" y="1388"/>
                  <a:pt x="615" y="1355"/>
                </a:cubicBezTo>
                <a:cubicBezTo>
                  <a:pt x="632" y="1328"/>
                  <a:pt x="658" y="1307"/>
                  <a:pt x="689" y="1298"/>
                </a:cubicBezTo>
                <a:cubicBezTo>
                  <a:pt x="760" y="1276"/>
                  <a:pt x="835" y="1316"/>
                  <a:pt x="857" y="1386"/>
                </a:cubicBezTo>
                <a:cubicBezTo>
                  <a:pt x="868" y="1423"/>
                  <a:pt x="863" y="1464"/>
                  <a:pt x="843" y="1497"/>
                </a:cubicBezTo>
                <a:cubicBezTo>
                  <a:pt x="826" y="1524"/>
                  <a:pt x="799" y="1544"/>
                  <a:pt x="768" y="1554"/>
                </a:cubicBezTo>
                <a:close/>
                <a:moveTo>
                  <a:pt x="2426" y="2230"/>
                </a:moveTo>
                <a:cubicBezTo>
                  <a:pt x="2444" y="2234"/>
                  <a:pt x="2458" y="2245"/>
                  <a:pt x="2467" y="2261"/>
                </a:cubicBezTo>
                <a:cubicBezTo>
                  <a:pt x="2476" y="2276"/>
                  <a:pt x="2478" y="2294"/>
                  <a:pt x="2474" y="2311"/>
                </a:cubicBezTo>
                <a:cubicBezTo>
                  <a:pt x="2472" y="2318"/>
                  <a:pt x="2469" y="2324"/>
                  <a:pt x="2466" y="2329"/>
                </a:cubicBezTo>
                <a:cubicBezTo>
                  <a:pt x="2451" y="2354"/>
                  <a:pt x="2420" y="2366"/>
                  <a:pt x="2392" y="2358"/>
                </a:cubicBezTo>
                <a:cubicBezTo>
                  <a:pt x="2356" y="2349"/>
                  <a:pt x="2335" y="2312"/>
                  <a:pt x="2345" y="2277"/>
                </a:cubicBezTo>
                <a:cubicBezTo>
                  <a:pt x="2346" y="2270"/>
                  <a:pt x="2349" y="2264"/>
                  <a:pt x="2352" y="2259"/>
                </a:cubicBezTo>
                <a:cubicBezTo>
                  <a:pt x="2368" y="2234"/>
                  <a:pt x="2398" y="2222"/>
                  <a:pt x="2426" y="2230"/>
                </a:cubicBezTo>
                <a:close/>
                <a:moveTo>
                  <a:pt x="2288" y="448"/>
                </a:moveTo>
                <a:cubicBezTo>
                  <a:pt x="2292" y="465"/>
                  <a:pt x="2290" y="484"/>
                  <a:pt x="2280" y="500"/>
                </a:cubicBezTo>
                <a:cubicBezTo>
                  <a:pt x="2271" y="514"/>
                  <a:pt x="2257" y="525"/>
                  <a:pt x="2240" y="529"/>
                </a:cubicBezTo>
                <a:cubicBezTo>
                  <a:pt x="2204" y="538"/>
                  <a:pt x="2168" y="517"/>
                  <a:pt x="2159" y="481"/>
                </a:cubicBezTo>
                <a:cubicBezTo>
                  <a:pt x="2154" y="463"/>
                  <a:pt x="2157" y="445"/>
                  <a:pt x="2166" y="429"/>
                </a:cubicBezTo>
                <a:cubicBezTo>
                  <a:pt x="2173" y="418"/>
                  <a:pt x="2184" y="409"/>
                  <a:pt x="2196" y="404"/>
                </a:cubicBezTo>
                <a:lnTo>
                  <a:pt x="2196" y="404"/>
                </a:lnTo>
                <a:lnTo>
                  <a:pt x="2207" y="400"/>
                </a:lnTo>
                <a:cubicBezTo>
                  <a:pt x="2224" y="396"/>
                  <a:pt x="2242" y="398"/>
                  <a:pt x="2257" y="407"/>
                </a:cubicBezTo>
                <a:cubicBezTo>
                  <a:pt x="2272" y="416"/>
                  <a:pt x="2283" y="430"/>
                  <a:pt x="2288" y="448"/>
                </a:cubicBezTo>
              </a:path>
            </a:pathLst>
          </a:custGeom>
          <a:solidFill>
            <a:schemeClr val="accent4"/>
          </a:solidFill>
          <a:ln>
            <a:noFill/>
          </a:ln>
          <a:effectLst>
            <a:outerShdw blurRad="152400" dist="139700" dir="2520000" sx="92000" sy="92000" algn="ctr" rotWithShape="0">
              <a:srgbClr val="000000">
                <a:alpha val="18431"/>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940884333" name="Google Shape;20;p44"/>
          <p:cNvSpPr/>
          <p:nvPr/>
        </p:nvSpPr>
        <p:spPr bwMode="auto">
          <a:xfrm rot="-8360991">
            <a:off x="6899821" y="2238847"/>
            <a:ext cx="1098873" cy="816415"/>
          </a:xfrm>
          <a:custGeom>
            <a:avLst/>
            <a:gdLst/>
            <a:ahLst/>
            <a:cxnLst/>
            <a:rect l="l" t="t" r="r" b="b"/>
            <a:pathLst>
              <a:path w="1875" h="1391" extrusionOk="0">
                <a:moveTo>
                  <a:pt x="1630" y="215"/>
                </a:moveTo>
                <a:cubicBezTo>
                  <a:pt x="1513" y="216"/>
                  <a:pt x="1415" y="300"/>
                  <a:pt x="1393" y="410"/>
                </a:cubicBezTo>
                <a:lnTo>
                  <a:pt x="898" y="314"/>
                </a:lnTo>
                <a:cubicBezTo>
                  <a:pt x="900" y="294"/>
                  <a:pt x="894" y="273"/>
                  <a:pt x="881" y="256"/>
                </a:cubicBezTo>
                <a:cubicBezTo>
                  <a:pt x="853" y="220"/>
                  <a:pt x="802" y="214"/>
                  <a:pt x="767" y="242"/>
                </a:cubicBezTo>
                <a:lnTo>
                  <a:pt x="766" y="243"/>
                </a:lnTo>
                <a:lnTo>
                  <a:pt x="655" y="110"/>
                </a:lnTo>
                <a:cubicBezTo>
                  <a:pt x="658" y="107"/>
                  <a:pt x="661" y="103"/>
                  <a:pt x="664" y="99"/>
                </a:cubicBezTo>
                <a:cubicBezTo>
                  <a:pt x="680" y="69"/>
                  <a:pt x="669" y="33"/>
                  <a:pt x="640" y="17"/>
                </a:cubicBezTo>
                <a:cubicBezTo>
                  <a:pt x="611" y="0"/>
                  <a:pt x="574" y="11"/>
                  <a:pt x="558" y="40"/>
                </a:cubicBezTo>
                <a:cubicBezTo>
                  <a:pt x="542" y="69"/>
                  <a:pt x="552" y="106"/>
                  <a:pt x="582" y="122"/>
                </a:cubicBezTo>
                <a:cubicBezTo>
                  <a:pt x="602" y="133"/>
                  <a:pt x="626" y="131"/>
                  <a:pt x="644" y="120"/>
                </a:cubicBezTo>
                <a:lnTo>
                  <a:pt x="756" y="253"/>
                </a:lnTo>
                <a:cubicBezTo>
                  <a:pt x="753" y="256"/>
                  <a:pt x="750" y="259"/>
                  <a:pt x="748" y="263"/>
                </a:cubicBezTo>
                <a:cubicBezTo>
                  <a:pt x="737" y="281"/>
                  <a:pt x="734" y="302"/>
                  <a:pt x="738" y="321"/>
                </a:cubicBezTo>
                <a:lnTo>
                  <a:pt x="124" y="491"/>
                </a:lnTo>
                <a:cubicBezTo>
                  <a:pt x="122" y="487"/>
                  <a:pt x="121" y="484"/>
                  <a:pt x="119" y="481"/>
                </a:cubicBezTo>
                <a:cubicBezTo>
                  <a:pt x="100" y="453"/>
                  <a:pt x="62" y="446"/>
                  <a:pt x="35" y="464"/>
                </a:cubicBezTo>
                <a:cubicBezTo>
                  <a:pt x="7" y="483"/>
                  <a:pt x="0" y="520"/>
                  <a:pt x="19" y="548"/>
                </a:cubicBezTo>
                <a:cubicBezTo>
                  <a:pt x="37" y="576"/>
                  <a:pt x="75" y="583"/>
                  <a:pt x="102" y="564"/>
                </a:cubicBezTo>
                <a:cubicBezTo>
                  <a:pt x="123" y="551"/>
                  <a:pt x="132" y="527"/>
                  <a:pt x="128" y="504"/>
                </a:cubicBezTo>
                <a:lnTo>
                  <a:pt x="742" y="335"/>
                </a:lnTo>
                <a:cubicBezTo>
                  <a:pt x="744" y="342"/>
                  <a:pt x="748" y="349"/>
                  <a:pt x="753" y="355"/>
                </a:cubicBezTo>
                <a:cubicBezTo>
                  <a:pt x="781" y="391"/>
                  <a:pt x="832" y="397"/>
                  <a:pt x="867" y="369"/>
                </a:cubicBezTo>
                <a:cubicBezTo>
                  <a:pt x="875" y="363"/>
                  <a:pt x="881" y="356"/>
                  <a:pt x="886" y="348"/>
                </a:cubicBezTo>
                <a:cubicBezTo>
                  <a:pt x="890" y="342"/>
                  <a:pt x="893" y="335"/>
                  <a:pt x="895" y="328"/>
                </a:cubicBezTo>
                <a:lnTo>
                  <a:pt x="1391" y="425"/>
                </a:lnTo>
                <a:cubicBezTo>
                  <a:pt x="1390" y="436"/>
                  <a:pt x="1389" y="447"/>
                  <a:pt x="1389" y="459"/>
                </a:cubicBezTo>
                <a:cubicBezTo>
                  <a:pt x="1389" y="533"/>
                  <a:pt x="1423" y="600"/>
                  <a:pt x="1476" y="644"/>
                </a:cubicBezTo>
                <a:lnTo>
                  <a:pt x="1121" y="1097"/>
                </a:lnTo>
                <a:cubicBezTo>
                  <a:pt x="1121" y="1097"/>
                  <a:pt x="1122" y="1097"/>
                  <a:pt x="1118" y="1095"/>
                </a:cubicBezTo>
                <a:cubicBezTo>
                  <a:pt x="1083" y="1077"/>
                  <a:pt x="1043" y="1073"/>
                  <a:pt x="1005" y="1084"/>
                </a:cubicBezTo>
                <a:cubicBezTo>
                  <a:pt x="970" y="1095"/>
                  <a:pt x="941" y="1118"/>
                  <a:pt x="922" y="1148"/>
                </a:cubicBezTo>
                <a:cubicBezTo>
                  <a:pt x="900" y="1185"/>
                  <a:pt x="894" y="1229"/>
                  <a:pt x="907" y="1270"/>
                </a:cubicBezTo>
                <a:cubicBezTo>
                  <a:pt x="918" y="1308"/>
                  <a:pt x="944" y="1339"/>
                  <a:pt x="979" y="1357"/>
                </a:cubicBezTo>
                <a:cubicBezTo>
                  <a:pt x="1014" y="1376"/>
                  <a:pt x="1054" y="1380"/>
                  <a:pt x="1092" y="1368"/>
                </a:cubicBezTo>
                <a:cubicBezTo>
                  <a:pt x="1126" y="1357"/>
                  <a:pt x="1156" y="1335"/>
                  <a:pt x="1175" y="1304"/>
                </a:cubicBezTo>
                <a:cubicBezTo>
                  <a:pt x="1182" y="1293"/>
                  <a:pt x="1187" y="1281"/>
                  <a:pt x="1191" y="1268"/>
                </a:cubicBezTo>
                <a:lnTo>
                  <a:pt x="1383" y="1315"/>
                </a:lnTo>
                <a:cubicBezTo>
                  <a:pt x="1382" y="1328"/>
                  <a:pt x="1384" y="1341"/>
                  <a:pt x="1391" y="1353"/>
                </a:cubicBezTo>
                <a:cubicBezTo>
                  <a:pt x="1409" y="1382"/>
                  <a:pt x="1446" y="1391"/>
                  <a:pt x="1474" y="1373"/>
                </a:cubicBezTo>
                <a:cubicBezTo>
                  <a:pt x="1503" y="1356"/>
                  <a:pt x="1512" y="1319"/>
                  <a:pt x="1494" y="1291"/>
                </a:cubicBezTo>
                <a:cubicBezTo>
                  <a:pt x="1477" y="1262"/>
                  <a:pt x="1440" y="1253"/>
                  <a:pt x="1412" y="1270"/>
                </a:cubicBezTo>
                <a:cubicBezTo>
                  <a:pt x="1400" y="1278"/>
                  <a:pt x="1391" y="1289"/>
                  <a:pt x="1387" y="1301"/>
                </a:cubicBezTo>
                <a:lnTo>
                  <a:pt x="1194" y="1254"/>
                </a:lnTo>
                <a:cubicBezTo>
                  <a:pt x="1198" y="1231"/>
                  <a:pt x="1197" y="1206"/>
                  <a:pt x="1190" y="1182"/>
                </a:cubicBezTo>
                <a:cubicBezTo>
                  <a:pt x="1180" y="1150"/>
                  <a:pt x="1160" y="1123"/>
                  <a:pt x="1133" y="1104"/>
                </a:cubicBezTo>
                <a:lnTo>
                  <a:pt x="1487" y="653"/>
                </a:lnTo>
                <a:cubicBezTo>
                  <a:pt x="1528" y="683"/>
                  <a:pt x="1578" y="701"/>
                  <a:pt x="1633" y="701"/>
                </a:cubicBezTo>
                <a:cubicBezTo>
                  <a:pt x="1767" y="700"/>
                  <a:pt x="1875" y="591"/>
                  <a:pt x="1874" y="457"/>
                </a:cubicBezTo>
                <a:cubicBezTo>
                  <a:pt x="1874" y="323"/>
                  <a:pt x="1764" y="214"/>
                  <a:pt x="1630" y="215"/>
                </a:cubicBezTo>
                <a:moveTo>
                  <a:pt x="858" y="358"/>
                </a:moveTo>
                <a:cubicBezTo>
                  <a:pt x="829" y="381"/>
                  <a:pt x="787" y="376"/>
                  <a:pt x="764" y="347"/>
                </a:cubicBezTo>
                <a:cubicBezTo>
                  <a:pt x="747" y="325"/>
                  <a:pt x="746" y="294"/>
                  <a:pt x="760" y="270"/>
                </a:cubicBezTo>
                <a:cubicBezTo>
                  <a:pt x="764" y="264"/>
                  <a:pt x="770" y="258"/>
                  <a:pt x="776" y="253"/>
                </a:cubicBezTo>
                <a:cubicBezTo>
                  <a:pt x="805" y="230"/>
                  <a:pt x="847" y="235"/>
                  <a:pt x="870" y="264"/>
                </a:cubicBezTo>
                <a:cubicBezTo>
                  <a:pt x="887" y="286"/>
                  <a:pt x="888" y="317"/>
                  <a:pt x="874" y="341"/>
                </a:cubicBezTo>
                <a:cubicBezTo>
                  <a:pt x="870" y="347"/>
                  <a:pt x="864" y="353"/>
                  <a:pt x="858" y="358"/>
                </a:cubicBezTo>
                <a:moveTo>
                  <a:pt x="1176" y="1187"/>
                </a:moveTo>
                <a:cubicBezTo>
                  <a:pt x="1188" y="1224"/>
                  <a:pt x="1183" y="1264"/>
                  <a:pt x="1162" y="1297"/>
                </a:cubicBezTo>
                <a:cubicBezTo>
                  <a:pt x="1145" y="1324"/>
                  <a:pt x="1119" y="1345"/>
                  <a:pt x="1088" y="1354"/>
                </a:cubicBezTo>
                <a:cubicBezTo>
                  <a:pt x="1054" y="1365"/>
                  <a:pt x="1017" y="1361"/>
                  <a:pt x="986" y="1345"/>
                </a:cubicBezTo>
                <a:cubicBezTo>
                  <a:pt x="954" y="1328"/>
                  <a:pt x="931" y="1300"/>
                  <a:pt x="920" y="1266"/>
                </a:cubicBezTo>
                <a:cubicBezTo>
                  <a:pt x="909" y="1229"/>
                  <a:pt x="914" y="1189"/>
                  <a:pt x="935" y="1156"/>
                </a:cubicBezTo>
                <a:cubicBezTo>
                  <a:pt x="952" y="1128"/>
                  <a:pt x="978" y="1108"/>
                  <a:pt x="1009" y="1098"/>
                </a:cubicBezTo>
                <a:cubicBezTo>
                  <a:pt x="1043" y="1088"/>
                  <a:pt x="1079" y="1091"/>
                  <a:pt x="1111" y="1108"/>
                </a:cubicBezTo>
                <a:cubicBezTo>
                  <a:pt x="1143" y="1124"/>
                  <a:pt x="1166" y="1152"/>
                  <a:pt x="1176" y="1187"/>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970177297" name="Google Shape;21;p44"/>
          <p:cNvSpPr/>
          <p:nvPr/>
        </p:nvSpPr>
        <p:spPr bwMode="auto">
          <a:xfrm rot="2654194">
            <a:off x="1796542" y="2757811"/>
            <a:ext cx="1411316" cy="1197055"/>
          </a:xfrm>
          <a:custGeom>
            <a:avLst/>
            <a:gdLst/>
            <a:ahLst/>
            <a:cxnLst/>
            <a:rect l="l" t="t" r="r" b="b"/>
            <a:pathLst>
              <a:path w="2407" h="2041" extrusionOk="0">
                <a:moveTo>
                  <a:pt x="1839" y="703"/>
                </a:moveTo>
                <a:cubicBezTo>
                  <a:pt x="1810" y="720"/>
                  <a:pt x="1801" y="757"/>
                  <a:pt x="1819" y="786"/>
                </a:cubicBezTo>
                <a:cubicBezTo>
                  <a:pt x="1835" y="812"/>
                  <a:pt x="1867" y="822"/>
                  <a:pt x="1895" y="809"/>
                </a:cubicBezTo>
                <a:lnTo>
                  <a:pt x="2166" y="1222"/>
                </a:lnTo>
                <a:cubicBezTo>
                  <a:pt x="2128" y="1250"/>
                  <a:pt x="2106" y="1296"/>
                  <a:pt x="2109" y="1343"/>
                </a:cubicBezTo>
                <a:lnTo>
                  <a:pt x="1042" y="1460"/>
                </a:lnTo>
                <a:cubicBezTo>
                  <a:pt x="1040" y="1445"/>
                  <a:pt x="1037" y="1429"/>
                  <a:pt x="1032" y="1414"/>
                </a:cubicBezTo>
                <a:cubicBezTo>
                  <a:pt x="993" y="1286"/>
                  <a:pt x="857" y="1214"/>
                  <a:pt x="729" y="1254"/>
                </a:cubicBezTo>
                <a:cubicBezTo>
                  <a:pt x="725" y="1255"/>
                  <a:pt x="721" y="1257"/>
                  <a:pt x="717" y="1258"/>
                </a:cubicBezTo>
                <a:lnTo>
                  <a:pt x="619" y="1015"/>
                </a:lnTo>
                <a:cubicBezTo>
                  <a:pt x="681" y="984"/>
                  <a:pt x="713" y="914"/>
                  <a:pt x="692" y="846"/>
                </a:cubicBezTo>
                <a:cubicBezTo>
                  <a:pt x="678" y="800"/>
                  <a:pt x="641" y="766"/>
                  <a:pt x="598" y="753"/>
                </a:cubicBezTo>
                <a:cubicBezTo>
                  <a:pt x="645" y="545"/>
                  <a:pt x="708" y="252"/>
                  <a:pt x="734" y="128"/>
                </a:cubicBezTo>
                <a:cubicBezTo>
                  <a:pt x="757" y="130"/>
                  <a:pt x="779" y="120"/>
                  <a:pt x="791" y="99"/>
                </a:cubicBezTo>
                <a:cubicBezTo>
                  <a:pt x="808" y="71"/>
                  <a:pt x="799" y="34"/>
                  <a:pt x="770" y="17"/>
                </a:cubicBezTo>
                <a:cubicBezTo>
                  <a:pt x="742" y="0"/>
                  <a:pt x="705" y="9"/>
                  <a:pt x="688" y="38"/>
                </a:cubicBezTo>
                <a:cubicBezTo>
                  <a:pt x="671" y="66"/>
                  <a:pt x="680" y="103"/>
                  <a:pt x="709" y="120"/>
                </a:cubicBezTo>
                <a:cubicBezTo>
                  <a:pt x="712" y="123"/>
                  <a:pt x="716" y="124"/>
                  <a:pt x="720" y="126"/>
                </a:cubicBezTo>
                <a:cubicBezTo>
                  <a:pt x="694" y="249"/>
                  <a:pt x="631" y="542"/>
                  <a:pt x="584" y="749"/>
                </a:cubicBezTo>
                <a:cubicBezTo>
                  <a:pt x="562" y="745"/>
                  <a:pt x="538" y="746"/>
                  <a:pt x="515" y="753"/>
                </a:cubicBezTo>
                <a:cubicBezTo>
                  <a:pt x="505" y="756"/>
                  <a:pt x="496" y="760"/>
                  <a:pt x="487" y="765"/>
                </a:cubicBezTo>
                <a:lnTo>
                  <a:pt x="421" y="657"/>
                </a:lnTo>
                <a:cubicBezTo>
                  <a:pt x="429" y="652"/>
                  <a:pt x="436" y="646"/>
                  <a:pt x="441" y="638"/>
                </a:cubicBezTo>
                <a:lnTo>
                  <a:pt x="443" y="634"/>
                </a:lnTo>
                <a:cubicBezTo>
                  <a:pt x="466" y="597"/>
                  <a:pt x="456" y="549"/>
                  <a:pt x="421" y="525"/>
                </a:cubicBezTo>
                <a:cubicBezTo>
                  <a:pt x="403" y="512"/>
                  <a:pt x="381" y="508"/>
                  <a:pt x="360" y="512"/>
                </a:cubicBezTo>
                <a:cubicBezTo>
                  <a:pt x="341" y="515"/>
                  <a:pt x="325" y="525"/>
                  <a:pt x="313" y="539"/>
                </a:cubicBezTo>
                <a:cubicBezTo>
                  <a:pt x="251" y="493"/>
                  <a:pt x="171" y="433"/>
                  <a:pt x="121" y="394"/>
                </a:cubicBezTo>
                <a:cubicBezTo>
                  <a:pt x="132" y="376"/>
                  <a:pt x="132" y="352"/>
                  <a:pt x="120" y="332"/>
                </a:cubicBezTo>
                <a:cubicBezTo>
                  <a:pt x="102" y="304"/>
                  <a:pt x="65" y="296"/>
                  <a:pt x="37" y="313"/>
                </a:cubicBezTo>
                <a:cubicBezTo>
                  <a:pt x="8" y="331"/>
                  <a:pt x="0" y="368"/>
                  <a:pt x="18" y="397"/>
                </a:cubicBezTo>
                <a:cubicBezTo>
                  <a:pt x="36" y="425"/>
                  <a:pt x="73" y="433"/>
                  <a:pt x="101" y="415"/>
                </a:cubicBezTo>
                <a:cubicBezTo>
                  <a:pt x="105" y="413"/>
                  <a:pt x="109" y="410"/>
                  <a:pt x="112" y="406"/>
                </a:cubicBezTo>
                <a:cubicBezTo>
                  <a:pt x="147" y="433"/>
                  <a:pt x="206" y="477"/>
                  <a:pt x="304" y="551"/>
                </a:cubicBezTo>
                <a:cubicBezTo>
                  <a:pt x="284" y="587"/>
                  <a:pt x="294" y="634"/>
                  <a:pt x="328" y="658"/>
                </a:cubicBezTo>
                <a:cubicBezTo>
                  <a:pt x="346" y="670"/>
                  <a:pt x="368" y="675"/>
                  <a:pt x="389" y="671"/>
                </a:cubicBezTo>
                <a:cubicBezTo>
                  <a:pt x="396" y="670"/>
                  <a:pt x="402" y="667"/>
                  <a:pt x="409" y="665"/>
                </a:cubicBezTo>
                <a:lnTo>
                  <a:pt x="475" y="773"/>
                </a:lnTo>
                <a:cubicBezTo>
                  <a:pt x="427" y="808"/>
                  <a:pt x="404" y="870"/>
                  <a:pt x="422" y="930"/>
                </a:cubicBezTo>
                <a:cubicBezTo>
                  <a:pt x="445" y="1004"/>
                  <a:pt x="524" y="1046"/>
                  <a:pt x="599" y="1023"/>
                </a:cubicBezTo>
                <a:cubicBezTo>
                  <a:pt x="601" y="1022"/>
                  <a:pt x="604" y="1021"/>
                  <a:pt x="606" y="1020"/>
                </a:cubicBezTo>
                <a:lnTo>
                  <a:pt x="703" y="1263"/>
                </a:lnTo>
                <a:cubicBezTo>
                  <a:pt x="591" y="1312"/>
                  <a:pt x="531" y="1438"/>
                  <a:pt x="568" y="1557"/>
                </a:cubicBezTo>
                <a:cubicBezTo>
                  <a:pt x="608" y="1685"/>
                  <a:pt x="744" y="1757"/>
                  <a:pt x="872" y="1718"/>
                </a:cubicBezTo>
                <a:cubicBezTo>
                  <a:pt x="980" y="1684"/>
                  <a:pt x="1047" y="1582"/>
                  <a:pt x="1042" y="1475"/>
                </a:cubicBezTo>
                <a:lnTo>
                  <a:pt x="2110" y="1358"/>
                </a:lnTo>
                <a:cubicBezTo>
                  <a:pt x="2111" y="1364"/>
                  <a:pt x="2113" y="1371"/>
                  <a:pt x="2115" y="1377"/>
                </a:cubicBezTo>
                <a:cubicBezTo>
                  <a:pt x="2126" y="1413"/>
                  <a:pt x="2150" y="1441"/>
                  <a:pt x="2180" y="1458"/>
                </a:cubicBezTo>
                <a:lnTo>
                  <a:pt x="1935" y="1916"/>
                </a:lnTo>
                <a:cubicBezTo>
                  <a:pt x="1920" y="1910"/>
                  <a:pt x="1902" y="1910"/>
                  <a:pt x="1886" y="1918"/>
                </a:cubicBezTo>
                <a:cubicBezTo>
                  <a:pt x="1856" y="1933"/>
                  <a:pt x="1844" y="1969"/>
                  <a:pt x="1859" y="1999"/>
                </a:cubicBezTo>
                <a:cubicBezTo>
                  <a:pt x="1873" y="2029"/>
                  <a:pt x="1910" y="2041"/>
                  <a:pt x="1939" y="2026"/>
                </a:cubicBezTo>
                <a:cubicBezTo>
                  <a:pt x="1969" y="2011"/>
                  <a:pt x="1982" y="1975"/>
                  <a:pt x="1967" y="1945"/>
                </a:cubicBezTo>
                <a:cubicBezTo>
                  <a:pt x="1962" y="1936"/>
                  <a:pt x="1955" y="1929"/>
                  <a:pt x="1948" y="1923"/>
                </a:cubicBezTo>
                <a:lnTo>
                  <a:pt x="2193" y="1465"/>
                </a:lnTo>
                <a:cubicBezTo>
                  <a:pt x="2223" y="1478"/>
                  <a:pt x="2258" y="1481"/>
                  <a:pt x="2291" y="1470"/>
                </a:cubicBezTo>
                <a:cubicBezTo>
                  <a:pt x="2366" y="1447"/>
                  <a:pt x="2407" y="1368"/>
                  <a:pt x="2384" y="1294"/>
                </a:cubicBezTo>
                <a:cubicBezTo>
                  <a:pt x="2361" y="1219"/>
                  <a:pt x="2282" y="1177"/>
                  <a:pt x="2208" y="1200"/>
                </a:cubicBezTo>
                <a:cubicBezTo>
                  <a:pt x="2197" y="1204"/>
                  <a:pt x="2187" y="1208"/>
                  <a:pt x="2178" y="1214"/>
                </a:cubicBezTo>
                <a:lnTo>
                  <a:pt x="1907" y="802"/>
                </a:lnTo>
                <a:cubicBezTo>
                  <a:pt x="1931" y="783"/>
                  <a:pt x="1938" y="750"/>
                  <a:pt x="1922" y="723"/>
                </a:cubicBezTo>
                <a:cubicBezTo>
                  <a:pt x="1904" y="695"/>
                  <a:pt x="1867" y="686"/>
                  <a:pt x="1839" y="703"/>
                </a:cubicBezTo>
                <a:close/>
                <a:moveTo>
                  <a:pt x="336" y="646"/>
                </a:moveTo>
                <a:cubicBezTo>
                  <a:pt x="307" y="626"/>
                  <a:pt x="299" y="586"/>
                  <a:pt x="318" y="556"/>
                </a:cubicBezTo>
                <a:lnTo>
                  <a:pt x="320" y="553"/>
                </a:lnTo>
                <a:cubicBezTo>
                  <a:pt x="330" y="539"/>
                  <a:pt x="345" y="529"/>
                  <a:pt x="363" y="526"/>
                </a:cubicBezTo>
                <a:cubicBezTo>
                  <a:pt x="380" y="522"/>
                  <a:pt x="398" y="526"/>
                  <a:pt x="413" y="537"/>
                </a:cubicBezTo>
                <a:cubicBezTo>
                  <a:pt x="443" y="557"/>
                  <a:pt x="451" y="599"/>
                  <a:pt x="429" y="629"/>
                </a:cubicBezTo>
                <a:cubicBezTo>
                  <a:pt x="425" y="636"/>
                  <a:pt x="419" y="642"/>
                  <a:pt x="412" y="646"/>
                </a:cubicBezTo>
                <a:lnTo>
                  <a:pt x="407" y="649"/>
                </a:lnTo>
                <a:cubicBezTo>
                  <a:pt x="401" y="653"/>
                  <a:pt x="394" y="656"/>
                  <a:pt x="386" y="657"/>
                </a:cubicBezTo>
                <a:cubicBezTo>
                  <a:pt x="369" y="660"/>
                  <a:pt x="351" y="656"/>
                  <a:pt x="336" y="646"/>
                </a:cubicBezTo>
                <a:close/>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337582944" name="Google Shape;22;p44"/>
          <p:cNvSpPr/>
          <p:nvPr/>
        </p:nvSpPr>
        <p:spPr bwMode="auto">
          <a:xfrm rot="2654194">
            <a:off x="4906581" y="2127987"/>
            <a:ext cx="1435015" cy="2054098"/>
          </a:xfrm>
          <a:custGeom>
            <a:avLst/>
            <a:gdLst/>
            <a:ahLst/>
            <a:cxnLst/>
            <a:rect l="l" t="t" r="r" b="b"/>
            <a:pathLst>
              <a:path w="2448" h="3502" extrusionOk="0">
                <a:moveTo>
                  <a:pt x="2133" y="345"/>
                </a:moveTo>
                <a:cubicBezTo>
                  <a:pt x="2099" y="356"/>
                  <a:pt x="2069" y="379"/>
                  <a:pt x="2050" y="409"/>
                </a:cubicBezTo>
                <a:cubicBezTo>
                  <a:pt x="2042" y="423"/>
                  <a:pt x="2036" y="438"/>
                  <a:pt x="2032" y="453"/>
                </a:cubicBezTo>
                <a:lnTo>
                  <a:pt x="1671" y="398"/>
                </a:lnTo>
                <a:cubicBezTo>
                  <a:pt x="1673" y="363"/>
                  <a:pt x="1651" y="331"/>
                  <a:pt x="1616" y="322"/>
                </a:cubicBezTo>
                <a:cubicBezTo>
                  <a:pt x="1610" y="320"/>
                  <a:pt x="1604" y="319"/>
                  <a:pt x="1598" y="319"/>
                </a:cubicBezTo>
                <a:lnTo>
                  <a:pt x="1569" y="127"/>
                </a:lnTo>
                <a:cubicBezTo>
                  <a:pt x="1574" y="126"/>
                  <a:pt x="1578" y="124"/>
                  <a:pt x="1582" y="122"/>
                </a:cubicBezTo>
                <a:cubicBezTo>
                  <a:pt x="1611" y="106"/>
                  <a:pt x="1622" y="69"/>
                  <a:pt x="1606" y="40"/>
                </a:cubicBezTo>
                <a:cubicBezTo>
                  <a:pt x="1590" y="11"/>
                  <a:pt x="1554" y="0"/>
                  <a:pt x="1524" y="16"/>
                </a:cubicBezTo>
                <a:cubicBezTo>
                  <a:pt x="1495" y="32"/>
                  <a:pt x="1484" y="69"/>
                  <a:pt x="1500" y="98"/>
                </a:cubicBezTo>
                <a:cubicBezTo>
                  <a:pt x="1512" y="119"/>
                  <a:pt x="1533" y="130"/>
                  <a:pt x="1555" y="129"/>
                </a:cubicBezTo>
                <a:lnTo>
                  <a:pt x="1583" y="321"/>
                </a:lnTo>
                <a:cubicBezTo>
                  <a:pt x="1556" y="326"/>
                  <a:pt x="1533" y="346"/>
                  <a:pt x="1526" y="374"/>
                </a:cubicBezTo>
                <a:cubicBezTo>
                  <a:pt x="1515" y="413"/>
                  <a:pt x="1539" y="454"/>
                  <a:pt x="1578" y="464"/>
                </a:cubicBezTo>
                <a:cubicBezTo>
                  <a:pt x="1618" y="475"/>
                  <a:pt x="1658" y="452"/>
                  <a:pt x="1669" y="412"/>
                </a:cubicBezTo>
                <a:lnTo>
                  <a:pt x="1669" y="412"/>
                </a:lnTo>
                <a:lnTo>
                  <a:pt x="2030" y="467"/>
                </a:lnTo>
                <a:cubicBezTo>
                  <a:pt x="2027" y="488"/>
                  <a:pt x="2028" y="510"/>
                  <a:pt x="2035" y="531"/>
                </a:cubicBezTo>
                <a:cubicBezTo>
                  <a:pt x="2047" y="569"/>
                  <a:pt x="2072" y="600"/>
                  <a:pt x="2107" y="618"/>
                </a:cubicBezTo>
                <a:lnTo>
                  <a:pt x="2107" y="618"/>
                </a:lnTo>
                <a:lnTo>
                  <a:pt x="1654" y="1450"/>
                </a:lnTo>
                <a:cubicBezTo>
                  <a:pt x="1592" y="1418"/>
                  <a:pt x="1518" y="1410"/>
                  <a:pt x="1447" y="1432"/>
                </a:cubicBezTo>
                <a:cubicBezTo>
                  <a:pt x="1302" y="1477"/>
                  <a:pt x="1220" y="1631"/>
                  <a:pt x="1265" y="1776"/>
                </a:cubicBezTo>
                <a:cubicBezTo>
                  <a:pt x="1272" y="1798"/>
                  <a:pt x="1281" y="1818"/>
                  <a:pt x="1293" y="1837"/>
                </a:cubicBezTo>
                <a:lnTo>
                  <a:pt x="786" y="2159"/>
                </a:lnTo>
                <a:cubicBezTo>
                  <a:pt x="760" y="2122"/>
                  <a:pt x="719" y="2099"/>
                  <a:pt x="675" y="2096"/>
                </a:cubicBezTo>
                <a:lnTo>
                  <a:pt x="721" y="1724"/>
                </a:lnTo>
                <a:cubicBezTo>
                  <a:pt x="756" y="1725"/>
                  <a:pt x="787" y="1702"/>
                  <a:pt x="796" y="1667"/>
                </a:cubicBezTo>
                <a:cubicBezTo>
                  <a:pt x="802" y="1641"/>
                  <a:pt x="793" y="1614"/>
                  <a:pt x="775" y="1597"/>
                </a:cubicBezTo>
                <a:lnTo>
                  <a:pt x="1158" y="1105"/>
                </a:lnTo>
                <a:cubicBezTo>
                  <a:pt x="1165" y="1109"/>
                  <a:pt x="1172" y="1112"/>
                  <a:pt x="1180" y="1113"/>
                </a:cubicBezTo>
                <a:cubicBezTo>
                  <a:pt x="1213" y="1119"/>
                  <a:pt x="1244" y="1096"/>
                  <a:pt x="1249" y="1063"/>
                </a:cubicBezTo>
                <a:cubicBezTo>
                  <a:pt x="1254" y="1031"/>
                  <a:pt x="1232" y="999"/>
                  <a:pt x="1199" y="994"/>
                </a:cubicBezTo>
                <a:cubicBezTo>
                  <a:pt x="1167" y="989"/>
                  <a:pt x="1135" y="1011"/>
                  <a:pt x="1130" y="1044"/>
                </a:cubicBezTo>
                <a:cubicBezTo>
                  <a:pt x="1127" y="1064"/>
                  <a:pt x="1134" y="1083"/>
                  <a:pt x="1147" y="1096"/>
                </a:cubicBezTo>
                <a:lnTo>
                  <a:pt x="763" y="1588"/>
                </a:lnTo>
                <a:cubicBezTo>
                  <a:pt x="756" y="1584"/>
                  <a:pt x="749" y="1580"/>
                  <a:pt x="741" y="1578"/>
                </a:cubicBezTo>
                <a:cubicBezTo>
                  <a:pt x="711" y="1571"/>
                  <a:pt x="680" y="1583"/>
                  <a:pt x="663" y="1607"/>
                </a:cubicBezTo>
                <a:lnTo>
                  <a:pt x="482" y="1505"/>
                </a:lnTo>
                <a:cubicBezTo>
                  <a:pt x="484" y="1500"/>
                  <a:pt x="486" y="1496"/>
                  <a:pt x="486" y="1491"/>
                </a:cubicBezTo>
                <a:cubicBezTo>
                  <a:pt x="492" y="1458"/>
                  <a:pt x="470" y="1427"/>
                  <a:pt x="437" y="1422"/>
                </a:cubicBezTo>
                <a:cubicBezTo>
                  <a:pt x="404" y="1416"/>
                  <a:pt x="373" y="1439"/>
                  <a:pt x="367" y="1471"/>
                </a:cubicBezTo>
                <a:cubicBezTo>
                  <a:pt x="362" y="1504"/>
                  <a:pt x="384" y="1535"/>
                  <a:pt x="417" y="1541"/>
                </a:cubicBezTo>
                <a:cubicBezTo>
                  <a:pt x="440" y="1545"/>
                  <a:pt x="462" y="1535"/>
                  <a:pt x="475" y="1517"/>
                </a:cubicBezTo>
                <a:lnTo>
                  <a:pt x="656" y="1620"/>
                </a:lnTo>
                <a:cubicBezTo>
                  <a:pt x="655" y="1624"/>
                  <a:pt x="653" y="1628"/>
                  <a:pt x="652" y="1633"/>
                </a:cubicBezTo>
                <a:cubicBezTo>
                  <a:pt x="642" y="1673"/>
                  <a:pt x="667" y="1712"/>
                  <a:pt x="707" y="1722"/>
                </a:cubicBezTo>
                <a:lnTo>
                  <a:pt x="707" y="1722"/>
                </a:lnTo>
                <a:lnTo>
                  <a:pt x="660" y="2096"/>
                </a:lnTo>
                <a:cubicBezTo>
                  <a:pt x="647" y="2096"/>
                  <a:pt x="634" y="2098"/>
                  <a:pt x="621" y="2102"/>
                </a:cubicBezTo>
                <a:cubicBezTo>
                  <a:pt x="587" y="2113"/>
                  <a:pt x="557" y="2136"/>
                  <a:pt x="539" y="2166"/>
                </a:cubicBezTo>
                <a:cubicBezTo>
                  <a:pt x="516" y="2203"/>
                  <a:pt x="510" y="2247"/>
                  <a:pt x="523" y="2288"/>
                </a:cubicBezTo>
                <a:cubicBezTo>
                  <a:pt x="528" y="2305"/>
                  <a:pt x="537" y="2321"/>
                  <a:pt x="547" y="2335"/>
                </a:cubicBezTo>
                <a:lnTo>
                  <a:pt x="108" y="2682"/>
                </a:lnTo>
                <a:cubicBezTo>
                  <a:pt x="99" y="2673"/>
                  <a:pt x="88" y="2667"/>
                  <a:pt x="75" y="2665"/>
                </a:cubicBezTo>
                <a:cubicBezTo>
                  <a:pt x="42" y="2660"/>
                  <a:pt x="11" y="2682"/>
                  <a:pt x="6" y="2715"/>
                </a:cubicBezTo>
                <a:cubicBezTo>
                  <a:pt x="0" y="2748"/>
                  <a:pt x="22" y="2779"/>
                  <a:pt x="55" y="2784"/>
                </a:cubicBezTo>
                <a:cubicBezTo>
                  <a:pt x="88" y="2790"/>
                  <a:pt x="119" y="2767"/>
                  <a:pt x="125" y="2734"/>
                </a:cubicBezTo>
                <a:cubicBezTo>
                  <a:pt x="127" y="2720"/>
                  <a:pt x="124" y="2705"/>
                  <a:pt x="116" y="2693"/>
                </a:cubicBezTo>
                <a:lnTo>
                  <a:pt x="557" y="2346"/>
                </a:lnTo>
                <a:cubicBezTo>
                  <a:pt x="577" y="2367"/>
                  <a:pt x="604" y="2383"/>
                  <a:pt x="633" y="2389"/>
                </a:cubicBezTo>
                <a:lnTo>
                  <a:pt x="588" y="2593"/>
                </a:lnTo>
                <a:cubicBezTo>
                  <a:pt x="568" y="2591"/>
                  <a:pt x="547" y="2599"/>
                  <a:pt x="534" y="2617"/>
                </a:cubicBezTo>
                <a:cubicBezTo>
                  <a:pt x="514" y="2644"/>
                  <a:pt x="520" y="2682"/>
                  <a:pt x="547" y="2701"/>
                </a:cubicBezTo>
                <a:cubicBezTo>
                  <a:pt x="574" y="2721"/>
                  <a:pt x="612" y="2715"/>
                  <a:pt x="631" y="2688"/>
                </a:cubicBezTo>
                <a:cubicBezTo>
                  <a:pt x="651" y="2662"/>
                  <a:pt x="645" y="2624"/>
                  <a:pt x="619" y="2604"/>
                </a:cubicBezTo>
                <a:cubicBezTo>
                  <a:pt x="614" y="2600"/>
                  <a:pt x="608" y="2598"/>
                  <a:pt x="603" y="2596"/>
                </a:cubicBezTo>
                <a:lnTo>
                  <a:pt x="647" y="2391"/>
                </a:lnTo>
                <a:cubicBezTo>
                  <a:pt x="667" y="2394"/>
                  <a:pt x="688" y="2392"/>
                  <a:pt x="708" y="2386"/>
                </a:cubicBezTo>
                <a:cubicBezTo>
                  <a:pt x="743" y="2375"/>
                  <a:pt x="772" y="2353"/>
                  <a:pt x="791" y="2322"/>
                </a:cubicBezTo>
                <a:cubicBezTo>
                  <a:pt x="813" y="2286"/>
                  <a:pt x="819" y="2241"/>
                  <a:pt x="807" y="2200"/>
                </a:cubicBezTo>
                <a:cubicBezTo>
                  <a:pt x="803" y="2190"/>
                  <a:pt x="799" y="2180"/>
                  <a:pt x="794" y="2171"/>
                </a:cubicBezTo>
                <a:lnTo>
                  <a:pt x="1300" y="1849"/>
                </a:lnTo>
                <a:cubicBezTo>
                  <a:pt x="1354" y="1928"/>
                  <a:pt x="1445" y="1974"/>
                  <a:pt x="1541" y="1970"/>
                </a:cubicBezTo>
                <a:lnTo>
                  <a:pt x="1555" y="2564"/>
                </a:lnTo>
                <a:cubicBezTo>
                  <a:pt x="1533" y="2569"/>
                  <a:pt x="1513" y="2582"/>
                  <a:pt x="1501" y="2601"/>
                </a:cubicBezTo>
                <a:cubicBezTo>
                  <a:pt x="1497" y="2608"/>
                  <a:pt x="1494" y="2615"/>
                  <a:pt x="1492" y="2623"/>
                </a:cubicBezTo>
                <a:cubicBezTo>
                  <a:pt x="1480" y="2666"/>
                  <a:pt x="1506" y="2711"/>
                  <a:pt x="1549" y="2722"/>
                </a:cubicBezTo>
                <a:cubicBezTo>
                  <a:pt x="1560" y="2725"/>
                  <a:pt x="1570" y="2725"/>
                  <a:pt x="1581" y="2724"/>
                </a:cubicBezTo>
                <a:lnTo>
                  <a:pt x="1863" y="3385"/>
                </a:lnTo>
                <a:cubicBezTo>
                  <a:pt x="1849" y="3393"/>
                  <a:pt x="1838" y="3407"/>
                  <a:pt x="1834" y="3425"/>
                </a:cubicBezTo>
                <a:cubicBezTo>
                  <a:pt x="1828" y="3458"/>
                  <a:pt x="1849" y="3490"/>
                  <a:pt x="1882" y="3496"/>
                </a:cubicBezTo>
                <a:cubicBezTo>
                  <a:pt x="1915" y="3502"/>
                  <a:pt x="1946" y="3481"/>
                  <a:pt x="1953" y="3448"/>
                </a:cubicBezTo>
                <a:cubicBezTo>
                  <a:pt x="1959" y="3416"/>
                  <a:pt x="1938" y="3384"/>
                  <a:pt x="1905" y="3378"/>
                </a:cubicBezTo>
                <a:cubicBezTo>
                  <a:pt x="1895" y="3376"/>
                  <a:pt x="1885" y="3377"/>
                  <a:pt x="1877" y="3379"/>
                </a:cubicBezTo>
                <a:lnTo>
                  <a:pt x="1595" y="2721"/>
                </a:lnTo>
                <a:cubicBezTo>
                  <a:pt x="1613" y="2715"/>
                  <a:pt x="1629" y="2703"/>
                  <a:pt x="1639" y="2687"/>
                </a:cubicBezTo>
                <a:cubicBezTo>
                  <a:pt x="1643" y="2680"/>
                  <a:pt x="1647" y="2672"/>
                  <a:pt x="1649" y="2665"/>
                </a:cubicBezTo>
                <a:cubicBezTo>
                  <a:pt x="1650" y="2658"/>
                  <a:pt x="1651" y="2652"/>
                  <a:pt x="1651" y="2646"/>
                </a:cubicBezTo>
                <a:lnTo>
                  <a:pt x="1939" y="2629"/>
                </a:lnTo>
                <a:cubicBezTo>
                  <a:pt x="1942" y="2642"/>
                  <a:pt x="1949" y="2655"/>
                  <a:pt x="1961" y="2665"/>
                </a:cubicBezTo>
                <a:cubicBezTo>
                  <a:pt x="1988" y="2685"/>
                  <a:pt x="2025" y="2681"/>
                  <a:pt x="2046" y="2654"/>
                </a:cubicBezTo>
                <a:cubicBezTo>
                  <a:pt x="2066" y="2628"/>
                  <a:pt x="2062" y="2590"/>
                  <a:pt x="2035" y="2570"/>
                </a:cubicBezTo>
                <a:cubicBezTo>
                  <a:pt x="2009" y="2549"/>
                  <a:pt x="1971" y="2554"/>
                  <a:pt x="1951" y="2580"/>
                </a:cubicBezTo>
                <a:cubicBezTo>
                  <a:pt x="1943" y="2590"/>
                  <a:pt x="1939" y="2602"/>
                  <a:pt x="1938" y="2614"/>
                </a:cubicBezTo>
                <a:lnTo>
                  <a:pt x="1650" y="2632"/>
                </a:lnTo>
                <a:cubicBezTo>
                  <a:pt x="1646" y="2601"/>
                  <a:pt x="1623" y="2574"/>
                  <a:pt x="1591" y="2565"/>
                </a:cubicBezTo>
                <a:cubicBezTo>
                  <a:pt x="1584" y="2564"/>
                  <a:pt x="1577" y="2563"/>
                  <a:pt x="1569" y="2563"/>
                </a:cubicBezTo>
                <a:lnTo>
                  <a:pt x="1556" y="1969"/>
                </a:lnTo>
                <a:cubicBezTo>
                  <a:pt x="1574" y="1967"/>
                  <a:pt x="1591" y="1964"/>
                  <a:pt x="1609" y="1958"/>
                </a:cubicBezTo>
                <a:cubicBezTo>
                  <a:pt x="1755" y="1913"/>
                  <a:pt x="1836" y="1759"/>
                  <a:pt x="1791" y="1614"/>
                </a:cubicBezTo>
                <a:cubicBezTo>
                  <a:pt x="1770" y="1545"/>
                  <a:pt x="1724" y="1491"/>
                  <a:pt x="1666" y="1457"/>
                </a:cubicBezTo>
                <a:lnTo>
                  <a:pt x="2120" y="624"/>
                </a:lnTo>
                <a:cubicBezTo>
                  <a:pt x="2152" y="638"/>
                  <a:pt x="2187" y="639"/>
                  <a:pt x="2220" y="629"/>
                </a:cubicBezTo>
                <a:lnTo>
                  <a:pt x="2222" y="628"/>
                </a:lnTo>
                <a:lnTo>
                  <a:pt x="2359" y="1005"/>
                </a:lnTo>
                <a:cubicBezTo>
                  <a:pt x="2355" y="1007"/>
                  <a:pt x="2351" y="1008"/>
                  <a:pt x="2348" y="1011"/>
                </a:cubicBezTo>
                <a:cubicBezTo>
                  <a:pt x="2319" y="1028"/>
                  <a:pt x="2310" y="1065"/>
                  <a:pt x="2328" y="1093"/>
                </a:cubicBezTo>
                <a:cubicBezTo>
                  <a:pt x="2345" y="1122"/>
                  <a:pt x="2382" y="1131"/>
                  <a:pt x="2411" y="1114"/>
                </a:cubicBezTo>
                <a:cubicBezTo>
                  <a:pt x="2439" y="1096"/>
                  <a:pt x="2448" y="1059"/>
                  <a:pt x="2431" y="1031"/>
                </a:cubicBezTo>
                <a:cubicBezTo>
                  <a:pt x="2418" y="1010"/>
                  <a:pt x="2395" y="1000"/>
                  <a:pt x="2373" y="1002"/>
                </a:cubicBezTo>
                <a:lnTo>
                  <a:pt x="2235" y="623"/>
                </a:lnTo>
                <a:cubicBezTo>
                  <a:pt x="2263" y="611"/>
                  <a:pt x="2287" y="591"/>
                  <a:pt x="2303" y="565"/>
                </a:cubicBezTo>
                <a:cubicBezTo>
                  <a:pt x="2325" y="529"/>
                  <a:pt x="2331" y="484"/>
                  <a:pt x="2318" y="443"/>
                </a:cubicBezTo>
                <a:cubicBezTo>
                  <a:pt x="2294" y="365"/>
                  <a:pt x="2211" y="321"/>
                  <a:pt x="2133" y="345"/>
                </a:cubicBezTo>
                <a:moveTo>
                  <a:pt x="793" y="2205"/>
                </a:moveTo>
                <a:cubicBezTo>
                  <a:pt x="804" y="2242"/>
                  <a:pt x="799" y="2282"/>
                  <a:pt x="779" y="2315"/>
                </a:cubicBezTo>
                <a:cubicBezTo>
                  <a:pt x="762" y="2342"/>
                  <a:pt x="735" y="2363"/>
                  <a:pt x="704" y="2372"/>
                </a:cubicBezTo>
                <a:cubicBezTo>
                  <a:pt x="634" y="2394"/>
                  <a:pt x="558" y="2354"/>
                  <a:pt x="537" y="2284"/>
                </a:cubicBezTo>
                <a:cubicBezTo>
                  <a:pt x="525" y="2247"/>
                  <a:pt x="530" y="2207"/>
                  <a:pt x="551" y="2174"/>
                </a:cubicBezTo>
                <a:cubicBezTo>
                  <a:pt x="568" y="2146"/>
                  <a:pt x="594" y="2126"/>
                  <a:pt x="625" y="2116"/>
                </a:cubicBezTo>
                <a:cubicBezTo>
                  <a:pt x="696" y="2094"/>
                  <a:pt x="771" y="2134"/>
                  <a:pt x="793" y="2205"/>
                </a:cubicBezTo>
                <a:close/>
                <a:moveTo>
                  <a:pt x="1635" y="2661"/>
                </a:moveTo>
                <a:cubicBezTo>
                  <a:pt x="1633" y="2667"/>
                  <a:pt x="1630" y="2673"/>
                  <a:pt x="1627" y="2679"/>
                </a:cubicBezTo>
                <a:cubicBezTo>
                  <a:pt x="1611" y="2704"/>
                  <a:pt x="1582" y="2716"/>
                  <a:pt x="1553" y="2708"/>
                </a:cubicBezTo>
                <a:cubicBezTo>
                  <a:pt x="1518" y="2699"/>
                  <a:pt x="1496" y="2662"/>
                  <a:pt x="1506" y="2627"/>
                </a:cubicBezTo>
                <a:cubicBezTo>
                  <a:pt x="1508" y="2620"/>
                  <a:pt x="1510" y="2614"/>
                  <a:pt x="1514" y="2609"/>
                </a:cubicBezTo>
                <a:cubicBezTo>
                  <a:pt x="1529" y="2584"/>
                  <a:pt x="1559" y="2572"/>
                  <a:pt x="1587" y="2579"/>
                </a:cubicBezTo>
                <a:cubicBezTo>
                  <a:pt x="1623" y="2589"/>
                  <a:pt x="1644" y="2625"/>
                  <a:pt x="1635" y="2661"/>
                </a:cubicBezTo>
                <a:close/>
                <a:moveTo>
                  <a:pt x="2305" y="448"/>
                </a:moveTo>
                <a:cubicBezTo>
                  <a:pt x="2316" y="485"/>
                  <a:pt x="2311" y="525"/>
                  <a:pt x="2291" y="558"/>
                </a:cubicBezTo>
                <a:cubicBezTo>
                  <a:pt x="2274" y="585"/>
                  <a:pt x="2247" y="606"/>
                  <a:pt x="2216" y="615"/>
                </a:cubicBezTo>
                <a:cubicBezTo>
                  <a:pt x="2182" y="626"/>
                  <a:pt x="2146" y="622"/>
                  <a:pt x="2114" y="606"/>
                </a:cubicBezTo>
                <a:cubicBezTo>
                  <a:pt x="2082" y="589"/>
                  <a:pt x="2059" y="561"/>
                  <a:pt x="2049" y="527"/>
                </a:cubicBezTo>
                <a:cubicBezTo>
                  <a:pt x="2037" y="490"/>
                  <a:pt x="2042" y="450"/>
                  <a:pt x="2063" y="417"/>
                </a:cubicBezTo>
                <a:cubicBezTo>
                  <a:pt x="2080" y="389"/>
                  <a:pt x="2106" y="369"/>
                  <a:pt x="2137" y="359"/>
                </a:cubicBezTo>
                <a:cubicBezTo>
                  <a:pt x="2208" y="337"/>
                  <a:pt x="2283" y="377"/>
                  <a:pt x="2305" y="448"/>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2084685675" name="Google Shape;23;p44"/>
          <p:cNvSpPr/>
          <p:nvPr/>
        </p:nvSpPr>
        <p:spPr bwMode="auto">
          <a:xfrm rot="2654194">
            <a:off x="2548038" y="2509086"/>
            <a:ext cx="1054815" cy="645464"/>
          </a:xfrm>
          <a:custGeom>
            <a:avLst/>
            <a:gdLst/>
            <a:ahLst/>
            <a:cxnLst/>
            <a:rect l="l" t="t" r="r" b="b"/>
            <a:pathLst>
              <a:path w="1979" h="1210"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040330159" name="Google Shape;24;p44"/>
          <p:cNvSpPr/>
          <p:nvPr/>
        </p:nvSpPr>
        <p:spPr bwMode="auto">
          <a:xfrm rot="2654194">
            <a:off x="6769924" y="1297758"/>
            <a:ext cx="811578" cy="961513"/>
          </a:xfrm>
          <a:custGeom>
            <a:avLst/>
            <a:gdLst/>
            <a:ahLst/>
            <a:cxnLst/>
            <a:rect l="l" t="t" r="r" b="b"/>
            <a:pathLst>
              <a:path w="1384" h="1640"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chemeClr val="accent4"/>
          </a:solidFill>
          <a:ln>
            <a:noFill/>
          </a:ln>
          <a:effectLst>
            <a:outerShdw blurRad="152400" dist="139700" dir="2520000" sx="92000" sy="92000" algn="ctr" rotWithShape="0">
              <a:srgbClr val="000000">
                <a:alpha val="18431"/>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129974360" name="Google Shape;25;p44"/>
          <p:cNvSpPr/>
          <p:nvPr/>
        </p:nvSpPr>
        <p:spPr bwMode="auto">
          <a:xfrm rot="9190018">
            <a:off x="3887684" y="3559733"/>
            <a:ext cx="1368634" cy="1185963"/>
          </a:xfrm>
          <a:custGeom>
            <a:avLst/>
            <a:gdLst/>
            <a:ahLst/>
            <a:cxnLst/>
            <a:rect l="l" t="t" r="r" b="b"/>
            <a:pathLst>
              <a:path w="2825" h="2446" extrusionOk="0">
                <a:moveTo>
                  <a:pt x="2738" y="10"/>
                </a:moveTo>
                <a:cubicBezTo>
                  <a:pt x="2706" y="21"/>
                  <a:pt x="2689" y="55"/>
                  <a:pt x="2700" y="87"/>
                </a:cubicBezTo>
                <a:cubicBezTo>
                  <a:pt x="2700" y="89"/>
                  <a:pt x="2701" y="90"/>
                  <a:pt x="2702" y="92"/>
                </a:cubicBezTo>
                <a:lnTo>
                  <a:pt x="2284" y="411"/>
                </a:lnTo>
                <a:cubicBezTo>
                  <a:pt x="2278" y="405"/>
                  <a:pt x="2272" y="399"/>
                  <a:pt x="2264" y="394"/>
                </a:cubicBezTo>
                <a:cubicBezTo>
                  <a:pt x="2246" y="384"/>
                  <a:pt x="2225" y="381"/>
                  <a:pt x="2204" y="386"/>
                </a:cubicBezTo>
                <a:lnTo>
                  <a:pt x="2146" y="225"/>
                </a:lnTo>
                <a:cubicBezTo>
                  <a:pt x="2162" y="217"/>
                  <a:pt x="2175" y="200"/>
                  <a:pt x="2178" y="180"/>
                </a:cubicBezTo>
                <a:cubicBezTo>
                  <a:pt x="2183" y="147"/>
                  <a:pt x="2160" y="117"/>
                  <a:pt x="2127" y="112"/>
                </a:cubicBezTo>
                <a:cubicBezTo>
                  <a:pt x="2094" y="107"/>
                  <a:pt x="2063" y="130"/>
                  <a:pt x="2058" y="163"/>
                </a:cubicBezTo>
                <a:cubicBezTo>
                  <a:pt x="2054" y="196"/>
                  <a:pt x="2076" y="226"/>
                  <a:pt x="2109" y="231"/>
                </a:cubicBezTo>
                <a:cubicBezTo>
                  <a:pt x="2117" y="232"/>
                  <a:pt x="2125" y="232"/>
                  <a:pt x="2132" y="230"/>
                </a:cubicBezTo>
                <a:lnTo>
                  <a:pt x="2191" y="390"/>
                </a:lnTo>
                <a:cubicBezTo>
                  <a:pt x="2176" y="397"/>
                  <a:pt x="2163" y="408"/>
                  <a:pt x="2154" y="422"/>
                </a:cubicBezTo>
                <a:cubicBezTo>
                  <a:pt x="2142" y="441"/>
                  <a:pt x="2139" y="463"/>
                  <a:pt x="2145" y="485"/>
                </a:cubicBezTo>
                <a:cubicBezTo>
                  <a:pt x="2151" y="508"/>
                  <a:pt x="2166" y="526"/>
                  <a:pt x="2186" y="536"/>
                </a:cubicBezTo>
                <a:lnTo>
                  <a:pt x="1788" y="1156"/>
                </a:lnTo>
                <a:cubicBezTo>
                  <a:pt x="1723" y="1117"/>
                  <a:pt x="1643" y="1104"/>
                  <a:pt x="1564" y="1128"/>
                </a:cubicBezTo>
                <a:cubicBezTo>
                  <a:pt x="1445" y="1165"/>
                  <a:pt x="1369" y="1276"/>
                  <a:pt x="1370" y="1395"/>
                </a:cubicBezTo>
                <a:lnTo>
                  <a:pt x="877" y="1415"/>
                </a:lnTo>
                <a:cubicBezTo>
                  <a:pt x="876" y="1404"/>
                  <a:pt x="874" y="1393"/>
                  <a:pt x="871" y="1382"/>
                </a:cubicBezTo>
                <a:cubicBezTo>
                  <a:pt x="865" y="1365"/>
                  <a:pt x="857" y="1350"/>
                  <a:pt x="847" y="1336"/>
                </a:cubicBezTo>
                <a:lnTo>
                  <a:pt x="1290" y="955"/>
                </a:lnTo>
                <a:cubicBezTo>
                  <a:pt x="1305" y="970"/>
                  <a:pt x="1325" y="978"/>
                  <a:pt x="1347" y="977"/>
                </a:cubicBezTo>
                <a:cubicBezTo>
                  <a:pt x="1388" y="974"/>
                  <a:pt x="1419" y="939"/>
                  <a:pt x="1416" y="898"/>
                </a:cubicBezTo>
                <a:cubicBezTo>
                  <a:pt x="1413" y="858"/>
                  <a:pt x="1378" y="827"/>
                  <a:pt x="1337" y="830"/>
                </a:cubicBezTo>
                <a:cubicBezTo>
                  <a:pt x="1334" y="830"/>
                  <a:pt x="1331" y="831"/>
                  <a:pt x="1327" y="831"/>
                </a:cubicBezTo>
                <a:lnTo>
                  <a:pt x="1268" y="637"/>
                </a:lnTo>
                <a:cubicBezTo>
                  <a:pt x="1286" y="629"/>
                  <a:pt x="1300" y="612"/>
                  <a:pt x="1303" y="591"/>
                </a:cubicBezTo>
                <a:cubicBezTo>
                  <a:pt x="1308" y="558"/>
                  <a:pt x="1285" y="528"/>
                  <a:pt x="1252" y="523"/>
                </a:cubicBezTo>
                <a:cubicBezTo>
                  <a:pt x="1219" y="518"/>
                  <a:pt x="1188" y="541"/>
                  <a:pt x="1183" y="574"/>
                </a:cubicBezTo>
                <a:cubicBezTo>
                  <a:pt x="1179" y="607"/>
                  <a:pt x="1201" y="637"/>
                  <a:pt x="1234" y="642"/>
                </a:cubicBezTo>
                <a:cubicBezTo>
                  <a:pt x="1241" y="643"/>
                  <a:pt x="1248" y="643"/>
                  <a:pt x="1254" y="641"/>
                </a:cubicBezTo>
                <a:lnTo>
                  <a:pt x="1314" y="835"/>
                </a:lnTo>
                <a:cubicBezTo>
                  <a:pt x="1285" y="847"/>
                  <a:pt x="1266" y="876"/>
                  <a:pt x="1268" y="908"/>
                </a:cubicBezTo>
                <a:cubicBezTo>
                  <a:pt x="1269" y="922"/>
                  <a:pt x="1274" y="934"/>
                  <a:pt x="1281" y="944"/>
                </a:cubicBezTo>
                <a:lnTo>
                  <a:pt x="838" y="1325"/>
                </a:lnTo>
                <a:cubicBezTo>
                  <a:pt x="800" y="1285"/>
                  <a:pt x="741" y="1267"/>
                  <a:pt x="685" y="1284"/>
                </a:cubicBezTo>
                <a:cubicBezTo>
                  <a:pt x="651" y="1295"/>
                  <a:pt x="621" y="1317"/>
                  <a:pt x="603" y="1348"/>
                </a:cubicBezTo>
                <a:cubicBezTo>
                  <a:pt x="581" y="1382"/>
                  <a:pt x="575" y="1424"/>
                  <a:pt x="585" y="1463"/>
                </a:cubicBezTo>
                <a:lnTo>
                  <a:pt x="124" y="1597"/>
                </a:lnTo>
                <a:cubicBezTo>
                  <a:pt x="123" y="1594"/>
                  <a:pt x="122" y="1592"/>
                  <a:pt x="120" y="1589"/>
                </a:cubicBezTo>
                <a:cubicBezTo>
                  <a:pt x="103" y="1561"/>
                  <a:pt x="66" y="1552"/>
                  <a:pt x="38" y="1569"/>
                </a:cubicBezTo>
                <a:cubicBezTo>
                  <a:pt x="9" y="1586"/>
                  <a:pt x="0" y="1623"/>
                  <a:pt x="18" y="1652"/>
                </a:cubicBezTo>
                <a:cubicBezTo>
                  <a:pt x="35" y="1680"/>
                  <a:pt x="72" y="1689"/>
                  <a:pt x="100" y="1672"/>
                </a:cubicBezTo>
                <a:cubicBezTo>
                  <a:pt x="122" y="1659"/>
                  <a:pt x="132" y="1634"/>
                  <a:pt x="128" y="1611"/>
                </a:cubicBezTo>
                <a:lnTo>
                  <a:pt x="589" y="1476"/>
                </a:lnTo>
                <a:cubicBezTo>
                  <a:pt x="602" y="1511"/>
                  <a:pt x="626" y="1540"/>
                  <a:pt x="659" y="1557"/>
                </a:cubicBezTo>
                <a:cubicBezTo>
                  <a:pt x="694" y="1576"/>
                  <a:pt x="735" y="1579"/>
                  <a:pt x="772" y="1568"/>
                </a:cubicBezTo>
                <a:cubicBezTo>
                  <a:pt x="787" y="1563"/>
                  <a:pt x="801" y="1556"/>
                  <a:pt x="813" y="1548"/>
                </a:cubicBezTo>
                <a:lnTo>
                  <a:pt x="1109" y="1937"/>
                </a:lnTo>
                <a:cubicBezTo>
                  <a:pt x="1089" y="1956"/>
                  <a:pt x="1084" y="1987"/>
                  <a:pt x="1099" y="2012"/>
                </a:cubicBezTo>
                <a:cubicBezTo>
                  <a:pt x="1116" y="2040"/>
                  <a:pt x="1154" y="2049"/>
                  <a:pt x="1182" y="2032"/>
                </a:cubicBezTo>
                <a:cubicBezTo>
                  <a:pt x="1210" y="2015"/>
                  <a:pt x="1219" y="1977"/>
                  <a:pt x="1202" y="1949"/>
                </a:cubicBezTo>
                <a:cubicBezTo>
                  <a:pt x="1185" y="1921"/>
                  <a:pt x="1148" y="1912"/>
                  <a:pt x="1120" y="1928"/>
                </a:cubicBezTo>
                <a:lnTo>
                  <a:pt x="825" y="1539"/>
                </a:lnTo>
                <a:cubicBezTo>
                  <a:pt x="836" y="1529"/>
                  <a:pt x="847" y="1517"/>
                  <a:pt x="855" y="1504"/>
                </a:cubicBezTo>
                <a:cubicBezTo>
                  <a:pt x="869" y="1481"/>
                  <a:pt x="876" y="1456"/>
                  <a:pt x="877" y="1430"/>
                </a:cubicBezTo>
                <a:lnTo>
                  <a:pt x="1371" y="1410"/>
                </a:lnTo>
                <a:cubicBezTo>
                  <a:pt x="1372" y="1431"/>
                  <a:pt x="1376" y="1452"/>
                  <a:pt x="1382" y="1473"/>
                </a:cubicBezTo>
                <a:cubicBezTo>
                  <a:pt x="1427" y="1618"/>
                  <a:pt x="1581" y="1699"/>
                  <a:pt x="1727" y="1655"/>
                </a:cubicBezTo>
                <a:cubicBezTo>
                  <a:pt x="1761" y="1644"/>
                  <a:pt x="1792" y="1627"/>
                  <a:pt x="1818" y="1606"/>
                </a:cubicBezTo>
                <a:lnTo>
                  <a:pt x="2354" y="2235"/>
                </a:lnTo>
                <a:cubicBezTo>
                  <a:pt x="2349" y="2239"/>
                  <a:pt x="2344" y="2245"/>
                  <a:pt x="2341" y="2251"/>
                </a:cubicBezTo>
                <a:lnTo>
                  <a:pt x="1878" y="2025"/>
                </a:lnTo>
                <a:cubicBezTo>
                  <a:pt x="1881" y="2016"/>
                  <a:pt x="1882" y="2007"/>
                  <a:pt x="1882" y="1997"/>
                </a:cubicBezTo>
                <a:cubicBezTo>
                  <a:pt x="1879" y="1956"/>
                  <a:pt x="1844" y="1925"/>
                  <a:pt x="1803" y="1928"/>
                </a:cubicBezTo>
                <a:cubicBezTo>
                  <a:pt x="1762" y="1931"/>
                  <a:pt x="1731" y="1966"/>
                  <a:pt x="1734" y="2007"/>
                </a:cubicBezTo>
                <a:lnTo>
                  <a:pt x="1735" y="2011"/>
                </a:lnTo>
                <a:lnTo>
                  <a:pt x="1611" y="2034"/>
                </a:lnTo>
                <a:cubicBezTo>
                  <a:pt x="1605" y="2014"/>
                  <a:pt x="1588" y="1997"/>
                  <a:pt x="1566" y="1993"/>
                </a:cubicBezTo>
                <a:cubicBezTo>
                  <a:pt x="1533" y="1986"/>
                  <a:pt x="1501" y="2007"/>
                  <a:pt x="1494" y="2040"/>
                </a:cubicBezTo>
                <a:cubicBezTo>
                  <a:pt x="1488" y="2073"/>
                  <a:pt x="1509" y="2105"/>
                  <a:pt x="1542" y="2111"/>
                </a:cubicBezTo>
                <a:cubicBezTo>
                  <a:pt x="1574" y="2118"/>
                  <a:pt x="1606" y="2097"/>
                  <a:pt x="1613" y="2064"/>
                </a:cubicBezTo>
                <a:cubicBezTo>
                  <a:pt x="1614" y="2059"/>
                  <a:pt x="1614" y="2053"/>
                  <a:pt x="1614" y="2048"/>
                </a:cubicBezTo>
                <a:lnTo>
                  <a:pt x="1738" y="2025"/>
                </a:lnTo>
                <a:cubicBezTo>
                  <a:pt x="1748" y="2056"/>
                  <a:pt x="1778" y="2078"/>
                  <a:pt x="1813" y="2075"/>
                </a:cubicBezTo>
                <a:cubicBezTo>
                  <a:pt x="1839" y="2074"/>
                  <a:pt x="1860" y="2059"/>
                  <a:pt x="1872" y="2038"/>
                </a:cubicBezTo>
                <a:lnTo>
                  <a:pt x="2334" y="2263"/>
                </a:lnTo>
                <a:cubicBezTo>
                  <a:pt x="2333" y="2267"/>
                  <a:pt x="2332" y="2270"/>
                  <a:pt x="2331" y="2273"/>
                </a:cubicBezTo>
                <a:cubicBezTo>
                  <a:pt x="2319" y="2316"/>
                  <a:pt x="2345" y="2361"/>
                  <a:pt x="2388" y="2372"/>
                </a:cubicBezTo>
                <a:cubicBezTo>
                  <a:pt x="2422" y="2381"/>
                  <a:pt x="2459" y="2367"/>
                  <a:pt x="2478" y="2337"/>
                </a:cubicBezTo>
                <a:cubicBezTo>
                  <a:pt x="2481" y="2332"/>
                  <a:pt x="2483" y="2327"/>
                  <a:pt x="2485" y="2322"/>
                </a:cubicBezTo>
                <a:lnTo>
                  <a:pt x="2666" y="2369"/>
                </a:lnTo>
                <a:cubicBezTo>
                  <a:pt x="2663" y="2390"/>
                  <a:pt x="2671" y="2412"/>
                  <a:pt x="2689" y="2426"/>
                </a:cubicBezTo>
                <a:cubicBezTo>
                  <a:pt x="2715" y="2446"/>
                  <a:pt x="2753" y="2441"/>
                  <a:pt x="2773" y="2415"/>
                </a:cubicBezTo>
                <a:cubicBezTo>
                  <a:pt x="2794" y="2389"/>
                  <a:pt x="2789" y="2351"/>
                  <a:pt x="2763" y="2330"/>
                </a:cubicBezTo>
                <a:cubicBezTo>
                  <a:pt x="2737" y="2310"/>
                  <a:pt x="2699" y="2315"/>
                  <a:pt x="2678" y="2341"/>
                </a:cubicBezTo>
                <a:cubicBezTo>
                  <a:pt x="2675" y="2345"/>
                  <a:pt x="2672" y="2350"/>
                  <a:pt x="2670" y="2355"/>
                </a:cubicBezTo>
                <a:lnTo>
                  <a:pt x="2489" y="2308"/>
                </a:lnTo>
                <a:cubicBezTo>
                  <a:pt x="2492" y="2289"/>
                  <a:pt x="2489" y="2270"/>
                  <a:pt x="2479" y="2253"/>
                </a:cubicBezTo>
                <a:cubicBezTo>
                  <a:pt x="2468" y="2235"/>
                  <a:pt x="2451" y="2221"/>
                  <a:pt x="2430" y="2216"/>
                </a:cubicBezTo>
                <a:cubicBezTo>
                  <a:pt x="2408" y="2210"/>
                  <a:pt x="2384" y="2214"/>
                  <a:pt x="2366" y="2226"/>
                </a:cubicBezTo>
                <a:lnTo>
                  <a:pt x="1829" y="1596"/>
                </a:lnTo>
                <a:cubicBezTo>
                  <a:pt x="1907" y="1527"/>
                  <a:pt x="1941" y="1416"/>
                  <a:pt x="1909" y="1310"/>
                </a:cubicBezTo>
                <a:cubicBezTo>
                  <a:pt x="1889" y="1248"/>
                  <a:pt x="1850" y="1198"/>
                  <a:pt x="1800" y="1164"/>
                </a:cubicBezTo>
                <a:lnTo>
                  <a:pt x="2200" y="542"/>
                </a:lnTo>
                <a:cubicBezTo>
                  <a:pt x="2214" y="546"/>
                  <a:pt x="2229" y="547"/>
                  <a:pt x="2244" y="543"/>
                </a:cubicBezTo>
                <a:cubicBezTo>
                  <a:pt x="2264" y="538"/>
                  <a:pt x="2281" y="525"/>
                  <a:pt x="2292" y="507"/>
                </a:cubicBezTo>
                <a:cubicBezTo>
                  <a:pt x="2304" y="488"/>
                  <a:pt x="2307" y="466"/>
                  <a:pt x="2302" y="444"/>
                </a:cubicBezTo>
                <a:cubicBezTo>
                  <a:pt x="2300" y="436"/>
                  <a:pt x="2296" y="429"/>
                  <a:pt x="2292" y="422"/>
                </a:cubicBezTo>
                <a:lnTo>
                  <a:pt x="2710" y="105"/>
                </a:lnTo>
                <a:cubicBezTo>
                  <a:pt x="2725" y="124"/>
                  <a:pt x="2751" y="133"/>
                  <a:pt x="2776" y="125"/>
                </a:cubicBezTo>
                <a:cubicBezTo>
                  <a:pt x="2808" y="114"/>
                  <a:pt x="2825" y="80"/>
                  <a:pt x="2814" y="48"/>
                </a:cubicBezTo>
                <a:cubicBezTo>
                  <a:pt x="2803" y="17"/>
                  <a:pt x="2769" y="0"/>
                  <a:pt x="2738" y="10"/>
                </a:cubicBezTo>
                <a:moveTo>
                  <a:pt x="768" y="1554"/>
                </a:moveTo>
                <a:cubicBezTo>
                  <a:pt x="698" y="1576"/>
                  <a:pt x="622" y="1536"/>
                  <a:pt x="601" y="1466"/>
                </a:cubicBezTo>
                <a:cubicBezTo>
                  <a:pt x="589" y="1429"/>
                  <a:pt x="594" y="1388"/>
                  <a:pt x="615" y="1355"/>
                </a:cubicBezTo>
                <a:cubicBezTo>
                  <a:pt x="632" y="1328"/>
                  <a:pt x="658" y="1307"/>
                  <a:pt x="689" y="1298"/>
                </a:cubicBezTo>
                <a:cubicBezTo>
                  <a:pt x="760" y="1276"/>
                  <a:pt x="835" y="1316"/>
                  <a:pt x="857" y="1386"/>
                </a:cubicBezTo>
                <a:cubicBezTo>
                  <a:pt x="868" y="1423"/>
                  <a:pt x="863" y="1464"/>
                  <a:pt x="843" y="1497"/>
                </a:cubicBezTo>
                <a:cubicBezTo>
                  <a:pt x="826" y="1524"/>
                  <a:pt x="799" y="1544"/>
                  <a:pt x="768" y="1554"/>
                </a:cubicBezTo>
                <a:close/>
                <a:moveTo>
                  <a:pt x="2426" y="2230"/>
                </a:moveTo>
                <a:cubicBezTo>
                  <a:pt x="2444" y="2234"/>
                  <a:pt x="2458" y="2245"/>
                  <a:pt x="2467" y="2261"/>
                </a:cubicBezTo>
                <a:cubicBezTo>
                  <a:pt x="2476" y="2276"/>
                  <a:pt x="2478" y="2294"/>
                  <a:pt x="2474" y="2311"/>
                </a:cubicBezTo>
                <a:cubicBezTo>
                  <a:pt x="2472" y="2318"/>
                  <a:pt x="2469" y="2324"/>
                  <a:pt x="2466" y="2329"/>
                </a:cubicBezTo>
                <a:cubicBezTo>
                  <a:pt x="2451" y="2354"/>
                  <a:pt x="2420" y="2366"/>
                  <a:pt x="2392" y="2358"/>
                </a:cubicBezTo>
                <a:cubicBezTo>
                  <a:pt x="2356" y="2349"/>
                  <a:pt x="2335" y="2312"/>
                  <a:pt x="2345" y="2277"/>
                </a:cubicBezTo>
                <a:cubicBezTo>
                  <a:pt x="2346" y="2270"/>
                  <a:pt x="2349" y="2264"/>
                  <a:pt x="2352" y="2259"/>
                </a:cubicBezTo>
                <a:cubicBezTo>
                  <a:pt x="2368" y="2234"/>
                  <a:pt x="2398" y="2222"/>
                  <a:pt x="2426" y="2230"/>
                </a:cubicBezTo>
                <a:close/>
                <a:moveTo>
                  <a:pt x="2288" y="448"/>
                </a:moveTo>
                <a:cubicBezTo>
                  <a:pt x="2292" y="465"/>
                  <a:pt x="2290" y="484"/>
                  <a:pt x="2280" y="500"/>
                </a:cubicBezTo>
                <a:cubicBezTo>
                  <a:pt x="2271" y="514"/>
                  <a:pt x="2257" y="525"/>
                  <a:pt x="2240" y="529"/>
                </a:cubicBezTo>
                <a:cubicBezTo>
                  <a:pt x="2204" y="538"/>
                  <a:pt x="2168" y="517"/>
                  <a:pt x="2159" y="481"/>
                </a:cubicBezTo>
                <a:cubicBezTo>
                  <a:pt x="2154" y="463"/>
                  <a:pt x="2157" y="445"/>
                  <a:pt x="2166" y="429"/>
                </a:cubicBezTo>
                <a:cubicBezTo>
                  <a:pt x="2173" y="418"/>
                  <a:pt x="2184" y="409"/>
                  <a:pt x="2196" y="404"/>
                </a:cubicBezTo>
                <a:lnTo>
                  <a:pt x="2196" y="404"/>
                </a:lnTo>
                <a:lnTo>
                  <a:pt x="2207" y="400"/>
                </a:lnTo>
                <a:cubicBezTo>
                  <a:pt x="2224" y="396"/>
                  <a:pt x="2242" y="398"/>
                  <a:pt x="2257" y="407"/>
                </a:cubicBezTo>
                <a:cubicBezTo>
                  <a:pt x="2272" y="416"/>
                  <a:pt x="2283" y="430"/>
                  <a:pt x="2288" y="448"/>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grpSp>
        <p:nvGrpSpPr>
          <p:cNvPr id="6507362" name="Google Shape;26;p44"/>
          <p:cNvGrpSpPr/>
          <p:nvPr/>
        </p:nvGrpSpPr>
        <p:grpSpPr bwMode="auto">
          <a:xfrm>
            <a:off x="-715024" y="1671219"/>
            <a:ext cx="4169925" cy="3905352"/>
            <a:chOff x="-586420" y="1648608"/>
            <a:chExt cx="4586919" cy="4295887"/>
          </a:xfrm>
        </p:grpSpPr>
        <p:sp>
          <p:nvSpPr>
            <p:cNvPr id="27" name="Google Shape;27;p44"/>
            <p:cNvSpPr/>
            <p:nvPr/>
          </p:nvSpPr>
          <p:spPr bwMode="auto">
            <a:xfrm rot="2654194">
              <a:off x="-333967" y="3455480"/>
              <a:ext cx="2264054" cy="1643932"/>
            </a:xfrm>
            <a:custGeom>
              <a:avLst/>
              <a:gdLst/>
              <a:ahLst/>
              <a:cxnLst/>
              <a:rect l="l" t="t" r="r" b="b"/>
              <a:pathLst>
                <a:path w="2752" h="1998" extrusionOk="0">
                  <a:moveTo>
                    <a:pt x="2577" y="1142"/>
                  </a:moveTo>
                  <a:cubicBezTo>
                    <a:pt x="2543" y="1142"/>
                    <a:pt x="2517" y="1169"/>
                    <a:pt x="2517" y="1203"/>
                  </a:cubicBezTo>
                  <a:cubicBezTo>
                    <a:pt x="2517" y="1208"/>
                    <a:pt x="2518" y="1214"/>
                    <a:pt x="2519" y="1219"/>
                  </a:cubicBezTo>
                  <a:lnTo>
                    <a:pt x="2200" y="1355"/>
                  </a:lnTo>
                  <a:cubicBezTo>
                    <a:pt x="2191" y="1336"/>
                    <a:pt x="2176" y="1321"/>
                    <a:pt x="2156" y="1314"/>
                  </a:cubicBezTo>
                  <a:cubicBezTo>
                    <a:pt x="2136" y="1306"/>
                    <a:pt x="2114" y="1306"/>
                    <a:pt x="2094" y="1315"/>
                  </a:cubicBezTo>
                  <a:cubicBezTo>
                    <a:pt x="2079" y="1321"/>
                    <a:pt x="2066" y="1332"/>
                    <a:pt x="2057" y="1346"/>
                  </a:cubicBezTo>
                  <a:cubicBezTo>
                    <a:pt x="2055" y="1350"/>
                    <a:pt x="2053" y="1353"/>
                    <a:pt x="2052" y="1357"/>
                  </a:cubicBezTo>
                  <a:cubicBezTo>
                    <a:pt x="2006" y="1342"/>
                    <a:pt x="1780" y="1265"/>
                    <a:pt x="1553" y="1190"/>
                  </a:cubicBezTo>
                  <a:cubicBezTo>
                    <a:pt x="1441" y="1152"/>
                    <a:pt x="1354" y="1123"/>
                    <a:pt x="1285" y="1100"/>
                  </a:cubicBezTo>
                  <a:cubicBezTo>
                    <a:pt x="1292" y="1079"/>
                    <a:pt x="1295" y="1056"/>
                    <a:pt x="1295" y="1033"/>
                  </a:cubicBezTo>
                  <a:cubicBezTo>
                    <a:pt x="1294" y="899"/>
                    <a:pt x="1185" y="791"/>
                    <a:pt x="1051" y="791"/>
                  </a:cubicBezTo>
                  <a:cubicBezTo>
                    <a:pt x="973" y="792"/>
                    <a:pt x="904" y="829"/>
                    <a:pt x="860" y="886"/>
                  </a:cubicBezTo>
                  <a:lnTo>
                    <a:pt x="308" y="486"/>
                  </a:lnTo>
                  <a:lnTo>
                    <a:pt x="310" y="483"/>
                  </a:lnTo>
                  <a:cubicBezTo>
                    <a:pt x="319" y="470"/>
                    <a:pt x="323" y="454"/>
                    <a:pt x="323" y="438"/>
                  </a:cubicBezTo>
                  <a:cubicBezTo>
                    <a:pt x="322" y="425"/>
                    <a:pt x="319" y="413"/>
                    <a:pt x="313" y="402"/>
                  </a:cubicBezTo>
                  <a:lnTo>
                    <a:pt x="539" y="250"/>
                  </a:lnTo>
                  <a:cubicBezTo>
                    <a:pt x="545" y="257"/>
                    <a:pt x="552" y="263"/>
                    <a:pt x="562" y="267"/>
                  </a:cubicBezTo>
                  <a:cubicBezTo>
                    <a:pt x="593" y="279"/>
                    <a:pt x="628" y="264"/>
                    <a:pt x="640" y="233"/>
                  </a:cubicBezTo>
                  <a:cubicBezTo>
                    <a:pt x="652" y="202"/>
                    <a:pt x="637" y="167"/>
                    <a:pt x="606" y="154"/>
                  </a:cubicBezTo>
                  <a:cubicBezTo>
                    <a:pt x="575" y="142"/>
                    <a:pt x="540" y="157"/>
                    <a:pt x="528" y="188"/>
                  </a:cubicBezTo>
                  <a:cubicBezTo>
                    <a:pt x="521" y="205"/>
                    <a:pt x="523" y="223"/>
                    <a:pt x="531" y="238"/>
                  </a:cubicBezTo>
                  <a:lnTo>
                    <a:pt x="305" y="390"/>
                  </a:lnTo>
                  <a:cubicBezTo>
                    <a:pt x="290" y="371"/>
                    <a:pt x="266" y="359"/>
                    <a:pt x="240" y="359"/>
                  </a:cubicBezTo>
                  <a:cubicBezTo>
                    <a:pt x="231" y="359"/>
                    <a:pt x="223" y="361"/>
                    <a:pt x="215" y="364"/>
                  </a:cubicBezTo>
                  <a:lnTo>
                    <a:pt x="95" y="113"/>
                  </a:lnTo>
                  <a:cubicBezTo>
                    <a:pt x="113" y="102"/>
                    <a:pt x="125" y="80"/>
                    <a:pt x="123" y="57"/>
                  </a:cubicBezTo>
                  <a:cubicBezTo>
                    <a:pt x="120" y="24"/>
                    <a:pt x="90" y="0"/>
                    <a:pt x="57" y="3"/>
                  </a:cubicBezTo>
                  <a:cubicBezTo>
                    <a:pt x="24" y="6"/>
                    <a:pt x="0" y="35"/>
                    <a:pt x="3" y="68"/>
                  </a:cubicBezTo>
                  <a:cubicBezTo>
                    <a:pt x="6" y="102"/>
                    <a:pt x="35" y="126"/>
                    <a:pt x="68" y="123"/>
                  </a:cubicBezTo>
                  <a:cubicBezTo>
                    <a:pt x="73" y="122"/>
                    <a:pt x="78" y="121"/>
                    <a:pt x="82" y="120"/>
                  </a:cubicBezTo>
                  <a:lnTo>
                    <a:pt x="202" y="370"/>
                  </a:lnTo>
                  <a:cubicBezTo>
                    <a:pt x="190" y="376"/>
                    <a:pt x="180" y="386"/>
                    <a:pt x="172" y="398"/>
                  </a:cubicBezTo>
                  <a:cubicBezTo>
                    <a:pt x="164" y="411"/>
                    <a:pt x="160" y="426"/>
                    <a:pt x="160" y="442"/>
                  </a:cubicBezTo>
                  <a:cubicBezTo>
                    <a:pt x="161" y="464"/>
                    <a:pt x="170" y="484"/>
                    <a:pt x="185" y="499"/>
                  </a:cubicBezTo>
                  <a:cubicBezTo>
                    <a:pt x="201" y="514"/>
                    <a:pt x="222" y="522"/>
                    <a:pt x="243" y="521"/>
                  </a:cubicBezTo>
                  <a:cubicBezTo>
                    <a:pt x="267" y="521"/>
                    <a:pt x="289" y="510"/>
                    <a:pt x="303" y="492"/>
                  </a:cubicBezTo>
                  <a:lnTo>
                    <a:pt x="300" y="497"/>
                  </a:lnTo>
                  <a:lnTo>
                    <a:pt x="852" y="898"/>
                  </a:lnTo>
                  <a:cubicBezTo>
                    <a:pt x="825" y="937"/>
                    <a:pt x="809" y="984"/>
                    <a:pt x="809" y="1035"/>
                  </a:cubicBezTo>
                  <a:cubicBezTo>
                    <a:pt x="810" y="1129"/>
                    <a:pt x="863" y="1209"/>
                    <a:pt x="940" y="1250"/>
                  </a:cubicBezTo>
                  <a:lnTo>
                    <a:pt x="787" y="1560"/>
                  </a:lnTo>
                  <a:cubicBezTo>
                    <a:pt x="754" y="1544"/>
                    <a:pt x="716" y="1540"/>
                    <a:pt x="678" y="1551"/>
                  </a:cubicBezTo>
                  <a:cubicBezTo>
                    <a:pt x="644" y="1562"/>
                    <a:pt x="614" y="1585"/>
                    <a:pt x="596" y="1615"/>
                  </a:cubicBezTo>
                  <a:cubicBezTo>
                    <a:pt x="591" y="1622"/>
                    <a:pt x="588" y="1630"/>
                    <a:pt x="584" y="1638"/>
                  </a:cubicBezTo>
                  <a:lnTo>
                    <a:pt x="152" y="1492"/>
                  </a:lnTo>
                  <a:cubicBezTo>
                    <a:pt x="156" y="1476"/>
                    <a:pt x="154" y="1460"/>
                    <a:pt x="145" y="1445"/>
                  </a:cubicBezTo>
                  <a:cubicBezTo>
                    <a:pt x="128" y="1417"/>
                    <a:pt x="91" y="1408"/>
                    <a:pt x="62" y="1425"/>
                  </a:cubicBezTo>
                  <a:cubicBezTo>
                    <a:pt x="34" y="1443"/>
                    <a:pt x="25" y="1480"/>
                    <a:pt x="42" y="1508"/>
                  </a:cubicBezTo>
                  <a:cubicBezTo>
                    <a:pt x="60" y="1537"/>
                    <a:pt x="97" y="1546"/>
                    <a:pt x="125" y="1528"/>
                  </a:cubicBezTo>
                  <a:cubicBezTo>
                    <a:pt x="135" y="1522"/>
                    <a:pt x="142" y="1514"/>
                    <a:pt x="147" y="1505"/>
                  </a:cubicBezTo>
                  <a:lnTo>
                    <a:pt x="580" y="1651"/>
                  </a:lnTo>
                  <a:cubicBezTo>
                    <a:pt x="571" y="1679"/>
                    <a:pt x="571" y="1709"/>
                    <a:pt x="580" y="1737"/>
                  </a:cubicBezTo>
                  <a:cubicBezTo>
                    <a:pt x="604" y="1815"/>
                    <a:pt x="687" y="1859"/>
                    <a:pt x="765" y="1835"/>
                  </a:cubicBezTo>
                  <a:cubicBezTo>
                    <a:pt x="800" y="1824"/>
                    <a:pt x="829" y="1802"/>
                    <a:pt x="848" y="1771"/>
                  </a:cubicBezTo>
                  <a:cubicBezTo>
                    <a:pt x="870" y="1735"/>
                    <a:pt x="876" y="1690"/>
                    <a:pt x="864" y="1649"/>
                  </a:cubicBezTo>
                  <a:cubicBezTo>
                    <a:pt x="853" y="1614"/>
                    <a:pt x="829" y="1585"/>
                    <a:pt x="800" y="1567"/>
                  </a:cubicBezTo>
                  <a:lnTo>
                    <a:pt x="953" y="1256"/>
                  </a:lnTo>
                  <a:cubicBezTo>
                    <a:pt x="984" y="1269"/>
                    <a:pt x="1018" y="1277"/>
                    <a:pt x="1053" y="1277"/>
                  </a:cubicBezTo>
                  <a:cubicBezTo>
                    <a:pt x="1159" y="1276"/>
                    <a:pt x="1248" y="1208"/>
                    <a:pt x="1281" y="1114"/>
                  </a:cubicBezTo>
                  <a:cubicBezTo>
                    <a:pt x="1504" y="1188"/>
                    <a:pt x="1833" y="1299"/>
                    <a:pt x="2047" y="1371"/>
                  </a:cubicBezTo>
                  <a:cubicBezTo>
                    <a:pt x="2043" y="1387"/>
                    <a:pt x="2045" y="1405"/>
                    <a:pt x="2052" y="1421"/>
                  </a:cubicBezTo>
                  <a:cubicBezTo>
                    <a:pt x="2060" y="1441"/>
                    <a:pt x="2076" y="1457"/>
                    <a:pt x="2096" y="1465"/>
                  </a:cubicBezTo>
                  <a:cubicBezTo>
                    <a:pt x="2117" y="1473"/>
                    <a:pt x="2139" y="1472"/>
                    <a:pt x="2158" y="1464"/>
                  </a:cubicBezTo>
                  <a:cubicBezTo>
                    <a:pt x="2165" y="1460"/>
                    <a:pt x="2172" y="1456"/>
                    <a:pt x="2178" y="1452"/>
                  </a:cubicBezTo>
                  <a:cubicBezTo>
                    <a:pt x="2309" y="1583"/>
                    <a:pt x="2539" y="1801"/>
                    <a:pt x="2636" y="1892"/>
                  </a:cubicBezTo>
                  <a:cubicBezTo>
                    <a:pt x="2622" y="1910"/>
                    <a:pt x="2618" y="1935"/>
                    <a:pt x="2630" y="1957"/>
                  </a:cubicBezTo>
                  <a:cubicBezTo>
                    <a:pt x="2645" y="1987"/>
                    <a:pt x="2681" y="1998"/>
                    <a:pt x="2711" y="1983"/>
                  </a:cubicBezTo>
                  <a:cubicBezTo>
                    <a:pt x="2741" y="1967"/>
                    <a:pt x="2752" y="1931"/>
                    <a:pt x="2737" y="1901"/>
                  </a:cubicBezTo>
                  <a:cubicBezTo>
                    <a:pt x="2721" y="1872"/>
                    <a:pt x="2685" y="1860"/>
                    <a:pt x="2655" y="1876"/>
                  </a:cubicBezTo>
                  <a:cubicBezTo>
                    <a:pt x="2652" y="1877"/>
                    <a:pt x="2649" y="1880"/>
                    <a:pt x="2646" y="1882"/>
                  </a:cubicBezTo>
                  <a:cubicBezTo>
                    <a:pt x="2549" y="1791"/>
                    <a:pt x="2319" y="1573"/>
                    <a:pt x="2188" y="1442"/>
                  </a:cubicBezTo>
                  <a:cubicBezTo>
                    <a:pt x="2191" y="1439"/>
                    <a:pt x="2193" y="1435"/>
                    <a:pt x="2195" y="1432"/>
                  </a:cubicBezTo>
                  <a:cubicBezTo>
                    <a:pt x="2207" y="1413"/>
                    <a:pt x="2210" y="1390"/>
                    <a:pt x="2205" y="1369"/>
                  </a:cubicBezTo>
                  <a:lnTo>
                    <a:pt x="2525" y="1232"/>
                  </a:lnTo>
                  <a:cubicBezTo>
                    <a:pt x="2536" y="1250"/>
                    <a:pt x="2555" y="1263"/>
                    <a:pt x="2578" y="1262"/>
                  </a:cubicBezTo>
                  <a:cubicBezTo>
                    <a:pt x="2611" y="1262"/>
                    <a:pt x="2638" y="1235"/>
                    <a:pt x="2637" y="1202"/>
                  </a:cubicBezTo>
                  <a:cubicBezTo>
                    <a:pt x="2637" y="1168"/>
                    <a:pt x="2610" y="1142"/>
                    <a:pt x="2577" y="1142"/>
                  </a:cubicBezTo>
                  <a:moveTo>
                    <a:pt x="243" y="507"/>
                  </a:moveTo>
                  <a:cubicBezTo>
                    <a:pt x="225" y="507"/>
                    <a:pt x="208" y="501"/>
                    <a:pt x="195" y="489"/>
                  </a:cubicBezTo>
                  <a:cubicBezTo>
                    <a:pt x="183" y="476"/>
                    <a:pt x="175" y="460"/>
                    <a:pt x="175" y="442"/>
                  </a:cubicBezTo>
                  <a:cubicBezTo>
                    <a:pt x="174" y="429"/>
                    <a:pt x="178" y="416"/>
                    <a:pt x="185" y="405"/>
                  </a:cubicBezTo>
                  <a:cubicBezTo>
                    <a:pt x="197" y="386"/>
                    <a:pt x="217" y="374"/>
                    <a:pt x="240" y="374"/>
                  </a:cubicBezTo>
                  <a:cubicBezTo>
                    <a:pt x="277" y="373"/>
                    <a:pt x="307" y="402"/>
                    <a:pt x="308" y="439"/>
                  </a:cubicBezTo>
                  <a:cubicBezTo>
                    <a:pt x="308" y="452"/>
                    <a:pt x="305" y="464"/>
                    <a:pt x="298" y="475"/>
                  </a:cubicBezTo>
                  <a:cubicBezTo>
                    <a:pt x="286" y="495"/>
                    <a:pt x="266" y="506"/>
                    <a:pt x="243" y="507"/>
                  </a:cubicBezTo>
                  <a:moveTo>
                    <a:pt x="850" y="1654"/>
                  </a:moveTo>
                  <a:cubicBezTo>
                    <a:pt x="861" y="1691"/>
                    <a:pt x="856" y="1731"/>
                    <a:pt x="836" y="1764"/>
                  </a:cubicBezTo>
                  <a:cubicBezTo>
                    <a:pt x="819" y="1791"/>
                    <a:pt x="792" y="1812"/>
                    <a:pt x="761" y="1821"/>
                  </a:cubicBezTo>
                  <a:cubicBezTo>
                    <a:pt x="691" y="1843"/>
                    <a:pt x="615" y="1803"/>
                    <a:pt x="594" y="1733"/>
                  </a:cubicBezTo>
                  <a:cubicBezTo>
                    <a:pt x="585" y="1705"/>
                    <a:pt x="586" y="1676"/>
                    <a:pt x="595" y="1649"/>
                  </a:cubicBezTo>
                  <a:lnTo>
                    <a:pt x="596" y="1648"/>
                  </a:lnTo>
                  <a:cubicBezTo>
                    <a:pt x="599" y="1639"/>
                    <a:pt x="603" y="1631"/>
                    <a:pt x="608" y="1623"/>
                  </a:cubicBezTo>
                  <a:cubicBezTo>
                    <a:pt x="625" y="1595"/>
                    <a:pt x="651" y="1575"/>
                    <a:pt x="682" y="1565"/>
                  </a:cubicBezTo>
                  <a:cubicBezTo>
                    <a:pt x="753" y="1543"/>
                    <a:pt x="828" y="1583"/>
                    <a:pt x="850" y="1654"/>
                  </a:cubicBezTo>
                  <a:close/>
                  <a:moveTo>
                    <a:pt x="2183" y="1424"/>
                  </a:moveTo>
                  <a:cubicBezTo>
                    <a:pt x="2176" y="1436"/>
                    <a:pt x="2165" y="1445"/>
                    <a:pt x="2153" y="1450"/>
                  </a:cubicBezTo>
                  <a:cubicBezTo>
                    <a:pt x="2136" y="1457"/>
                    <a:pt x="2118" y="1458"/>
                    <a:pt x="2102" y="1451"/>
                  </a:cubicBezTo>
                  <a:cubicBezTo>
                    <a:pt x="2085" y="1445"/>
                    <a:pt x="2072" y="1432"/>
                    <a:pt x="2065" y="1416"/>
                  </a:cubicBezTo>
                  <a:cubicBezTo>
                    <a:pt x="2056" y="1396"/>
                    <a:pt x="2058" y="1373"/>
                    <a:pt x="2069" y="1354"/>
                  </a:cubicBezTo>
                  <a:cubicBezTo>
                    <a:pt x="2077" y="1342"/>
                    <a:pt x="2087" y="1333"/>
                    <a:pt x="2100" y="1328"/>
                  </a:cubicBezTo>
                  <a:cubicBezTo>
                    <a:pt x="2116" y="1321"/>
                    <a:pt x="2134" y="1321"/>
                    <a:pt x="2151" y="1327"/>
                  </a:cubicBezTo>
                  <a:cubicBezTo>
                    <a:pt x="2167" y="1334"/>
                    <a:pt x="2180" y="1346"/>
                    <a:pt x="2187" y="1363"/>
                  </a:cubicBezTo>
                  <a:cubicBezTo>
                    <a:pt x="2196" y="1383"/>
                    <a:pt x="2194" y="1406"/>
                    <a:pt x="2183" y="1424"/>
                  </a:cubicBezTo>
                </a:path>
              </a:pathLst>
            </a:custGeom>
            <a:solidFill>
              <a:srgbClr val="C8D3D8">
                <a:alpha val="2666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28" name="Google Shape;28;p44"/>
            <p:cNvSpPr/>
            <p:nvPr/>
          </p:nvSpPr>
          <p:spPr bwMode="auto">
            <a:xfrm rot="2654194">
              <a:off x="-31981" y="1854504"/>
              <a:ext cx="1138472" cy="1348798"/>
            </a:xfrm>
            <a:custGeom>
              <a:avLst/>
              <a:gdLst/>
              <a:ahLst/>
              <a:cxnLst/>
              <a:rect l="l" t="t" r="r" b="b"/>
              <a:pathLst>
                <a:path w="1384" h="1640"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rgbClr val="C8D3D8">
                <a:alpha val="2666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29" name="Google Shape;29;p44"/>
            <p:cNvSpPr/>
            <p:nvPr/>
          </p:nvSpPr>
          <p:spPr bwMode="auto">
            <a:xfrm rot="2654194">
              <a:off x="263870" y="2526575"/>
              <a:ext cx="3276479" cy="2650851"/>
            </a:xfrm>
            <a:custGeom>
              <a:avLst/>
              <a:gdLst/>
              <a:ahLst/>
              <a:cxnLst/>
              <a:rect l="l" t="t" r="r" b="b"/>
              <a:pathLst>
                <a:path w="3984" h="3221" extrusionOk="0">
                  <a:moveTo>
                    <a:pt x="3893" y="359"/>
                  </a:moveTo>
                  <a:cubicBezTo>
                    <a:pt x="3878" y="364"/>
                    <a:pt x="3865" y="375"/>
                    <a:pt x="3856" y="388"/>
                  </a:cubicBezTo>
                  <a:cubicBezTo>
                    <a:pt x="3846" y="405"/>
                    <a:pt x="3843" y="425"/>
                    <a:pt x="3849" y="444"/>
                  </a:cubicBezTo>
                  <a:lnTo>
                    <a:pt x="3850" y="447"/>
                  </a:lnTo>
                  <a:lnTo>
                    <a:pt x="3469" y="613"/>
                  </a:lnTo>
                  <a:cubicBezTo>
                    <a:pt x="3465" y="604"/>
                    <a:pt x="3459" y="596"/>
                    <a:pt x="3452" y="590"/>
                  </a:cubicBezTo>
                  <a:lnTo>
                    <a:pt x="3549" y="469"/>
                  </a:lnTo>
                  <a:cubicBezTo>
                    <a:pt x="3563" y="478"/>
                    <a:pt x="3581" y="481"/>
                    <a:pt x="3599" y="476"/>
                  </a:cubicBezTo>
                  <a:cubicBezTo>
                    <a:pt x="3630" y="466"/>
                    <a:pt x="3648" y="432"/>
                    <a:pt x="3638" y="400"/>
                  </a:cubicBezTo>
                  <a:cubicBezTo>
                    <a:pt x="3628" y="368"/>
                    <a:pt x="3594" y="351"/>
                    <a:pt x="3562" y="361"/>
                  </a:cubicBezTo>
                  <a:cubicBezTo>
                    <a:pt x="3530" y="371"/>
                    <a:pt x="3513" y="405"/>
                    <a:pt x="3523" y="437"/>
                  </a:cubicBezTo>
                  <a:cubicBezTo>
                    <a:pt x="3526" y="446"/>
                    <a:pt x="3531" y="454"/>
                    <a:pt x="3537" y="460"/>
                  </a:cubicBezTo>
                  <a:lnTo>
                    <a:pt x="3441" y="581"/>
                  </a:lnTo>
                  <a:cubicBezTo>
                    <a:pt x="3428" y="572"/>
                    <a:pt x="3413" y="567"/>
                    <a:pt x="3397" y="566"/>
                  </a:cubicBezTo>
                  <a:cubicBezTo>
                    <a:pt x="3348" y="563"/>
                    <a:pt x="3306" y="599"/>
                    <a:pt x="3303" y="648"/>
                  </a:cubicBezTo>
                  <a:cubicBezTo>
                    <a:pt x="3300" y="689"/>
                    <a:pt x="3326" y="726"/>
                    <a:pt x="3364" y="738"/>
                  </a:cubicBezTo>
                  <a:lnTo>
                    <a:pt x="3248" y="1238"/>
                  </a:lnTo>
                  <a:lnTo>
                    <a:pt x="3244" y="1237"/>
                  </a:lnTo>
                  <a:cubicBezTo>
                    <a:pt x="3233" y="1235"/>
                    <a:pt x="3222" y="1235"/>
                    <a:pt x="3212" y="1236"/>
                  </a:cubicBezTo>
                  <a:lnTo>
                    <a:pt x="3067" y="735"/>
                  </a:lnTo>
                  <a:cubicBezTo>
                    <a:pt x="3087" y="726"/>
                    <a:pt x="3101" y="707"/>
                    <a:pt x="3102" y="685"/>
                  </a:cubicBezTo>
                  <a:cubicBezTo>
                    <a:pt x="3103" y="672"/>
                    <a:pt x="3100" y="660"/>
                    <a:pt x="3094" y="650"/>
                  </a:cubicBezTo>
                  <a:cubicBezTo>
                    <a:pt x="3118" y="627"/>
                    <a:pt x="3139" y="601"/>
                    <a:pt x="3157" y="573"/>
                  </a:cubicBezTo>
                  <a:cubicBezTo>
                    <a:pt x="3194" y="513"/>
                    <a:pt x="3213" y="444"/>
                    <a:pt x="3213" y="374"/>
                  </a:cubicBezTo>
                  <a:cubicBezTo>
                    <a:pt x="3212" y="168"/>
                    <a:pt x="3043" y="0"/>
                    <a:pt x="2837" y="1"/>
                  </a:cubicBezTo>
                  <a:cubicBezTo>
                    <a:pt x="2707" y="2"/>
                    <a:pt x="2588" y="68"/>
                    <a:pt x="2520" y="179"/>
                  </a:cubicBezTo>
                  <a:cubicBezTo>
                    <a:pt x="2483" y="239"/>
                    <a:pt x="2464" y="307"/>
                    <a:pt x="2464" y="378"/>
                  </a:cubicBezTo>
                  <a:cubicBezTo>
                    <a:pt x="2464" y="391"/>
                    <a:pt x="2465" y="405"/>
                    <a:pt x="2467" y="418"/>
                  </a:cubicBezTo>
                  <a:cubicBezTo>
                    <a:pt x="2445" y="426"/>
                    <a:pt x="2429" y="446"/>
                    <a:pt x="2427" y="471"/>
                  </a:cubicBezTo>
                  <a:cubicBezTo>
                    <a:pt x="2427" y="476"/>
                    <a:pt x="2427" y="480"/>
                    <a:pt x="2428" y="484"/>
                  </a:cubicBezTo>
                  <a:lnTo>
                    <a:pt x="1611" y="714"/>
                  </a:lnTo>
                  <a:cubicBezTo>
                    <a:pt x="1601" y="684"/>
                    <a:pt x="1581" y="659"/>
                    <a:pt x="1554" y="643"/>
                  </a:cubicBezTo>
                  <a:cubicBezTo>
                    <a:pt x="1492" y="606"/>
                    <a:pt x="1410" y="626"/>
                    <a:pt x="1372" y="687"/>
                  </a:cubicBezTo>
                  <a:lnTo>
                    <a:pt x="1371" y="689"/>
                  </a:lnTo>
                  <a:cubicBezTo>
                    <a:pt x="1353" y="720"/>
                    <a:pt x="1348" y="756"/>
                    <a:pt x="1356" y="790"/>
                  </a:cubicBezTo>
                  <a:cubicBezTo>
                    <a:pt x="1358" y="795"/>
                    <a:pt x="1360" y="800"/>
                    <a:pt x="1361" y="805"/>
                  </a:cubicBezTo>
                  <a:lnTo>
                    <a:pt x="864" y="1044"/>
                  </a:lnTo>
                  <a:cubicBezTo>
                    <a:pt x="854" y="1027"/>
                    <a:pt x="838" y="1013"/>
                    <a:pt x="819" y="1006"/>
                  </a:cubicBezTo>
                  <a:lnTo>
                    <a:pt x="967" y="488"/>
                  </a:lnTo>
                  <a:lnTo>
                    <a:pt x="971" y="488"/>
                  </a:lnTo>
                  <a:cubicBezTo>
                    <a:pt x="1004" y="490"/>
                    <a:pt x="1032" y="465"/>
                    <a:pt x="1035" y="432"/>
                  </a:cubicBezTo>
                  <a:cubicBezTo>
                    <a:pt x="1037" y="399"/>
                    <a:pt x="1012" y="370"/>
                    <a:pt x="978" y="368"/>
                  </a:cubicBezTo>
                  <a:cubicBezTo>
                    <a:pt x="945" y="366"/>
                    <a:pt x="916" y="391"/>
                    <a:pt x="914" y="424"/>
                  </a:cubicBezTo>
                  <a:cubicBezTo>
                    <a:pt x="912" y="451"/>
                    <a:pt x="929" y="475"/>
                    <a:pt x="953" y="484"/>
                  </a:cubicBezTo>
                  <a:lnTo>
                    <a:pt x="805" y="1002"/>
                  </a:lnTo>
                  <a:cubicBezTo>
                    <a:pt x="802" y="1002"/>
                    <a:pt x="798" y="1001"/>
                    <a:pt x="794" y="1001"/>
                  </a:cubicBezTo>
                  <a:cubicBezTo>
                    <a:pt x="747" y="998"/>
                    <a:pt x="707" y="1032"/>
                    <a:pt x="701" y="1078"/>
                  </a:cubicBezTo>
                  <a:lnTo>
                    <a:pt x="137" y="1051"/>
                  </a:lnTo>
                  <a:cubicBezTo>
                    <a:pt x="137" y="1046"/>
                    <a:pt x="136" y="1042"/>
                    <a:pt x="135" y="1037"/>
                  </a:cubicBezTo>
                  <a:cubicBezTo>
                    <a:pt x="127" y="1001"/>
                    <a:pt x="90" y="978"/>
                    <a:pt x="54" y="987"/>
                  </a:cubicBezTo>
                  <a:cubicBezTo>
                    <a:pt x="37" y="991"/>
                    <a:pt x="22" y="1002"/>
                    <a:pt x="12" y="1017"/>
                  </a:cubicBezTo>
                  <a:cubicBezTo>
                    <a:pt x="3" y="1032"/>
                    <a:pt x="0" y="1051"/>
                    <a:pt x="4" y="1068"/>
                  </a:cubicBezTo>
                  <a:cubicBezTo>
                    <a:pt x="12" y="1104"/>
                    <a:pt x="49" y="1127"/>
                    <a:pt x="85" y="1118"/>
                  </a:cubicBezTo>
                  <a:cubicBezTo>
                    <a:pt x="103" y="1114"/>
                    <a:pt x="117" y="1104"/>
                    <a:pt x="127" y="1088"/>
                  </a:cubicBezTo>
                  <a:cubicBezTo>
                    <a:pt x="131" y="1081"/>
                    <a:pt x="134" y="1073"/>
                    <a:pt x="136" y="1065"/>
                  </a:cubicBezTo>
                  <a:lnTo>
                    <a:pt x="700" y="1092"/>
                  </a:lnTo>
                  <a:cubicBezTo>
                    <a:pt x="701" y="1137"/>
                    <a:pt x="737" y="1174"/>
                    <a:pt x="783" y="1177"/>
                  </a:cubicBezTo>
                  <a:cubicBezTo>
                    <a:pt x="831" y="1180"/>
                    <a:pt x="873" y="1143"/>
                    <a:pt x="876" y="1095"/>
                  </a:cubicBezTo>
                  <a:cubicBezTo>
                    <a:pt x="877" y="1082"/>
                    <a:pt x="875" y="1069"/>
                    <a:pt x="871" y="1057"/>
                  </a:cubicBezTo>
                  <a:lnTo>
                    <a:pt x="1367" y="818"/>
                  </a:lnTo>
                  <a:cubicBezTo>
                    <a:pt x="1379" y="840"/>
                    <a:pt x="1396" y="859"/>
                    <a:pt x="1417" y="872"/>
                  </a:cubicBezTo>
                  <a:cubicBezTo>
                    <a:pt x="1427" y="878"/>
                    <a:pt x="1438" y="882"/>
                    <a:pt x="1448" y="885"/>
                  </a:cubicBezTo>
                  <a:lnTo>
                    <a:pt x="1338" y="1305"/>
                  </a:lnTo>
                  <a:cubicBezTo>
                    <a:pt x="1330" y="1303"/>
                    <a:pt x="1321" y="1302"/>
                    <a:pt x="1312" y="1302"/>
                  </a:cubicBezTo>
                  <a:cubicBezTo>
                    <a:pt x="1242" y="1302"/>
                    <a:pt x="1186" y="1359"/>
                    <a:pt x="1187" y="1428"/>
                  </a:cubicBezTo>
                  <a:cubicBezTo>
                    <a:pt x="1187" y="1449"/>
                    <a:pt x="1192" y="1468"/>
                    <a:pt x="1201" y="1485"/>
                  </a:cubicBezTo>
                  <a:lnTo>
                    <a:pt x="523" y="1885"/>
                  </a:lnTo>
                  <a:lnTo>
                    <a:pt x="522" y="1882"/>
                  </a:lnTo>
                  <a:cubicBezTo>
                    <a:pt x="511" y="1868"/>
                    <a:pt x="496" y="1859"/>
                    <a:pt x="478" y="1856"/>
                  </a:cubicBezTo>
                  <a:cubicBezTo>
                    <a:pt x="451" y="1852"/>
                    <a:pt x="425" y="1865"/>
                    <a:pt x="411" y="1887"/>
                  </a:cubicBezTo>
                  <a:cubicBezTo>
                    <a:pt x="406" y="1895"/>
                    <a:pt x="403" y="1904"/>
                    <a:pt x="401" y="1913"/>
                  </a:cubicBezTo>
                  <a:cubicBezTo>
                    <a:pt x="396" y="1950"/>
                    <a:pt x="422" y="1984"/>
                    <a:pt x="458" y="1990"/>
                  </a:cubicBezTo>
                  <a:cubicBezTo>
                    <a:pt x="485" y="1994"/>
                    <a:pt x="511" y="1981"/>
                    <a:pt x="526" y="1958"/>
                  </a:cubicBezTo>
                  <a:cubicBezTo>
                    <a:pt x="530" y="1950"/>
                    <a:pt x="534" y="1942"/>
                    <a:pt x="535" y="1933"/>
                  </a:cubicBezTo>
                  <a:cubicBezTo>
                    <a:pt x="537" y="1920"/>
                    <a:pt x="535" y="1908"/>
                    <a:pt x="530" y="1897"/>
                  </a:cubicBezTo>
                  <a:lnTo>
                    <a:pt x="1208" y="1498"/>
                  </a:lnTo>
                  <a:cubicBezTo>
                    <a:pt x="1230" y="1531"/>
                    <a:pt x="1267" y="1553"/>
                    <a:pt x="1309" y="1554"/>
                  </a:cubicBezTo>
                  <a:lnTo>
                    <a:pt x="1315" y="1764"/>
                  </a:lnTo>
                  <a:cubicBezTo>
                    <a:pt x="1289" y="1769"/>
                    <a:pt x="1268" y="1791"/>
                    <a:pt x="1266" y="1819"/>
                  </a:cubicBezTo>
                  <a:lnTo>
                    <a:pt x="1266" y="1822"/>
                  </a:lnTo>
                  <a:cubicBezTo>
                    <a:pt x="1159" y="1839"/>
                    <a:pt x="1065" y="1901"/>
                    <a:pt x="1007" y="1994"/>
                  </a:cubicBezTo>
                  <a:cubicBezTo>
                    <a:pt x="971" y="2054"/>
                    <a:pt x="951" y="2123"/>
                    <a:pt x="952" y="2193"/>
                  </a:cubicBezTo>
                  <a:cubicBezTo>
                    <a:pt x="953" y="2399"/>
                    <a:pt x="1121" y="2567"/>
                    <a:pt x="1328" y="2566"/>
                  </a:cubicBezTo>
                  <a:cubicBezTo>
                    <a:pt x="1354" y="2565"/>
                    <a:pt x="1379" y="2563"/>
                    <a:pt x="1403" y="2558"/>
                  </a:cubicBezTo>
                  <a:cubicBezTo>
                    <a:pt x="1411" y="2579"/>
                    <a:pt x="1431" y="2595"/>
                    <a:pt x="1455" y="2596"/>
                  </a:cubicBezTo>
                  <a:cubicBezTo>
                    <a:pt x="1462" y="2597"/>
                    <a:pt x="1468" y="2596"/>
                    <a:pt x="1474" y="2594"/>
                  </a:cubicBezTo>
                  <a:lnTo>
                    <a:pt x="1596" y="2920"/>
                  </a:lnTo>
                  <a:cubicBezTo>
                    <a:pt x="1573" y="2931"/>
                    <a:pt x="1553" y="2949"/>
                    <a:pt x="1539" y="2971"/>
                  </a:cubicBezTo>
                  <a:cubicBezTo>
                    <a:pt x="1519" y="3004"/>
                    <a:pt x="1514" y="3043"/>
                    <a:pt x="1525" y="3080"/>
                  </a:cubicBezTo>
                  <a:cubicBezTo>
                    <a:pt x="1535" y="3114"/>
                    <a:pt x="1559" y="3142"/>
                    <a:pt x="1590" y="3159"/>
                  </a:cubicBezTo>
                  <a:cubicBezTo>
                    <a:pt x="1621" y="3175"/>
                    <a:pt x="1657" y="3179"/>
                    <a:pt x="1691" y="3168"/>
                  </a:cubicBezTo>
                  <a:cubicBezTo>
                    <a:pt x="1722" y="3159"/>
                    <a:pt x="1748" y="3138"/>
                    <a:pt x="1765" y="3111"/>
                  </a:cubicBezTo>
                  <a:cubicBezTo>
                    <a:pt x="1784" y="3080"/>
                    <a:pt x="1790" y="3043"/>
                    <a:pt x="1781" y="3008"/>
                  </a:cubicBezTo>
                  <a:lnTo>
                    <a:pt x="2058" y="2908"/>
                  </a:lnTo>
                  <a:cubicBezTo>
                    <a:pt x="2071" y="2937"/>
                    <a:pt x="2099" y="2958"/>
                    <a:pt x="2132" y="2960"/>
                  </a:cubicBezTo>
                  <a:cubicBezTo>
                    <a:pt x="2157" y="2961"/>
                    <a:pt x="2179" y="2953"/>
                    <a:pt x="2196" y="2938"/>
                  </a:cubicBezTo>
                  <a:lnTo>
                    <a:pt x="2372" y="3117"/>
                  </a:lnTo>
                  <a:cubicBezTo>
                    <a:pt x="2361" y="3131"/>
                    <a:pt x="2356" y="3149"/>
                    <a:pt x="2360" y="3168"/>
                  </a:cubicBezTo>
                  <a:cubicBezTo>
                    <a:pt x="2368" y="3200"/>
                    <a:pt x="2400" y="3221"/>
                    <a:pt x="2432" y="3213"/>
                  </a:cubicBezTo>
                  <a:cubicBezTo>
                    <a:pt x="2465" y="3205"/>
                    <a:pt x="2485" y="3173"/>
                    <a:pt x="2477" y="3140"/>
                  </a:cubicBezTo>
                  <a:cubicBezTo>
                    <a:pt x="2470" y="3108"/>
                    <a:pt x="2437" y="3088"/>
                    <a:pt x="2405" y="3095"/>
                  </a:cubicBezTo>
                  <a:cubicBezTo>
                    <a:pt x="2396" y="3098"/>
                    <a:pt x="2389" y="3101"/>
                    <a:pt x="2382" y="3107"/>
                  </a:cubicBezTo>
                  <a:lnTo>
                    <a:pt x="2206" y="2928"/>
                  </a:lnTo>
                  <a:cubicBezTo>
                    <a:pt x="2218" y="2914"/>
                    <a:pt x="2225" y="2896"/>
                    <a:pt x="2226" y="2877"/>
                  </a:cubicBezTo>
                  <a:cubicBezTo>
                    <a:pt x="2229" y="2828"/>
                    <a:pt x="2192" y="2787"/>
                    <a:pt x="2144" y="2783"/>
                  </a:cubicBezTo>
                  <a:cubicBezTo>
                    <a:pt x="2095" y="2780"/>
                    <a:pt x="2053" y="2817"/>
                    <a:pt x="2050" y="2866"/>
                  </a:cubicBezTo>
                  <a:cubicBezTo>
                    <a:pt x="2049" y="2876"/>
                    <a:pt x="2050" y="2886"/>
                    <a:pt x="2053" y="2895"/>
                  </a:cubicBezTo>
                  <a:lnTo>
                    <a:pt x="1777" y="2995"/>
                  </a:lnTo>
                  <a:cubicBezTo>
                    <a:pt x="1752" y="2929"/>
                    <a:pt x="1681" y="2893"/>
                    <a:pt x="1613" y="2914"/>
                  </a:cubicBezTo>
                  <a:lnTo>
                    <a:pt x="1610" y="2915"/>
                  </a:lnTo>
                  <a:lnTo>
                    <a:pt x="1488" y="2589"/>
                  </a:lnTo>
                  <a:cubicBezTo>
                    <a:pt x="1505" y="2579"/>
                    <a:pt x="1518" y="2561"/>
                    <a:pt x="1520" y="2540"/>
                  </a:cubicBezTo>
                  <a:cubicBezTo>
                    <a:pt x="1520" y="2531"/>
                    <a:pt x="1519" y="2522"/>
                    <a:pt x="1515" y="2514"/>
                  </a:cubicBezTo>
                  <a:cubicBezTo>
                    <a:pt x="1567" y="2484"/>
                    <a:pt x="1612" y="2441"/>
                    <a:pt x="1645" y="2388"/>
                  </a:cubicBezTo>
                  <a:cubicBezTo>
                    <a:pt x="1681" y="2328"/>
                    <a:pt x="1701" y="2260"/>
                    <a:pt x="1700" y="2189"/>
                  </a:cubicBezTo>
                  <a:cubicBezTo>
                    <a:pt x="1700" y="2169"/>
                    <a:pt x="1698" y="2148"/>
                    <a:pt x="1695" y="2128"/>
                  </a:cubicBezTo>
                  <a:cubicBezTo>
                    <a:pt x="1718" y="2121"/>
                    <a:pt x="1735" y="2100"/>
                    <a:pt x="1737" y="2075"/>
                  </a:cubicBezTo>
                  <a:cubicBezTo>
                    <a:pt x="1738" y="2069"/>
                    <a:pt x="1737" y="2063"/>
                    <a:pt x="1735" y="2057"/>
                  </a:cubicBezTo>
                  <a:lnTo>
                    <a:pt x="1983" y="1972"/>
                  </a:lnTo>
                  <a:cubicBezTo>
                    <a:pt x="2001" y="2018"/>
                    <a:pt x="2047" y="2051"/>
                    <a:pt x="2100" y="2051"/>
                  </a:cubicBezTo>
                  <a:cubicBezTo>
                    <a:pt x="2140" y="2050"/>
                    <a:pt x="2176" y="2031"/>
                    <a:pt x="2199" y="2001"/>
                  </a:cubicBezTo>
                  <a:lnTo>
                    <a:pt x="2417" y="2164"/>
                  </a:lnTo>
                  <a:lnTo>
                    <a:pt x="2415" y="2166"/>
                  </a:lnTo>
                  <a:cubicBezTo>
                    <a:pt x="2402" y="2187"/>
                    <a:pt x="2398" y="2212"/>
                    <a:pt x="2404" y="2237"/>
                  </a:cubicBezTo>
                  <a:cubicBezTo>
                    <a:pt x="2409" y="2262"/>
                    <a:pt x="2424" y="2283"/>
                    <a:pt x="2446" y="2297"/>
                  </a:cubicBezTo>
                  <a:cubicBezTo>
                    <a:pt x="2467" y="2310"/>
                    <a:pt x="2493" y="2315"/>
                    <a:pt x="2518" y="2309"/>
                  </a:cubicBezTo>
                  <a:cubicBezTo>
                    <a:pt x="2524" y="2308"/>
                    <a:pt x="2529" y="2306"/>
                    <a:pt x="2534" y="2304"/>
                  </a:cubicBezTo>
                  <a:lnTo>
                    <a:pt x="2670" y="2569"/>
                  </a:lnTo>
                  <a:cubicBezTo>
                    <a:pt x="2649" y="2582"/>
                    <a:pt x="2638" y="2607"/>
                    <a:pt x="2644" y="2633"/>
                  </a:cubicBezTo>
                  <a:cubicBezTo>
                    <a:pt x="2652" y="2665"/>
                    <a:pt x="2684" y="2685"/>
                    <a:pt x="2717" y="2678"/>
                  </a:cubicBezTo>
                  <a:cubicBezTo>
                    <a:pt x="2749" y="2670"/>
                    <a:pt x="2769" y="2638"/>
                    <a:pt x="2762" y="2605"/>
                  </a:cubicBezTo>
                  <a:cubicBezTo>
                    <a:pt x="2754" y="2573"/>
                    <a:pt x="2721" y="2553"/>
                    <a:pt x="2689" y="2560"/>
                  </a:cubicBezTo>
                  <a:cubicBezTo>
                    <a:pt x="2687" y="2561"/>
                    <a:pt x="2685" y="2562"/>
                    <a:pt x="2683" y="2562"/>
                  </a:cubicBezTo>
                  <a:lnTo>
                    <a:pt x="2547" y="2297"/>
                  </a:lnTo>
                  <a:cubicBezTo>
                    <a:pt x="2559" y="2289"/>
                    <a:pt x="2570" y="2279"/>
                    <a:pt x="2578" y="2266"/>
                  </a:cubicBezTo>
                  <a:cubicBezTo>
                    <a:pt x="2590" y="2246"/>
                    <a:pt x="2595" y="2224"/>
                    <a:pt x="2591" y="2201"/>
                  </a:cubicBezTo>
                  <a:lnTo>
                    <a:pt x="2957" y="2116"/>
                  </a:lnTo>
                  <a:cubicBezTo>
                    <a:pt x="2966" y="2145"/>
                    <a:pt x="2997" y="2163"/>
                    <a:pt x="3028" y="2156"/>
                  </a:cubicBezTo>
                  <a:cubicBezTo>
                    <a:pt x="3060" y="2148"/>
                    <a:pt x="3080" y="2116"/>
                    <a:pt x="3072" y="2084"/>
                  </a:cubicBezTo>
                  <a:cubicBezTo>
                    <a:pt x="3065" y="2051"/>
                    <a:pt x="3032" y="2031"/>
                    <a:pt x="3000" y="2039"/>
                  </a:cubicBezTo>
                  <a:cubicBezTo>
                    <a:pt x="2971" y="2045"/>
                    <a:pt x="2952" y="2073"/>
                    <a:pt x="2954" y="2102"/>
                  </a:cubicBezTo>
                  <a:lnTo>
                    <a:pt x="2588" y="2187"/>
                  </a:lnTo>
                  <a:cubicBezTo>
                    <a:pt x="2573" y="2140"/>
                    <a:pt x="2524" y="2112"/>
                    <a:pt x="2476" y="2123"/>
                  </a:cubicBezTo>
                  <a:cubicBezTo>
                    <a:pt x="2456" y="2127"/>
                    <a:pt x="2439" y="2138"/>
                    <a:pt x="2425" y="2152"/>
                  </a:cubicBezTo>
                  <a:lnTo>
                    <a:pt x="2207" y="1989"/>
                  </a:lnTo>
                  <a:cubicBezTo>
                    <a:pt x="2219" y="1970"/>
                    <a:pt x="2225" y="1948"/>
                    <a:pt x="2225" y="1924"/>
                  </a:cubicBezTo>
                  <a:cubicBezTo>
                    <a:pt x="2225" y="1854"/>
                    <a:pt x="2168" y="1798"/>
                    <a:pt x="2098" y="1799"/>
                  </a:cubicBezTo>
                  <a:cubicBezTo>
                    <a:pt x="2084" y="1799"/>
                    <a:pt x="2071" y="1801"/>
                    <a:pt x="2058" y="1806"/>
                  </a:cubicBezTo>
                  <a:lnTo>
                    <a:pt x="1897" y="1409"/>
                  </a:lnTo>
                  <a:cubicBezTo>
                    <a:pt x="1915" y="1402"/>
                    <a:pt x="1931" y="1389"/>
                    <a:pt x="1942" y="1372"/>
                  </a:cubicBezTo>
                  <a:cubicBezTo>
                    <a:pt x="1943" y="1368"/>
                    <a:pt x="1945" y="1365"/>
                    <a:pt x="1947" y="1362"/>
                  </a:cubicBezTo>
                  <a:cubicBezTo>
                    <a:pt x="1948" y="1360"/>
                    <a:pt x="1948" y="1358"/>
                    <a:pt x="1949" y="1357"/>
                  </a:cubicBezTo>
                  <a:lnTo>
                    <a:pt x="2728" y="1702"/>
                  </a:lnTo>
                  <a:cubicBezTo>
                    <a:pt x="2727" y="1706"/>
                    <a:pt x="2726" y="1710"/>
                    <a:pt x="2726" y="1713"/>
                  </a:cubicBezTo>
                  <a:cubicBezTo>
                    <a:pt x="2724" y="1747"/>
                    <a:pt x="2749" y="1776"/>
                    <a:pt x="2782" y="1778"/>
                  </a:cubicBezTo>
                  <a:cubicBezTo>
                    <a:pt x="2815" y="1780"/>
                    <a:pt x="2844" y="1755"/>
                    <a:pt x="2847" y="1722"/>
                  </a:cubicBezTo>
                  <a:cubicBezTo>
                    <a:pt x="2849" y="1689"/>
                    <a:pt x="2824" y="1660"/>
                    <a:pt x="2791" y="1658"/>
                  </a:cubicBezTo>
                  <a:cubicBezTo>
                    <a:pt x="2766" y="1656"/>
                    <a:pt x="2745" y="1669"/>
                    <a:pt x="2734" y="1689"/>
                  </a:cubicBezTo>
                  <a:lnTo>
                    <a:pt x="1953" y="1343"/>
                  </a:lnTo>
                  <a:cubicBezTo>
                    <a:pt x="1963" y="1300"/>
                    <a:pt x="1942" y="1254"/>
                    <a:pt x="1901" y="1235"/>
                  </a:cubicBezTo>
                  <a:cubicBezTo>
                    <a:pt x="1854" y="1213"/>
                    <a:pt x="1797" y="1232"/>
                    <a:pt x="1774" y="1281"/>
                  </a:cubicBezTo>
                  <a:cubicBezTo>
                    <a:pt x="1769" y="1290"/>
                    <a:pt x="1766" y="1301"/>
                    <a:pt x="1765" y="1311"/>
                  </a:cubicBezTo>
                  <a:lnTo>
                    <a:pt x="1434" y="1393"/>
                  </a:lnTo>
                  <a:cubicBezTo>
                    <a:pt x="1422" y="1353"/>
                    <a:pt x="1392" y="1322"/>
                    <a:pt x="1352" y="1308"/>
                  </a:cubicBezTo>
                  <a:lnTo>
                    <a:pt x="1462" y="888"/>
                  </a:lnTo>
                  <a:cubicBezTo>
                    <a:pt x="1514" y="897"/>
                    <a:pt x="1570" y="875"/>
                    <a:pt x="1599" y="827"/>
                  </a:cubicBezTo>
                  <a:lnTo>
                    <a:pt x="1600" y="826"/>
                  </a:lnTo>
                  <a:cubicBezTo>
                    <a:pt x="1618" y="796"/>
                    <a:pt x="1623" y="762"/>
                    <a:pt x="1615" y="728"/>
                  </a:cubicBezTo>
                  <a:lnTo>
                    <a:pt x="2432" y="498"/>
                  </a:lnTo>
                  <a:cubicBezTo>
                    <a:pt x="2440" y="519"/>
                    <a:pt x="2460" y="534"/>
                    <a:pt x="2483" y="535"/>
                  </a:cubicBezTo>
                  <a:cubicBezTo>
                    <a:pt x="2489" y="536"/>
                    <a:pt x="2494" y="535"/>
                    <a:pt x="2499" y="534"/>
                  </a:cubicBezTo>
                  <a:cubicBezTo>
                    <a:pt x="2518" y="574"/>
                    <a:pt x="2543" y="610"/>
                    <a:pt x="2575" y="642"/>
                  </a:cubicBezTo>
                  <a:cubicBezTo>
                    <a:pt x="2646" y="712"/>
                    <a:pt x="2740" y="751"/>
                    <a:pt x="2840" y="750"/>
                  </a:cubicBezTo>
                  <a:cubicBezTo>
                    <a:pt x="2895" y="750"/>
                    <a:pt x="2947" y="738"/>
                    <a:pt x="2994" y="717"/>
                  </a:cubicBezTo>
                  <a:cubicBezTo>
                    <a:pt x="3004" y="730"/>
                    <a:pt x="3020" y="740"/>
                    <a:pt x="3038" y="741"/>
                  </a:cubicBezTo>
                  <a:cubicBezTo>
                    <a:pt x="3044" y="741"/>
                    <a:pt x="3049" y="741"/>
                    <a:pt x="3054" y="740"/>
                  </a:cubicBezTo>
                  <a:lnTo>
                    <a:pt x="3197" y="1238"/>
                  </a:lnTo>
                  <a:cubicBezTo>
                    <a:pt x="3161" y="1244"/>
                    <a:pt x="3129" y="1266"/>
                    <a:pt x="3109" y="1298"/>
                  </a:cubicBezTo>
                  <a:cubicBezTo>
                    <a:pt x="3099" y="1313"/>
                    <a:pt x="3093" y="1329"/>
                    <a:pt x="3091" y="1346"/>
                  </a:cubicBezTo>
                  <a:cubicBezTo>
                    <a:pt x="3085" y="1382"/>
                    <a:pt x="3093" y="1417"/>
                    <a:pt x="3114" y="1446"/>
                  </a:cubicBezTo>
                  <a:cubicBezTo>
                    <a:pt x="3134" y="1475"/>
                    <a:pt x="3165" y="1494"/>
                    <a:pt x="3200" y="1500"/>
                  </a:cubicBezTo>
                  <a:cubicBezTo>
                    <a:pt x="3254" y="1508"/>
                    <a:pt x="3307" y="1484"/>
                    <a:pt x="3335" y="1438"/>
                  </a:cubicBezTo>
                  <a:cubicBezTo>
                    <a:pt x="3344" y="1424"/>
                    <a:pt x="3350" y="1407"/>
                    <a:pt x="3353" y="1390"/>
                  </a:cubicBezTo>
                  <a:cubicBezTo>
                    <a:pt x="3359" y="1355"/>
                    <a:pt x="3351" y="1320"/>
                    <a:pt x="3330" y="1291"/>
                  </a:cubicBezTo>
                  <a:cubicBezTo>
                    <a:pt x="3313" y="1267"/>
                    <a:pt x="3289" y="1250"/>
                    <a:pt x="3262" y="1241"/>
                  </a:cubicBezTo>
                  <a:lnTo>
                    <a:pt x="3378" y="741"/>
                  </a:lnTo>
                  <a:cubicBezTo>
                    <a:pt x="3380" y="741"/>
                    <a:pt x="3383" y="742"/>
                    <a:pt x="3385" y="742"/>
                  </a:cubicBezTo>
                  <a:cubicBezTo>
                    <a:pt x="3407" y="743"/>
                    <a:pt x="3428" y="736"/>
                    <a:pt x="3444" y="724"/>
                  </a:cubicBezTo>
                  <a:lnTo>
                    <a:pt x="3748" y="1062"/>
                  </a:lnTo>
                  <a:cubicBezTo>
                    <a:pt x="3735" y="1077"/>
                    <a:pt x="3730" y="1099"/>
                    <a:pt x="3736" y="1120"/>
                  </a:cubicBezTo>
                  <a:cubicBezTo>
                    <a:pt x="3746" y="1151"/>
                    <a:pt x="3780" y="1169"/>
                    <a:pt x="3812" y="1159"/>
                  </a:cubicBezTo>
                  <a:cubicBezTo>
                    <a:pt x="3844" y="1149"/>
                    <a:pt x="3861" y="1115"/>
                    <a:pt x="3851" y="1083"/>
                  </a:cubicBezTo>
                  <a:cubicBezTo>
                    <a:pt x="3841" y="1051"/>
                    <a:pt x="3807" y="1034"/>
                    <a:pt x="3775" y="1044"/>
                  </a:cubicBezTo>
                  <a:cubicBezTo>
                    <a:pt x="3769" y="1046"/>
                    <a:pt x="3764" y="1049"/>
                    <a:pt x="3759" y="1052"/>
                  </a:cubicBezTo>
                  <a:lnTo>
                    <a:pt x="3455" y="714"/>
                  </a:lnTo>
                  <a:cubicBezTo>
                    <a:pt x="3469" y="700"/>
                    <a:pt x="3478" y="681"/>
                    <a:pt x="3479" y="660"/>
                  </a:cubicBezTo>
                  <a:cubicBezTo>
                    <a:pt x="3480" y="648"/>
                    <a:pt x="3478" y="637"/>
                    <a:pt x="3475" y="626"/>
                  </a:cubicBezTo>
                  <a:lnTo>
                    <a:pt x="3857" y="459"/>
                  </a:lnTo>
                  <a:cubicBezTo>
                    <a:pt x="3872" y="485"/>
                    <a:pt x="3904" y="498"/>
                    <a:pt x="3934" y="488"/>
                  </a:cubicBezTo>
                  <a:cubicBezTo>
                    <a:pt x="3949" y="484"/>
                    <a:pt x="3962" y="473"/>
                    <a:pt x="3971" y="459"/>
                  </a:cubicBezTo>
                  <a:cubicBezTo>
                    <a:pt x="3981" y="443"/>
                    <a:pt x="3984" y="422"/>
                    <a:pt x="3978" y="404"/>
                  </a:cubicBezTo>
                  <a:cubicBezTo>
                    <a:pt x="3967" y="368"/>
                    <a:pt x="3929" y="348"/>
                    <a:pt x="3893" y="359"/>
                  </a:cubicBezTo>
                  <a:moveTo>
                    <a:pt x="82" y="1104"/>
                  </a:moveTo>
                  <a:cubicBezTo>
                    <a:pt x="53" y="1111"/>
                    <a:pt x="25" y="1093"/>
                    <a:pt x="18" y="1065"/>
                  </a:cubicBezTo>
                  <a:cubicBezTo>
                    <a:pt x="15" y="1051"/>
                    <a:pt x="17" y="1037"/>
                    <a:pt x="24" y="1025"/>
                  </a:cubicBezTo>
                  <a:cubicBezTo>
                    <a:pt x="32" y="1013"/>
                    <a:pt x="44" y="1004"/>
                    <a:pt x="57" y="1001"/>
                  </a:cubicBezTo>
                  <a:cubicBezTo>
                    <a:pt x="86" y="994"/>
                    <a:pt x="115" y="1012"/>
                    <a:pt x="121" y="1041"/>
                  </a:cubicBezTo>
                  <a:cubicBezTo>
                    <a:pt x="128" y="1068"/>
                    <a:pt x="109" y="1098"/>
                    <a:pt x="82" y="1104"/>
                  </a:cubicBezTo>
                  <a:moveTo>
                    <a:pt x="521" y="1930"/>
                  </a:moveTo>
                  <a:cubicBezTo>
                    <a:pt x="520" y="1938"/>
                    <a:pt x="517" y="1945"/>
                    <a:pt x="513" y="1951"/>
                  </a:cubicBezTo>
                  <a:cubicBezTo>
                    <a:pt x="502" y="1969"/>
                    <a:pt x="481" y="1978"/>
                    <a:pt x="461" y="1975"/>
                  </a:cubicBezTo>
                  <a:cubicBezTo>
                    <a:pt x="432" y="1971"/>
                    <a:pt x="411" y="1944"/>
                    <a:pt x="416" y="1915"/>
                  </a:cubicBezTo>
                  <a:cubicBezTo>
                    <a:pt x="417" y="1908"/>
                    <a:pt x="419" y="1901"/>
                    <a:pt x="423" y="1895"/>
                  </a:cubicBezTo>
                  <a:cubicBezTo>
                    <a:pt x="434" y="1877"/>
                    <a:pt x="455" y="1867"/>
                    <a:pt x="476" y="1870"/>
                  </a:cubicBezTo>
                  <a:cubicBezTo>
                    <a:pt x="490" y="1872"/>
                    <a:pt x="502" y="1880"/>
                    <a:pt x="511" y="1891"/>
                  </a:cubicBezTo>
                  <a:cubicBezTo>
                    <a:pt x="519" y="1902"/>
                    <a:pt x="523" y="1916"/>
                    <a:pt x="521" y="1930"/>
                  </a:cubicBezTo>
                  <a:close/>
                  <a:moveTo>
                    <a:pt x="1766" y="3006"/>
                  </a:moveTo>
                  <a:cubicBezTo>
                    <a:pt x="1776" y="3039"/>
                    <a:pt x="1771" y="3074"/>
                    <a:pt x="1753" y="3104"/>
                  </a:cubicBezTo>
                  <a:cubicBezTo>
                    <a:pt x="1738" y="3128"/>
                    <a:pt x="1715" y="3146"/>
                    <a:pt x="1687" y="3155"/>
                  </a:cubicBezTo>
                  <a:cubicBezTo>
                    <a:pt x="1657" y="3164"/>
                    <a:pt x="1625" y="3161"/>
                    <a:pt x="1597" y="3146"/>
                  </a:cubicBezTo>
                  <a:cubicBezTo>
                    <a:pt x="1569" y="3131"/>
                    <a:pt x="1548" y="3106"/>
                    <a:pt x="1539" y="3076"/>
                  </a:cubicBezTo>
                  <a:cubicBezTo>
                    <a:pt x="1529" y="3043"/>
                    <a:pt x="1533" y="3008"/>
                    <a:pt x="1551" y="2978"/>
                  </a:cubicBezTo>
                  <a:cubicBezTo>
                    <a:pt x="1566" y="2954"/>
                    <a:pt x="1590" y="2936"/>
                    <a:pt x="1617" y="2928"/>
                  </a:cubicBezTo>
                  <a:cubicBezTo>
                    <a:pt x="1680" y="2908"/>
                    <a:pt x="1746" y="2943"/>
                    <a:pt x="1766" y="3006"/>
                  </a:cubicBezTo>
                  <a:moveTo>
                    <a:pt x="2576" y="2198"/>
                  </a:moveTo>
                  <a:cubicBezTo>
                    <a:pt x="2581" y="2219"/>
                    <a:pt x="2577" y="2240"/>
                    <a:pt x="2566" y="2258"/>
                  </a:cubicBezTo>
                  <a:cubicBezTo>
                    <a:pt x="2554" y="2277"/>
                    <a:pt x="2536" y="2290"/>
                    <a:pt x="2515" y="2295"/>
                  </a:cubicBezTo>
                  <a:cubicBezTo>
                    <a:pt x="2494" y="2300"/>
                    <a:pt x="2472" y="2296"/>
                    <a:pt x="2453" y="2284"/>
                  </a:cubicBezTo>
                  <a:cubicBezTo>
                    <a:pt x="2435" y="2273"/>
                    <a:pt x="2422" y="2255"/>
                    <a:pt x="2418" y="2234"/>
                  </a:cubicBezTo>
                  <a:cubicBezTo>
                    <a:pt x="2413" y="2213"/>
                    <a:pt x="2416" y="2191"/>
                    <a:pt x="2428" y="2173"/>
                  </a:cubicBezTo>
                  <a:cubicBezTo>
                    <a:pt x="2439" y="2154"/>
                    <a:pt x="2457" y="2142"/>
                    <a:pt x="2479" y="2137"/>
                  </a:cubicBezTo>
                  <a:cubicBezTo>
                    <a:pt x="2522" y="2127"/>
                    <a:pt x="2566" y="2154"/>
                    <a:pt x="2576" y="2198"/>
                  </a:cubicBezTo>
                  <a:close/>
                  <a:moveTo>
                    <a:pt x="1686" y="2189"/>
                  </a:moveTo>
                  <a:cubicBezTo>
                    <a:pt x="1686" y="2257"/>
                    <a:pt x="1668" y="2323"/>
                    <a:pt x="1632" y="2380"/>
                  </a:cubicBezTo>
                  <a:cubicBezTo>
                    <a:pt x="1601" y="2431"/>
                    <a:pt x="1558" y="2472"/>
                    <a:pt x="1509" y="2502"/>
                  </a:cubicBezTo>
                  <a:cubicBezTo>
                    <a:pt x="1498" y="2487"/>
                    <a:pt x="1482" y="2477"/>
                    <a:pt x="1463" y="2476"/>
                  </a:cubicBezTo>
                  <a:cubicBezTo>
                    <a:pt x="1430" y="2474"/>
                    <a:pt x="1401" y="2499"/>
                    <a:pt x="1399" y="2532"/>
                  </a:cubicBezTo>
                  <a:cubicBezTo>
                    <a:pt x="1399" y="2536"/>
                    <a:pt x="1399" y="2540"/>
                    <a:pt x="1400" y="2544"/>
                  </a:cubicBezTo>
                  <a:cubicBezTo>
                    <a:pt x="1376" y="2548"/>
                    <a:pt x="1352" y="2551"/>
                    <a:pt x="1328" y="2551"/>
                  </a:cubicBezTo>
                  <a:cubicBezTo>
                    <a:pt x="1129" y="2552"/>
                    <a:pt x="967" y="2391"/>
                    <a:pt x="966" y="2193"/>
                  </a:cubicBezTo>
                  <a:cubicBezTo>
                    <a:pt x="966" y="2125"/>
                    <a:pt x="984" y="2059"/>
                    <a:pt x="1020" y="2002"/>
                  </a:cubicBezTo>
                  <a:cubicBezTo>
                    <a:pt x="1075" y="1912"/>
                    <a:pt x="1165" y="1853"/>
                    <a:pt x="1267" y="1836"/>
                  </a:cubicBezTo>
                  <a:cubicBezTo>
                    <a:pt x="1273" y="1862"/>
                    <a:pt x="1295" y="1882"/>
                    <a:pt x="1322" y="1883"/>
                  </a:cubicBezTo>
                  <a:cubicBezTo>
                    <a:pt x="1352" y="1885"/>
                    <a:pt x="1379" y="1865"/>
                    <a:pt x="1385" y="1836"/>
                  </a:cubicBezTo>
                  <a:cubicBezTo>
                    <a:pt x="1497" y="1854"/>
                    <a:pt x="1591" y="1925"/>
                    <a:pt x="1643" y="2021"/>
                  </a:cubicBezTo>
                  <a:cubicBezTo>
                    <a:pt x="1628" y="2031"/>
                    <a:pt x="1618" y="2048"/>
                    <a:pt x="1617" y="2067"/>
                  </a:cubicBezTo>
                  <a:cubicBezTo>
                    <a:pt x="1615" y="2100"/>
                    <a:pt x="1640" y="2129"/>
                    <a:pt x="1673" y="2131"/>
                  </a:cubicBezTo>
                  <a:cubicBezTo>
                    <a:pt x="1676" y="2131"/>
                    <a:pt x="1678" y="2131"/>
                    <a:pt x="1681" y="2131"/>
                  </a:cubicBezTo>
                  <a:cubicBezTo>
                    <a:pt x="1684" y="2150"/>
                    <a:pt x="1686" y="2169"/>
                    <a:pt x="1686" y="2189"/>
                  </a:cubicBezTo>
                  <a:moveTo>
                    <a:pt x="1787" y="1287"/>
                  </a:moveTo>
                  <a:cubicBezTo>
                    <a:pt x="1788" y="1284"/>
                    <a:pt x="1790" y="1281"/>
                    <a:pt x="1791" y="1278"/>
                  </a:cubicBezTo>
                  <a:cubicBezTo>
                    <a:pt x="1813" y="1243"/>
                    <a:pt x="1857" y="1230"/>
                    <a:pt x="1895" y="1248"/>
                  </a:cubicBezTo>
                  <a:cubicBezTo>
                    <a:pt x="1935" y="1267"/>
                    <a:pt x="1953" y="1315"/>
                    <a:pt x="1934" y="1356"/>
                  </a:cubicBezTo>
                  <a:cubicBezTo>
                    <a:pt x="1915" y="1397"/>
                    <a:pt x="1866" y="1413"/>
                    <a:pt x="1826" y="1395"/>
                  </a:cubicBezTo>
                  <a:cubicBezTo>
                    <a:pt x="1806" y="1385"/>
                    <a:pt x="1791" y="1369"/>
                    <a:pt x="1784" y="1349"/>
                  </a:cubicBezTo>
                  <a:cubicBezTo>
                    <a:pt x="1777" y="1328"/>
                    <a:pt x="1778" y="1306"/>
                    <a:pt x="1787" y="1287"/>
                  </a:cubicBezTo>
                  <a:moveTo>
                    <a:pt x="1771" y="1354"/>
                  </a:moveTo>
                  <a:cubicBezTo>
                    <a:pt x="1779" y="1378"/>
                    <a:pt x="1797" y="1397"/>
                    <a:pt x="1820" y="1408"/>
                  </a:cubicBezTo>
                  <a:cubicBezTo>
                    <a:pt x="1840" y="1417"/>
                    <a:pt x="1863" y="1419"/>
                    <a:pt x="1883" y="1414"/>
                  </a:cubicBezTo>
                  <a:lnTo>
                    <a:pt x="2045" y="1811"/>
                  </a:lnTo>
                  <a:cubicBezTo>
                    <a:pt x="2002" y="1831"/>
                    <a:pt x="1973" y="1875"/>
                    <a:pt x="1973" y="1925"/>
                  </a:cubicBezTo>
                  <a:cubicBezTo>
                    <a:pt x="1973" y="1937"/>
                    <a:pt x="1975" y="1948"/>
                    <a:pt x="1978" y="1959"/>
                  </a:cubicBezTo>
                  <a:lnTo>
                    <a:pt x="1730" y="2044"/>
                  </a:lnTo>
                  <a:cubicBezTo>
                    <a:pt x="1721" y="2025"/>
                    <a:pt x="1703" y="2012"/>
                    <a:pt x="1681" y="2011"/>
                  </a:cubicBezTo>
                  <a:cubicBezTo>
                    <a:pt x="1672" y="2010"/>
                    <a:pt x="1664" y="2012"/>
                    <a:pt x="1656" y="2014"/>
                  </a:cubicBezTo>
                  <a:cubicBezTo>
                    <a:pt x="1602" y="1914"/>
                    <a:pt x="1503" y="1841"/>
                    <a:pt x="1386" y="1822"/>
                  </a:cubicBezTo>
                  <a:cubicBezTo>
                    <a:pt x="1385" y="1791"/>
                    <a:pt x="1361" y="1765"/>
                    <a:pt x="1330" y="1763"/>
                  </a:cubicBezTo>
                  <a:lnTo>
                    <a:pt x="1330" y="1763"/>
                  </a:lnTo>
                  <a:lnTo>
                    <a:pt x="1323" y="1553"/>
                  </a:lnTo>
                  <a:cubicBezTo>
                    <a:pt x="1388" y="1548"/>
                    <a:pt x="1439" y="1493"/>
                    <a:pt x="1438" y="1427"/>
                  </a:cubicBezTo>
                  <a:cubicBezTo>
                    <a:pt x="1438" y="1420"/>
                    <a:pt x="1438" y="1414"/>
                    <a:pt x="1437" y="1407"/>
                  </a:cubicBezTo>
                  <a:lnTo>
                    <a:pt x="1765" y="1326"/>
                  </a:lnTo>
                  <a:cubicBezTo>
                    <a:pt x="1765" y="1335"/>
                    <a:pt x="1767" y="1345"/>
                    <a:pt x="1771" y="1354"/>
                  </a:cubicBezTo>
                  <a:close/>
                  <a:moveTo>
                    <a:pt x="1588" y="818"/>
                  </a:moveTo>
                  <a:lnTo>
                    <a:pt x="1587" y="820"/>
                  </a:lnTo>
                  <a:cubicBezTo>
                    <a:pt x="1553" y="875"/>
                    <a:pt x="1480" y="892"/>
                    <a:pt x="1425" y="859"/>
                  </a:cubicBezTo>
                  <a:cubicBezTo>
                    <a:pt x="1397" y="843"/>
                    <a:pt x="1378" y="817"/>
                    <a:pt x="1370" y="786"/>
                  </a:cubicBezTo>
                  <a:cubicBezTo>
                    <a:pt x="1363" y="756"/>
                    <a:pt x="1367" y="724"/>
                    <a:pt x="1384" y="697"/>
                  </a:cubicBezTo>
                  <a:lnTo>
                    <a:pt x="1385" y="695"/>
                  </a:lnTo>
                  <a:cubicBezTo>
                    <a:pt x="1419" y="640"/>
                    <a:pt x="1491" y="622"/>
                    <a:pt x="1546" y="655"/>
                  </a:cubicBezTo>
                  <a:cubicBezTo>
                    <a:pt x="1574" y="672"/>
                    <a:pt x="1593" y="698"/>
                    <a:pt x="1601" y="728"/>
                  </a:cubicBezTo>
                  <a:cubicBezTo>
                    <a:pt x="1609" y="759"/>
                    <a:pt x="1604" y="791"/>
                    <a:pt x="1588" y="818"/>
                  </a:cubicBezTo>
                  <a:moveTo>
                    <a:pt x="2840" y="736"/>
                  </a:moveTo>
                  <a:cubicBezTo>
                    <a:pt x="2744" y="736"/>
                    <a:pt x="2654" y="699"/>
                    <a:pt x="2585" y="632"/>
                  </a:cubicBezTo>
                  <a:cubicBezTo>
                    <a:pt x="2555" y="602"/>
                    <a:pt x="2530" y="567"/>
                    <a:pt x="2513" y="529"/>
                  </a:cubicBezTo>
                  <a:cubicBezTo>
                    <a:pt x="2532" y="520"/>
                    <a:pt x="2546" y="502"/>
                    <a:pt x="2547" y="479"/>
                  </a:cubicBezTo>
                  <a:cubicBezTo>
                    <a:pt x="2550" y="446"/>
                    <a:pt x="2524" y="417"/>
                    <a:pt x="2491" y="415"/>
                  </a:cubicBezTo>
                  <a:cubicBezTo>
                    <a:pt x="2488" y="415"/>
                    <a:pt x="2484" y="415"/>
                    <a:pt x="2481" y="415"/>
                  </a:cubicBezTo>
                  <a:cubicBezTo>
                    <a:pt x="2479" y="403"/>
                    <a:pt x="2479" y="390"/>
                    <a:pt x="2479" y="378"/>
                  </a:cubicBezTo>
                  <a:cubicBezTo>
                    <a:pt x="2478" y="310"/>
                    <a:pt x="2497" y="244"/>
                    <a:pt x="2532" y="187"/>
                  </a:cubicBezTo>
                  <a:cubicBezTo>
                    <a:pt x="2598" y="80"/>
                    <a:pt x="2712" y="16"/>
                    <a:pt x="2837" y="16"/>
                  </a:cubicBezTo>
                  <a:cubicBezTo>
                    <a:pt x="3035" y="15"/>
                    <a:pt x="3198" y="176"/>
                    <a:pt x="3199" y="374"/>
                  </a:cubicBezTo>
                  <a:cubicBezTo>
                    <a:pt x="3199" y="442"/>
                    <a:pt x="3180" y="508"/>
                    <a:pt x="3145" y="565"/>
                  </a:cubicBezTo>
                  <a:cubicBezTo>
                    <a:pt x="3128" y="592"/>
                    <a:pt x="3108" y="617"/>
                    <a:pt x="3085" y="638"/>
                  </a:cubicBezTo>
                  <a:cubicBezTo>
                    <a:pt x="3075" y="628"/>
                    <a:pt x="3061" y="622"/>
                    <a:pt x="3046" y="621"/>
                  </a:cubicBezTo>
                  <a:cubicBezTo>
                    <a:pt x="3013" y="618"/>
                    <a:pt x="2984" y="644"/>
                    <a:pt x="2982" y="677"/>
                  </a:cubicBezTo>
                  <a:cubicBezTo>
                    <a:pt x="2981" y="687"/>
                    <a:pt x="2983" y="696"/>
                    <a:pt x="2987" y="704"/>
                  </a:cubicBezTo>
                  <a:cubicBezTo>
                    <a:pt x="2942" y="724"/>
                    <a:pt x="2892" y="736"/>
                    <a:pt x="2840" y="736"/>
                  </a:cubicBezTo>
                  <a:moveTo>
                    <a:pt x="3318" y="1299"/>
                  </a:moveTo>
                  <a:cubicBezTo>
                    <a:pt x="3337" y="1325"/>
                    <a:pt x="3344" y="1356"/>
                    <a:pt x="3339" y="1388"/>
                  </a:cubicBezTo>
                  <a:cubicBezTo>
                    <a:pt x="3336" y="1403"/>
                    <a:pt x="3331" y="1418"/>
                    <a:pt x="3323" y="1431"/>
                  </a:cubicBezTo>
                  <a:cubicBezTo>
                    <a:pt x="3297" y="1472"/>
                    <a:pt x="3250" y="1493"/>
                    <a:pt x="3202" y="1485"/>
                  </a:cubicBezTo>
                  <a:cubicBezTo>
                    <a:pt x="3171" y="1480"/>
                    <a:pt x="3144" y="1463"/>
                    <a:pt x="3125" y="1437"/>
                  </a:cubicBezTo>
                  <a:cubicBezTo>
                    <a:pt x="3107" y="1412"/>
                    <a:pt x="3100" y="1380"/>
                    <a:pt x="3105" y="1349"/>
                  </a:cubicBezTo>
                  <a:cubicBezTo>
                    <a:pt x="3107" y="1333"/>
                    <a:pt x="3113" y="1319"/>
                    <a:pt x="3121" y="1306"/>
                  </a:cubicBezTo>
                  <a:cubicBezTo>
                    <a:pt x="3146" y="1265"/>
                    <a:pt x="3194" y="1243"/>
                    <a:pt x="3241" y="1251"/>
                  </a:cubicBezTo>
                  <a:cubicBezTo>
                    <a:pt x="3273" y="1256"/>
                    <a:pt x="3300" y="1273"/>
                    <a:pt x="3318" y="1299"/>
                  </a:cubicBezTo>
                  <a:moveTo>
                    <a:pt x="3964" y="408"/>
                  </a:moveTo>
                  <a:cubicBezTo>
                    <a:pt x="3969" y="423"/>
                    <a:pt x="3967" y="439"/>
                    <a:pt x="3959" y="452"/>
                  </a:cubicBezTo>
                  <a:cubicBezTo>
                    <a:pt x="3952" y="463"/>
                    <a:pt x="3942" y="471"/>
                    <a:pt x="3929" y="475"/>
                  </a:cubicBezTo>
                  <a:cubicBezTo>
                    <a:pt x="3901" y="483"/>
                    <a:pt x="3872" y="468"/>
                    <a:pt x="3863" y="440"/>
                  </a:cubicBezTo>
                  <a:cubicBezTo>
                    <a:pt x="3858" y="425"/>
                    <a:pt x="3860" y="409"/>
                    <a:pt x="3868" y="396"/>
                  </a:cubicBezTo>
                  <a:cubicBezTo>
                    <a:pt x="3875" y="385"/>
                    <a:pt x="3886" y="377"/>
                    <a:pt x="3898" y="373"/>
                  </a:cubicBezTo>
                  <a:cubicBezTo>
                    <a:pt x="3926" y="364"/>
                    <a:pt x="3956" y="380"/>
                    <a:pt x="3964" y="408"/>
                  </a:cubicBezTo>
                </a:path>
              </a:pathLst>
            </a:custGeom>
            <a:solidFill>
              <a:srgbClr val="C8D3D8">
                <a:alpha val="2666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grpSp>
      <p:pic>
        <p:nvPicPr>
          <p:cNvPr id="176155975" name="Google Shape;30;p44" descr="Immagine che contiene testo, schermata, Carattere, logo&#10;&#10;Descrizione generata automaticamente"/>
          <p:cNvPicPr/>
          <p:nvPr/>
        </p:nvPicPr>
        <p:blipFill>
          <a:blip r:embed="rId2">
            <a:alphaModFix/>
          </a:blip>
          <a:stretch/>
        </p:blipFill>
        <p:spPr bwMode="auto">
          <a:xfrm>
            <a:off x="6158783" y="81606"/>
            <a:ext cx="2782800" cy="1180918"/>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matchingName="Title and Content" userDrawn="1">
  <p:cSld name="Title and Content">
    <p:spTree>
      <p:nvGrpSpPr>
        <p:cNvPr id="1" name=""/>
        <p:cNvGrpSpPr/>
        <p:nvPr/>
      </p:nvGrpSpPr>
      <p:grpSpPr bwMode="auto">
        <a:xfrm>
          <a:off x="0" y="0"/>
          <a:ext cx="0" cy="0"/>
          <a:chOff x="0" y="0"/>
          <a:chExt cx="0" cy="0"/>
        </a:xfrm>
      </p:grpSpPr>
      <p:sp>
        <p:nvSpPr>
          <p:cNvPr id="2039485878" name="Google Shape;32;p45"/>
          <p:cNvSpPr txBox="1">
            <a:spLocks noGrp="1"/>
          </p:cNvSpPr>
          <p:nvPr>
            <p:ph type="title"/>
          </p:nvPr>
        </p:nvSpPr>
        <p:spPr bwMode="auto">
          <a:xfrm>
            <a:off x="1657351" y="273844"/>
            <a:ext cx="6857999" cy="675001"/>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rgbClr val="144194"/>
              </a:buClr>
              <a:buSzPts val="1800"/>
              <a:buFont typeface="Trebuchet MS"/>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735242360" name="Google Shape;33;p45"/>
          <p:cNvSpPr txBox="1">
            <a:spLocks noGrp="1"/>
          </p:cNvSpPr>
          <p:nvPr>
            <p:ph type="dt" idx="10"/>
          </p:nvPr>
        </p:nvSpPr>
        <p:spPr bwMode="auto">
          <a:xfrm>
            <a:off x="628650" y="4818459"/>
            <a:ext cx="2057400" cy="273844"/>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2pPr>
            <a:lvl3pPr marR="0" lvl="2"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3pPr>
            <a:lvl4pPr marR="0" lvl="3"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4pPr>
            <a:lvl5pPr marR="0" lvl="4"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5pPr>
            <a:lvl6pPr marR="0" lvl="5"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6pPr>
            <a:lvl7pPr marR="0" lvl="6"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7pPr>
            <a:lvl8pPr marR="0" lvl="7"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8pPr>
            <a:lvl9pPr marR="0" lvl="8"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9pPr>
          </a:lstStyle>
          <a:p>
            <a:pPr>
              <a:defRPr/>
            </a:pPr>
            <a:endParaRPr/>
          </a:p>
        </p:txBody>
      </p:sp>
      <p:sp>
        <p:nvSpPr>
          <p:cNvPr id="1858092005" name="Google Shape;34;p45"/>
          <p:cNvSpPr txBox="1">
            <a:spLocks noGrp="1"/>
          </p:cNvSpPr>
          <p:nvPr>
            <p:ph type="ftr" idx="11"/>
          </p:nvPr>
        </p:nvSpPr>
        <p:spPr bwMode="auto">
          <a:xfrm>
            <a:off x="3028950" y="4818459"/>
            <a:ext cx="3086100" cy="273844"/>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2pPr>
            <a:lvl3pPr marR="0" lvl="2"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3pPr>
            <a:lvl4pPr marR="0" lvl="3"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4pPr>
            <a:lvl5pPr marR="0" lvl="4"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5pPr>
            <a:lvl6pPr marR="0" lvl="5"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6pPr>
            <a:lvl7pPr marR="0" lvl="6"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7pPr>
            <a:lvl8pPr marR="0" lvl="7"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8pPr>
            <a:lvl9pPr marR="0" lvl="8"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9pPr>
          </a:lstStyle>
          <a:p>
            <a:pPr>
              <a:defRPr/>
            </a:pPr>
            <a:endParaRPr/>
          </a:p>
        </p:txBody>
      </p:sp>
      <p:sp>
        <p:nvSpPr>
          <p:cNvPr id="206145155" name="Google Shape;35;p45"/>
          <p:cNvSpPr txBox="1">
            <a:spLocks noGrp="1"/>
          </p:cNvSpPr>
          <p:nvPr>
            <p:ph type="sldNum" idx="12"/>
          </p:nvPr>
        </p:nvSpPr>
        <p:spPr bwMode="auto">
          <a:xfrm>
            <a:off x="6457950" y="4818459"/>
            <a:ext cx="2057400" cy="273844"/>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1pPr>
            <a:lvl2pPr marL="0" marR="0" lvl="1"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2pPr>
            <a:lvl3pPr marL="0" marR="0" lvl="2"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3pPr>
            <a:lvl4pPr marL="0" marR="0" lvl="3"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4pPr>
            <a:lvl5pPr marL="0" marR="0" lvl="4"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5pPr>
            <a:lvl6pPr marL="0" marR="0" lvl="5"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6pPr>
            <a:lvl7pPr marL="0" marR="0" lvl="6"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7pPr>
            <a:lvl8pPr marL="0" marR="0" lvl="7"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8pPr>
            <a:lvl9pPr marL="0" marR="0" lvl="8"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9pPr>
          </a:lstStyle>
          <a:p>
            <a:pPr marL="0" lvl="0" indent="0" algn="r" rtl="0">
              <a:spcBef>
                <a:spcPts val="0"/>
              </a:spcBef>
              <a:spcAft>
                <a:spcPts val="0"/>
              </a:spcAft>
              <a:buNone/>
              <a:defRPr/>
            </a:pPr>
            <a:fld id="{00000000-1234-1234-1234-123412341234}" type="slidenum">
              <a:rPr/>
              <a:t>‹#›</a:t>
            </a:fld>
            <a:endParaRPr/>
          </a:p>
        </p:txBody>
      </p:sp>
      <p:sp>
        <p:nvSpPr>
          <p:cNvPr id="1591048185" name="Google Shape;36;p45"/>
          <p:cNvSpPr txBox="1">
            <a:spLocks noGrp="1"/>
          </p:cNvSpPr>
          <p:nvPr>
            <p:ph type="body" idx="1"/>
          </p:nvPr>
        </p:nvSpPr>
        <p:spPr bwMode="auto">
          <a:xfrm>
            <a:off x="628650" y="1058692"/>
            <a:ext cx="7886700" cy="3759768"/>
          </a:xfrm>
          <a:prstGeom prst="rect">
            <a:avLst/>
          </a:prstGeom>
          <a:noFill/>
          <a:ln>
            <a:noFill/>
          </a:ln>
        </p:spPr>
        <p:txBody>
          <a:bodyPr spcFirstLastPara="1" wrap="square" lIns="91425" tIns="45700" rIns="91425" bIns="45700" anchor="ctr" anchorCtr="0">
            <a:normAutofit/>
          </a:bodyPr>
          <a:lstStyle>
            <a:lvl1pPr marL="457200" lvl="0" indent="-342900" algn="l">
              <a:lnSpc>
                <a:spcPct val="90000"/>
              </a:lnSpc>
              <a:spcBef>
                <a:spcPts val="750"/>
              </a:spcBef>
              <a:spcAft>
                <a:spcPts val="0"/>
              </a:spcAft>
              <a:buClr>
                <a:srgbClr val="144194"/>
              </a:buClr>
              <a:buSzPts val="1800"/>
              <a:buChar char="•"/>
              <a:defRPr/>
            </a:lvl1pPr>
            <a:lvl2pPr marL="914400" lvl="1" indent="-342900" algn="l">
              <a:lnSpc>
                <a:spcPct val="90000"/>
              </a:lnSpc>
              <a:spcBef>
                <a:spcPts val="375"/>
              </a:spcBef>
              <a:spcAft>
                <a:spcPts val="0"/>
              </a:spcAft>
              <a:buClr>
                <a:srgbClr val="144194"/>
              </a:buClr>
              <a:buSzPts val="1800"/>
              <a:buChar char="•"/>
              <a:defRPr/>
            </a:lvl2pPr>
            <a:lvl3pPr marL="1371600" lvl="2" indent="-342900" algn="l">
              <a:lnSpc>
                <a:spcPct val="90000"/>
              </a:lnSpc>
              <a:spcBef>
                <a:spcPts val="375"/>
              </a:spcBef>
              <a:spcAft>
                <a:spcPts val="0"/>
              </a:spcAft>
              <a:buClr>
                <a:srgbClr val="144194"/>
              </a:buClr>
              <a:buSzPts val="1800"/>
              <a:buChar char="•"/>
              <a:defRPr/>
            </a:lvl3pPr>
            <a:lvl4pPr marL="1828800" lvl="3" indent="-342900" algn="l">
              <a:lnSpc>
                <a:spcPct val="90000"/>
              </a:lnSpc>
              <a:spcBef>
                <a:spcPts val="375"/>
              </a:spcBef>
              <a:spcAft>
                <a:spcPts val="0"/>
              </a:spcAft>
              <a:buClr>
                <a:srgbClr val="144194"/>
              </a:buClr>
              <a:buSzPts val="1800"/>
              <a:buChar char="•"/>
              <a:defRPr/>
            </a:lvl4pPr>
            <a:lvl5pPr marL="2286000" lvl="4" indent="-342900" algn="l">
              <a:lnSpc>
                <a:spcPct val="90000"/>
              </a:lnSpc>
              <a:spcBef>
                <a:spcPts val="375"/>
              </a:spcBef>
              <a:spcAft>
                <a:spcPts val="0"/>
              </a:spcAft>
              <a:buClr>
                <a:srgbClr val="144194"/>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matchingName="Headlines + Text" userDrawn="1">
  <p:cSld name="Headlines + Text">
    <p:spTree>
      <p:nvGrpSpPr>
        <p:cNvPr id="1" name=""/>
        <p:cNvGrpSpPr/>
        <p:nvPr/>
      </p:nvGrpSpPr>
      <p:grpSpPr bwMode="auto">
        <a:xfrm>
          <a:off x="0" y="0"/>
          <a:ext cx="0" cy="0"/>
          <a:chOff x="0" y="0"/>
          <a:chExt cx="0" cy="0"/>
        </a:xfrm>
      </p:grpSpPr>
      <p:sp>
        <p:nvSpPr>
          <p:cNvPr id="39135980" name="Google Shape;38;p46"/>
          <p:cNvSpPr txBox="1">
            <a:spLocks noGrp="1"/>
          </p:cNvSpPr>
          <p:nvPr>
            <p:ph type="title"/>
          </p:nvPr>
        </p:nvSpPr>
        <p:spPr bwMode="auto">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1713996081" name="Google Shape;39;p46"/>
          <p:cNvSpPr txBox="1">
            <a:spLocks noGrp="1"/>
          </p:cNvSpPr>
          <p:nvPr>
            <p:ph type="body" idx="1"/>
          </p:nvPr>
        </p:nvSpPr>
        <p:spPr bwMode="auto">
          <a:xfrm>
            <a:off x="296864" y="1698551"/>
            <a:ext cx="8562974"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2127761607" name="Google Shape;40;p46"/>
          <p:cNvSpPr txBox="1">
            <a:spLocks noGrp="1"/>
          </p:cNvSpPr>
          <p:nvPr>
            <p:ph type="body" idx="2"/>
          </p:nvPr>
        </p:nvSpPr>
        <p:spPr bwMode="auto">
          <a:xfrm>
            <a:off x="296864" y="1001413"/>
            <a:ext cx="8562975" cy="563043"/>
          </a:xfrm>
          <a:prstGeom prst="rect">
            <a:avLst/>
          </a:prstGeom>
          <a:noFill/>
          <a:ln>
            <a:noFill/>
          </a:ln>
        </p:spPr>
        <p:txBody>
          <a:bodyPr spcFirstLastPara="1" wrap="square" lIns="0" tIns="0" rIns="0" bIns="0" anchor="t" anchorCtr="0">
            <a:noAutofit/>
          </a:bodyPr>
          <a:lstStyle>
            <a:lvl1pPr marL="457200" lvl="0" indent="-228600" algn="l">
              <a:lnSpc>
                <a:spcPct val="89285"/>
              </a:lnSpc>
              <a:spcBef>
                <a:spcPts val="0"/>
              </a:spcBef>
              <a:spcAft>
                <a:spcPts val="0"/>
              </a:spcAft>
              <a:buSzPts val="2240"/>
              <a:buFont typeface="Trebuchet MS"/>
              <a:buNone/>
              <a:defRPr sz="28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PhAnim="0" matchingName="1_Headlines + two columns" userDrawn="1">
  <p:cSld name="1_Headlines + two columns">
    <p:spTree>
      <p:nvGrpSpPr>
        <p:cNvPr id="1" name=""/>
        <p:cNvGrpSpPr/>
        <p:nvPr/>
      </p:nvGrpSpPr>
      <p:grpSpPr bwMode="auto">
        <a:xfrm>
          <a:off x="0" y="0"/>
          <a:ext cx="0" cy="0"/>
          <a:chOff x="0" y="0"/>
          <a:chExt cx="0" cy="0"/>
        </a:xfrm>
      </p:grpSpPr>
      <p:sp>
        <p:nvSpPr>
          <p:cNvPr id="2003780129" name="Google Shape;42;p47"/>
          <p:cNvSpPr txBox="1">
            <a:spLocks noGrp="1"/>
          </p:cNvSpPr>
          <p:nvPr>
            <p:ph type="title"/>
          </p:nvPr>
        </p:nvSpPr>
        <p:spPr bwMode="auto">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859832732" name="Google Shape;43;p47"/>
          <p:cNvSpPr txBox="1">
            <a:spLocks noGrp="1"/>
          </p:cNvSpPr>
          <p:nvPr>
            <p:ph type="body" idx="1"/>
          </p:nvPr>
        </p:nvSpPr>
        <p:spPr bwMode="auto">
          <a:xfrm>
            <a:off x="296864" y="1698551"/>
            <a:ext cx="4140000"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570424354" name="Google Shape;44;p47"/>
          <p:cNvSpPr txBox="1">
            <a:spLocks noGrp="1"/>
          </p:cNvSpPr>
          <p:nvPr>
            <p:ph type="body" idx="2"/>
          </p:nvPr>
        </p:nvSpPr>
        <p:spPr bwMode="auto">
          <a:xfrm>
            <a:off x="296865" y="1001413"/>
            <a:ext cx="8434186" cy="563043"/>
          </a:xfrm>
          <a:prstGeom prst="rect">
            <a:avLst/>
          </a:prstGeom>
          <a:noFill/>
          <a:ln>
            <a:noFill/>
          </a:ln>
        </p:spPr>
        <p:txBody>
          <a:bodyPr spcFirstLastPara="1" wrap="square" lIns="0" tIns="0" rIns="0" bIns="0" anchor="t" anchorCtr="0">
            <a:noAutofit/>
          </a:bodyPr>
          <a:lstStyle>
            <a:lvl1pPr marL="457200" lvl="0" indent="-228600" algn="l">
              <a:lnSpc>
                <a:spcPct val="89285"/>
              </a:lnSpc>
              <a:spcBef>
                <a:spcPts val="0"/>
              </a:spcBef>
              <a:spcAft>
                <a:spcPts val="0"/>
              </a:spcAft>
              <a:buSzPts val="2240"/>
              <a:buFont typeface="Trebuchet MS"/>
              <a:buNone/>
              <a:defRPr sz="28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209384429" name="Google Shape;45;p47"/>
          <p:cNvSpPr txBox="1">
            <a:spLocks noGrp="1"/>
          </p:cNvSpPr>
          <p:nvPr>
            <p:ph type="body" idx="3"/>
          </p:nvPr>
        </p:nvSpPr>
        <p:spPr bwMode="auto">
          <a:xfrm>
            <a:off x="4591050" y="1682602"/>
            <a:ext cx="4140000"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showMasterPhAnim="0" matchingName="Chapter Break with Pic left" userDrawn="1">
  <p:cSld name="Chapter Break with Pic left">
    <p:spTree>
      <p:nvGrpSpPr>
        <p:cNvPr id="1" name=""/>
        <p:cNvGrpSpPr/>
        <p:nvPr/>
      </p:nvGrpSpPr>
      <p:grpSpPr bwMode="auto">
        <a:xfrm>
          <a:off x="0" y="0"/>
          <a:ext cx="0" cy="0"/>
          <a:chOff x="0" y="0"/>
          <a:chExt cx="0" cy="0"/>
        </a:xfrm>
      </p:grpSpPr>
      <p:sp>
        <p:nvSpPr>
          <p:cNvPr id="1698639447" name="Google Shape;50;p49"/>
          <p:cNvSpPr/>
          <p:nvPr/>
        </p:nvSpPr>
        <p:spPr bwMode="auto">
          <a:xfrm>
            <a:off x="0" y="0"/>
            <a:ext cx="4572000" cy="5143500"/>
          </a:xfrm>
          <a:prstGeom prst="rect">
            <a:avLst/>
          </a:prstGeom>
          <a:solidFill>
            <a:srgbClr val="E8EDE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cxnSp>
        <p:nvCxnSpPr>
          <p:cNvPr id="629184099" name="Google Shape;51;p49"/>
          <p:cNvCxnSpPr/>
          <p:nvPr/>
        </p:nvCxnSpPr>
        <p:spPr bwMode="auto">
          <a:xfrm>
            <a:off x="1704338" y="2804733"/>
            <a:ext cx="1203468" cy="0"/>
          </a:xfrm>
          <a:prstGeom prst="straightConnector1">
            <a:avLst/>
          </a:prstGeom>
          <a:noFill/>
          <a:ln w="9525" cap="flat" cmpd="sng">
            <a:solidFill>
              <a:schemeClr val="lt1"/>
            </a:solidFill>
            <a:prstDash val="solid"/>
            <a:round/>
            <a:headEnd type="none" w="sm" len="sm"/>
            <a:tailEnd type="none" w="sm" len="sm"/>
          </a:ln>
        </p:spPr>
      </p:cxnSp>
      <p:sp>
        <p:nvSpPr>
          <p:cNvPr id="1805738927" name="Google Shape;52;p49"/>
          <p:cNvSpPr>
            <a:spLocks noGrp="1"/>
          </p:cNvSpPr>
          <p:nvPr>
            <p:ph type="pic" idx="2"/>
          </p:nvPr>
        </p:nvSpPr>
        <p:spPr bwMode="auto">
          <a:xfrm>
            <a:off x="4572000" y="0"/>
            <a:ext cx="4572000" cy="5143500"/>
          </a:xfrm>
          <a:prstGeom prst="rect">
            <a:avLst/>
          </a:prstGeom>
          <a:noFill/>
          <a:ln>
            <a:noFill/>
          </a:ln>
        </p:spPr>
      </p:sp>
      <p:sp>
        <p:nvSpPr>
          <p:cNvPr id="1667791930" name="Google Shape;53;p49"/>
          <p:cNvSpPr txBox="1">
            <a:spLocks noGrp="1"/>
          </p:cNvSpPr>
          <p:nvPr>
            <p:ph type="body" idx="1"/>
          </p:nvPr>
        </p:nvSpPr>
        <p:spPr bwMode="auto">
          <a:xfrm>
            <a:off x="659040" y="670256"/>
            <a:ext cx="3294063"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400"/>
              <a:buNone/>
              <a:defRPr sz="30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911075553" name="Google Shape;54;p49"/>
          <p:cNvSpPr txBox="1">
            <a:spLocks noGrp="1"/>
          </p:cNvSpPr>
          <p:nvPr>
            <p:ph type="body" idx="3"/>
          </p:nvPr>
        </p:nvSpPr>
        <p:spPr bwMode="auto">
          <a:xfrm>
            <a:off x="659040" y="2880032"/>
            <a:ext cx="3294063" cy="84296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120"/>
              <a:buNone/>
              <a:defRPr sz="1400">
                <a:solidFill>
                  <a:schemeClr val="lt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465663719" name="Google Shape;55;p49"/>
          <p:cNvSpPr txBox="1">
            <a:spLocks noGrp="1"/>
          </p:cNvSpPr>
          <p:nvPr>
            <p:ph type="body" idx="4"/>
          </p:nvPr>
        </p:nvSpPr>
        <p:spPr bwMode="auto">
          <a:xfrm>
            <a:off x="5617933" y="4808762"/>
            <a:ext cx="3600450" cy="293914"/>
          </a:xfrm>
          <a:prstGeom prst="rect">
            <a:avLst/>
          </a:prstGeom>
          <a:noFill/>
          <a:ln>
            <a:noFill/>
          </a:ln>
        </p:spPr>
        <p:txBody>
          <a:bodyPr spcFirstLastPara="1" wrap="square" lIns="217575" tIns="108775" rIns="217575" bIns="108775" anchor="b" anchorCtr="0">
            <a:noAutofit/>
          </a:bodyPr>
          <a:lstStyle>
            <a:lvl1pPr marL="457200" lvl="0" indent="-228600" algn="r">
              <a:lnSpc>
                <a:spcPct val="100000"/>
              </a:lnSpc>
              <a:spcBef>
                <a:spcPts val="0"/>
              </a:spcBef>
              <a:spcAft>
                <a:spcPts val="0"/>
              </a:spcAft>
              <a:buSzPts val="720"/>
              <a:buNone/>
              <a:defRPr sz="900">
                <a:solidFill>
                  <a:schemeClr val="lt1"/>
                </a:solidFill>
              </a:defRPr>
            </a:lvl1pPr>
            <a:lvl2pPr marL="914400" lvl="1" indent="-274319" algn="l">
              <a:lnSpc>
                <a:spcPct val="100000"/>
              </a:lnSpc>
              <a:spcBef>
                <a:spcPts val="0"/>
              </a:spcBef>
              <a:spcAft>
                <a:spcPts val="0"/>
              </a:spcAft>
              <a:buSzPts val="720"/>
              <a:buChar char="◻"/>
              <a:defRPr sz="900">
                <a:solidFill>
                  <a:schemeClr val="lt1"/>
                </a:solidFill>
              </a:defRPr>
            </a:lvl2pPr>
            <a:lvl3pPr marL="1371600" lvl="2" indent="-285750" algn="l">
              <a:lnSpc>
                <a:spcPct val="100000"/>
              </a:lnSpc>
              <a:spcBef>
                <a:spcPts val="0"/>
              </a:spcBef>
              <a:spcAft>
                <a:spcPts val="0"/>
              </a:spcAft>
              <a:buSzPts val="900"/>
              <a:buChar char="&gt;"/>
              <a:defRPr sz="900">
                <a:solidFill>
                  <a:schemeClr val="lt1"/>
                </a:solidFill>
              </a:defRPr>
            </a:lvl3pPr>
            <a:lvl4pPr marL="1828800" lvl="3" indent="-285750" algn="l">
              <a:lnSpc>
                <a:spcPct val="100000"/>
              </a:lnSpc>
              <a:spcBef>
                <a:spcPts val="0"/>
              </a:spcBef>
              <a:spcAft>
                <a:spcPts val="0"/>
              </a:spcAft>
              <a:buSzPts val="900"/>
              <a:buChar char="&gt;"/>
              <a:defRPr sz="900">
                <a:solidFill>
                  <a:schemeClr val="lt1"/>
                </a:solidFill>
              </a:defRPr>
            </a:lvl4pPr>
            <a:lvl5pPr marL="2286000" lvl="4" indent="-285750" algn="l">
              <a:lnSpc>
                <a:spcPct val="100000"/>
              </a:lnSpc>
              <a:spcBef>
                <a:spcPts val="0"/>
              </a:spcBef>
              <a:spcAft>
                <a:spcPts val="0"/>
              </a:spcAft>
              <a:buSzPts val="900"/>
              <a:buChar char="&gt;"/>
              <a:defRPr sz="900">
                <a:solidFill>
                  <a:schemeClr val="lt1"/>
                </a:solidFill>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showMasterPhAnim="0" matchingName="Chapter Break with Pic right" userDrawn="1">
  <p:cSld name="Chapter Break with Pic right">
    <p:spTree>
      <p:nvGrpSpPr>
        <p:cNvPr id="1" name=""/>
        <p:cNvGrpSpPr/>
        <p:nvPr/>
      </p:nvGrpSpPr>
      <p:grpSpPr bwMode="auto">
        <a:xfrm>
          <a:off x="0" y="0"/>
          <a:ext cx="0" cy="0"/>
          <a:chOff x="0" y="0"/>
          <a:chExt cx="0" cy="0"/>
        </a:xfrm>
      </p:grpSpPr>
      <p:sp>
        <p:nvSpPr>
          <p:cNvPr id="1413715792" name="Google Shape;57;p50"/>
          <p:cNvSpPr/>
          <p:nvPr/>
        </p:nvSpPr>
        <p:spPr bwMode="auto">
          <a:xfrm>
            <a:off x="4572000" y="0"/>
            <a:ext cx="4572000" cy="5143500"/>
          </a:xfrm>
          <a:prstGeom prst="rect">
            <a:avLst/>
          </a:prstGeom>
          <a:solidFill>
            <a:srgbClr val="E8EDE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cxnSp>
        <p:nvCxnSpPr>
          <p:cNvPr id="1400838860" name="Google Shape;58;p50"/>
          <p:cNvCxnSpPr/>
          <p:nvPr/>
        </p:nvCxnSpPr>
        <p:spPr bwMode="auto">
          <a:xfrm>
            <a:off x="6276338" y="2804733"/>
            <a:ext cx="1203468" cy="0"/>
          </a:xfrm>
          <a:prstGeom prst="straightConnector1">
            <a:avLst/>
          </a:prstGeom>
          <a:noFill/>
          <a:ln w="9525" cap="flat" cmpd="sng">
            <a:solidFill>
              <a:schemeClr val="lt1"/>
            </a:solidFill>
            <a:prstDash val="solid"/>
            <a:round/>
            <a:headEnd type="none" w="sm" len="sm"/>
            <a:tailEnd type="none" w="sm" len="sm"/>
          </a:ln>
        </p:spPr>
      </p:cxnSp>
      <p:sp>
        <p:nvSpPr>
          <p:cNvPr id="388687490" name="Google Shape;59;p50"/>
          <p:cNvSpPr>
            <a:spLocks noGrp="1"/>
          </p:cNvSpPr>
          <p:nvPr>
            <p:ph type="pic" idx="2"/>
          </p:nvPr>
        </p:nvSpPr>
        <p:spPr bwMode="auto">
          <a:xfrm>
            <a:off x="0" y="-14748"/>
            <a:ext cx="4572000" cy="5143500"/>
          </a:xfrm>
          <a:prstGeom prst="rect">
            <a:avLst/>
          </a:prstGeom>
          <a:noFill/>
          <a:ln>
            <a:noFill/>
          </a:ln>
        </p:spPr>
      </p:sp>
      <p:sp>
        <p:nvSpPr>
          <p:cNvPr id="815450604" name="Google Shape;60;p50"/>
          <p:cNvSpPr txBox="1">
            <a:spLocks noGrp="1"/>
          </p:cNvSpPr>
          <p:nvPr>
            <p:ph type="body" idx="1"/>
          </p:nvPr>
        </p:nvSpPr>
        <p:spPr bwMode="auto">
          <a:xfrm>
            <a:off x="5210968" y="670256"/>
            <a:ext cx="3294063"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400"/>
              <a:buNone/>
              <a:defRPr sz="30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912496351" name="Google Shape;61;p50"/>
          <p:cNvSpPr txBox="1">
            <a:spLocks noGrp="1"/>
          </p:cNvSpPr>
          <p:nvPr>
            <p:ph type="body" idx="3"/>
          </p:nvPr>
        </p:nvSpPr>
        <p:spPr bwMode="auto">
          <a:xfrm>
            <a:off x="5210968" y="2880032"/>
            <a:ext cx="3294063" cy="84296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120"/>
              <a:buNone/>
              <a:defRPr sz="1400">
                <a:solidFill>
                  <a:schemeClr val="lt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300676604" name="Google Shape;62;p50"/>
          <p:cNvSpPr txBox="1">
            <a:spLocks noGrp="1"/>
          </p:cNvSpPr>
          <p:nvPr>
            <p:ph type="body" idx="4"/>
          </p:nvPr>
        </p:nvSpPr>
        <p:spPr bwMode="auto">
          <a:xfrm>
            <a:off x="-72574" y="4800595"/>
            <a:ext cx="3600450" cy="293914"/>
          </a:xfrm>
          <a:prstGeom prst="rect">
            <a:avLst/>
          </a:prstGeom>
          <a:noFill/>
          <a:ln>
            <a:noFill/>
          </a:ln>
        </p:spPr>
        <p:txBody>
          <a:bodyPr spcFirstLastPara="1" wrap="square" lIns="217575" tIns="108775" rIns="217575" bIns="108775" anchor="b" anchorCtr="0">
            <a:noAutofit/>
          </a:bodyPr>
          <a:lstStyle>
            <a:lvl1pPr marL="457200" lvl="0" indent="-228600" algn="l">
              <a:lnSpc>
                <a:spcPct val="100000"/>
              </a:lnSpc>
              <a:spcBef>
                <a:spcPts val="0"/>
              </a:spcBef>
              <a:spcAft>
                <a:spcPts val="0"/>
              </a:spcAft>
              <a:buSzPts val="720"/>
              <a:buNone/>
              <a:defRPr sz="900">
                <a:solidFill>
                  <a:schemeClr val="lt1"/>
                </a:solidFill>
              </a:defRPr>
            </a:lvl1pPr>
            <a:lvl2pPr marL="914400" lvl="1" indent="-274319" algn="l">
              <a:lnSpc>
                <a:spcPct val="100000"/>
              </a:lnSpc>
              <a:spcBef>
                <a:spcPts val="0"/>
              </a:spcBef>
              <a:spcAft>
                <a:spcPts val="0"/>
              </a:spcAft>
              <a:buSzPts val="720"/>
              <a:buChar char="◻"/>
              <a:defRPr sz="900">
                <a:solidFill>
                  <a:schemeClr val="lt1"/>
                </a:solidFill>
              </a:defRPr>
            </a:lvl2pPr>
            <a:lvl3pPr marL="1371600" lvl="2" indent="-285750" algn="l">
              <a:lnSpc>
                <a:spcPct val="100000"/>
              </a:lnSpc>
              <a:spcBef>
                <a:spcPts val="0"/>
              </a:spcBef>
              <a:spcAft>
                <a:spcPts val="0"/>
              </a:spcAft>
              <a:buSzPts val="900"/>
              <a:buChar char="&gt;"/>
              <a:defRPr sz="900">
                <a:solidFill>
                  <a:schemeClr val="lt1"/>
                </a:solidFill>
              </a:defRPr>
            </a:lvl3pPr>
            <a:lvl4pPr marL="1828800" lvl="3" indent="-285750" algn="l">
              <a:lnSpc>
                <a:spcPct val="100000"/>
              </a:lnSpc>
              <a:spcBef>
                <a:spcPts val="0"/>
              </a:spcBef>
              <a:spcAft>
                <a:spcPts val="0"/>
              </a:spcAft>
              <a:buSzPts val="900"/>
              <a:buChar char="&gt;"/>
              <a:defRPr sz="900">
                <a:solidFill>
                  <a:schemeClr val="lt1"/>
                </a:solidFill>
              </a:defRPr>
            </a:lvl4pPr>
            <a:lvl5pPr marL="2286000" lvl="4" indent="-285750" algn="l">
              <a:lnSpc>
                <a:spcPct val="100000"/>
              </a:lnSpc>
              <a:spcBef>
                <a:spcPts val="0"/>
              </a:spcBef>
              <a:spcAft>
                <a:spcPts val="0"/>
              </a:spcAft>
              <a:buSzPts val="900"/>
              <a:buChar char="&gt;"/>
              <a:defRPr sz="900">
                <a:solidFill>
                  <a:schemeClr val="lt1"/>
                </a:solidFill>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PhAnim="0" matchingName="Chapterbreak_2" userDrawn="1">
  <p:cSld name="Chapterbreak_2">
    <p:bg>
      <p:bgPr>
        <a:solidFill>
          <a:schemeClr val="accent4"/>
        </a:solidFill>
        <a:effectLst/>
      </p:bgPr>
    </p:bg>
    <p:spTree>
      <p:nvGrpSpPr>
        <p:cNvPr id="1" name=""/>
        <p:cNvGrpSpPr/>
        <p:nvPr/>
      </p:nvGrpSpPr>
      <p:grpSpPr bwMode="auto">
        <a:xfrm>
          <a:off x="0" y="0"/>
          <a:ext cx="0" cy="0"/>
          <a:chOff x="0" y="0"/>
          <a:chExt cx="0" cy="0"/>
        </a:xfrm>
      </p:grpSpPr>
      <p:sp>
        <p:nvSpPr>
          <p:cNvPr id="377784644" name="Google Shape;64;p51"/>
          <p:cNvSpPr txBox="1">
            <a:spLocks noGrp="1"/>
          </p:cNvSpPr>
          <p:nvPr>
            <p:ph type="body" idx="1"/>
          </p:nvPr>
        </p:nvSpPr>
        <p:spPr bwMode="auto">
          <a:xfrm>
            <a:off x="539749" y="1144870"/>
            <a:ext cx="8159751"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560"/>
              <a:buNone/>
              <a:defRPr sz="3200" b="1">
                <a:solidFill>
                  <a:schemeClr val="dk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638820974" name="Google Shape;65;p51"/>
          <p:cNvSpPr txBox="1">
            <a:spLocks noGrp="1"/>
          </p:cNvSpPr>
          <p:nvPr>
            <p:ph type="body" idx="2"/>
          </p:nvPr>
        </p:nvSpPr>
        <p:spPr bwMode="auto">
          <a:xfrm>
            <a:off x="2972591" y="3480619"/>
            <a:ext cx="3294063" cy="96102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600"/>
              <a:buNone/>
              <a:defRPr sz="2000">
                <a:solidFill>
                  <a:srgbClr val="000000"/>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920109497" name="Google Shape;66;p51"/>
          <p:cNvCxnSpPr/>
          <p:nvPr/>
        </p:nvCxnSpPr>
        <p:spPr bwMode="auto">
          <a:xfrm>
            <a:off x="3164851" y="3325433"/>
            <a:ext cx="2814298" cy="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showMasterPhAnim="0" matchingName="Timeline OVERVIEW" userDrawn="1">
  <p:cSld name="Timeline OVERVIEW">
    <p:spTree>
      <p:nvGrpSpPr>
        <p:cNvPr id="1" name=""/>
        <p:cNvGrpSpPr/>
        <p:nvPr/>
      </p:nvGrpSpPr>
      <p:grpSpPr bwMode="auto">
        <a:xfrm>
          <a:off x="0" y="0"/>
          <a:ext cx="0" cy="0"/>
          <a:chOff x="0" y="0"/>
          <a:chExt cx="0" cy="0"/>
        </a:xfrm>
      </p:grpSpPr>
      <p:cxnSp>
        <p:nvCxnSpPr>
          <p:cNvPr id="541808017" name="Google Shape;72;p53"/>
          <p:cNvCxnSpPr/>
          <p:nvPr/>
        </p:nvCxnSpPr>
        <p:spPr bwMode="auto">
          <a:xfrm flipH="1">
            <a:off x="4419601" y="1033123"/>
            <a:ext cx="1" cy="358849"/>
          </a:xfrm>
          <a:prstGeom prst="straightConnector1">
            <a:avLst/>
          </a:prstGeom>
          <a:noFill/>
          <a:ln w="9525" cap="flat" cmpd="sng">
            <a:solidFill>
              <a:schemeClr val="lt2"/>
            </a:solidFill>
            <a:prstDash val="solid"/>
            <a:round/>
            <a:headEnd type="oval" w="med" len="med"/>
            <a:tailEnd type="oval" w="med" len="med"/>
          </a:ln>
        </p:spPr>
      </p:cxnSp>
      <p:cxnSp>
        <p:nvCxnSpPr>
          <p:cNvPr id="129447796" name="Google Shape;73;p53"/>
          <p:cNvCxnSpPr/>
          <p:nvPr/>
        </p:nvCxnSpPr>
        <p:spPr bwMode="auto">
          <a:xfrm flipH="1">
            <a:off x="4417813" y="1778759"/>
            <a:ext cx="1" cy="358849"/>
          </a:xfrm>
          <a:prstGeom prst="straightConnector1">
            <a:avLst/>
          </a:prstGeom>
          <a:noFill/>
          <a:ln w="9525" cap="flat" cmpd="sng">
            <a:solidFill>
              <a:schemeClr val="lt2"/>
            </a:solidFill>
            <a:prstDash val="solid"/>
            <a:round/>
            <a:headEnd type="oval" w="med" len="med"/>
            <a:tailEnd type="oval" w="med" len="med"/>
          </a:ln>
        </p:spPr>
      </p:cxnSp>
      <p:cxnSp>
        <p:nvCxnSpPr>
          <p:cNvPr id="769381533" name="Google Shape;74;p53"/>
          <p:cNvCxnSpPr/>
          <p:nvPr/>
        </p:nvCxnSpPr>
        <p:spPr bwMode="auto">
          <a:xfrm flipH="1">
            <a:off x="4417813" y="2524395"/>
            <a:ext cx="1" cy="358849"/>
          </a:xfrm>
          <a:prstGeom prst="straightConnector1">
            <a:avLst/>
          </a:prstGeom>
          <a:noFill/>
          <a:ln w="9525" cap="flat" cmpd="sng">
            <a:solidFill>
              <a:schemeClr val="lt2"/>
            </a:solidFill>
            <a:prstDash val="solid"/>
            <a:round/>
            <a:headEnd type="oval" w="med" len="med"/>
            <a:tailEnd type="oval" w="med" len="med"/>
          </a:ln>
        </p:spPr>
      </p:cxnSp>
      <p:cxnSp>
        <p:nvCxnSpPr>
          <p:cNvPr id="2010509702" name="Google Shape;75;p53"/>
          <p:cNvCxnSpPr/>
          <p:nvPr/>
        </p:nvCxnSpPr>
        <p:spPr bwMode="auto">
          <a:xfrm flipH="1">
            <a:off x="4417815" y="4015665"/>
            <a:ext cx="1" cy="484898"/>
          </a:xfrm>
          <a:prstGeom prst="straightConnector1">
            <a:avLst/>
          </a:prstGeom>
          <a:noFill/>
          <a:ln w="9525" cap="flat" cmpd="sng">
            <a:solidFill>
              <a:schemeClr val="lt2"/>
            </a:solidFill>
            <a:prstDash val="solid"/>
            <a:round/>
            <a:headEnd type="oval" w="med" len="med"/>
            <a:tailEnd type="oval" w="med" len="med"/>
          </a:ln>
        </p:spPr>
      </p:cxnSp>
      <p:cxnSp>
        <p:nvCxnSpPr>
          <p:cNvPr id="696393077" name="Google Shape;76;p53"/>
          <p:cNvCxnSpPr/>
          <p:nvPr/>
        </p:nvCxnSpPr>
        <p:spPr bwMode="auto">
          <a:xfrm flipH="1">
            <a:off x="4417813" y="3270030"/>
            <a:ext cx="1" cy="358849"/>
          </a:xfrm>
          <a:prstGeom prst="straightConnector1">
            <a:avLst/>
          </a:prstGeom>
          <a:noFill/>
          <a:ln w="9525" cap="flat" cmpd="sng">
            <a:solidFill>
              <a:schemeClr val="lt2"/>
            </a:solidFill>
            <a:prstDash val="solid"/>
            <a:round/>
            <a:headEnd type="oval" w="med" len="med"/>
            <a:tailEnd type="oval" w="med" len="med"/>
          </a:ln>
        </p:spPr>
      </p:cxnSp>
      <p:sp>
        <p:nvSpPr>
          <p:cNvPr id="1692253686" name="Google Shape;77;p53"/>
          <p:cNvSpPr txBox="1">
            <a:spLocks noGrp="1"/>
          </p:cNvSpPr>
          <p:nvPr>
            <p:ph type="sldNum" idx="12"/>
          </p:nvPr>
        </p:nvSpPr>
        <p:spPr bwMode="auto">
          <a:xfrm>
            <a:off x="8435759" y="4767263"/>
            <a:ext cx="502079" cy="274637"/>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1pPr>
            <a:lvl2pPr marL="0" marR="0" lvl="1"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2pPr>
            <a:lvl3pPr marL="0" marR="0" lvl="2"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3pPr>
            <a:lvl4pPr marL="0" marR="0" lvl="3"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4pPr>
            <a:lvl5pPr marL="0" marR="0" lvl="4"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5pPr>
            <a:lvl6pPr marL="0" marR="0" lvl="5"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6pPr>
            <a:lvl7pPr marL="0" marR="0" lvl="6"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7pPr>
            <a:lvl8pPr marL="0" marR="0" lvl="7"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8pPr>
            <a:lvl9pPr marL="0" marR="0" lvl="8"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9pPr>
          </a:lstStyle>
          <a:p>
            <a:pPr marL="0" lvl="0" indent="0" algn="l" rtl="0">
              <a:spcBef>
                <a:spcPts val="0"/>
              </a:spcBef>
              <a:spcAft>
                <a:spcPts val="0"/>
              </a:spcAft>
              <a:buNone/>
              <a:defRPr/>
            </a:pPr>
            <a:fld id="{00000000-1234-1234-1234-123412341234}" type="slidenum">
              <a:rPr/>
              <a:t>‹#›</a:t>
            </a:fld>
            <a:endParaRPr/>
          </a:p>
        </p:txBody>
      </p:sp>
      <p:sp>
        <p:nvSpPr>
          <p:cNvPr id="1968232639" name="Google Shape;78;p53"/>
          <p:cNvSpPr/>
          <p:nvPr/>
        </p:nvSpPr>
        <p:spPr bwMode="auto">
          <a:xfrm rot="-2175147">
            <a:off x="4082178" y="4315730"/>
            <a:ext cx="922819" cy="564693"/>
          </a:xfrm>
          <a:custGeom>
            <a:avLst/>
            <a:gdLst/>
            <a:ahLst/>
            <a:cxnLst/>
            <a:rect l="l" t="t" r="r" b="b"/>
            <a:pathLst>
              <a:path w="1979" h="1210"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chemeClr val="l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showMasterPhAnim="0" matchingName="Timeline Start" userDrawn="1">
  <p:cSld name="Timeline Start">
    <p:spTree>
      <p:nvGrpSpPr>
        <p:cNvPr id="1" name=""/>
        <p:cNvGrpSpPr/>
        <p:nvPr/>
      </p:nvGrpSpPr>
      <p:grpSpPr bwMode="auto">
        <a:xfrm>
          <a:off x="0" y="0"/>
          <a:ext cx="0" cy="0"/>
          <a:chOff x="0" y="0"/>
          <a:chExt cx="0" cy="0"/>
        </a:xfrm>
      </p:grpSpPr>
      <p:cxnSp>
        <p:nvCxnSpPr>
          <p:cNvPr id="169390310" name="Google Shape;80;p54"/>
          <p:cNvCxnSpPr/>
          <p:nvPr/>
        </p:nvCxnSpPr>
        <p:spPr bwMode="auto">
          <a:xfrm>
            <a:off x="4416983" y="3663950"/>
            <a:ext cx="0" cy="1505531"/>
          </a:xfrm>
          <a:prstGeom prst="straightConnector1">
            <a:avLst/>
          </a:prstGeom>
          <a:noFill/>
          <a:ln w="9525" cap="flat" cmpd="sng">
            <a:solidFill>
              <a:schemeClr val="lt2"/>
            </a:solidFill>
            <a:prstDash val="solid"/>
            <a:round/>
            <a:headEnd type="oval" w="med" len="med"/>
            <a:tailEnd type="none" w="sm" len="sm"/>
          </a:ln>
        </p:spPr>
      </p:cxnSp>
      <p:cxnSp>
        <p:nvCxnSpPr>
          <p:cNvPr id="1893163246" name="Google Shape;81;p54"/>
          <p:cNvCxnSpPr/>
          <p:nvPr/>
        </p:nvCxnSpPr>
        <p:spPr bwMode="auto">
          <a:xfrm flipH="1">
            <a:off x="4419601" y="1483242"/>
            <a:ext cx="1" cy="1315772"/>
          </a:xfrm>
          <a:prstGeom prst="straightConnector1">
            <a:avLst/>
          </a:prstGeom>
          <a:noFill/>
          <a:ln w="9525" cap="flat" cmpd="sng">
            <a:solidFill>
              <a:schemeClr val="lt2"/>
            </a:solidFill>
            <a:prstDash val="solid"/>
            <a:round/>
            <a:headEnd type="oval" w="med" len="med"/>
            <a:tailEnd type="oval" w="med" len="med"/>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showMasterPhAnim="0" matchingName="Timeline middle" userDrawn="1">
  <p:cSld name="Timeline middle">
    <p:spTree>
      <p:nvGrpSpPr>
        <p:cNvPr id="1" name=""/>
        <p:cNvGrpSpPr/>
        <p:nvPr/>
      </p:nvGrpSpPr>
      <p:grpSpPr bwMode="auto">
        <a:xfrm>
          <a:off x="0" y="0"/>
          <a:ext cx="0" cy="0"/>
          <a:chOff x="0" y="0"/>
          <a:chExt cx="0" cy="0"/>
        </a:xfrm>
      </p:grpSpPr>
      <p:sp>
        <p:nvSpPr>
          <p:cNvPr id="344050517" name="Google Shape;83;p55"/>
          <p:cNvSpPr txBox="1">
            <a:spLocks noGrp="1"/>
          </p:cNvSpPr>
          <p:nvPr>
            <p:ph type="body" idx="1"/>
          </p:nvPr>
        </p:nvSpPr>
        <p:spPr bwMode="auto">
          <a:xfrm>
            <a:off x="4603038" y="3899999"/>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96423641" name="Google Shape;84;p55"/>
          <p:cNvSpPr txBox="1">
            <a:spLocks noGrp="1"/>
          </p:cNvSpPr>
          <p:nvPr>
            <p:ph type="body" idx="2"/>
          </p:nvPr>
        </p:nvSpPr>
        <p:spPr bwMode="auto">
          <a:xfrm>
            <a:off x="4603038" y="3270023"/>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254961791" name="Google Shape;85;p55"/>
          <p:cNvSpPr txBox="1">
            <a:spLocks noGrp="1"/>
          </p:cNvSpPr>
          <p:nvPr>
            <p:ph type="body" idx="3"/>
          </p:nvPr>
        </p:nvSpPr>
        <p:spPr bwMode="auto">
          <a:xfrm>
            <a:off x="4603038" y="1703147"/>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49433728" name="Google Shape;86;p55"/>
          <p:cNvSpPr txBox="1">
            <a:spLocks noGrp="1"/>
          </p:cNvSpPr>
          <p:nvPr>
            <p:ph type="body" idx="4"/>
          </p:nvPr>
        </p:nvSpPr>
        <p:spPr bwMode="auto">
          <a:xfrm>
            <a:off x="4603038" y="1073171"/>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225512708" name="Google Shape;87;p55"/>
          <p:cNvSpPr txBox="1">
            <a:spLocks noGrp="1"/>
          </p:cNvSpPr>
          <p:nvPr>
            <p:ph type="body" idx="5"/>
          </p:nvPr>
        </p:nvSpPr>
        <p:spPr bwMode="auto">
          <a:xfrm>
            <a:off x="306657" y="3067969"/>
            <a:ext cx="3924268" cy="1095867"/>
          </a:xfrm>
          <a:prstGeom prst="rect">
            <a:avLst/>
          </a:prstGeom>
          <a:noFill/>
          <a:ln>
            <a:noFill/>
          </a:ln>
        </p:spPr>
        <p:txBody>
          <a:bodyPr spcFirstLastPara="1" wrap="square" lIns="0" tIns="0" rIns="0" bIns="0" anchor="t" anchorCtr="0">
            <a:noAutofit/>
          </a:bodyPr>
          <a:lstStyle>
            <a:lvl1pPr marL="457200" lvl="0" indent="-228600" algn="r">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415178322" name="Google Shape;88;p55"/>
          <p:cNvSpPr txBox="1">
            <a:spLocks noGrp="1"/>
          </p:cNvSpPr>
          <p:nvPr>
            <p:ph type="body" idx="6"/>
          </p:nvPr>
        </p:nvSpPr>
        <p:spPr bwMode="auto">
          <a:xfrm>
            <a:off x="306658" y="2437993"/>
            <a:ext cx="3924267" cy="563043"/>
          </a:xfrm>
          <a:prstGeom prst="rect">
            <a:avLst/>
          </a:prstGeom>
          <a:noFill/>
          <a:ln>
            <a:noFill/>
          </a:ln>
        </p:spPr>
        <p:txBody>
          <a:bodyPr spcFirstLastPara="1" wrap="square" lIns="0" tIns="0" rIns="0" bIns="0" anchor="b" anchorCtr="0">
            <a:noAutofit/>
          </a:bodyPr>
          <a:lstStyle>
            <a:lvl1pPr marL="457200" lvl="0" indent="-228600" algn="r">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2143952348" name="Google Shape;89;p55"/>
          <p:cNvCxnSpPr/>
          <p:nvPr/>
        </p:nvCxnSpPr>
        <p:spPr bwMode="auto">
          <a:xfrm>
            <a:off x="4409888" y="3657600"/>
            <a:ext cx="0" cy="1022124"/>
          </a:xfrm>
          <a:prstGeom prst="straightConnector1">
            <a:avLst/>
          </a:prstGeom>
          <a:noFill/>
          <a:ln w="9525" cap="flat" cmpd="sng">
            <a:solidFill>
              <a:schemeClr val="lt2"/>
            </a:solidFill>
            <a:prstDash val="solid"/>
            <a:round/>
            <a:headEnd type="oval" w="med" len="med"/>
            <a:tailEnd type="none" w="sm" len="sm"/>
          </a:ln>
        </p:spPr>
      </p:cxnSp>
      <p:cxnSp>
        <p:nvCxnSpPr>
          <p:cNvPr id="474669198" name="Google Shape;90;p55"/>
          <p:cNvCxnSpPr/>
          <p:nvPr/>
        </p:nvCxnSpPr>
        <p:spPr bwMode="auto">
          <a:xfrm flipH="1">
            <a:off x="4416984" y="-790835"/>
            <a:ext cx="2617" cy="1636097"/>
          </a:xfrm>
          <a:prstGeom prst="straightConnector1">
            <a:avLst/>
          </a:prstGeom>
          <a:noFill/>
          <a:ln w="9525" cap="flat" cmpd="sng">
            <a:solidFill>
              <a:schemeClr val="lt2"/>
            </a:solidFill>
            <a:prstDash val="solid"/>
            <a:round/>
            <a:headEnd type="oval" w="med" len="med"/>
            <a:tailEnd type="oval" w="med" len="med"/>
          </a:ln>
        </p:spPr>
      </p:cxnSp>
      <p:cxnSp>
        <p:nvCxnSpPr>
          <p:cNvPr id="902283084" name="Google Shape;91;p55"/>
          <p:cNvCxnSpPr/>
          <p:nvPr/>
        </p:nvCxnSpPr>
        <p:spPr bwMode="auto">
          <a:xfrm>
            <a:off x="4409888" y="1387096"/>
            <a:ext cx="0" cy="1781554"/>
          </a:xfrm>
          <a:prstGeom prst="straightConnector1">
            <a:avLst/>
          </a:prstGeom>
          <a:noFill/>
          <a:ln w="9525" cap="flat" cmpd="sng">
            <a:solidFill>
              <a:schemeClr val="lt2"/>
            </a:solidFill>
            <a:prstDash val="solid"/>
            <a:round/>
            <a:headEnd type="oval" w="med" len="med"/>
            <a:tailEnd type="none" w="sm" len="sm"/>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showMasterPhAnim="0" matchingName="Timeline End" userDrawn="1">
  <p:cSld name="Timeline End">
    <p:spTree>
      <p:nvGrpSpPr>
        <p:cNvPr id="1" name=""/>
        <p:cNvGrpSpPr/>
        <p:nvPr/>
      </p:nvGrpSpPr>
      <p:grpSpPr bwMode="auto">
        <a:xfrm>
          <a:off x="0" y="0"/>
          <a:ext cx="0" cy="0"/>
          <a:chOff x="0" y="0"/>
          <a:chExt cx="0" cy="0"/>
        </a:xfrm>
      </p:grpSpPr>
      <p:cxnSp>
        <p:nvCxnSpPr>
          <p:cNvPr id="660269967" name="Google Shape;93;p56"/>
          <p:cNvCxnSpPr/>
          <p:nvPr/>
        </p:nvCxnSpPr>
        <p:spPr bwMode="auto">
          <a:xfrm flipH="1">
            <a:off x="4409888" y="3091039"/>
            <a:ext cx="7095" cy="1588685"/>
          </a:xfrm>
          <a:prstGeom prst="straightConnector1">
            <a:avLst/>
          </a:prstGeom>
          <a:noFill/>
          <a:ln w="9525" cap="flat" cmpd="sng">
            <a:solidFill>
              <a:schemeClr val="lt2"/>
            </a:solidFill>
            <a:prstDash val="solid"/>
            <a:round/>
            <a:headEnd type="oval" w="med" len="med"/>
            <a:tailEnd type="none" w="sm" len="sm"/>
          </a:ln>
        </p:spPr>
      </p:cxnSp>
      <p:cxnSp>
        <p:nvCxnSpPr>
          <p:cNvPr id="2011265010" name="Google Shape;94;p56"/>
          <p:cNvCxnSpPr/>
          <p:nvPr/>
        </p:nvCxnSpPr>
        <p:spPr bwMode="auto">
          <a:xfrm flipH="1">
            <a:off x="4416984" y="-790835"/>
            <a:ext cx="2617" cy="1636097"/>
          </a:xfrm>
          <a:prstGeom prst="straightConnector1">
            <a:avLst/>
          </a:prstGeom>
          <a:noFill/>
          <a:ln w="9525" cap="flat" cmpd="sng">
            <a:solidFill>
              <a:schemeClr val="lt2"/>
            </a:solidFill>
            <a:prstDash val="solid"/>
            <a:round/>
            <a:headEnd type="oval" w="med" len="med"/>
            <a:tailEnd type="oval" w="med" len="med"/>
          </a:ln>
        </p:spPr>
      </p:cxnSp>
      <p:sp>
        <p:nvSpPr>
          <p:cNvPr id="961744355" name="Google Shape;95;p56"/>
          <p:cNvSpPr txBox="1">
            <a:spLocks noGrp="1"/>
          </p:cNvSpPr>
          <p:nvPr>
            <p:ph type="body" idx="1"/>
          </p:nvPr>
        </p:nvSpPr>
        <p:spPr bwMode="auto">
          <a:xfrm>
            <a:off x="4603038" y="3262019"/>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950889476" name="Google Shape;96;p56"/>
          <p:cNvSpPr txBox="1">
            <a:spLocks noGrp="1"/>
          </p:cNvSpPr>
          <p:nvPr>
            <p:ph type="body" idx="2"/>
          </p:nvPr>
        </p:nvSpPr>
        <p:spPr bwMode="auto">
          <a:xfrm>
            <a:off x="4603038" y="2632043"/>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323505677" name="Google Shape;97;p56"/>
          <p:cNvSpPr txBox="1">
            <a:spLocks noGrp="1"/>
          </p:cNvSpPr>
          <p:nvPr>
            <p:ph type="body" idx="3"/>
          </p:nvPr>
        </p:nvSpPr>
        <p:spPr bwMode="auto">
          <a:xfrm>
            <a:off x="4603038" y="1065167"/>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699482706" name="Google Shape;98;p56"/>
          <p:cNvSpPr txBox="1">
            <a:spLocks noGrp="1"/>
          </p:cNvSpPr>
          <p:nvPr>
            <p:ph type="body" idx="4"/>
          </p:nvPr>
        </p:nvSpPr>
        <p:spPr bwMode="auto">
          <a:xfrm>
            <a:off x="4603038" y="435191"/>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318182905" name="Google Shape;99;p56"/>
          <p:cNvSpPr txBox="1">
            <a:spLocks noGrp="1"/>
          </p:cNvSpPr>
          <p:nvPr>
            <p:ph type="body" idx="5"/>
          </p:nvPr>
        </p:nvSpPr>
        <p:spPr bwMode="auto">
          <a:xfrm>
            <a:off x="306657" y="2429989"/>
            <a:ext cx="3924268" cy="1095867"/>
          </a:xfrm>
          <a:prstGeom prst="rect">
            <a:avLst/>
          </a:prstGeom>
          <a:noFill/>
          <a:ln>
            <a:noFill/>
          </a:ln>
        </p:spPr>
        <p:txBody>
          <a:bodyPr spcFirstLastPara="1" wrap="square" lIns="0" tIns="0" rIns="0" bIns="0" anchor="t" anchorCtr="0">
            <a:noAutofit/>
          </a:bodyPr>
          <a:lstStyle>
            <a:lvl1pPr marL="457200" lvl="0" indent="-228600" algn="r">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196663547" name="Google Shape;100;p56"/>
          <p:cNvSpPr txBox="1">
            <a:spLocks noGrp="1"/>
          </p:cNvSpPr>
          <p:nvPr>
            <p:ph type="body" idx="6"/>
          </p:nvPr>
        </p:nvSpPr>
        <p:spPr bwMode="auto">
          <a:xfrm>
            <a:off x="306658" y="1800013"/>
            <a:ext cx="3924267" cy="563043"/>
          </a:xfrm>
          <a:prstGeom prst="rect">
            <a:avLst/>
          </a:prstGeom>
          <a:noFill/>
          <a:ln>
            <a:noFill/>
          </a:ln>
        </p:spPr>
        <p:txBody>
          <a:bodyPr spcFirstLastPara="1" wrap="square" lIns="0" tIns="0" rIns="0" bIns="0" anchor="b" anchorCtr="0">
            <a:noAutofit/>
          </a:bodyPr>
          <a:lstStyle>
            <a:lvl1pPr marL="457200" lvl="0" indent="-228600" algn="r">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100873036" name="Google Shape;101;p56"/>
          <p:cNvCxnSpPr/>
          <p:nvPr/>
        </p:nvCxnSpPr>
        <p:spPr bwMode="auto">
          <a:xfrm>
            <a:off x="4409888" y="1387096"/>
            <a:ext cx="0" cy="1360714"/>
          </a:xfrm>
          <a:prstGeom prst="straightConnector1">
            <a:avLst/>
          </a:prstGeom>
          <a:noFill/>
          <a:ln w="9525" cap="flat" cmpd="sng">
            <a:solidFill>
              <a:schemeClr val="lt2"/>
            </a:solidFill>
            <a:prstDash val="solid"/>
            <a:round/>
            <a:headEnd type="oval" w="med" len="med"/>
            <a:tailEnd type="none" w="sm" len="sm"/>
          </a:ln>
        </p:spPr>
      </p:cxnSp>
      <p:sp>
        <p:nvSpPr>
          <p:cNvPr id="478202693" name="Google Shape;102;p56"/>
          <p:cNvSpPr/>
          <p:nvPr/>
        </p:nvSpPr>
        <p:spPr bwMode="auto">
          <a:xfrm rot="-2175147">
            <a:off x="4075828" y="4576080"/>
            <a:ext cx="922819" cy="564693"/>
          </a:xfrm>
          <a:custGeom>
            <a:avLst/>
            <a:gdLst/>
            <a:ahLst/>
            <a:cxnLst/>
            <a:rect l="l" t="t" r="r" b="b"/>
            <a:pathLst>
              <a:path w="1979" h="1210"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chemeClr val="l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matchingName="Darker grey background/empty" userDrawn="1">
  <p:cSld name="Darker grey background/empty">
    <p:bg>
      <p:bgPr>
        <a:solidFill>
          <a:srgbClr val="C8D3D8"/>
        </a:solidFill>
        <a:effectLst/>
      </p:bgPr>
    </p:bg>
    <p:spTree>
      <p:nvGrpSpPr>
        <p:cNvPr id="1" name=""/>
        <p:cNvGrpSpPr/>
        <p:nvPr/>
      </p:nvGrpSpPr>
      <p:grpSpPr bwMode="auto">
        <a:xfrm>
          <a:off x="0" y="0"/>
          <a:ext cx="0" cy="0"/>
          <a:chOff x="0" y="0"/>
          <a:chExt cx="0" cy="0"/>
        </a:xfrm>
      </p:grpSpPr>
      <p:sp>
        <p:nvSpPr>
          <p:cNvPr id="123937960" name="Google Shape;107;p58"/>
          <p:cNvSpPr/>
          <p:nvPr/>
        </p:nvSpPr>
        <p:spPr bwMode="auto">
          <a:xfrm>
            <a:off x="8082643" y="3788229"/>
            <a:ext cx="1632857" cy="149406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
        <p:nvSpPr>
          <p:cNvPr id="422280350" name="Google Shape;108;p58"/>
          <p:cNvSpPr/>
          <p:nvPr/>
        </p:nvSpPr>
        <p:spPr bwMode="auto">
          <a:xfrm>
            <a:off x="8357616" y="4681728"/>
            <a:ext cx="457200" cy="219456"/>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bwMode="auto">
        <a:xfrm>
          <a:off x="0" y="0"/>
          <a:ext cx="0" cy="0"/>
          <a:chOff x="0" y="0"/>
          <a:chExt cx="0" cy="0"/>
        </a:xfrm>
      </p:grpSpPr>
      <p:sp>
        <p:nvSpPr>
          <p:cNvPr id="248133398" name="Google Shape;10;p43"/>
          <p:cNvSpPr/>
          <p:nvPr/>
        </p:nvSpPr>
        <p:spPr bwMode="auto">
          <a:xfrm rot="1328560">
            <a:off x="8492289" y="4013863"/>
            <a:ext cx="966584" cy="1146378"/>
          </a:xfrm>
          <a:custGeom>
            <a:avLst/>
            <a:gdLst/>
            <a:ahLst/>
            <a:cxnLst/>
            <a:rect l="l" t="t" r="r" b="b"/>
            <a:pathLst>
              <a:path w="1384" h="1640"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382160264" name="Google Shape;11;p43"/>
          <p:cNvSpPr txBox="1">
            <a:spLocks noGrp="1"/>
          </p:cNvSpPr>
          <p:nvPr>
            <p:ph type="body" idx="1"/>
          </p:nvPr>
        </p:nvSpPr>
        <p:spPr bwMode="auto">
          <a:xfrm>
            <a:off x="299805" y="972460"/>
            <a:ext cx="8064216" cy="3038361"/>
          </a:xfrm>
          <a:prstGeom prst="rect">
            <a:avLst/>
          </a:prstGeom>
          <a:noFill/>
          <a:ln>
            <a:noFill/>
          </a:ln>
        </p:spPr>
        <p:txBody>
          <a:bodyPr spcFirstLastPara="1" wrap="square" lIns="217575" tIns="108775" rIns="217575" bIns="108775" anchor="t" anchorCtr="0">
            <a:normAutofit/>
          </a:bodyPr>
          <a:lstStyle>
            <a:lvl1pPr marL="457200" marR="0" lvl="0" indent="-350520" algn="l" rtl="0">
              <a:lnSpc>
                <a:spcPct val="100000"/>
              </a:lnSpc>
              <a:spcBef>
                <a:spcPts val="0"/>
              </a:spcBef>
              <a:spcAft>
                <a:spcPts val="0"/>
              </a:spcAft>
              <a:buClr>
                <a:schemeClr val="lt2"/>
              </a:buClr>
              <a:buSzPts val="1920"/>
              <a:buFont typeface="Noto Sans Symbols"/>
              <a:buChar char="⬛"/>
              <a:defRPr sz="2400" b="0" i="0" u="none" strike="noStrike" cap="none">
                <a:solidFill>
                  <a:schemeClr val="lt2"/>
                </a:solidFill>
                <a:latin typeface="Trebuchet MS"/>
                <a:ea typeface="Trebuchet MS"/>
                <a:cs typeface="Trebuchet MS"/>
              </a:defRPr>
            </a:lvl1pPr>
            <a:lvl2pPr marL="914400" marR="0" lvl="1" indent="-330200" algn="l" rtl="0">
              <a:lnSpc>
                <a:spcPct val="100000"/>
              </a:lnSpc>
              <a:spcBef>
                <a:spcPts val="0"/>
              </a:spcBef>
              <a:spcAft>
                <a:spcPts val="0"/>
              </a:spcAft>
              <a:buClr>
                <a:schemeClr val="lt2"/>
              </a:buClr>
              <a:buSzPts val="1600"/>
              <a:buFont typeface="Noto Sans Symbols"/>
              <a:buChar char="◻"/>
              <a:defRPr sz="2000" b="0" i="0" u="none" strike="noStrike" cap="none">
                <a:solidFill>
                  <a:schemeClr val="dk1"/>
                </a:solidFill>
                <a:latin typeface="Trebuchet MS"/>
                <a:ea typeface="Trebuchet MS"/>
                <a:cs typeface="Trebuchet MS"/>
              </a:defRPr>
            </a:lvl2pPr>
            <a:lvl3pPr marL="1371600" marR="0" lvl="2"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3pPr>
            <a:lvl4pPr marL="1828800" marR="0" lvl="3"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4pPr>
            <a:lvl5pPr marL="2286000" marR="0" lvl="4"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5pPr>
            <a:lvl6pPr marL="2743200" marR="0" lvl="5"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6pPr>
            <a:lvl7pPr marL="3200400" marR="0" lvl="6"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7pPr>
            <a:lvl8pPr marL="3657600" marR="0" lvl="7"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8pPr>
            <a:lvl9pPr marL="4114800" marR="0" lvl="8"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9pPr>
          </a:lstStyle>
          <a:p>
            <a:pPr>
              <a:defRPr/>
            </a:pPr>
            <a:endParaRPr/>
          </a:p>
        </p:txBody>
      </p:sp>
      <p:sp>
        <p:nvSpPr>
          <p:cNvPr id="968492059" name="Google Shape;12;p43"/>
          <p:cNvSpPr txBox="1">
            <a:spLocks noGrp="1"/>
          </p:cNvSpPr>
          <p:nvPr>
            <p:ph type="title"/>
          </p:nvPr>
        </p:nvSpPr>
        <p:spPr bwMode="auto">
          <a:xfrm>
            <a:off x="-6888" y="198806"/>
            <a:ext cx="6588442" cy="467732"/>
          </a:xfrm>
          <a:prstGeom prst="rect">
            <a:avLst/>
          </a:prstGeom>
          <a:noFill/>
          <a:ln>
            <a:noFill/>
          </a:ln>
        </p:spPr>
        <p:txBody>
          <a:bodyPr spcFirstLastPara="1" wrap="square" lIns="91425" tIns="45700" rIns="91425" bIns="45700" anchor="ctr" anchorCtr="0">
            <a:normAutofit/>
          </a:bodyPr>
          <a:lstStyle>
            <a:lvl1pPr marR="0" lvl="0" algn="l" rtl="0">
              <a:lnSpc>
                <a:spcPct val="100000"/>
              </a:lnSpc>
              <a:spcBef>
                <a:spcPts val="0"/>
              </a:spcBef>
              <a:spcAft>
                <a:spcPts val="0"/>
              </a:spcAft>
              <a:buClr>
                <a:schemeClr val="dk1"/>
              </a:buClr>
              <a:buSzPts val="2800"/>
              <a:buFont typeface="Trebuchet MS"/>
              <a:buNone/>
              <a:defRPr sz="2800" b="1"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9pPr>
          </a:lstStyle>
          <a:p>
            <a:pPr>
              <a:defRPr/>
            </a:pPr>
            <a:endParaRPr/>
          </a:p>
        </p:txBody>
      </p:sp>
      <p:sp>
        <p:nvSpPr>
          <p:cNvPr id="1877921161" name="Google Shape;13;p43"/>
          <p:cNvSpPr txBox="1"/>
          <p:nvPr/>
        </p:nvSpPr>
        <p:spPr bwMode="auto">
          <a:xfrm>
            <a:off x="8276806" y="4638769"/>
            <a:ext cx="640165" cy="338518"/>
          </a:xfrm>
          <a:prstGeom prst="rect">
            <a:avLst/>
          </a:prstGeom>
          <a:noFill/>
          <a:ln>
            <a:noFill/>
          </a:ln>
        </p:spPr>
        <p:txBody>
          <a:bodyPr spcFirstLastPara="1" wrap="square" lIns="182825" tIns="91400" rIns="182825" bIns="91400" anchor="t" anchorCtr="0">
            <a:spAutoFit/>
          </a:bodyPr>
          <a:lstStyle/>
          <a:p>
            <a:pPr marL="0" marR="0" lvl="0" indent="0" algn="ctr" rtl="0">
              <a:lnSpc>
                <a:spcPct val="100000"/>
              </a:lnSpc>
              <a:spcBef>
                <a:spcPts val="0"/>
              </a:spcBef>
              <a:spcAft>
                <a:spcPts val="0"/>
              </a:spcAft>
              <a:buClr>
                <a:srgbClr val="000000"/>
              </a:buClr>
              <a:buSzPts val="1000"/>
              <a:buFont typeface="Arial"/>
              <a:buNone/>
              <a:defRPr/>
            </a:pPr>
            <a:fld id="{00000000-1234-1234-1234-123412341234}" type="slidenum">
              <a:rPr sz="1000" b="0" i="0" u="none" strike="noStrike" cap="none">
                <a:solidFill>
                  <a:schemeClr val="lt1"/>
                </a:solidFill>
                <a:latin typeface="Trebuchet MS"/>
                <a:ea typeface="Trebuchet MS"/>
                <a:cs typeface="Trebuchet MS"/>
              </a:rPr>
              <a:t>‹#›</a:t>
            </a:fld>
            <a:endParaRPr sz="1000" b="0" i="0" u="none" strike="noStrike" cap="none">
              <a:solidFill>
                <a:schemeClr val="lt1"/>
              </a:solidFill>
              <a:latin typeface="Trebuchet MS"/>
              <a:ea typeface="Trebuchet MS"/>
              <a:cs typeface="Trebuchet MS"/>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 id="2147483656" r:id="rId7"/>
    <p:sldLayoutId id="2147483658" r:id="rId8"/>
    <p:sldLayoutId id="2147483659" r:id="rId9"/>
    <p:sldLayoutId id="2147483660" r:id="rId10"/>
    <p:sldLayoutId id="2147483661" r:id="rId11"/>
    <p:sldLayoutId id="2147483663"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www.ipcc.ch/sr15/chapter/glossary/"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european-crt.org/map.html"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717322098" name="Google Shape;114;g35670ae33ce_0_0"/>
          <p:cNvSpPr txBox="1">
            <a:spLocks noGrp="1"/>
          </p:cNvSpPr>
          <p:nvPr>
            <p:ph type="body" idx="4294967295"/>
          </p:nvPr>
        </p:nvSpPr>
        <p:spPr bwMode="auto">
          <a:xfrm>
            <a:off x="723130" y="1936627"/>
            <a:ext cx="5065800" cy="463500"/>
          </a:xfrm>
          <a:prstGeom prst="rect">
            <a:avLst/>
          </a:prstGeom>
          <a:noFill/>
          <a:ln>
            <a:noFill/>
          </a:ln>
        </p:spPr>
        <p:txBody>
          <a:bodyPr spcFirstLastPara="1" wrap="square" lIns="217575" tIns="108775" rIns="217575" bIns="108775" anchor="t" anchorCtr="0">
            <a:noAutofit/>
          </a:bodyPr>
          <a:lstStyle/>
          <a:p>
            <a:pPr marL="0" lvl="0" indent="0" algn="l" rtl="0">
              <a:lnSpc>
                <a:spcPct val="100000"/>
              </a:lnSpc>
              <a:spcBef>
                <a:spcPts val="0"/>
              </a:spcBef>
              <a:spcAft>
                <a:spcPts val="0"/>
              </a:spcAft>
              <a:buSzPts val="1920"/>
              <a:buNone/>
              <a:defRPr/>
            </a:pPr>
            <a:r>
              <a:rPr sz="2400" b="1"/>
              <a:t>SuPeRBE Training Material</a:t>
            </a:r>
            <a:endParaRPr/>
          </a:p>
          <a:p>
            <a:pPr marL="0" lvl="0" indent="0" algn="l" rtl="0">
              <a:lnSpc>
                <a:spcPct val="100000"/>
              </a:lnSpc>
              <a:spcBef>
                <a:spcPts val="0"/>
              </a:spcBef>
              <a:spcAft>
                <a:spcPts val="0"/>
              </a:spcAft>
              <a:buSzPts val="1920"/>
              <a:buNone/>
              <a:defRPr/>
            </a:pPr>
            <a:endParaRPr sz="2400" b="1">
              <a:solidFill>
                <a:srgbClr val="53656D"/>
              </a:solidFill>
            </a:endParaRPr>
          </a:p>
        </p:txBody>
      </p:sp>
      <p:sp>
        <p:nvSpPr>
          <p:cNvPr id="694343736" name="Google Shape;115;g35670ae33ce_0_0"/>
          <p:cNvSpPr txBox="1"/>
          <p:nvPr/>
        </p:nvSpPr>
        <p:spPr bwMode="auto">
          <a:xfrm>
            <a:off x="719320" y="2612349"/>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sz="2400" b="1" i="0" u="none" strike="noStrike" cap="none">
                <a:solidFill>
                  <a:schemeClr val="accent4"/>
                </a:solidFill>
                <a:latin typeface="Trebuchet MS"/>
                <a:ea typeface="Trebuchet MS"/>
                <a:cs typeface="Trebuchet MS"/>
              </a:rPr>
              <a:t>Climate change and built environment</a:t>
            </a:r>
            <a:endParaRPr sz="1400" b="0" i="0" u="none" strike="noStrike" cap="none">
              <a:solidFill>
                <a:srgbClr val="000000"/>
              </a:solidFill>
              <a:latin typeface="Arial"/>
              <a:ea typeface="Arial"/>
              <a:cs typeface="Arial"/>
            </a:endParaRPr>
          </a:p>
        </p:txBody>
      </p:sp>
      <p:sp>
        <p:nvSpPr>
          <p:cNvPr id="765471497" name="Google Shape;116;g35670ae33ce_0_0"/>
          <p:cNvSpPr txBox="1"/>
          <p:nvPr/>
        </p:nvSpPr>
        <p:spPr bwMode="auto">
          <a:xfrm>
            <a:off x="719320" y="3158000"/>
            <a:ext cx="64770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sz="2400" b="1" i="0" u="none" strike="noStrike" cap="none">
                <a:solidFill>
                  <a:schemeClr val="accent4"/>
                </a:solidFill>
                <a:latin typeface="Trebuchet MS"/>
                <a:ea typeface="Trebuchet MS"/>
                <a:cs typeface="Trebuchet MS"/>
              </a:rPr>
              <a:t>Fundamentals of climate change</a:t>
            </a:r>
            <a:r>
              <a:rPr sz="1800" b="1" i="0" u="none" strike="noStrike" cap="none">
                <a:solidFill>
                  <a:schemeClr val="accent4"/>
                </a:solidFill>
                <a:latin typeface="Trebuchet MS"/>
                <a:ea typeface="Trebuchet MS"/>
                <a:cs typeface="Trebuchet MS"/>
              </a:rPr>
              <a:t> </a:t>
            </a:r>
            <a:endParaRPr sz="1400" b="0" i="0" u="none" strike="noStrike" cap="none">
              <a:solidFill>
                <a:srgbClr val="000000"/>
              </a:solidFill>
              <a:latin typeface="Arial"/>
              <a:ea typeface="Arial"/>
              <a:cs typeface="Arial"/>
            </a:endParaRPr>
          </a:p>
        </p:txBody>
      </p:sp>
      <p:sp>
        <p:nvSpPr>
          <p:cNvPr id="1421389341" name="Google Shape;117;g35670ae33ce_0_0"/>
          <p:cNvSpPr txBox="1"/>
          <p:nvPr/>
        </p:nvSpPr>
        <p:spPr bwMode="auto">
          <a:xfrm>
            <a:off x="5788925" y="3776181"/>
            <a:ext cx="3307199"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600"/>
              <a:buFont typeface="Noto Sans Symbols"/>
              <a:buNone/>
              <a:defRPr/>
            </a:pPr>
            <a:r>
              <a:rPr sz="2000" b="1" i="0" u="none" strike="noStrike" cap="none">
                <a:solidFill>
                  <a:schemeClr val="accent4"/>
                </a:solidFill>
                <a:latin typeface="Trebuchet MS"/>
                <a:ea typeface="Trebuchet MS"/>
                <a:cs typeface="Trebuchet MS"/>
              </a:rPr>
              <a:t>Level of competence: 2</a:t>
            </a:r>
          </a:p>
        </p:txBody>
      </p:sp>
      <p:pic>
        <p:nvPicPr>
          <p:cNvPr id="82342063" name="Google Shape;118;g35670ae33ce_0_0" title="superbe copertina.jpg"/>
          <p:cNvPicPr/>
          <p:nvPr/>
        </p:nvPicPr>
        <p:blipFill>
          <a:blip r:embed="rId3">
            <a:alphaModFix/>
          </a:blip>
          <a:stretch/>
        </p:blipFill>
        <p:spPr bwMode="auto">
          <a:xfrm>
            <a:off x="0" y="-14128"/>
            <a:ext cx="9168625" cy="5260328"/>
          </a:xfrm>
          <a:prstGeom prst="rect">
            <a:avLst/>
          </a:prstGeom>
          <a:noFill/>
          <a:ln>
            <a:noFill/>
          </a:ln>
        </p:spPr>
      </p:pic>
      <p:sp>
        <p:nvSpPr>
          <p:cNvPr id="1696044332" name="Google Shape;119;g35670ae33ce_0_0"/>
          <p:cNvSpPr txBox="1">
            <a:spLocks noGrp="1"/>
          </p:cNvSpPr>
          <p:nvPr>
            <p:ph type="body" idx="4294967295"/>
          </p:nvPr>
        </p:nvSpPr>
        <p:spPr bwMode="auto">
          <a:xfrm>
            <a:off x="388620" y="4396648"/>
            <a:ext cx="3063600" cy="5862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720"/>
              <a:buFont typeface="Noto Sans Symbols"/>
              <a:buNone/>
              <a:defRPr/>
            </a:pPr>
            <a:endParaRPr sz="900"/>
          </a:p>
          <a:p>
            <a:pPr marL="0" marR="0" lvl="0" indent="0" algn="l" rtl="0">
              <a:lnSpc>
                <a:spcPct val="100000"/>
              </a:lnSpc>
              <a:spcBef>
                <a:spcPts val="0"/>
              </a:spcBef>
              <a:spcAft>
                <a:spcPts val="0"/>
              </a:spcAft>
              <a:buClr>
                <a:schemeClr val="lt2"/>
              </a:buClr>
              <a:buSzPts val="800"/>
              <a:buFont typeface="Noto Sans Symbols"/>
              <a:buNone/>
              <a:defRPr/>
            </a:pPr>
            <a:r>
              <a:rPr sz="1000"/>
              <a:t>Activity 3.2</a:t>
            </a:r>
            <a:endParaRPr/>
          </a:p>
          <a:p>
            <a:pPr marL="0" marR="0" lvl="0" indent="0" algn="l" rtl="0">
              <a:lnSpc>
                <a:spcPct val="100000"/>
              </a:lnSpc>
              <a:spcBef>
                <a:spcPts val="0"/>
              </a:spcBef>
              <a:spcAft>
                <a:spcPts val="0"/>
              </a:spcAft>
              <a:buClr>
                <a:schemeClr val="lt2"/>
              </a:buClr>
              <a:buSzPts val="800"/>
              <a:buFont typeface="Noto Sans Symbols"/>
              <a:buNone/>
              <a:defRPr/>
            </a:pPr>
            <a:r>
              <a:rPr sz="1000"/>
              <a:t>SuPeRBE Project (CE0200768)</a:t>
            </a:r>
          </a:p>
        </p:txBody>
      </p:sp>
      <p:sp>
        <p:nvSpPr>
          <p:cNvPr id="1099990723" name="Google Shape;120;g35670ae33ce_0_0"/>
          <p:cNvSpPr txBox="1">
            <a:spLocks noGrp="1"/>
          </p:cNvSpPr>
          <p:nvPr>
            <p:ph type="body" idx="4294967295"/>
          </p:nvPr>
        </p:nvSpPr>
        <p:spPr bwMode="auto">
          <a:xfrm>
            <a:off x="520079" y="1340779"/>
            <a:ext cx="7669500" cy="463500"/>
          </a:xfrm>
          <a:prstGeom prst="rect">
            <a:avLst/>
          </a:prstGeom>
          <a:noFill/>
          <a:ln>
            <a:noFill/>
          </a:ln>
        </p:spPr>
        <p:txBody>
          <a:bodyPr spcFirstLastPara="1" wrap="square" lIns="217575" tIns="108775" rIns="217575" bIns="108775" anchor="t" anchorCtr="0">
            <a:noAutofit/>
          </a:bodyPr>
          <a:lstStyle/>
          <a:p>
            <a:pPr marL="0" lvl="0" indent="0" algn="l" rtl="0">
              <a:lnSpc>
                <a:spcPct val="100000"/>
              </a:lnSpc>
              <a:spcBef>
                <a:spcPts val="0"/>
              </a:spcBef>
              <a:spcAft>
                <a:spcPts val="0"/>
              </a:spcAft>
              <a:buSzPts val="1920"/>
              <a:buNone/>
              <a:defRPr/>
            </a:pPr>
            <a:r>
              <a:rPr sz="3000" b="1"/>
              <a:t>SuPeRBE Training Material</a:t>
            </a:r>
            <a:endParaRPr sz="3000"/>
          </a:p>
          <a:p>
            <a:pPr marL="0" lvl="0" indent="0" algn="l" rtl="0">
              <a:lnSpc>
                <a:spcPct val="100000"/>
              </a:lnSpc>
              <a:spcBef>
                <a:spcPts val="0"/>
              </a:spcBef>
              <a:spcAft>
                <a:spcPts val="0"/>
              </a:spcAft>
              <a:buSzPts val="1920"/>
              <a:buNone/>
              <a:defRPr/>
            </a:pPr>
            <a:endParaRPr sz="3000" b="1">
              <a:solidFill>
                <a:srgbClr val="53656D"/>
              </a:solidFill>
            </a:endParaRPr>
          </a:p>
        </p:txBody>
      </p:sp>
      <p:sp>
        <p:nvSpPr>
          <p:cNvPr id="642662821" name="Google Shape;121;g35670ae33ce_0_0"/>
          <p:cNvSpPr txBox="1">
            <a:spLocks noGrp="1"/>
          </p:cNvSpPr>
          <p:nvPr>
            <p:ph type="body" idx="4294967295"/>
          </p:nvPr>
        </p:nvSpPr>
        <p:spPr bwMode="auto">
          <a:xfrm>
            <a:off x="5821330" y="4548413"/>
            <a:ext cx="3170400" cy="709500"/>
          </a:xfrm>
          <a:prstGeom prst="rect">
            <a:avLst/>
          </a:prstGeom>
          <a:noFill/>
          <a:ln>
            <a:noFill/>
          </a:ln>
        </p:spPr>
        <p:txBody>
          <a:bodyPr spcFirstLastPara="1" wrap="square" lIns="217575" tIns="108775" rIns="217575" bIns="108775" anchor="t" anchorCtr="0">
            <a:normAutofit/>
          </a:bodyPr>
          <a:lstStyle/>
          <a:p>
            <a:pPr marL="0" marR="0" lvl="0" indent="0" algn="r" rtl="0">
              <a:lnSpc>
                <a:spcPct val="100000"/>
              </a:lnSpc>
              <a:spcBef>
                <a:spcPts val="0"/>
              </a:spcBef>
              <a:spcAft>
                <a:spcPts val="0"/>
              </a:spcAft>
              <a:buClr>
                <a:schemeClr val="lt2"/>
              </a:buClr>
              <a:buSzPts val="800"/>
              <a:buFont typeface="Noto Sans Symbols"/>
              <a:buNone/>
              <a:defRPr/>
            </a:pPr>
            <a:r>
              <a:rPr sz="1000" b="1" dirty="0">
                <a:latin typeface="Trebuchet MS"/>
                <a:ea typeface="Trebuchet MS"/>
                <a:cs typeface="Trebuchet MS"/>
              </a:rPr>
              <a:t>Area of </a:t>
            </a:r>
            <a:r>
              <a:rPr sz="1000" b="1" dirty="0"/>
              <a:t>Expertise: </a:t>
            </a:r>
            <a:r>
              <a:rPr lang="en-GB" sz="1000" b="1" dirty="0"/>
              <a:t>6.2</a:t>
            </a:r>
            <a:r>
              <a:rPr sz="1000" b="1" dirty="0"/>
              <a:t> </a:t>
            </a:r>
            <a:r>
              <a:rPr sz="1000" dirty="0"/>
              <a:t>according </a:t>
            </a:r>
            <a:endParaRPr dirty="0"/>
          </a:p>
          <a:p>
            <a:pPr marL="0" marR="0" lvl="0" indent="0" algn="r" rtl="0">
              <a:lnSpc>
                <a:spcPct val="100000"/>
              </a:lnSpc>
              <a:spcBef>
                <a:spcPts val="0"/>
              </a:spcBef>
              <a:spcAft>
                <a:spcPts val="0"/>
              </a:spcAft>
              <a:buClr>
                <a:schemeClr val="lt2"/>
              </a:buClr>
              <a:buSzPts val="800"/>
              <a:buFont typeface="Noto Sans Symbols"/>
              <a:buNone/>
              <a:defRPr/>
            </a:pPr>
            <a:r>
              <a:rPr sz="1000" dirty="0"/>
              <a:t>to</a:t>
            </a:r>
            <a:r>
              <a:rPr sz="1000" dirty="0">
                <a:latin typeface="Trebuchet MS"/>
                <a:ea typeface="Trebuchet MS"/>
                <a:cs typeface="Trebuchet MS"/>
              </a:rPr>
              <a:t> the CEN Workshop Agreement 17939</a:t>
            </a:r>
            <a:endParaRPr dirty="0"/>
          </a:p>
          <a:p>
            <a:pPr marL="0" marR="0" lvl="0" indent="0" algn="r" rtl="0">
              <a:lnSpc>
                <a:spcPct val="100000"/>
              </a:lnSpc>
              <a:spcBef>
                <a:spcPts val="0"/>
              </a:spcBef>
              <a:spcAft>
                <a:spcPts val="0"/>
              </a:spcAft>
              <a:buClr>
                <a:schemeClr val="lt2"/>
              </a:buClr>
              <a:buSzPts val="960"/>
              <a:buFont typeface="Noto Sans Symbols"/>
              <a:buNone/>
              <a:defRPr/>
            </a:pPr>
            <a:endParaRPr sz="1200" dirty="0"/>
          </a:p>
        </p:txBody>
      </p:sp>
      <p:sp>
        <p:nvSpPr>
          <p:cNvPr id="711916631" name="Google Shape;122;g35670ae33ce_0_0"/>
          <p:cNvSpPr txBox="1"/>
          <p:nvPr/>
        </p:nvSpPr>
        <p:spPr bwMode="auto">
          <a:xfrm>
            <a:off x="5494020" y="3929419"/>
            <a:ext cx="3794704"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600"/>
              <a:buFont typeface="Noto Sans Symbols"/>
              <a:buNone/>
              <a:defRPr/>
            </a:pPr>
            <a:r>
              <a:rPr sz="1800" b="1" i="0" u="none" strike="noStrike" cap="none">
                <a:solidFill>
                  <a:schemeClr val="accent4"/>
                </a:solidFill>
                <a:latin typeface="Trebuchet MS"/>
                <a:ea typeface="Trebuchet MS"/>
                <a:cs typeface="Trebuchet MS"/>
              </a:rPr>
              <a:t>Level of competence: </a:t>
            </a:r>
            <a:r>
              <a:rPr lang="it-IT" sz="1800" b="1" i="0" u="none" strike="noStrike" cap="none">
                <a:solidFill>
                  <a:schemeClr val="accent4"/>
                </a:solidFill>
                <a:latin typeface="Trebuchet MS"/>
                <a:ea typeface="Trebuchet MS"/>
                <a:cs typeface="Trebuchet MS"/>
              </a:rPr>
              <a:t>1/2/</a:t>
            </a:r>
            <a:r>
              <a:rPr sz="1800" b="1">
                <a:solidFill>
                  <a:schemeClr val="accent4"/>
                </a:solidFill>
                <a:latin typeface="Trebuchet MS"/>
                <a:ea typeface="Trebuchet MS"/>
                <a:cs typeface="Trebuchet MS"/>
              </a:rPr>
              <a:t>3</a:t>
            </a:r>
            <a:endParaRPr sz="1800" b="1" i="0" u="none" strike="noStrike" cap="none">
              <a:solidFill>
                <a:schemeClr val="accent4"/>
              </a:solidFill>
              <a:latin typeface="Trebuchet MS"/>
              <a:ea typeface="Trebuchet MS"/>
              <a:cs typeface="Trebuchet MS"/>
            </a:endParaRPr>
          </a:p>
        </p:txBody>
      </p:sp>
      <p:sp>
        <p:nvSpPr>
          <p:cNvPr id="2146369730" name="Google Shape;123;g35670ae33ce_0_0"/>
          <p:cNvSpPr txBox="1"/>
          <p:nvPr/>
        </p:nvSpPr>
        <p:spPr bwMode="auto">
          <a:xfrm>
            <a:off x="576270" y="1858937"/>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sz="1300" b="1" i="0" u="none" strike="noStrike" cap="none" dirty="0">
                <a:solidFill>
                  <a:schemeClr val="accent4"/>
                </a:solidFill>
                <a:latin typeface="Trebuchet MS"/>
                <a:ea typeface="Trebuchet MS"/>
                <a:cs typeface="Trebuchet MS"/>
              </a:rPr>
              <a:t>Macro Area of Expertise</a:t>
            </a:r>
            <a:r>
              <a:rPr lang="it-IT" sz="1300" b="1" i="0" u="none" strike="noStrike" cap="none" dirty="0">
                <a:solidFill>
                  <a:schemeClr val="accent4"/>
                </a:solidFill>
                <a:latin typeface="Trebuchet MS"/>
                <a:ea typeface="Trebuchet MS"/>
                <a:cs typeface="Trebuchet MS"/>
              </a:rPr>
              <a:t> </a:t>
            </a:r>
            <a:r>
              <a:rPr lang="it-IT" sz="1300" b="1" dirty="0">
                <a:solidFill>
                  <a:schemeClr val="accent4"/>
                </a:solidFill>
                <a:latin typeface="Trebuchet MS"/>
                <a:ea typeface="Trebuchet MS"/>
                <a:cs typeface="Trebuchet MS"/>
              </a:rPr>
              <a:t>6</a:t>
            </a:r>
            <a:r>
              <a:rPr sz="1300" b="1" i="0" u="none" strike="noStrike" cap="none" dirty="0">
                <a:solidFill>
                  <a:schemeClr val="accent4"/>
                </a:solidFill>
                <a:latin typeface="Trebuchet MS"/>
                <a:ea typeface="Trebuchet MS"/>
                <a:cs typeface="Trebuchet MS"/>
              </a:rPr>
              <a:t>:</a:t>
            </a:r>
            <a:endParaRPr sz="300" b="0" i="0" u="none" strike="noStrike" cap="none" dirty="0">
              <a:solidFill>
                <a:srgbClr val="000000"/>
              </a:solidFill>
              <a:latin typeface="Arial"/>
              <a:ea typeface="Arial"/>
              <a:cs typeface="Arial"/>
            </a:endParaRPr>
          </a:p>
        </p:txBody>
      </p:sp>
      <p:sp>
        <p:nvSpPr>
          <p:cNvPr id="940243901" name="Google Shape;124;g35670ae33ce_0_0"/>
          <p:cNvSpPr txBox="1"/>
          <p:nvPr/>
        </p:nvSpPr>
        <p:spPr bwMode="auto">
          <a:xfrm>
            <a:off x="576280" y="2040904"/>
            <a:ext cx="67398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708792"/>
              </a:buClr>
              <a:buSzPts val="1600"/>
              <a:buFont typeface="Noto Sans Symbols"/>
              <a:buNone/>
              <a:defRPr/>
            </a:pPr>
            <a:r>
              <a:rPr sz="2000" b="1" i="0" u="none" strike="noStrike" cap="none">
                <a:solidFill>
                  <a:srgbClr val="9ACA3C"/>
                </a:solidFill>
                <a:latin typeface="Trebuchet MS"/>
                <a:ea typeface="Trebuchet MS"/>
                <a:cs typeface="Trebuchet MS"/>
              </a:rPr>
              <a:t>Risk Assessment At Small Urban Scale </a:t>
            </a:r>
            <a:endParaRPr sz="1400" b="0" i="0" u="none" strike="noStrike" cap="none">
              <a:solidFill>
                <a:srgbClr val="000000"/>
              </a:solidFill>
              <a:latin typeface="Arial"/>
              <a:ea typeface="Arial"/>
              <a:cs typeface="Arial"/>
            </a:endParaRPr>
          </a:p>
        </p:txBody>
      </p:sp>
      <p:sp>
        <p:nvSpPr>
          <p:cNvPr id="404302803" name="Google Shape;125;g35670ae33ce_0_0"/>
          <p:cNvSpPr txBox="1"/>
          <p:nvPr/>
        </p:nvSpPr>
        <p:spPr bwMode="auto">
          <a:xfrm>
            <a:off x="576275" y="2303269"/>
            <a:ext cx="7132200" cy="721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708792"/>
              </a:buClr>
              <a:buSzPts val="1600"/>
              <a:buFont typeface="Noto Sans Symbols"/>
              <a:buNone/>
              <a:defRPr/>
            </a:pPr>
            <a:r>
              <a:rPr sz="2000" b="1" i="0" u="none" strike="noStrike" cap="none" dirty="0">
                <a:solidFill>
                  <a:srgbClr val="9ACA3C"/>
                </a:solidFill>
                <a:latin typeface="Trebuchet MS"/>
                <a:ea typeface="Trebuchet MS"/>
                <a:cs typeface="Trebuchet MS"/>
              </a:rPr>
              <a:t>Hazard: </a:t>
            </a:r>
            <a:r>
              <a:rPr lang="en-GB" sz="2000" dirty="0">
                <a:solidFill>
                  <a:srgbClr val="9ACA3C"/>
                </a:solidFill>
                <a:latin typeface="Trebuchet MS"/>
                <a:ea typeface="Trebuchet MS"/>
                <a:cs typeface="Trebuchet MS"/>
              </a:rPr>
              <a:t>Drought</a:t>
            </a:r>
            <a:r>
              <a:rPr lang="en-GB" sz="2000" b="0" i="0" u="none" strike="noStrike" cap="none" dirty="0">
                <a:solidFill>
                  <a:srgbClr val="9ACA3C"/>
                </a:solidFill>
                <a:latin typeface="Trebuchet MS"/>
                <a:ea typeface="Trebuchet MS"/>
                <a:cs typeface="Trebuchet MS"/>
              </a:rPr>
              <a:t> (D)</a:t>
            </a:r>
            <a:endParaRPr sz="2000" b="1" i="0" u="none" strike="noStrike" cap="none" dirty="0">
              <a:solidFill>
                <a:srgbClr val="9ACA3C"/>
              </a:solidFill>
              <a:latin typeface="Trebuchet MS"/>
              <a:ea typeface="Trebuchet MS"/>
              <a:cs typeface="Trebuchet MS"/>
            </a:endParaRPr>
          </a:p>
          <a:p>
            <a:pPr marL="0" marR="0" lvl="0" indent="0" algn="l" rtl="0">
              <a:lnSpc>
                <a:spcPct val="100000"/>
              </a:lnSpc>
              <a:spcBef>
                <a:spcPts val="0"/>
              </a:spcBef>
              <a:spcAft>
                <a:spcPts val="0"/>
              </a:spcAft>
              <a:buClr>
                <a:srgbClr val="708792"/>
              </a:buClr>
              <a:buSzPts val="1600"/>
              <a:buFont typeface="Noto Sans Symbols"/>
              <a:buNone/>
              <a:defRPr/>
            </a:pPr>
            <a:endParaRPr sz="2000" b="0" i="0" u="none" strike="noStrike" cap="none" dirty="0">
              <a:solidFill>
                <a:srgbClr val="9ACA3C"/>
              </a:solidFill>
              <a:latin typeface="Trebuchet MS"/>
              <a:ea typeface="Trebuchet MS"/>
              <a:cs typeface="Trebuchet MS"/>
            </a:endParaRPr>
          </a:p>
        </p:txBody>
      </p:sp>
      <p:sp>
        <p:nvSpPr>
          <p:cNvPr id="73684841" name="Google Shape;126;g35670ae33ce_0_0"/>
          <p:cNvSpPr txBox="1"/>
          <p:nvPr/>
        </p:nvSpPr>
        <p:spPr bwMode="auto">
          <a:xfrm>
            <a:off x="544924" y="3379650"/>
            <a:ext cx="7363895" cy="5499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708792"/>
              </a:buClr>
              <a:buSzPts val="1600"/>
              <a:buFont typeface="Noto Sans Symbols"/>
              <a:buNone/>
              <a:defRPr/>
            </a:pPr>
            <a:r>
              <a:rPr sz="2000" b="1" i="0" u="none" strike="noStrike" cap="none" dirty="0">
                <a:solidFill>
                  <a:srgbClr val="9ACA3C"/>
                </a:solidFill>
                <a:latin typeface="Trebuchet MS"/>
                <a:ea typeface="Trebuchet MS"/>
                <a:cs typeface="Trebuchet MS"/>
              </a:rPr>
              <a:t>Risk Category:</a:t>
            </a:r>
            <a:r>
              <a:rPr sz="2000" b="0" i="0" u="none" strike="noStrike" cap="none" dirty="0">
                <a:solidFill>
                  <a:srgbClr val="9ACA3C"/>
                </a:solidFill>
                <a:latin typeface="Trebuchet MS"/>
                <a:ea typeface="Trebuchet MS"/>
                <a:cs typeface="Trebuchet MS"/>
              </a:rPr>
              <a:t> </a:t>
            </a:r>
            <a:r>
              <a:rPr lang="en-GB" sz="2000" b="0" i="0" u="none" strike="noStrike" cap="none" dirty="0">
                <a:solidFill>
                  <a:srgbClr val="9ACA3C"/>
                </a:solidFill>
                <a:latin typeface="Trebuchet MS"/>
                <a:ea typeface="Trebuchet MS"/>
                <a:cs typeface="Trebuchet MS"/>
              </a:rPr>
              <a:t>Damage Risk fo</a:t>
            </a:r>
            <a:r>
              <a:rPr lang="en-GB" sz="2000" dirty="0">
                <a:solidFill>
                  <a:srgbClr val="9ACA3C"/>
                </a:solidFill>
                <a:latin typeface="Trebuchet MS"/>
                <a:ea typeface="Trebuchet MS"/>
                <a:cs typeface="Trebuchet MS"/>
              </a:rPr>
              <a:t>r Urban Green Spaces </a:t>
            </a:r>
            <a:r>
              <a:rPr sz="2000" b="0" i="0" u="none" strike="noStrike" cap="none" dirty="0">
                <a:solidFill>
                  <a:srgbClr val="9ACA3C"/>
                </a:solidFill>
                <a:latin typeface="Trebuchet MS"/>
                <a:ea typeface="Trebuchet MS"/>
                <a:cs typeface="Trebuchet MS"/>
              </a:rPr>
              <a:t>(</a:t>
            </a:r>
            <a:r>
              <a:rPr lang="en-GB" sz="2000" dirty="0">
                <a:solidFill>
                  <a:srgbClr val="9ACA3C"/>
                </a:solidFill>
                <a:latin typeface="Trebuchet MS"/>
                <a:ea typeface="Trebuchet MS"/>
                <a:cs typeface="Trebuchet MS"/>
              </a:rPr>
              <a:t>D7.1</a:t>
            </a:r>
            <a:r>
              <a:rPr sz="2000" b="0" i="0" u="none" strike="noStrike" cap="none" dirty="0">
                <a:solidFill>
                  <a:srgbClr val="9ACA3C"/>
                </a:solidFill>
                <a:latin typeface="Trebuchet MS"/>
                <a:ea typeface="Trebuchet MS"/>
                <a:cs typeface="Trebuchet MS"/>
              </a:rPr>
              <a:t>)</a:t>
            </a:r>
            <a:r>
              <a:rPr lang="en-GB" sz="2000" b="0" i="0" u="none" strike="noStrike" cap="none" dirty="0">
                <a:solidFill>
                  <a:srgbClr val="9ACA3C"/>
                </a:solidFill>
                <a:latin typeface="Trebuchet MS"/>
                <a:ea typeface="Trebuchet MS"/>
                <a:cs typeface="Trebuchet MS"/>
              </a:rPr>
              <a:t> &amp; Damage Risk for Street Trees (D7.2)</a:t>
            </a:r>
            <a:endParaRPr sz="2400" b="0" i="0" u="none" strike="noStrike" cap="none" dirty="0">
              <a:solidFill>
                <a:srgbClr val="9ACA3C"/>
              </a:solidFill>
              <a:latin typeface="Trebuchet MS"/>
              <a:ea typeface="Trebuchet MS"/>
              <a:cs typeface="Trebuchet MS"/>
            </a:endParaRPr>
          </a:p>
        </p:txBody>
      </p:sp>
      <p:sp>
        <p:nvSpPr>
          <p:cNvPr id="834828880" name="Google Shape;127;g35670ae33ce_0_0"/>
          <p:cNvSpPr txBox="1"/>
          <p:nvPr/>
        </p:nvSpPr>
        <p:spPr bwMode="auto">
          <a:xfrm>
            <a:off x="712574" y="2893375"/>
            <a:ext cx="5909681" cy="369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lt2"/>
              </a:buClr>
              <a:buSzPts val="1600"/>
              <a:buFont typeface="Noto Sans Symbols"/>
              <a:buNone/>
              <a:defRPr/>
            </a:pPr>
            <a:r>
              <a:rPr sz="2000" b="1" i="0" u="none" strike="noStrike" cap="none" dirty="0">
                <a:solidFill>
                  <a:schemeClr val="accent4"/>
                </a:solidFill>
                <a:latin typeface="Trebuchet MS"/>
                <a:ea typeface="Trebuchet MS"/>
                <a:cs typeface="Trebuchet MS"/>
              </a:rPr>
              <a:t>Urban Sector: </a:t>
            </a:r>
            <a:r>
              <a:rPr lang="en-GB" sz="2000" b="1" i="0" u="none" strike="noStrike" cap="none" dirty="0">
                <a:solidFill>
                  <a:schemeClr val="accent4"/>
                </a:solidFill>
                <a:latin typeface="Trebuchet MS"/>
                <a:ea typeface="Trebuchet MS"/>
                <a:cs typeface="Trebuchet MS"/>
              </a:rPr>
              <a:t>Environment </a:t>
            </a:r>
            <a:r>
              <a:rPr lang="en-GB" sz="2000" b="1" dirty="0">
                <a:solidFill>
                  <a:schemeClr val="accent4"/>
                </a:solidFill>
                <a:latin typeface="Trebuchet MS"/>
                <a:ea typeface="Trebuchet MS"/>
                <a:cs typeface="Trebuchet MS"/>
              </a:rPr>
              <a:t>&amp; biodiversity</a:t>
            </a:r>
            <a:r>
              <a:rPr lang="en-GB" sz="2000" b="0" i="0" u="none" strike="noStrike" cap="none" dirty="0">
                <a:solidFill>
                  <a:schemeClr val="accent4"/>
                </a:solidFill>
                <a:latin typeface="Trebuchet MS"/>
                <a:ea typeface="Trebuchet MS"/>
                <a:cs typeface="Trebuchet MS"/>
              </a:rPr>
              <a:t> (D7)</a:t>
            </a:r>
            <a:endParaRPr sz="2400" b="0" i="0" u="none" strike="noStrike" cap="none" dirty="0">
              <a:solidFill>
                <a:schemeClr val="lt2"/>
              </a:solidFill>
              <a:latin typeface="Trebuchet MS"/>
              <a:ea typeface="Trebuchet MS"/>
              <a:cs typeface="Trebuchet MS"/>
            </a:endParaRPr>
          </a:p>
        </p:txBody>
      </p:sp>
      <p:sp>
        <p:nvSpPr>
          <p:cNvPr id="838287609" name="Google Shape;128;g35670ae33ce_0_0"/>
          <p:cNvSpPr txBox="1"/>
          <p:nvPr/>
        </p:nvSpPr>
        <p:spPr bwMode="auto">
          <a:xfrm>
            <a:off x="576270" y="2672187"/>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sz="1300" b="1" i="0" u="none" strike="noStrike" cap="none" dirty="0">
                <a:solidFill>
                  <a:schemeClr val="accent4"/>
                </a:solidFill>
                <a:latin typeface="Trebuchet MS"/>
                <a:ea typeface="Trebuchet MS"/>
                <a:cs typeface="Trebuchet MS"/>
              </a:rPr>
              <a:t>Area of Expertise</a:t>
            </a:r>
            <a:r>
              <a:rPr lang="it-IT" sz="1300" b="1" i="0" u="none" strike="noStrike" cap="none" dirty="0">
                <a:solidFill>
                  <a:schemeClr val="accent4"/>
                </a:solidFill>
                <a:latin typeface="Trebuchet MS"/>
                <a:ea typeface="Trebuchet MS"/>
                <a:cs typeface="Trebuchet MS"/>
              </a:rPr>
              <a:t> </a:t>
            </a:r>
            <a:r>
              <a:rPr lang="it-IT" sz="1300" b="1" dirty="0">
                <a:solidFill>
                  <a:schemeClr val="accent4"/>
                </a:solidFill>
                <a:latin typeface="Trebuchet MS"/>
                <a:ea typeface="Trebuchet MS"/>
                <a:cs typeface="Trebuchet MS"/>
              </a:rPr>
              <a:t>6.1</a:t>
            </a:r>
            <a:r>
              <a:rPr sz="1300" b="1" i="0" u="none" strike="noStrike" cap="none" dirty="0">
                <a:solidFill>
                  <a:schemeClr val="accent4"/>
                </a:solidFill>
                <a:latin typeface="Trebuchet MS"/>
                <a:ea typeface="Trebuchet MS"/>
                <a:cs typeface="Trebuchet MS"/>
              </a:rPr>
              <a:t>:</a:t>
            </a:r>
            <a:endParaRPr sz="300" b="0" i="0" u="none" strike="noStrike" cap="none" dirty="0">
              <a:solidFill>
                <a:srgbClr val="000000"/>
              </a:solidFill>
              <a:latin typeface="Arial"/>
              <a:ea typeface="Arial"/>
              <a:cs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3" name="Picture 2" descr="A close-up of a cracked ground&#10;&#10;AI-generated content may be incorrect.">
            <a:extLst>
              <a:ext uri="{FF2B5EF4-FFF2-40B4-BE49-F238E27FC236}">
                <a16:creationId xmlns:a16="http://schemas.microsoft.com/office/drawing/2014/main" id="{49F3E304-99A0-2171-FDC4-4F32FD6B3B8C}"/>
              </a:ext>
            </a:extLst>
          </p:cNvPr>
          <p:cNvPicPr>
            <a:picLocks noChangeAspect="1"/>
          </p:cNvPicPr>
          <p:nvPr/>
        </p:nvPicPr>
        <p:blipFill>
          <a:blip r:embed="rId3"/>
          <a:stretch>
            <a:fillRect/>
          </a:stretch>
        </p:blipFill>
        <p:spPr>
          <a:xfrm>
            <a:off x="5716339" y="0"/>
            <a:ext cx="3427661" cy="5143500"/>
          </a:xfrm>
          <a:prstGeom prst="rect">
            <a:avLst/>
          </a:prstGeom>
        </p:spPr>
      </p:pic>
      <p:sp>
        <p:nvSpPr>
          <p:cNvPr id="1742738821" name="Google Shape;133;p2"/>
          <p:cNvSpPr txBox="1">
            <a:spLocks noGrp="1"/>
          </p:cNvSpPr>
          <p:nvPr>
            <p:ph type="body" idx="1"/>
          </p:nvPr>
        </p:nvSpPr>
        <p:spPr bwMode="auto">
          <a:xfrm>
            <a:off x="576264" y="1885396"/>
            <a:ext cx="5140076" cy="2406000"/>
          </a:xfrm>
          <a:prstGeom prst="rect">
            <a:avLst/>
          </a:prstGeom>
          <a:noFill/>
          <a:ln>
            <a:noFill/>
          </a:ln>
        </p:spPr>
        <p:txBody>
          <a:bodyPr spcFirstLastPara="1" wrap="square" lIns="68550" tIns="34275" rIns="68550" bIns="34275" anchor="ctr" anchorCtr="0">
            <a:noAutofit/>
          </a:bodyPr>
          <a:lstStyle/>
          <a:p>
            <a:pPr marL="271462" indent="-171450">
              <a:lnSpc>
                <a:spcPct val="105000"/>
              </a:lnSpc>
              <a:spcBef>
                <a:spcPts val="900"/>
              </a:spcBef>
              <a:buClr>
                <a:srgbClr val="7F7F7F"/>
              </a:buClr>
              <a:buSzPts val="1500"/>
              <a:defRPr/>
            </a:pPr>
            <a:r>
              <a:rPr lang="en-GB" sz="1400" dirty="0">
                <a:solidFill>
                  <a:srgbClr val="7F7F7F"/>
                </a:solidFill>
              </a:rPr>
              <a:t>“</a:t>
            </a:r>
            <a:r>
              <a:rPr lang="en-GB" sz="1400" i="1" dirty="0">
                <a:solidFill>
                  <a:srgbClr val="7F7F7F"/>
                </a:solidFill>
              </a:rPr>
              <a:t>A period of abnormally dry weather long enough to cause a serious hydrological imbalance.</a:t>
            </a:r>
            <a:r>
              <a:rPr lang="en-GB" sz="1400" dirty="0">
                <a:solidFill>
                  <a:srgbClr val="7F7F7F"/>
                </a:solidFill>
              </a:rPr>
              <a:t>” </a:t>
            </a:r>
            <a:r>
              <a:rPr lang="en-GB" sz="1200" dirty="0">
                <a:solidFill>
                  <a:srgbClr val="7F7F7F"/>
                </a:solidFill>
              </a:rPr>
              <a:t>(source: </a:t>
            </a:r>
            <a:r>
              <a:rPr lang="en-GB" sz="1200" dirty="0">
                <a:solidFill>
                  <a:srgbClr val="7F7F7F"/>
                </a:solidFill>
                <a:hlinkClick r:id="rId4"/>
              </a:rPr>
              <a:t>https://www.ipcc.ch/sr15/chapter/glossary/</a:t>
            </a:r>
            <a:r>
              <a:rPr lang="en-GB" sz="1200" dirty="0">
                <a:solidFill>
                  <a:srgbClr val="7F7F7F"/>
                </a:solidFill>
              </a:rPr>
              <a:t>)</a:t>
            </a:r>
          </a:p>
          <a:p>
            <a:pPr marL="271462" indent="-171450">
              <a:lnSpc>
                <a:spcPct val="105000"/>
              </a:lnSpc>
              <a:spcBef>
                <a:spcPts val="900"/>
              </a:spcBef>
              <a:buClr>
                <a:srgbClr val="7F7F7F"/>
              </a:buClr>
              <a:buSzPts val="1500"/>
              <a:defRPr/>
            </a:pPr>
            <a:r>
              <a:rPr lang="en-GB" sz="1400" dirty="0">
                <a:solidFill>
                  <a:srgbClr val="7F7F7F"/>
                </a:solidFill>
              </a:rPr>
              <a:t>Natural phenomenon</a:t>
            </a:r>
          </a:p>
          <a:p>
            <a:pPr marL="271462" indent="-171450">
              <a:lnSpc>
                <a:spcPct val="105000"/>
              </a:lnSpc>
              <a:spcBef>
                <a:spcPts val="900"/>
              </a:spcBef>
              <a:buClr>
                <a:srgbClr val="7F7F7F"/>
              </a:buClr>
              <a:buSzPts val="1500"/>
              <a:defRPr/>
            </a:pPr>
            <a:r>
              <a:rPr lang="en-GB" sz="1400" dirty="0">
                <a:solidFill>
                  <a:srgbClr val="7F7F7F"/>
                </a:solidFill>
              </a:rPr>
              <a:t>Intensified in recent decades by climate change and unsustainable land practices</a:t>
            </a:r>
          </a:p>
          <a:p>
            <a:pPr marL="271462" indent="-171450">
              <a:lnSpc>
                <a:spcPct val="105000"/>
              </a:lnSpc>
              <a:spcBef>
                <a:spcPts val="900"/>
              </a:spcBef>
              <a:buClr>
                <a:srgbClr val="7F7F7F"/>
              </a:buClr>
              <a:buSzPts val="1500"/>
              <a:defRPr/>
            </a:pPr>
            <a:r>
              <a:rPr lang="en-GB" sz="1400" dirty="0">
                <a:solidFill>
                  <a:srgbClr val="7F7F7F"/>
                </a:solidFill>
              </a:rPr>
              <a:t>Human-induced climate change has contributed to increases in droughts due to increased atmospheric evaporative demand induced by increased temperature, decreased relative humidity, and increased net radiation</a:t>
            </a:r>
          </a:p>
          <a:p>
            <a:pPr marL="271462" indent="-171450">
              <a:lnSpc>
                <a:spcPct val="105000"/>
              </a:lnSpc>
              <a:spcBef>
                <a:spcPts val="900"/>
              </a:spcBef>
              <a:buClr>
                <a:srgbClr val="7F7F7F"/>
              </a:buClr>
              <a:buSzPts val="1500"/>
              <a:defRPr/>
            </a:pPr>
            <a:r>
              <a:rPr lang="en-GB" sz="1400" dirty="0">
                <a:solidFill>
                  <a:srgbClr val="7F7F7F"/>
                </a:solidFill>
              </a:rPr>
              <a:t>More regions are affected by drought with increasing global warming</a:t>
            </a:r>
            <a:endParaRPr lang="en-GB" sz="1600" dirty="0">
              <a:solidFill>
                <a:srgbClr val="7F7F7F"/>
              </a:solidFill>
            </a:endParaRPr>
          </a:p>
        </p:txBody>
      </p:sp>
      <p:sp>
        <p:nvSpPr>
          <p:cNvPr id="815144274" name="Google Shape;135;p2"/>
          <p:cNvSpPr txBox="1">
            <a:spLocks noGrp="1"/>
          </p:cNvSpPr>
          <p:nvPr>
            <p:ph type="title"/>
          </p:nvPr>
        </p:nvSpPr>
        <p:spPr bwMode="auto">
          <a:xfrm>
            <a:off x="613295" y="25472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dirty="0">
                <a:solidFill>
                  <a:srgbClr val="70AD47"/>
                </a:solidFill>
              </a:rPr>
              <a:t>DROUGHT</a:t>
            </a:r>
            <a:endParaRPr dirty="0">
              <a:solidFill>
                <a:srgbClr val="70AD47"/>
              </a:solidFill>
            </a:endParaRPr>
          </a:p>
        </p:txBody>
      </p:sp>
      <p:sp>
        <p:nvSpPr>
          <p:cNvPr id="278940620" name="Google Shape;135;p2"/>
          <p:cNvSpPr txBox="1"/>
          <p:nvPr/>
        </p:nvSpPr>
        <p:spPr bwMode="auto">
          <a:xfrm>
            <a:off x="613295" y="569363"/>
            <a:ext cx="6858000" cy="675000"/>
          </a:xfrm>
          <a:prstGeom prst="rect">
            <a:avLst/>
          </a:prstGeom>
          <a:noFill/>
          <a:ln>
            <a:noFill/>
          </a:ln>
        </p:spPr>
        <p:txBody>
          <a:bodyPr spcFirstLastPara="1" wrap="square" lIns="68550" tIns="34275" rIns="68550" bIns="34275"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144194"/>
              </a:buClr>
              <a:buSzPts val="1800"/>
              <a:buFont typeface="Trebuchet MS"/>
              <a:buNone/>
              <a:defRPr sz="2800" b="1"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9pPr>
          </a:lstStyle>
          <a:p>
            <a:pPr algn="l">
              <a:lnSpc>
                <a:spcPct val="100000"/>
              </a:lnSpc>
              <a:buClr>
                <a:srgbClr val="48BAA2"/>
              </a:buClr>
              <a:buSzPts val="4000"/>
              <a:defRPr/>
            </a:pPr>
            <a:r>
              <a:rPr lang="en-GB" sz="1800" dirty="0">
                <a:solidFill>
                  <a:srgbClr val="70AD47"/>
                </a:solidFill>
              </a:rPr>
              <a:t>General Information</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92451C5B-FAC9-B7E3-9F39-9B2F1E2EC879}"/>
            </a:ext>
          </a:extLst>
        </p:cNvPr>
        <p:cNvGrpSpPr/>
        <p:nvPr/>
      </p:nvGrpSpPr>
      <p:grpSpPr bwMode="auto">
        <a:xfrm>
          <a:off x="0" y="0"/>
          <a:ext cx="0" cy="0"/>
          <a:chOff x="0" y="0"/>
          <a:chExt cx="0" cy="0"/>
        </a:xfrm>
      </p:grpSpPr>
      <p:pic>
        <p:nvPicPr>
          <p:cNvPr id="3" name="Picture 2" descr="A close-up of a cracked ground&#10;&#10;AI-generated content may be incorrect.">
            <a:extLst>
              <a:ext uri="{FF2B5EF4-FFF2-40B4-BE49-F238E27FC236}">
                <a16:creationId xmlns:a16="http://schemas.microsoft.com/office/drawing/2014/main" id="{8DDBCE4F-46C8-C610-0FD2-D1ACE427DAE2}"/>
              </a:ext>
            </a:extLst>
          </p:cNvPr>
          <p:cNvPicPr>
            <a:picLocks noChangeAspect="1"/>
          </p:cNvPicPr>
          <p:nvPr/>
        </p:nvPicPr>
        <p:blipFill>
          <a:blip r:embed="rId3"/>
          <a:stretch>
            <a:fillRect/>
          </a:stretch>
        </p:blipFill>
        <p:spPr>
          <a:xfrm>
            <a:off x="5716339" y="0"/>
            <a:ext cx="3427661" cy="5143500"/>
          </a:xfrm>
          <a:prstGeom prst="rect">
            <a:avLst/>
          </a:prstGeom>
        </p:spPr>
      </p:pic>
      <p:sp>
        <p:nvSpPr>
          <p:cNvPr id="1742738821" name="Google Shape;133;p2">
            <a:extLst>
              <a:ext uri="{FF2B5EF4-FFF2-40B4-BE49-F238E27FC236}">
                <a16:creationId xmlns:a16="http://schemas.microsoft.com/office/drawing/2014/main" id="{EB3007F9-5DAC-EBA2-1CB0-D2435BD169D0}"/>
              </a:ext>
            </a:extLst>
          </p:cNvPr>
          <p:cNvSpPr txBox="1">
            <a:spLocks noGrp="1"/>
          </p:cNvSpPr>
          <p:nvPr>
            <p:ph type="body" idx="1"/>
          </p:nvPr>
        </p:nvSpPr>
        <p:spPr bwMode="auto">
          <a:xfrm>
            <a:off x="576263" y="2318710"/>
            <a:ext cx="5199697" cy="2406000"/>
          </a:xfrm>
          <a:prstGeom prst="rect">
            <a:avLst/>
          </a:prstGeom>
          <a:noFill/>
          <a:ln>
            <a:noFill/>
          </a:ln>
        </p:spPr>
        <p:txBody>
          <a:bodyPr spcFirstLastPara="1" wrap="square" lIns="68550" tIns="34275" rIns="68550" bIns="34275" anchor="ctr" anchorCtr="0">
            <a:noAutofit/>
          </a:bodyPr>
          <a:lstStyle/>
          <a:p>
            <a:pPr marL="271462" indent="-171450">
              <a:lnSpc>
                <a:spcPct val="105000"/>
              </a:lnSpc>
              <a:spcBef>
                <a:spcPts val="900"/>
              </a:spcBef>
              <a:buClr>
                <a:srgbClr val="7F7F7F"/>
              </a:buClr>
              <a:buSzPts val="1500"/>
              <a:defRPr/>
            </a:pPr>
            <a:r>
              <a:rPr lang="en-GB" sz="1400" b="1" dirty="0">
                <a:solidFill>
                  <a:srgbClr val="7F7F7F"/>
                </a:solidFill>
              </a:rPr>
              <a:t>Net water availability </a:t>
            </a:r>
            <a:r>
              <a:rPr lang="en-GB" sz="1400" dirty="0">
                <a:solidFill>
                  <a:srgbClr val="7F7F7F"/>
                </a:solidFill>
              </a:rPr>
              <a:t>– caused by precipitation deficits and changes in evapotranspiration</a:t>
            </a:r>
          </a:p>
          <a:p>
            <a:pPr marL="271462" indent="-171450">
              <a:lnSpc>
                <a:spcPct val="105000"/>
              </a:lnSpc>
              <a:spcBef>
                <a:spcPts val="900"/>
              </a:spcBef>
              <a:buClr>
                <a:srgbClr val="7F7F7F"/>
              </a:buClr>
              <a:buSzPts val="1500"/>
              <a:defRPr/>
            </a:pPr>
            <a:r>
              <a:rPr lang="en-GB" sz="1400" b="1" dirty="0">
                <a:solidFill>
                  <a:srgbClr val="7F7F7F"/>
                </a:solidFill>
              </a:rPr>
              <a:t>Agricultural drought </a:t>
            </a:r>
            <a:r>
              <a:rPr lang="en-GB" sz="1400" dirty="0">
                <a:solidFill>
                  <a:srgbClr val="7F7F7F"/>
                </a:solidFill>
              </a:rPr>
              <a:t>– caused by a lack of sufficient soil moisture and increased atmospheric evaporative demand</a:t>
            </a:r>
          </a:p>
          <a:p>
            <a:pPr marL="271462" indent="-171450">
              <a:lnSpc>
                <a:spcPct val="105000"/>
              </a:lnSpc>
              <a:spcBef>
                <a:spcPts val="900"/>
              </a:spcBef>
              <a:buClr>
                <a:srgbClr val="7F7F7F"/>
              </a:buClr>
              <a:buSzPts val="1500"/>
              <a:defRPr/>
            </a:pPr>
            <a:r>
              <a:rPr lang="en-GB" sz="1400" b="1" dirty="0">
                <a:solidFill>
                  <a:srgbClr val="7F7F7F"/>
                </a:solidFill>
              </a:rPr>
              <a:t>Ecological drought </a:t>
            </a:r>
            <a:r>
              <a:rPr lang="en-GB" sz="1400" dirty="0">
                <a:solidFill>
                  <a:srgbClr val="7F7F7F"/>
                </a:solidFill>
              </a:rPr>
              <a:t>- caused by a lack of sufficient soil moisture and increased atmospheric evaporative demand</a:t>
            </a:r>
          </a:p>
          <a:p>
            <a:pPr marL="271462" indent="-171450">
              <a:lnSpc>
                <a:spcPct val="105000"/>
              </a:lnSpc>
              <a:spcBef>
                <a:spcPts val="900"/>
              </a:spcBef>
              <a:buClr>
                <a:srgbClr val="7F7F7F"/>
              </a:buClr>
              <a:buSzPts val="1500"/>
              <a:defRPr/>
            </a:pPr>
            <a:r>
              <a:rPr lang="en-GB" sz="1400" b="1" dirty="0">
                <a:solidFill>
                  <a:srgbClr val="7F7F7F"/>
                </a:solidFill>
              </a:rPr>
              <a:t>Hydrological drought </a:t>
            </a:r>
            <a:r>
              <a:rPr lang="en-GB" sz="1400" dirty="0">
                <a:solidFill>
                  <a:srgbClr val="7F7F7F"/>
                </a:solidFill>
              </a:rPr>
              <a:t>– caused by a lack of runoff and surface water</a:t>
            </a:r>
          </a:p>
          <a:p>
            <a:pPr marL="728662" lvl="1" indent="-171450">
              <a:lnSpc>
                <a:spcPct val="105000"/>
              </a:lnSpc>
              <a:spcBef>
                <a:spcPts val="900"/>
              </a:spcBef>
              <a:buClr>
                <a:srgbClr val="7F7F7F"/>
              </a:buClr>
              <a:buSzPts val="1500"/>
              <a:defRPr/>
            </a:pPr>
            <a:endParaRPr lang="en-GB" sz="1200" dirty="0">
              <a:solidFill>
                <a:srgbClr val="7F7F7F"/>
              </a:solidFill>
            </a:endParaRPr>
          </a:p>
          <a:p>
            <a:pPr marL="728662" lvl="1" indent="-171450">
              <a:lnSpc>
                <a:spcPct val="105000"/>
              </a:lnSpc>
              <a:spcBef>
                <a:spcPts val="900"/>
              </a:spcBef>
              <a:buClr>
                <a:srgbClr val="7F7F7F"/>
              </a:buClr>
              <a:buSzPts val="1500"/>
              <a:defRPr/>
            </a:pPr>
            <a:endParaRPr lang="en-GB" sz="1200" dirty="0">
              <a:solidFill>
                <a:srgbClr val="7F7F7F"/>
              </a:solidFill>
            </a:endParaRPr>
          </a:p>
          <a:p>
            <a:pPr marL="728662" lvl="1" indent="-171450">
              <a:lnSpc>
                <a:spcPct val="105000"/>
              </a:lnSpc>
              <a:spcBef>
                <a:spcPts val="900"/>
              </a:spcBef>
              <a:buClr>
                <a:srgbClr val="7F7F7F"/>
              </a:buClr>
              <a:buSzPts val="1500"/>
              <a:defRPr/>
            </a:pPr>
            <a:endParaRPr lang="en-GB" sz="750" dirty="0">
              <a:solidFill>
                <a:srgbClr val="7F7F7F"/>
              </a:solidFill>
            </a:endParaRPr>
          </a:p>
          <a:p>
            <a:pPr marL="728662" lvl="1" indent="-171450">
              <a:lnSpc>
                <a:spcPct val="105000"/>
              </a:lnSpc>
              <a:spcBef>
                <a:spcPts val="900"/>
              </a:spcBef>
              <a:buClr>
                <a:srgbClr val="7F7F7F"/>
              </a:buClr>
              <a:buSzPts val="1500"/>
              <a:defRPr/>
            </a:pPr>
            <a:endParaRPr lang="en-GB" sz="750" dirty="0">
              <a:solidFill>
                <a:srgbClr val="7F7F7F"/>
              </a:solidFill>
            </a:endParaRPr>
          </a:p>
        </p:txBody>
      </p:sp>
      <p:sp>
        <p:nvSpPr>
          <p:cNvPr id="815144274" name="Google Shape;135;p2">
            <a:extLst>
              <a:ext uri="{FF2B5EF4-FFF2-40B4-BE49-F238E27FC236}">
                <a16:creationId xmlns:a16="http://schemas.microsoft.com/office/drawing/2014/main" id="{8303538A-2027-7EA2-0216-5CB9A663B1AC}"/>
              </a:ext>
            </a:extLst>
          </p:cNvPr>
          <p:cNvSpPr txBox="1">
            <a:spLocks noGrp="1"/>
          </p:cNvSpPr>
          <p:nvPr>
            <p:ph type="title"/>
          </p:nvPr>
        </p:nvSpPr>
        <p:spPr bwMode="auto">
          <a:xfrm>
            <a:off x="613295" y="62522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dirty="0">
                <a:solidFill>
                  <a:srgbClr val="70AD47"/>
                </a:solidFill>
              </a:rPr>
              <a:t>TYPES OF DROUGHT</a:t>
            </a:r>
            <a:endParaRPr dirty="0">
              <a:solidFill>
                <a:srgbClr val="70AD47"/>
              </a:solidFill>
            </a:endParaRPr>
          </a:p>
        </p:txBody>
      </p:sp>
      <p:sp>
        <p:nvSpPr>
          <p:cNvPr id="278940620" name="Google Shape;135;p2">
            <a:extLst>
              <a:ext uri="{FF2B5EF4-FFF2-40B4-BE49-F238E27FC236}">
                <a16:creationId xmlns:a16="http://schemas.microsoft.com/office/drawing/2014/main" id="{B661DCC5-D720-72C9-ED08-2DD96492075D}"/>
              </a:ext>
            </a:extLst>
          </p:cNvPr>
          <p:cNvSpPr txBox="1"/>
          <p:nvPr/>
        </p:nvSpPr>
        <p:spPr bwMode="auto">
          <a:xfrm>
            <a:off x="613295" y="782723"/>
            <a:ext cx="6858000" cy="675000"/>
          </a:xfrm>
          <a:prstGeom prst="rect">
            <a:avLst/>
          </a:prstGeom>
          <a:noFill/>
          <a:ln>
            <a:noFill/>
          </a:ln>
        </p:spPr>
        <p:txBody>
          <a:bodyPr spcFirstLastPara="1" wrap="square" lIns="68550" tIns="34275" rIns="68550" bIns="34275"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144194"/>
              </a:buClr>
              <a:buSzPts val="1800"/>
              <a:buFont typeface="Trebuchet MS"/>
              <a:buNone/>
              <a:defRPr sz="2800" b="1"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9pPr>
          </a:lstStyle>
          <a:p>
            <a:pPr algn="l">
              <a:lnSpc>
                <a:spcPct val="100000"/>
              </a:lnSpc>
              <a:buClr>
                <a:srgbClr val="48BAA2"/>
              </a:buClr>
              <a:buSzPts val="4000"/>
              <a:defRPr/>
            </a:pPr>
            <a:endParaRPr dirty="0"/>
          </a:p>
        </p:txBody>
      </p:sp>
    </p:spTree>
    <p:extLst>
      <p:ext uri="{BB962C8B-B14F-4D97-AF65-F5344CB8AC3E}">
        <p14:creationId xmlns:p14="http://schemas.microsoft.com/office/powerpoint/2010/main" val="3925959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0C38BB8D-42C4-A60B-19C9-07327CDE7A13}"/>
            </a:ext>
          </a:extLst>
        </p:cNvPr>
        <p:cNvGrpSpPr/>
        <p:nvPr/>
      </p:nvGrpSpPr>
      <p:grpSpPr bwMode="auto">
        <a:xfrm>
          <a:off x="0" y="0"/>
          <a:ext cx="0" cy="0"/>
          <a:chOff x="0" y="0"/>
          <a:chExt cx="0" cy="0"/>
        </a:xfrm>
      </p:grpSpPr>
      <p:sp>
        <p:nvSpPr>
          <p:cNvPr id="1742738821" name="Google Shape;133;p2">
            <a:extLst>
              <a:ext uri="{FF2B5EF4-FFF2-40B4-BE49-F238E27FC236}">
                <a16:creationId xmlns:a16="http://schemas.microsoft.com/office/drawing/2014/main" id="{DEF68206-4843-D665-1A24-1F7B9B6BDE92}"/>
              </a:ext>
            </a:extLst>
          </p:cNvPr>
          <p:cNvSpPr txBox="1">
            <a:spLocks noGrp="1"/>
          </p:cNvSpPr>
          <p:nvPr>
            <p:ph type="body" idx="1"/>
          </p:nvPr>
        </p:nvSpPr>
        <p:spPr bwMode="auto">
          <a:xfrm>
            <a:off x="576263" y="2318710"/>
            <a:ext cx="5199697" cy="2406000"/>
          </a:xfrm>
          <a:prstGeom prst="rect">
            <a:avLst/>
          </a:prstGeom>
          <a:noFill/>
          <a:ln>
            <a:noFill/>
          </a:ln>
        </p:spPr>
        <p:txBody>
          <a:bodyPr spcFirstLastPara="1" wrap="square" lIns="68550" tIns="34275" rIns="68550" bIns="34275" anchor="ctr" anchorCtr="0">
            <a:noAutofit/>
          </a:bodyPr>
          <a:lstStyle/>
          <a:p>
            <a:pPr marL="271462" indent="-171450">
              <a:lnSpc>
                <a:spcPct val="105000"/>
              </a:lnSpc>
              <a:spcBef>
                <a:spcPts val="900"/>
              </a:spcBef>
              <a:buClr>
                <a:srgbClr val="7F7F7F"/>
              </a:buClr>
              <a:buSzPts val="1500"/>
              <a:defRPr/>
            </a:pPr>
            <a:r>
              <a:rPr lang="en-GB" sz="1400" dirty="0">
                <a:solidFill>
                  <a:srgbClr val="7F7F7F"/>
                </a:solidFill>
              </a:rPr>
              <a:t>Water supply system </a:t>
            </a:r>
          </a:p>
          <a:p>
            <a:pPr marL="728662" lvl="1" indent="-171450">
              <a:lnSpc>
                <a:spcPct val="105000"/>
              </a:lnSpc>
              <a:spcBef>
                <a:spcPts val="900"/>
              </a:spcBef>
              <a:buClr>
                <a:srgbClr val="7F7F7F"/>
              </a:buClr>
              <a:buSzPts val="1500"/>
              <a:defRPr/>
            </a:pPr>
            <a:r>
              <a:rPr lang="en-GB" sz="1200" dirty="0">
                <a:solidFill>
                  <a:srgbClr val="7F7F7F"/>
                </a:solidFill>
              </a:rPr>
              <a:t>Damage risk for water treatment plants</a:t>
            </a:r>
          </a:p>
          <a:p>
            <a:pPr marL="728662" lvl="1" indent="-171450">
              <a:lnSpc>
                <a:spcPct val="105000"/>
              </a:lnSpc>
              <a:spcBef>
                <a:spcPts val="900"/>
              </a:spcBef>
              <a:buClr>
                <a:srgbClr val="7F7F7F"/>
              </a:buClr>
              <a:buSzPts val="1500"/>
              <a:defRPr/>
            </a:pPr>
            <a:r>
              <a:rPr lang="en-GB" sz="1200" dirty="0">
                <a:solidFill>
                  <a:schemeClr val="bg1">
                    <a:lumMod val="50000"/>
                  </a:schemeClr>
                </a:solidFill>
              </a:rPr>
              <a:t>Damage risk for the water supply network</a:t>
            </a:r>
          </a:p>
          <a:p>
            <a:pPr marL="271462" indent="-171450">
              <a:lnSpc>
                <a:spcPct val="105000"/>
              </a:lnSpc>
              <a:spcBef>
                <a:spcPts val="900"/>
              </a:spcBef>
              <a:buClr>
                <a:srgbClr val="7F7F7F"/>
              </a:buClr>
              <a:buSzPts val="1500"/>
              <a:defRPr/>
            </a:pPr>
            <a:r>
              <a:rPr lang="en-GB" sz="1400" b="1" dirty="0">
                <a:solidFill>
                  <a:srgbClr val="70AD47"/>
                </a:solidFill>
              </a:rPr>
              <a:t>Environment &amp; biodiversity </a:t>
            </a:r>
          </a:p>
          <a:p>
            <a:pPr marL="728662" lvl="1" indent="-171450">
              <a:lnSpc>
                <a:spcPct val="105000"/>
              </a:lnSpc>
              <a:spcBef>
                <a:spcPts val="900"/>
              </a:spcBef>
              <a:buClr>
                <a:srgbClr val="7F7F7F"/>
              </a:buClr>
              <a:buSzPts val="1500"/>
              <a:defRPr/>
            </a:pPr>
            <a:r>
              <a:rPr lang="en-GB" sz="1200" b="1" dirty="0">
                <a:solidFill>
                  <a:srgbClr val="70AD47"/>
                </a:solidFill>
              </a:rPr>
              <a:t>Damage risk for urban green spaces</a:t>
            </a:r>
          </a:p>
          <a:p>
            <a:pPr marL="728662" lvl="1" indent="-171450">
              <a:lnSpc>
                <a:spcPct val="105000"/>
              </a:lnSpc>
              <a:spcBef>
                <a:spcPts val="900"/>
              </a:spcBef>
              <a:buClr>
                <a:srgbClr val="7F7F7F"/>
              </a:buClr>
              <a:buSzPts val="1500"/>
              <a:defRPr/>
            </a:pPr>
            <a:r>
              <a:rPr lang="en-GB" sz="1200" b="1" dirty="0">
                <a:solidFill>
                  <a:srgbClr val="70AD47"/>
                </a:solidFill>
              </a:rPr>
              <a:t>Damage risk for street trees</a:t>
            </a:r>
          </a:p>
          <a:p>
            <a:pPr marL="271462" indent="-171450">
              <a:lnSpc>
                <a:spcPct val="105000"/>
              </a:lnSpc>
              <a:spcBef>
                <a:spcPts val="900"/>
              </a:spcBef>
              <a:buClr>
                <a:srgbClr val="7F7F7F"/>
              </a:buClr>
              <a:buSzPts val="1500"/>
              <a:defRPr/>
            </a:pPr>
            <a:r>
              <a:rPr lang="en-GB" sz="1400" dirty="0">
                <a:solidFill>
                  <a:srgbClr val="7F7F7F"/>
                </a:solidFill>
              </a:rPr>
              <a:t>Health</a:t>
            </a:r>
          </a:p>
          <a:p>
            <a:pPr marL="728662" lvl="1" indent="-171450">
              <a:lnSpc>
                <a:spcPct val="105000"/>
              </a:lnSpc>
              <a:spcBef>
                <a:spcPts val="900"/>
              </a:spcBef>
              <a:buClr>
                <a:srgbClr val="7F7F7F"/>
              </a:buClr>
              <a:buSzPts val="1500"/>
              <a:defRPr/>
            </a:pPr>
            <a:r>
              <a:rPr lang="en-GB" sz="1200" dirty="0">
                <a:solidFill>
                  <a:srgbClr val="7F7F7F"/>
                </a:solidFill>
              </a:rPr>
              <a:t>Health risk for the population</a:t>
            </a:r>
          </a:p>
          <a:p>
            <a:pPr marL="271462" indent="-171450">
              <a:lnSpc>
                <a:spcPct val="105000"/>
              </a:lnSpc>
              <a:spcBef>
                <a:spcPts val="900"/>
              </a:spcBef>
              <a:buClr>
                <a:srgbClr val="7F7F7F"/>
              </a:buClr>
              <a:buSzPts val="1500"/>
              <a:defRPr/>
            </a:pPr>
            <a:r>
              <a:rPr lang="en-GB" sz="1400" dirty="0">
                <a:solidFill>
                  <a:srgbClr val="7F7F7F"/>
                </a:solidFill>
              </a:rPr>
              <a:t>Emergency services</a:t>
            </a:r>
          </a:p>
          <a:p>
            <a:pPr marL="728662" lvl="1" indent="-171450">
              <a:lnSpc>
                <a:spcPct val="105000"/>
              </a:lnSpc>
              <a:spcBef>
                <a:spcPts val="900"/>
              </a:spcBef>
              <a:buClr>
                <a:srgbClr val="7F7F7F"/>
              </a:buClr>
              <a:buSzPts val="1500"/>
              <a:defRPr/>
            </a:pPr>
            <a:r>
              <a:rPr lang="en-GB" sz="1200" dirty="0">
                <a:solidFill>
                  <a:srgbClr val="7F7F7F"/>
                </a:solidFill>
              </a:rPr>
              <a:t>Efficiency risk for the fire brigade</a:t>
            </a:r>
          </a:p>
          <a:p>
            <a:pPr marL="728662" lvl="1" indent="-171450">
              <a:lnSpc>
                <a:spcPct val="105000"/>
              </a:lnSpc>
              <a:spcBef>
                <a:spcPts val="900"/>
              </a:spcBef>
              <a:buClr>
                <a:srgbClr val="7F7F7F"/>
              </a:buClr>
              <a:buSzPts val="1500"/>
              <a:defRPr/>
            </a:pPr>
            <a:r>
              <a:rPr lang="en-GB" sz="1200" dirty="0">
                <a:solidFill>
                  <a:srgbClr val="7F7F7F"/>
                </a:solidFill>
              </a:rPr>
              <a:t>Efficiency risk for emergency medical services</a:t>
            </a:r>
          </a:p>
          <a:p>
            <a:pPr marL="728662" lvl="1" indent="-171450">
              <a:lnSpc>
                <a:spcPct val="105000"/>
              </a:lnSpc>
              <a:spcBef>
                <a:spcPts val="900"/>
              </a:spcBef>
              <a:buClr>
                <a:srgbClr val="7F7F7F"/>
              </a:buClr>
              <a:buSzPts val="1500"/>
              <a:defRPr/>
            </a:pPr>
            <a:endParaRPr lang="en-GB" sz="1200" dirty="0">
              <a:solidFill>
                <a:srgbClr val="7F7F7F"/>
              </a:solidFill>
            </a:endParaRPr>
          </a:p>
          <a:p>
            <a:pPr marL="728662" lvl="1" indent="-171450">
              <a:lnSpc>
                <a:spcPct val="105000"/>
              </a:lnSpc>
              <a:spcBef>
                <a:spcPts val="900"/>
              </a:spcBef>
              <a:buClr>
                <a:srgbClr val="7F7F7F"/>
              </a:buClr>
              <a:buSzPts val="1500"/>
              <a:defRPr/>
            </a:pPr>
            <a:endParaRPr lang="en-GB" sz="750" dirty="0">
              <a:solidFill>
                <a:srgbClr val="7F7F7F"/>
              </a:solidFill>
            </a:endParaRPr>
          </a:p>
          <a:p>
            <a:pPr marL="728662" lvl="1" indent="-171450">
              <a:lnSpc>
                <a:spcPct val="105000"/>
              </a:lnSpc>
              <a:spcBef>
                <a:spcPts val="900"/>
              </a:spcBef>
              <a:buClr>
                <a:srgbClr val="7F7F7F"/>
              </a:buClr>
              <a:buSzPts val="1500"/>
              <a:defRPr/>
            </a:pPr>
            <a:endParaRPr lang="en-GB" sz="750" dirty="0">
              <a:solidFill>
                <a:srgbClr val="7F7F7F"/>
              </a:solidFill>
            </a:endParaRPr>
          </a:p>
        </p:txBody>
      </p:sp>
      <p:sp>
        <p:nvSpPr>
          <p:cNvPr id="278940620" name="Google Shape;135;p2">
            <a:extLst>
              <a:ext uri="{FF2B5EF4-FFF2-40B4-BE49-F238E27FC236}">
                <a16:creationId xmlns:a16="http://schemas.microsoft.com/office/drawing/2014/main" id="{8BDEBB14-16AB-1A31-E7D0-33ECCB2A227F}"/>
              </a:ext>
            </a:extLst>
          </p:cNvPr>
          <p:cNvSpPr txBox="1"/>
          <p:nvPr/>
        </p:nvSpPr>
        <p:spPr bwMode="auto">
          <a:xfrm>
            <a:off x="613295" y="560299"/>
            <a:ext cx="6858000" cy="675000"/>
          </a:xfrm>
          <a:prstGeom prst="rect">
            <a:avLst/>
          </a:prstGeom>
          <a:noFill/>
          <a:ln>
            <a:noFill/>
          </a:ln>
        </p:spPr>
        <p:txBody>
          <a:bodyPr spcFirstLastPara="1" wrap="square" lIns="68550" tIns="34275" rIns="68550" bIns="34275"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144194"/>
              </a:buClr>
              <a:buSzPts val="1800"/>
              <a:buFont typeface="Trebuchet MS"/>
              <a:buNone/>
              <a:defRPr sz="2800" b="1"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9pPr>
          </a:lstStyle>
          <a:p>
            <a:pPr algn="l">
              <a:lnSpc>
                <a:spcPct val="100000"/>
              </a:lnSpc>
              <a:buClr>
                <a:srgbClr val="48BAA2"/>
              </a:buClr>
              <a:buSzPts val="4000"/>
              <a:defRPr/>
            </a:pPr>
            <a:r>
              <a:rPr lang="en-GB" dirty="0">
                <a:solidFill>
                  <a:srgbClr val="70AD47"/>
                </a:solidFill>
              </a:rPr>
              <a:t>AFFECTED URBAN SYSTEMS</a:t>
            </a:r>
            <a:endParaRPr lang="en-GB" dirty="0"/>
          </a:p>
        </p:txBody>
      </p:sp>
    </p:spTree>
    <p:extLst>
      <p:ext uri="{BB962C8B-B14F-4D97-AF65-F5344CB8AC3E}">
        <p14:creationId xmlns:p14="http://schemas.microsoft.com/office/powerpoint/2010/main" val="10167584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D4A3B715-7235-5F59-648A-3BF3453FF337}"/>
            </a:ext>
          </a:extLst>
        </p:cNvPr>
        <p:cNvGrpSpPr/>
        <p:nvPr/>
      </p:nvGrpSpPr>
      <p:grpSpPr bwMode="auto">
        <a:xfrm>
          <a:off x="0" y="0"/>
          <a:ext cx="0" cy="0"/>
          <a:chOff x="0" y="0"/>
          <a:chExt cx="0" cy="0"/>
        </a:xfrm>
      </p:grpSpPr>
      <p:sp>
        <p:nvSpPr>
          <p:cNvPr id="1742738821" name="Google Shape;133;p2">
            <a:extLst>
              <a:ext uri="{FF2B5EF4-FFF2-40B4-BE49-F238E27FC236}">
                <a16:creationId xmlns:a16="http://schemas.microsoft.com/office/drawing/2014/main" id="{B1D0C3E4-7A43-AE1C-8598-90E16F2807C8}"/>
              </a:ext>
            </a:extLst>
          </p:cNvPr>
          <p:cNvSpPr txBox="1">
            <a:spLocks noGrp="1"/>
          </p:cNvSpPr>
          <p:nvPr>
            <p:ph type="body" idx="1"/>
          </p:nvPr>
        </p:nvSpPr>
        <p:spPr bwMode="auto">
          <a:xfrm>
            <a:off x="576263" y="2318710"/>
            <a:ext cx="4020119" cy="2406000"/>
          </a:xfrm>
          <a:prstGeom prst="rect">
            <a:avLst/>
          </a:prstGeom>
          <a:noFill/>
          <a:ln>
            <a:noFill/>
          </a:ln>
        </p:spPr>
        <p:txBody>
          <a:bodyPr spcFirstLastPara="1" wrap="square" lIns="68550" tIns="34275" rIns="68550" bIns="34275" anchor="ctr" anchorCtr="0">
            <a:noAutofit/>
          </a:bodyPr>
          <a:lstStyle/>
          <a:p>
            <a:pPr marL="271462" indent="-171450">
              <a:lnSpc>
                <a:spcPct val="105000"/>
              </a:lnSpc>
              <a:spcBef>
                <a:spcPts val="900"/>
              </a:spcBef>
              <a:buClr>
                <a:srgbClr val="7F7F7F"/>
              </a:buClr>
              <a:buSzPts val="1500"/>
              <a:defRPr/>
            </a:pPr>
            <a:r>
              <a:rPr lang="en-GB" sz="1400" b="1" dirty="0">
                <a:solidFill>
                  <a:srgbClr val="7F7F7F"/>
                </a:solidFill>
              </a:rPr>
              <a:t>Hazard</a:t>
            </a:r>
            <a:r>
              <a:rPr lang="en-GB" sz="1400" dirty="0">
                <a:solidFill>
                  <a:srgbClr val="7F7F7F"/>
                </a:solidFill>
              </a:rPr>
              <a:t>: Drought</a:t>
            </a:r>
          </a:p>
          <a:p>
            <a:pPr marL="271462" indent="-171450">
              <a:lnSpc>
                <a:spcPct val="105000"/>
              </a:lnSpc>
              <a:spcBef>
                <a:spcPts val="900"/>
              </a:spcBef>
              <a:buClr>
                <a:srgbClr val="7F7F7F"/>
              </a:buClr>
              <a:buSzPts val="1500"/>
              <a:defRPr/>
            </a:pPr>
            <a:r>
              <a:rPr lang="en-GB" sz="1400" b="1" dirty="0">
                <a:solidFill>
                  <a:srgbClr val="7F7F7F"/>
                </a:solidFill>
              </a:rPr>
              <a:t>Exposed element</a:t>
            </a:r>
            <a:r>
              <a:rPr lang="en-GB" sz="1400" dirty="0">
                <a:solidFill>
                  <a:srgbClr val="7F7F7F"/>
                </a:solidFill>
              </a:rPr>
              <a:t>: Street trees</a:t>
            </a:r>
            <a:endParaRPr lang="en-GB" sz="1200" dirty="0">
              <a:solidFill>
                <a:srgbClr val="7F7F7F"/>
              </a:solidFill>
            </a:endParaRPr>
          </a:p>
          <a:p>
            <a:pPr marL="271462" indent="-171450">
              <a:lnSpc>
                <a:spcPct val="105000"/>
              </a:lnSpc>
              <a:spcBef>
                <a:spcPts val="900"/>
              </a:spcBef>
              <a:buClr>
                <a:srgbClr val="7F7F7F"/>
              </a:buClr>
              <a:buSzPts val="1500"/>
              <a:defRPr/>
            </a:pPr>
            <a:endParaRPr lang="en-GB" sz="1600" dirty="0">
              <a:solidFill>
                <a:srgbClr val="7F7F7F"/>
              </a:solidFill>
            </a:endParaRPr>
          </a:p>
          <a:p>
            <a:pPr marL="728662" lvl="1" indent="-171450">
              <a:lnSpc>
                <a:spcPct val="105000"/>
              </a:lnSpc>
              <a:spcBef>
                <a:spcPts val="900"/>
              </a:spcBef>
              <a:buClr>
                <a:srgbClr val="7F7F7F"/>
              </a:buClr>
              <a:buSzPts val="1500"/>
              <a:defRPr/>
            </a:pPr>
            <a:endParaRPr lang="en-GB" sz="1200" dirty="0">
              <a:solidFill>
                <a:srgbClr val="7F7F7F"/>
              </a:solidFill>
            </a:endParaRPr>
          </a:p>
          <a:p>
            <a:pPr marL="728662" lvl="1" indent="-171450">
              <a:lnSpc>
                <a:spcPct val="105000"/>
              </a:lnSpc>
              <a:spcBef>
                <a:spcPts val="900"/>
              </a:spcBef>
              <a:buClr>
                <a:srgbClr val="7F7F7F"/>
              </a:buClr>
              <a:buSzPts val="1500"/>
              <a:defRPr/>
            </a:pPr>
            <a:endParaRPr lang="en-GB" sz="750" dirty="0">
              <a:solidFill>
                <a:srgbClr val="7F7F7F"/>
              </a:solidFill>
            </a:endParaRPr>
          </a:p>
          <a:p>
            <a:pPr marL="728662" lvl="1" indent="-171450">
              <a:lnSpc>
                <a:spcPct val="105000"/>
              </a:lnSpc>
              <a:spcBef>
                <a:spcPts val="900"/>
              </a:spcBef>
              <a:buClr>
                <a:srgbClr val="7F7F7F"/>
              </a:buClr>
              <a:buSzPts val="1500"/>
              <a:defRPr/>
            </a:pPr>
            <a:endParaRPr lang="en-GB" sz="750" dirty="0">
              <a:solidFill>
                <a:srgbClr val="7F7F7F"/>
              </a:solidFill>
            </a:endParaRPr>
          </a:p>
        </p:txBody>
      </p:sp>
      <p:sp>
        <p:nvSpPr>
          <p:cNvPr id="278940620" name="Google Shape;135;p2">
            <a:extLst>
              <a:ext uri="{FF2B5EF4-FFF2-40B4-BE49-F238E27FC236}">
                <a16:creationId xmlns:a16="http://schemas.microsoft.com/office/drawing/2014/main" id="{D0A1F2C0-3675-DB78-84D1-67371F80E521}"/>
              </a:ext>
            </a:extLst>
          </p:cNvPr>
          <p:cNvSpPr txBox="1"/>
          <p:nvPr/>
        </p:nvSpPr>
        <p:spPr bwMode="auto">
          <a:xfrm>
            <a:off x="613295" y="560299"/>
            <a:ext cx="6858000" cy="675000"/>
          </a:xfrm>
          <a:prstGeom prst="rect">
            <a:avLst/>
          </a:prstGeom>
          <a:noFill/>
          <a:ln>
            <a:noFill/>
          </a:ln>
        </p:spPr>
        <p:txBody>
          <a:bodyPr spcFirstLastPara="1" wrap="square" lIns="68550" tIns="34275" rIns="68550" bIns="34275" anchor="ctr" anchorCtr="0">
            <a:normAutofit fontScale="85000" lnSpcReduction="20000"/>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144194"/>
              </a:buClr>
              <a:buSzPts val="1800"/>
              <a:buFont typeface="Trebuchet MS"/>
              <a:buNone/>
              <a:defRPr sz="2800" b="1"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9pPr>
          </a:lstStyle>
          <a:p>
            <a:pPr algn="l">
              <a:lnSpc>
                <a:spcPct val="100000"/>
              </a:lnSpc>
              <a:buClr>
                <a:srgbClr val="48BAA2"/>
              </a:buClr>
              <a:buSzPts val="4000"/>
              <a:defRPr/>
            </a:pPr>
            <a:r>
              <a:rPr lang="en-GB" dirty="0">
                <a:solidFill>
                  <a:srgbClr val="70AD47"/>
                </a:solidFill>
              </a:rPr>
              <a:t>RISK ASSESSMENT FOR DAMAGE RISK FOR STREET TREES</a:t>
            </a:r>
            <a:endParaRPr lang="en-GB" dirty="0"/>
          </a:p>
        </p:txBody>
      </p:sp>
      <p:grpSp>
        <p:nvGrpSpPr>
          <p:cNvPr id="23" name="Group 22">
            <a:extLst>
              <a:ext uri="{FF2B5EF4-FFF2-40B4-BE49-F238E27FC236}">
                <a16:creationId xmlns:a16="http://schemas.microsoft.com/office/drawing/2014/main" id="{D799305E-CD0E-3D27-101E-7922FD2A0F94}"/>
              </a:ext>
            </a:extLst>
          </p:cNvPr>
          <p:cNvGrpSpPr/>
          <p:nvPr/>
        </p:nvGrpSpPr>
        <p:grpSpPr>
          <a:xfrm>
            <a:off x="4452957" y="1555068"/>
            <a:ext cx="3873878" cy="2769675"/>
            <a:chOff x="4172541" y="1494108"/>
            <a:chExt cx="3873878" cy="2769675"/>
          </a:xfrm>
        </p:grpSpPr>
        <p:sp>
          <p:nvSpPr>
            <p:cNvPr id="2" name="Rectangle 1">
              <a:extLst>
                <a:ext uri="{FF2B5EF4-FFF2-40B4-BE49-F238E27FC236}">
                  <a16:creationId xmlns:a16="http://schemas.microsoft.com/office/drawing/2014/main" id="{39DE4236-CAF1-02DB-F31A-DDA20C6CA1BD}"/>
                </a:ext>
              </a:extLst>
            </p:cNvPr>
            <p:cNvSpPr/>
            <p:nvPr/>
          </p:nvSpPr>
          <p:spPr>
            <a:xfrm>
              <a:off x="6483621" y="1834210"/>
              <a:ext cx="1450848" cy="675000"/>
            </a:xfrm>
            <a:prstGeom prst="rect">
              <a:avLst/>
            </a:prstGeom>
            <a:solidFill>
              <a:srgbClr val="15608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t>DROUGHT</a:t>
              </a:r>
            </a:p>
          </p:txBody>
        </p:sp>
        <p:sp>
          <p:nvSpPr>
            <p:cNvPr id="4" name="Rectangle 3">
              <a:extLst>
                <a:ext uri="{FF2B5EF4-FFF2-40B4-BE49-F238E27FC236}">
                  <a16:creationId xmlns:a16="http://schemas.microsoft.com/office/drawing/2014/main" id="{4A8C77B7-FDCF-7987-C431-ED77F73C7CDE}"/>
                </a:ext>
              </a:extLst>
            </p:cNvPr>
            <p:cNvSpPr/>
            <p:nvPr/>
          </p:nvSpPr>
          <p:spPr bwMode="auto">
            <a:xfrm>
              <a:off x="6425184" y="3184210"/>
              <a:ext cx="1567722" cy="802574"/>
            </a:xfrm>
            <a:prstGeom prst="rect">
              <a:avLst/>
            </a:prstGeom>
            <a:solidFill>
              <a:srgbClr val="ED7D3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t>DAMAGE RISK FOR STREET TREES</a:t>
              </a:r>
            </a:p>
          </p:txBody>
        </p:sp>
        <p:sp>
          <p:nvSpPr>
            <p:cNvPr id="5" name="Rectangle 4">
              <a:extLst>
                <a:ext uri="{FF2B5EF4-FFF2-40B4-BE49-F238E27FC236}">
                  <a16:creationId xmlns:a16="http://schemas.microsoft.com/office/drawing/2014/main" id="{AB34244F-04F8-092E-4F3E-D76B947D0500}"/>
                </a:ext>
              </a:extLst>
            </p:cNvPr>
            <p:cNvSpPr/>
            <p:nvPr/>
          </p:nvSpPr>
          <p:spPr bwMode="auto">
            <a:xfrm>
              <a:off x="4315967" y="3247997"/>
              <a:ext cx="1450848" cy="675000"/>
            </a:xfrm>
            <a:prstGeom prst="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t>STREET TREES</a:t>
              </a:r>
            </a:p>
          </p:txBody>
        </p:sp>
        <p:cxnSp>
          <p:nvCxnSpPr>
            <p:cNvPr id="9" name="Straight Arrow Connector 8">
              <a:extLst>
                <a:ext uri="{FF2B5EF4-FFF2-40B4-BE49-F238E27FC236}">
                  <a16:creationId xmlns:a16="http://schemas.microsoft.com/office/drawing/2014/main" id="{FD531D50-FA99-A562-8105-D73DFA60043D}"/>
                </a:ext>
              </a:extLst>
            </p:cNvPr>
            <p:cNvCxnSpPr>
              <a:cxnSpLocks/>
              <a:stCxn id="2" idx="2"/>
              <a:endCxn id="4" idx="0"/>
            </p:cNvCxnSpPr>
            <p:nvPr/>
          </p:nvCxnSpPr>
          <p:spPr>
            <a:xfrm>
              <a:off x="7209045" y="2509210"/>
              <a:ext cx="0" cy="675000"/>
            </a:xfrm>
            <a:prstGeom prst="straightConnector1">
              <a:avLst/>
            </a:prstGeom>
            <a:ln w="19050">
              <a:solidFill>
                <a:srgbClr val="ED7D3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64E1365B-D3EA-3AD0-3E3E-9D5BF32D3558}"/>
                </a:ext>
              </a:extLst>
            </p:cNvPr>
            <p:cNvCxnSpPr>
              <a:cxnSpLocks/>
              <a:stCxn id="5" idx="3"/>
              <a:endCxn id="4" idx="1"/>
            </p:cNvCxnSpPr>
            <p:nvPr/>
          </p:nvCxnSpPr>
          <p:spPr>
            <a:xfrm>
              <a:off x="5766815" y="3585497"/>
              <a:ext cx="658369" cy="0"/>
            </a:xfrm>
            <a:prstGeom prst="straightConnector1">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33066531-2235-1904-FBD3-022C7B2D486B}"/>
                </a:ext>
              </a:extLst>
            </p:cNvPr>
            <p:cNvSpPr txBox="1"/>
            <p:nvPr/>
          </p:nvSpPr>
          <p:spPr>
            <a:xfrm>
              <a:off x="6483621" y="1494108"/>
              <a:ext cx="1450848" cy="276999"/>
            </a:xfrm>
            <a:prstGeom prst="rect">
              <a:avLst/>
            </a:prstGeom>
            <a:noFill/>
          </p:spPr>
          <p:txBody>
            <a:bodyPr wrap="square" rtlCol="0">
              <a:spAutoFit/>
            </a:bodyPr>
            <a:lstStyle/>
            <a:p>
              <a:pPr algn="ctr"/>
              <a:r>
                <a:rPr lang="en-GB" sz="1200" b="1" dirty="0"/>
                <a:t>HAZARD</a:t>
              </a:r>
            </a:p>
          </p:txBody>
        </p:sp>
        <p:sp>
          <p:nvSpPr>
            <p:cNvPr id="16" name="TextBox 15">
              <a:extLst>
                <a:ext uri="{FF2B5EF4-FFF2-40B4-BE49-F238E27FC236}">
                  <a16:creationId xmlns:a16="http://schemas.microsoft.com/office/drawing/2014/main" id="{FC6C2B93-C3CD-90F1-C3C6-B761CEAEAA50}"/>
                </a:ext>
              </a:extLst>
            </p:cNvPr>
            <p:cNvSpPr txBox="1"/>
            <p:nvPr/>
          </p:nvSpPr>
          <p:spPr bwMode="auto">
            <a:xfrm>
              <a:off x="4172541" y="2905292"/>
              <a:ext cx="1737699" cy="276999"/>
            </a:xfrm>
            <a:prstGeom prst="rect">
              <a:avLst/>
            </a:prstGeom>
            <a:noFill/>
          </p:spPr>
          <p:txBody>
            <a:bodyPr wrap="square" rtlCol="0">
              <a:spAutoFit/>
            </a:bodyPr>
            <a:lstStyle/>
            <a:p>
              <a:pPr algn="ctr"/>
              <a:r>
                <a:rPr lang="en-GB" sz="1200" b="1" dirty="0"/>
                <a:t>EXPOSED ELEMENT</a:t>
              </a:r>
            </a:p>
          </p:txBody>
        </p:sp>
        <p:sp>
          <p:nvSpPr>
            <p:cNvPr id="17" name="TextBox 16">
              <a:extLst>
                <a:ext uri="{FF2B5EF4-FFF2-40B4-BE49-F238E27FC236}">
                  <a16:creationId xmlns:a16="http://schemas.microsoft.com/office/drawing/2014/main" id="{855B6595-6904-0868-1A40-E387ECDC5489}"/>
                </a:ext>
              </a:extLst>
            </p:cNvPr>
            <p:cNvSpPr txBox="1"/>
            <p:nvPr/>
          </p:nvSpPr>
          <p:spPr bwMode="auto">
            <a:xfrm>
              <a:off x="6361823" y="3986784"/>
              <a:ext cx="1684596" cy="276999"/>
            </a:xfrm>
            <a:prstGeom prst="rect">
              <a:avLst/>
            </a:prstGeom>
            <a:noFill/>
          </p:spPr>
          <p:txBody>
            <a:bodyPr wrap="square" rtlCol="0">
              <a:spAutoFit/>
            </a:bodyPr>
            <a:lstStyle/>
            <a:p>
              <a:pPr algn="ctr"/>
              <a:r>
                <a:rPr lang="en-GB" sz="1200" b="1" dirty="0"/>
                <a:t>RISK CATEGORY</a:t>
              </a:r>
            </a:p>
          </p:txBody>
        </p:sp>
      </p:grpSp>
    </p:spTree>
    <p:extLst>
      <p:ext uri="{BB962C8B-B14F-4D97-AF65-F5344CB8AC3E}">
        <p14:creationId xmlns:p14="http://schemas.microsoft.com/office/powerpoint/2010/main" val="17555791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C7C3543B-E0BC-442F-62AF-E88A4B3DA4E2}"/>
            </a:ext>
          </a:extLst>
        </p:cNvPr>
        <p:cNvGrpSpPr/>
        <p:nvPr/>
      </p:nvGrpSpPr>
      <p:grpSpPr bwMode="auto">
        <a:xfrm>
          <a:off x="0" y="0"/>
          <a:ext cx="0" cy="0"/>
          <a:chOff x="0" y="0"/>
          <a:chExt cx="0" cy="0"/>
        </a:xfrm>
      </p:grpSpPr>
      <p:sp>
        <p:nvSpPr>
          <p:cNvPr id="408045955" name="Google Shape;168;p7">
            <a:extLst>
              <a:ext uri="{FF2B5EF4-FFF2-40B4-BE49-F238E27FC236}">
                <a16:creationId xmlns:a16="http://schemas.microsoft.com/office/drawing/2014/main" id="{43E0F60C-6235-DBCA-C570-C0D79D61D3B9}"/>
              </a:ext>
            </a:extLst>
          </p:cNvPr>
          <p:cNvSpPr txBox="1"/>
          <p:nvPr/>
        </p:nvSpPr>
        <p:spPr bwMode="auto">
          <a:xfrm>
            <a:off x="576281" y="325719"/>
            <a:ext cx="2000700" cy="4611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ct val="100000"/>
              <a:buFont typeface="Arial"/>
              <a:buNone/>
              <a:defRPr/>
            </a:pPr>
            <a:r>
              <a:rPr sz="2100" b="1" i="0" u="none" strike="noStrike" cap="none">
                <a:solidFill>
                  <a:srgbClr val="70AD47"/>
                </a:solidFill>
                <a:latin typeface="Trebuchet MS"/>
                <a:ea typeface="Trebuchet MS"/>
                <a:cs typeface="Trebuchet MS"/>
              </a:rPr>
              <a:t>IMPACT CHAIN</a:t>
            </a:r>
          </a:p>
        </p:txBody>
      </p:sp>
      <p:pic>
        <p:nvPicPr>
          <p:cNvPr id="1714782455" name="Google Shape;172;p7" descr="Immagine che contiene testo, schermata, diagramma, cerchio&#10;&#10;Descrizione generata automaticamente">
            <a:extLst>
              <a:ext uri="{FF2B5EF4-FFF2-40B4-BE49-F238E27FC236}">
                <a16:creationId xmlns:a16="http://schemas.microsoft.com/office/drawing/2014/main" id="{C8EEA818-1161-4C68-54FD-830AEE0B22F1}"/>
              </a:ext>
            </a:extLst>
          </p:cNvPr>
          <p:cNvPicPr/>
          <p:nvPr/>
        </p:nvPicPr>
        <p:blipFill>
          <a:blip r:embed="rId3">
            <a:alphaModFix/>
          </a:blip>
          <a:stretch/>
        </p:blipFill>
        <p:spPr bwMode="auto">
          <a:xfrm>
            <a:off x="1224048" y="1622403"/>
            <a:ext cx="2186860" cy="1898693"/>
          </a:xfrm>
          <a:prstGeom prst="rect">
            <a:avLst/>
          </a:prstGeom>
          <a:noFill/>
          <a:ln>
            <a:noFill/>
          </a:ln>
        </p:spPr>
      </p:pic>
      <p:grpSp>
        <p:nvGrpSpPr>
          <p:cNvPr id="45" name="Group 44">
            <a:extLst>
              <a:ext uri="{FF2B5EF4-FFF2-40B4-BE49-F238E27FC236}">
                <a16:creationId xmlns:a16="http://schemas.microsoft.com/office/drawing/2014/main" id="{DF7B79E4-A47D-078B-A77F-D30072438FA3}"/>
              </a:ext>
            </a:extLst>
          </p:cNvPr>
          <p:cNvGrpSpPr/>
          <p:nvPr/>
        </p:nvGrpSpPr>
        <p:grpSpPr>
          <a:xfrm>
            <a:off x="4685869" y="523712"/>
            <a:ext cx="4369301" cy="4096075"/>
            <a:chOff x="3911106" y="295948"/>
            <a:chExt cx="4369301" cy="4096075"/>
          </a:xfrm>
        </p:grpSpPr>
        <p:sp>
          <p:nvSpPr>
            <p:cNvPr id="8" name="TextBox 7">
              <a:extLst>
                <a:ext uri="{FF2B5EF4-FFF2-40B4-BE49-F238E27FC236}">
                  <a16:creationId xmlns:a16="http://schemas.microsoft.com/office/drawing/2014/main" id="{2706FE3B-4AD5-00FF-9010-B53F63842A74}"/>
                </a:ext>
              </a:extLst>
            </p:cNvPr>
            <p:cNvSpPr txBox="1"/>
            <p:nvPr/>
          </p:nvSpPr>
          <p:spPr>
            <a:xfrm>
              <a:off x="5528723" y="295948"/>
              <a:ext cx="1224960" cy="246221"/>
            </a:xfrm>
            <a:prstGeom prst="rect">
              <a:avLst/>
            </a:prstGeom>
            <a:noFill/>
          </p:spPr>
          <p:txBody>
            <a:bodyPr wrap="square" rtlCol="0">
              <a:spAutoFit/>
            </a:bodyPr>
            <a:lstStyle/>
            <a:p>
              <a:pPr algn="ctr"/>
              <a:r>
                <a:rPr lang="en-GB" sz="1000" b="1" dirty="0"/>
                <a:t>HAZARD</a:t>
              </a:r>
            </a:p>
          </p:txBody>
        </p:sp>
        <p:grpSp>
          <p:nvGrpSpPr>
            <p:cNvPr id="44" name="Group 43">
              <a:extLst>
                <a:ext uri="{FF2B5EF4-FFF2-40B4-BE49-F238E27FC236}">
                  <a16:creationId xmlns:a16="http://schemas.microsoft.com/office/drawing/2014/main" id="{5FC3FEB0-3850-246F-4AE0-AA309DCFD597}"/>
                </a:ext>
              </a:extLst>
            </p:cNvPr>
            <p:cNvGrpSpPr/>
            <p:nvPr/>
          </p:nvGrpSpPr>
          <p:grpSpPr>
            <a:xfrm>
              <a:off x="3911106" y="519960"/>
              <a:ext cx="4369301" cy="3872063"/>
              <a:chOff x="3911106" y="519960"/>
              <a:chExt cx="4369301" cy="3872063"/>
            </a:xfrm>
          </p:grpSpPr>
          <p:sp>
            <p:nvSpPr>
              <p:cNvPr id="3" name="Rectangle 2">
                <a:extLst>
                  <a:ext uri="{FF2B5EF4-FFF2-40B4-BE49-F238E27FC236}">
                    <a16:creationId xmlns:a16="http://schemas.microsoft.com/office/drawing/2014/main" id="{B9BE4957-3377-99A0-CB81-C6B965F7F982}"/>
                  </a:ext>
                </a:extLst>
              </p:cNvPr>
              <p:cNvSpPr/>
              <p:nvPr/>
            </p:nvSpPr>
            <p:spPr>
              <a:xfrm>
                <a:off x="5637583" y="519960"/>
                <a:ext cx="1007241" cy="461100"/>
              </a:xfrm>
              <a:prstGeom prst="rect">
                <a:avLst/>
              </a:prstGeom>
              <a:solidFill>
                <a:srgbClr val="15608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DROUGHT</a:t>
                </a:r>
              </a:p>
            </p:txBody>
          </p:sp>
          <p:sp>
            <p:nvSpPr>
              <p:cNvPr id="4" name="Rectangle 3">
                <a:extLst>
                  <a:ext uri="{FF2B5EF4-FFF2-40B4-BE49-F238E27FC236}">
                    <a16:creationId xmlns:a16="http://schemas.microsoft.com/office/drawing/2014/main" id="{5513628C-7DDF-D34E-9824-E8A27B0D3D2B}"/>
                  </a:ext>
                </a:extLst>
              </p:cNvPr>
              <p:cNvSpPr/>
              <p:nvPr/>
            </p:nvSpPr>
            <p:spPr bwMode="auto">
              <a:xfrm>
                <a:off x="5430046" y="1376631"/>
                <a:ext cx="1422315" cy="521094"/>
              </a:xfrm>
              <a:prstGeom prst="rect">
                <a:avLst/>
              </a:prstGeom>
              <a:solidFill>
                <a:srgbClr val="ED7D3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DAMAGE RISK FOR STREET TREES</a:t>
                </a:r>
              </a:p>
            </p:txBody>
          </p:sp>
          <p:cxnSp>
            <p:nvCxnSpPr>
              <p:cNvPr id="6" name="Straight Arrow Connector 5">
                <a:extLst>
                  <a:ext uri="{FF2B5EF4-FFF2-40B4-BE49-F238E27FC236}">
                    <a16:creationId xmlns:a16="http://schemas.microsoft.com/office/drawing/2014/main" id="{3C396A1B-6450-E669-CCCD-CB704EF63D83}"/>
                  </a:ext>
                </a:extLst>
              </p:cNvPr>
              <p:cNvCxnSpPr>
                <a:cxnSpLocks/>
                <a:stCxn id="3" idx="2"/>
                <a:endCxn id="4" idx="0"/>
              </p:cNvCxnSpPr>
              <p:nvPr/>
            </p:nvCxnSpPr>
            <p:spPr>
              <a:xfrm>
                <a:off x="6141204" y="981060"/>
                <a:ext cx="0" cy="395571"/>
              </a:xfrm>
              <a:prstGeom prst="straightConnector1">
                <a:avLst/>
              </a:prstGeom>
              <a:ln w="19050">
                <a:solidFill>
                  <a:srgbClr val="ED7D3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9FA9CA89-6738-2CF0-5B6A-775DA30C062C}"/>
                  </a:ext>
                </a:extLst>
              </p:cNvPr>
              <p:cNvCxnSpPr>
                <a:cxnSpLocks/>
                <a:stCxn id="17" idx="3"/>
              </p:cNvCxnSpPr>
              <p:nvPr/>
            </p:nvCxnSpPr>
            <p:spPr>
              <a:xfrm>
                <a:off x="5352338" y="2847408"/>
                <a:ext cx="788865" cy="0"/>
              </a:xfrm>
              <a:prstGeom prst="straightConnector1">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8A733001-CFF5-ECC8-2E38-D8E3FE6384A9}"/>
                  </a:ext>
                </a:extLst>
              </p:cNvPr>
              <p:cNvSpPr txBox="1"/>
              <p:nvPr/>
            </p:nvSpPr>
            <p:spPr bwMode="auto">
              <a:xfrm>
                <a:off x="3911106" y="3123064"/>
                <a:ext cx="1657503" cy="246221"/>
              </a:xfrm>
              <a:prstGeom prst="rect">
                <a:avLst/>
              </a:prstGeom>
              <a:noFill/>
            </p:spPr>
            <p:txBody>
              <a:bodyPr wrap="square" rtlCol="0">
                <a:spAutoFit/>
              </a:bodyPr>
              <a:lstStyle/>
              <a:p>
                <a:pPr algn="ctr"/>
                <a:r>
                  <a:rPr lang="en-GB" sz="1000" b="1" dirty="0"/>
                  <a:t>EXPOSED ELEMENT</a:t>
                </a:r>
              </a:p>
            </p:txBody>
          </p:sp>
          <p:sp>
            <p:nvSpPr>
              <p:cNvPr id="10" name="TextBox 9">
                <a:extLst>
                  <a:ext uri="{FF2B5EF4-FFF2-40B4-BE49-F238E27FC236}">
                    <a16:creationId xmlns:a16="http://schemas.microsoft.com/office/drawing/2014/main" id="{AE5B23B2-B06A-2296-377B-FC6A8400D9DE}"/>
                  </a:ext>
                </a:extLst>
              </p:cNvPr>
              <p:cNvSpPr txBox="1"/>
              <p:nvPr/>
            </p:nvSpPr>
            <p:spPr bwMode="auto">
              <a:xfrm>
                <a:off x="6831391" y="1514067"/>
                <a:ext cx="1422315" cy="246221"/>
              </a:xfrm>
              <a:prstGeom prst="rect">
                <a:avLst/>
              </a:prstGeom>
              <a:noFill/>
            </p:spPr>
            <p:txBody>
              <a:bodyPr wrap="square" rtlCol="0">
                <a:spAutoFit/>
              </a:bodyPr>
              <a:lstStyle/>
              <a:p>
                <a:pPr algn="ctr"/>
                <a:r>
                  <a:rPr lang="en-GB" sz="1000" b="1" dirty="0"/>
                  <a:t>RISK CATEGORY</a:t>
                </a:r>
              </a:p>
            </p:txBody>
          </p:sp>
          <p:sp>
            <p:nvSpPr>
              <p:cNvPr id="13" name="Rectangle 12">
                <a:extLst>
                  <a:ext uri="{FF2B5EF4-FFF2-40B4-BE49-F238E27FC236}">
                    <a16:creationId xmlns:a16="http://schemas.microsoft.com/office/drawing/2014/main" id="{C3D75AA5-6755-0280-5107-81D00D78A742}"/>
                  </a:ext>
                </a:extLst>
              </p:cNvPr>
              <p:cNvSpPr/>
              <p:nvPr/>
            </p:nvSpPr>
            <p:spPr bwMode="auto">
              <a:xfrm>
                <a:off x="5535998" y="3932856"/>
                <a:ext cx="1217685" cy="459167"/>
              </a:xfrm>
              <a:prstGeom prst="rect">
                <a:avLst/>
              </a:prstGeom>
              <a:solidFill>
                <a:srgbClr val="C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RISK ASSESSMENT RESULT</a:t>
                </a:r>
              </a:p>
            </p:txBody>
          </p:sp>
          <p:cxnSp>
            <p:nvCxnSpPr>
              <p:cNvPr id="14" name="Straight Arrow Connector 13">
                <a:extLst>
                  <a:ext uri="{FF2B5EF4-FFF2-40B4-BE49-F238E27FC236}">
                    <a16:creationId xmlns:a16="http://schemas.microsoft.com/office/drawing/2014/main" id="{025C77E0-E2B2-0840-D41B-842A651CD93D}"/>
                  </a:ext>
                </a:extLst>
              </p:cNvPr>
              <p:cNvCxnSpPr>
                <a:cxnSpLocks/>
                <a:stCxn id="4" idx="2"/>
                <a:endCxn id="13" idx="0"/>
              </p:cNvCxnSpPr>
              <p:nvPr/>
            </p:nvCxnSpPr>
            <p:spPr bwMode="auto">
              <a:xfrm>
                <a:off x="6141204" y="1897725"/>
                <a:ext cx="3637" cy="203513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CA29CCFF-70FA-2F3D-FED9-025BDB84FF8D}"/>
                  </a:ext>
                </a:extLst>
              </p:cNvPr>
              <p:cNvSpPr/>
              <p:nvPr/>
            </p:nvSpPr>
            <p:spPr bwMode="auto">
              <a:xfrm>
                <a:off x="4127378" y="2571750"/>
                <a:ext cx="1224960" cy="551316"/>
              </a:xfrm>
              <a:prstGeom prst="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STREET TREES</a:t>
                </a:r>
              </a:p>
            </p:txBody>
          </p:sp>
          <p:cxnSp>
            <p:nvCxnSpPr>
              <p:cNvPr id="27" name="Connector: Elbow 26">
                <a:extLst>
                  <a:ext uri="{FF2B5EF4-FFF2-40B4-BE49-F238E27FC236}">
                    <a16:creationId xmlns:a16="http://schemas.microsoft.com/office/drawing/2014/main" id="{FCA3E66A-497B-377B-ABCC-07B9CB196819}"/>
                  </a:ext>
                </a:extLst>
              </p:cNvPr>
              <p:cNvCxnSpPr>
                <a:cxnSpLocks/>
                <a:stCxn id="17" idx="0"/>
                <a:endCxn id="4" idx="1"/>
              </p:cNvCxnSpPr>
              <p:nvPr/>
            </p:nvCxnSpPr>
            <p:spPr>
              <a:xfrm rot="5400000" flipH="1" flipV="1">
                <a:off x="4617666" y="1759370"/>
                <a:ext cx="934572" cy="690188"/>
              </a:xfrm>
              <a:prstGeom prst="bentConnector2">
                <a:avLst/>
              </a:prstGeom>
              <a:ln w="19050"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9" name="Rectangle 28">
                <a:extLst>
                  <a:ext uri="{FF2B5EF4-FFF2-40B4-BE49-F238E27FC236}">
                    <a16:creationId xmlns:a16="http://schemas.microsoft.com/office/drawing/2014/main" id="{2BE5ABD8-6572-8B9B-5099-1C1C3DCAE3C8}"/>
                  </a:ext>
                </a:extLst>
              </p:cNvPr>
              <p:cNvSpPr/>
              <p:nvPr/>
            </p:nvSpPr>
            <p:spPr bwMode="auto">
              <a:xfrm>
                <a:off x="6597745" y="2562822"/>
                <a:ext cx="1252360" cy="551315"/>
              </a:xfrm>
              <a:prstGeom prst="rect">
                <a:avLst/>
              </a:prstGeom>
              <a:solidFill>
                <a:srgbClr val="70AD47"/>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VULNERABILITY</a:t>
                </a:r>
              </a:p>
            </p:txBody>
          </p:sp>
          <p:sp>
            <p:nvSpPr>
              <p:cNvPr id="30" name="Rectangle 29">
                <a:extLst>
                  <a:ext uri="{FF2B5EF4-FFF2-40B4-BE49-F238E27FC236}">
                    <a16:creationId xmlns:a16="http://schemas.microsoft.com/office/drawing/2014/main" id="{B9733485-B0D9-F525-6DA7-E5CBCB28EDC9}"/>
                  </a:ext>
                </a:extLst>
              </p:cNvPr>
              <p:cNvSpPr/>
              <p:nvPr/>
            </p:nvSpPr>
            <p:spPr bwMode="auto">
              <a:xfrm>
                <a:off x="6214521" y="3245512"/>
                <a:ext cx="860605" cy="261610"/>
              </a:xfrm>
              <a:prstGeom prst="rect">
                <a:avLst/>
              </a:prstGeom>
              <a:solidFill>
                <a:srgbClr val="70AD47"/>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Sensitivity</a:t>
                </a:r>
              </a:p>
            </p:txBody>
          </p:sp>
          <p:sp>
            <p:nvSpPr>
              <p:cNvPr id="31" name="Rectangle 30">
                <a:extLst>
                  <a:ext uri="{FF2B5EF4-FFF2-40B4-BE49-F238E27FC236}">
                    <a16:creationId xmlns:a16="http://schemas.microsoft.com/office/drawing/2014/main" id="{0D18CD6B-8A97-EF13-8430-B62C8ECAD695}"/>
                  </a:ext>
                </a:extLst>
              </p:cNvPr>
              <p:cNvSpPr/>
              <p:nvPr/>
            </p:nvSpPr>
            <p:spPr bwMode="auto">
              <a:xfrm>
                <a:off x="7419802" y="3210202"/>
                <a:ext cx="860605" cy="332229"/>
              </a:xfrm>
              <a:prstGeom prst="rect">
                <a:avLst/>
              </a:prstGeom>
              <a:solidFill>
                <a:srgbClr val="70AD47"/>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Adaptive capacity</a:t>
                </a:r>
              </a:p>
            </p:txBody>
          </p:sp>
          <p:cxnSp>
            <p:nvCxnSpPr>
              <p:cNvPr id="33" name="Connector: Elbow 32">
                <a:extLst>
                  <a:ext uri="{FF2B5EF4-FFF2-40B4-BE49-F238E27FC236}">
                    <a16:creationId xmlns:a16="http://schemas.microsoft.com/office/drawing/2014/main" id="{1F6AB3EF-6F5D-F716-BDE7-3FA7C1883B89}"/>
                  </a:ext>
                </a:extLst>
              </p:cNvPr>
              <p:cNvCxnSpPr>
                <a:cxnSpLocks/>
                <a:stCxn id="29" idx="2"/>
                <a:endCxn id="30" idx="3"/>
              </p:cNvCxnSpPr>
              <p:nvPr/>
            </p:nvCxnSpPr>
            <p:spPr>
              <a:xfrm rot="5400000">
                <a:off x="7018436" y="3170828"/>
                <a:ext cx="262180" cy="148799"/>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35" name="Connector: Elbow 34">
                <a:extLst>
                  <a:ext uri="{FF2B5EF4-FFF2-40B4-BE49-F238E27FC236}">
                    <a16:creationId xmlns:a16="http://schemas.microsoft.com/office/drawing/2014/main" id="{5D0D39F3-5E2D-F410-68B9-91EF4D2DA9EC}"/>
                  </a:ext>
                </a:extLst>
              </p:cNvPr>
              <p:cNvCxnSpPr>
                <a:cxnSpLocks/>
                <a:stCxn id="29" idx="2"/>
                <a:endCxn id="31" idx="1"/>
              </p:cNvCxnSpPr>
              <p:nvPr/>
            </p:nvCxnSpPr>
            <p:spPr bwMode="auto">
              <a:xfrm rot="16200000" flipH="1">
                <a:off x="7190773" y="3147288"/>
                <a:ext cx="262180" cy="195877"/>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4135D92E-4D85-D90D-B5D2-EED2CC89FB68}"/>
                  </a:ext>
                </a:extLst>
              </p:cNvPr>
              <p:cNvCxnSpPr>
                <a:cxnSpLocks/>
                <a:stCxn id="29" idx="1"/>
              </p:cNvCxnSpPr>
              <p:nvPr/>
            </p:nvCxnSpPr>
            <p:spPr>
              <a:xfrm flipH="1">
                <a:off x="6141203" y="2838480"/>
                <a:ext cx="456542" cy="8928"/>
              </a:xfrm>
              <a:prstGeom prst="straightConnector1">
                <a:avLst/>
              </a:prstGeom>
              <a:ln w="19050">
                <a:solidFill>
                  <a:srgbClr val="70AD47"/>
                </a:solidFill>
                <a:tailEnd type="triangle"/>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6673111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44DDBFF5-C84F-CDE9-D58A-334FD85E0C4D}"/>
            </a:ext>
          </a:extLst>
        </p:cNvPr>
        <p:cNvGrpSpPr/>
        <p:nvPr/>
      </p:nvGrpSpPr>
      <p:grpSpPr bwMode="auto">
        <a:xfrm>
          <a:off x="0" y="0"/>
          <a:ext cx="0" cy="0"/>
          <a:chOff x="0" y="0"/>
          <a:chExt cx="0" cy="0"/>
        </a:xfrm>
      </p:grpSpPr>
      <p:sp>
        <p:nvSpPr>
          <p:cNvPr id="1188966621" name="Google Shape;186;p9">
            <a:extLst>
              <a:ext uri="{FF2B5EF4-FFF2-40B4-BE49-F238E27FC236}">
                <a16:creationId xmlns:a16="http://schemas.microsoft.com/office/drawing/2014/main" id="{AC585DB7-CCAC-569E-6F58-3CA37FED9466}"/>
              </a:ext>
            </a:extLst>
          </p:cNvPr>
          <p:cNvSpPr txBox="1"/>
          <p:nvPr/>
        </p:nvSpPr>
        <p:spPr bwMode="auto">
          <a:xfrm>
            <a:off x="900248" y="1708216"/>
            <a:ext cx="4484313" cy="1129120"/>
          </a:xfrm>
          <a:prstGeom prst="rect">
            <a:avLst/>
          </a:prstGeom>
          <a:noFill/>
          <a:ln>
            <a:noFill/>
          </a:ln>
        </p:spPr>
        <p:txBody>
          <a:bodyPr spcFirstLastPara="1" wrap="square" lIns="51400" tIns="25700" rIns="51400" bIns="25700" anchor="t" anchorCtr="0">
            <a:spAutoFit/>
          </a:bodyPr>
          <a:lstStyle/>
          <a:p>
            <a:pPr marL="257175" marR="0" lvl="0" indent="-107155" algn="l" rtl="0">
              <a:lnSpc>
                <a:spcPct val="100000"/>
              </a:lnSpc>
              <a:spcBef>
                <a:spcPts val="0"/>
              </a:spcBef>
              <a:spcAft>
                <a:spcPts val="0"/>
              </a:spcAft>
              <a:buClr>
                <a:srgbClr val="000000"/>
              </a:buClr>
              <a:buSzPts val="1350"/>
              <a:buFont typeface="Arial"/>
              <a:buNone/>
              <a:defRPr/>
            </a:pPr>
            <a:endParaRPr b="1" i="0" u="none" strike="noStrike" cap="none" dirty="0">
              <a:solidFill>
                <a:srgbClr val="7F7F7F"/>
              </a:solidFill>
              <a:latin typeface="Trebuchet MS"/>
              <a:ea typeface="Trebuchet MS"/>
              <a:cs typeface="Trebuchet MS"/>
            </a:endParaRPr>
          </a:p>
          <a:p>
            <a:pPr marL="257175" marR="0" lvl="0" indent="-192881" algn="l" rtl="0">
              <a:lnSpc>
                <a:spcPct val="100000"/>
              </a:lnSpc>
              <a:spcBef>
                <a:spcPts val="0"/>
              </a:spcBef>
              <a:spcAft>
                <a:spcPts val="0"/>
              </a:spcAft>
              <a:buClr>
                <a:srgbClr val="7F7F7F"/>
              </a:buClr>
              <a:buSzPts val="1800"/>
              <a:buFont typeface="Trebuchet MS"/>
              <a:buChar char="▪"/>
              <a:defRPr/>
            </a:pPr>
            <a:r>
              <a:rPr lang="en-GB" dirty="0">
                <a:solidFill>
                  <a:srgbClr val="7F7F7F"/>
                </a:solidFill>
                <a:latin typeface="Trebuchet MS"/>
                <a:ea typeface="Trebuchet MS"/>
                <a:cs typeface="Trebuchet MS"/>
              </a:rPr>
              <a:t>Soil stress</a:t>
            </a:r>
          </a:p>
          <a:p>
            <a:pPr marL="257175" marR="0" lvl="0" indent="-192881" algn="l" rtl="0">
              <a:lnSpc>
                <a:spcPct val="100000"/>
              </a:lnSpc>
              <a:spcBef>
                <a:spcPts val="0"/>
              </a:spcBef>
              <a:spcAft>
                <a:spcPts val="0"/>
              </a:spcAft>
              <a:buClr>
                <a:srgbClr val="7F7F7F"/>
              </a:buClr>
              <a:buSzPts val="1800"/>
              <a:buFont typeface="Trebuchet MS"/>
              <a:buChar char="▪"/>
              <a:defRPr/>
            </a:pPr>
            <a:r>
              <a:rPr lang="en-GB" b="0" i="0" u="none" strike="noStrike" cap="none" dirty="0">
                <a:solidFill>
                  <a:srgbClr val="7F7F7F"/>
                </a:solidFill>
                <a:latin typeface="Trebuchet MS"/>
                <a:ea typeface="Trebuchet MS"/>
                <a:cs typeface="Trebuchet MS"/>
              </a:rPr>
              <a:t>Endangered species</a:t>
            </a:r>
          </a:p>
          <a:p>
            <a:pPr marL="257175" marR="0" lvl="0" indent="-192881" algn="l" rtl="0">
              <a:lnSpc>
                <a:spcPct val="100000"/>
              </a:lnSpc>
              <a:spcBef>
                <a:spcPts val="0"/>
              </a:spcBef>
              <a:spcAft>
                <a:spcPts val="0"/>
              </a:spcAft>
              <a:buClr>
                <a:srgbClr val="7F7F7F"/>
              </a:buClr>
              <a:buSzPts val="1800"/>
              <a:buFont typeface="Trebuchet MS"/>
              <a:buChar char="▪"/>
              <a:defRPr/>
            </a:pPr>
            <a:r>
              <a:rPr lang="en-GB" dirty="0">
                <a:solidFill>
                  <a:srgbClr val="7F7F7F"/>
                </a:solidFill>
                <a:latin typeface="Trebuchet MS"/>
                <a:ea typeface="Trebuchet MS"/>
                <a:cs typeface="Trebuchet MS"/>
              </a:rPr>
              <a:t>Protected urban green spaces</a:t>
            </a:r>
            <a:br>
              <a:rPr b="0" i="0" u="none" strike="noStrike" cap="none" dirty="0">
                <a:solidFill>
                  <a:srgbClr val="7F7F7F"/>
                </a:solidFill>
                <a:latin typeface="Trebuchet MS"/>
                <a:ea typeface="Trebuchet MS"/>
                <a:cs typeface="Trebuchet MS"/>
              </a:rPr>
            </a:br>
            <a:endParaRPr b="0" i="0" u="none" strike="noStrike" cap="none" dirty="0">
              <a:solidFill>
                <a:srgbClr val="7F7F7F"/>
              </a:solidFill>
              <a:latin typeface="Trebuchet MS"/>
              <a:ea typeface="Trebuchet MS"/>
              <a:cs typeface="Trebuchet MS"/>
            </a:endParaRPr>
          </a:p>
        </p:txBody>
      </p:sp>
      <p:sp>
        <p:nvSpPr>
          <p:cNvPr id="1431066767" name="Google Shape;190;p9">
            <a:extLst>
              <a:ext uri="{FF2B5EF4-FFF2-40B4-BE49-F238E27FC236}">
                <a16:creationId xmlns:a16="http://schemas.microsoft.com/office/drawing/2014/main" id="{91AF9F36-89A1-2159-E11A-F1389743A6EA}"/>
              </a:ext>
            </a:extLst>
          </p:cNvPr>
          <p:cNvSpPr txBox="1"/>
          <p:nvPr/>
        </p:nvSpPr>
        <p:spPr bwMode="auto">
          <a:xfrm>
            <a:off x="872552" y="325725"/>
            <a:ext cx="3543900" cy="461100"/>
          </a:xfrm>
          <a:prstGeom prst="rect">
            <a:avLst/>
          </a:prstGeom>
          <a:noFill/>
          <a:ln>
            <a:noFill/>
          </a:ln>
        </p:spPr>
        <p:txBody>
          <a:bodyPr spcFirstLastPara="1" wrap="square" lIns="68550" tIns="34275" rIns="68550" bIns="34275" anchor="ctr" anchorCtr="0">
            <a:normAutofit/>
          </a:bodyPr>
          <a:lstStyle/>
          <a:p>
            <a:pPr marL="162000" marR="0" lvl="0" indent="0" algn="l" rtl="0">
              <a:lnSpc>
                <a:spcPct val="100000"/>
              </a:lnSpc>
              <a:spcBef>
                <a:spcPts val="0"/>
              </a:spcBef>
              <a:spcAft>
                <a:spcPts val="0"/>
              </a:spcAft>
              <a:buClr>
                <a:srgbClr val="000000"/>
              </a:buClr>
              <a:buSzPts val="2100"/>
              <a:buFont typeface="Arial"/>
              <a:buNone/>
              <a:defRPr/>
            </a:pPr>
            <a:r>
              <a:rPr sz="2100" b="1" i="0" u="none" strike="noStrike" cap="none" dirty="0">
                <a:solidFill>
                  <a:srgbClr val="70AD47"/>
                </a:solidFill>
                <a:latin typeface="Trebuchet MS"/>
                <a:ea typeface="Trebuchet MS"/>
                <a:cs typeface="Trebuchet MS"/>
              </a:rPr>
              <a:t>VULNERABILITY CRITERIA</a:t>
            </a:r>
          </a:p>
        </p:txBody>
      </p:sp>
      <p:sp>
        <p:nvSpPr>
          <p:cNvPr id="1145082612" name="Google Shape;189;p9">
            <a:extLst>
              <a:ext uri="{FF2B5EF4-FFF2-40B4-BE49-F238E27FC236}">
                <a16:creationId xmlns:a16="http://schemas.microsoft.com/office/drawing/2014/main" id="{3018146F-DC70-ECB3-7615-FA75E1B18251}"/>
              </a:ext>
            </a:extLst>
          </p:cNvPr>
          <p:cNvSpPr/>
          <p:nvPr/>
        </p:nvSpPr>
        <p:spPr bwMode="auto">
          <a:xfrm rot="1001163">
            <a:off x="4973638" y="2517706"/>
            <a:ext cx="2237493" cy="170852"/>
          </a:xfrm>
          <a:prstGeom prst="leftArrow">
            <a:avLst>
              <a:gd name="adj1" fmla="val 50000"/>
              <a:gd name="adj2" fmla="val 50000"/>
            </a:avLst>
          </a:prstGeom>
          <a:solidFill>
            <a:srgbClr val="FF0000"/>
          </a:solidFill>
          <a:ln w="25400" cap="flat" cmpd="sng">
            <a:solidFill>
              <a:srgbClr val="3C484A"/>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125"/>
              <a:buFont typeface="Arial"/>
              <a:buNone/>
              <a:defRPr/>
            </a:pPr>
            <a:endParaRPr sz="1150" b="0" i="0" u="none" strike="noStrike" cap="none" dirty="0">
              <a:solidFill>
                <a:srgbClr val="FFFFFF"/>
              </a:solidFill>
              <a:latin typeface="Trebuchet MS"/>
              <a:ea typeface="Trebuchet MS"/>
              <a:cs typeface="Trebuchet MS"/>
            </a:endParaRPr>
          </a:p>
        </p:txBody>
      </p:sp>
      <p:grpSp>
        <p:nvGrpSpPr>
          <p:cNvPr id="26" name="Group 25">
            <a:extLst>
              <a:ext uri="{FF2B5EF4-FFF2-40B4-BE49-F238E27FC236}">
                <a16:creationId xmlns:a16="http://schemas.microsoft.com/office/drawing/2014/main" id="{28F5F1A9-7E7E-6D8B-21D9-ADB603114FD4}"/>
              </a:ext>
            </a:extLst>
          </p:cNvPr>
          <p:cNvGrpSpPr/>
          <p:nvPr/>
        </p:nvGrpSpPr>
        <p:grpSpPr>
          <a:xfrm>
            <a:off x="4933332" y="523712"/>
            <a:ext cx="4121838" cy="4096075"/>
            <a:chOff x="4158569" y="295948"/>
            <a:chExt cx="4121838" cy="4096075"/>
          </a:xfrm>
        </p:grpSpPr>
        <p:sp>
          <p:nvSpPr>
            <p:cNvPr id="27" name="TextBox 26">
              <a:extLst>
                <a:ext uri="{FF2B5EF4-FFF2-40B4-BE49-F238E27FC236}">
                  <a16:creationId xmlns:a16="http://schemas.microsoft.com/office/drawing/2014/main" id="{818FDC7A-C86A-EEA9-25A6-EC95CDB6D437}"/>
                </a:ext>
              </a:extLst>
            </p:cNvPr>
            <p:cNvSpPr txBox="1"/>
            <p:nvPr/>
          </p:nvSpPr>
          <p:spPr>
            <a:xfrm>
              <a:off x="5528723" y="295948"/>
              <a:ext cx="1224960" cy="246221"/>
            </a:xfrm>
            <a:prstGeom prst="rect">
              <a:avLst/>
            </a:prstGeom>
            <a:noFill/>
          </p:spPr>
          <p:txBody>
            <a:bodyPr wrap="square" rtlCol="0">
              <a:spAutoFit/>
            </a:bodyPr>
            <a:lstStyle/>
            <a:p>
              <a:pPr algn="ctr"/>
              <a:r>
                <a:rPr lang="en-GB" sz="1000" b="1" dirty="0"/>
                <a:t>HAZARD</a:t>
              </a:r>
            </a:p>
          </p:txBody>
        </p:sp>
        <p:grpSp>
          <p:nvGrpSpPr>
            <p:cNvPr id="28" name="Group 27">
              <a:extLst>
                <a:ext uri="{FF2B5EF4-FFF2-40B4-BE49-F238E27FC236}">
                  <a16:creationId xmlns:a16="http://schemas.microsoft.com/office/drawing/2014/main" id="{BB9FD198-E4FF-1FE4-99D9-1707E841C271}"/>
                </a:ext>
              </a:extLst>
            </p:cNvPr>
            <p:cNvGrpSpPr/>
            <p:nvPr/>
          </p:nvGrpSpPr>
          <p:grpSpPr>
            <a:xfrm>
              <a:off x="4158569" y="519960"/>
              <a:ext cx="4121838" cy="3872063"/>
              <a:chOff x="4158569" y="519960"/>
              <a:chExt cx="4121838" cy="3872063"/>
            </a:xfrm>
          </p:grpSpPr>
          <p:sp>
            <p:nvSpPr>
              <p:cNvPr id="29" name="Rectangle 28">
                <a:extLst>
                  <a:ext uri="{FF2B5EF4-FFF2-40B4-BE49-F238E27FC236}">
                    <a16:creationId xmlns:a16="http://schemas.microsoft.com/office/drawing/2014/main" id="{8C6FEB43-CFC8-C9CC-A00A-8FFAA42BB74B}"/>
                  </a:ext>
                </a:extLst>
              </p:cNvPr>
              <p:cNvSpPr/>
              <p:nvPr/>
            </p:nvSpPr>
            <p:spPr>
              <a:xfrm>
                <a:off x="5637583" y="519960"/>
                <a:ext cx="1007241" cy="461100"/>
              </a:xfrm>
              <a:prstGeom prst="rect">
                <a:avLst/>
              </a:prstGeom>
              <a:solidFill>
                <a:srgbClr val="15608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DROUGHT</a:t>
                </a:r>
              </a:p>
            </p:txBody>
          </p:sp>
          <p:sp>
            <p:nvSpPr>
              <p:cNvPr id="30" name="Rectangle 29">
                <a:extLst>
                  <a:ext uri="{FF2B5EF4-FFF2-40B4-BE49-F238E27FC236}">
                    <a16:creationId xmlns:a16="http://schemas.microsoft.com/office/drawing/2014/main" id="{DBE8BFD8-2089-945D-C42E-AB4BA73B1A47}"/>
                  </a:ext>
                </a:extLst>
              </p:cNvPr>
              <p:cNvSpPr/>
              <p:nvPr/>
            </p:nvSpPr>
            <p:spPr bwMode="auto">
              <a:xfrm>
                <a:off x="5430046" y="1376631"/>
                <a:ext cx="1422315" cy="521094"/>
              </a:xfrm>
              <a:prstGeom prst="rect">
                <a:avLst/>
              </a:prstGeom>
              <a:solidFill>
                <a:srgbClr val="ED7D3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DAMAGE RISK FOR STREET TREES</a:t>
                </a:r>
              </a:p>
            </p:txBody>
          </p:sp>
          <p:cxnSp>
            <p:nvCxnSpPr>
              <p:cNvPr id="31" name="Straight Arrow Connector 30">
                <a:extLst>
                  <a:ext uri="{FF2B5EF4-FFF2-40B4-BE49-F238E27FC236}">
                    <a16:creationId xmlns:a16="http://schemas.microsoft.com/office/drawing/2014/main" id="{B1AE5054-E6E1-1533-E98E-EF10D05DB947}"/>
                  </a:ext>
                </a:extLst>
              </p:cNvPr>
              <p:cNvCxnSpPr>
                <a:cxnSpLocks/>
                <a:stCxn id="29" idx="2"/>
                <a:endCxn id="30" idx="0"/>
              </p:cNvCxnSpPr>
              <p:nvPr/>
            </p:nvCxnSpPr>
            <p:spPr>
              <a:xfrm>
                <a:off x="6141204" y="981060"/>
                <a:ext cx="0" cy="395571"/>
              </a:xfrm>
              <a:prstGeom prst="straightConnector1">
                <a:avLst/>
              </a:prstGeom>
              <a:ln w="19050">
                <a:solidFill>
                  <a:srgbClr val="ED7D3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327C5067-A52A-DB99-0B39-C3FC3C5AFCEA}"/>
                  </a:ext>
                </a:extLst>
              </p:cNvPr>
              <p:cNvCxnSpPr>
                <a:cxnSpLocks/>
                <a:stCxn id="37" idx="3"/>
              </p:cNvCxnSpPr>
              <p:nvPr/>
            </p:nvCxnSpPr>
            <p:spPr>
              <a:xfrm>
                <a:off x="5565918" y="2838479"/>
                <a:ext cx="575285" cy="0"/>
              </a:xfrm>
              <a:prstGeom prst="straightConnector1">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D697A5CC-7B93-D0DA-1C7E-00D94506981D}"/>
                  </a:ext>
                </a:extLst>
              </p:cNvPr>
              <p:cNvSpPr txBox="1"/>
              <p:nvPr/>
            </p:nvSpPr>
            <p:spPr bwMode="auto">
              <a:xfrm>
                <a:off x="4158569" y="3122115"/>
                <a:ext cx="1657503" cy="246221"/>
              </a:xfrm>
              <a:prstGeom prst="rect">
                <a:avLst/>
              </a:prstGeom>
              <a:noFill/>
            </p:spPr>
            <p:txBody>
              <a:bodyPr wrap="square" rtlCol="0">
                <a:spAutoFit/>
              </a:bodyPr>
              <a:lstStyle/>
              <a:p>
                <a:pPr algn="ctr"/>
                <a:r>
                  <a:rPr lang="en-GB" sz="1000" b="1" dirty="0"/>
                  <a:t>EXPOSED ELEMENT</a:t>
                </a:r>
              </a:p>
            </p:txBody>
          </p:sp>
          <p:sp>
            <p:nvSpPr>
              <p:cNvPr id="34" name="TextBox 33">
                <a:extLst>
                  <a:ext uri="{FF2B5EF4-FFF2-40B4-BE49-F238E27FC236}">
                    <a16:creationId xmlns:a16="http://schemas.microsoft.com/office/drawing/2014/main" id="{41AF89A3-E7FB-6E69-2AC9-07A9BB461917}"/>
                  </a:ext>
                </a:extLst>
              </p:cNvPr>
              <p:cNvSpPr txBox="1"/>
              <p:nvPr/>
            </p:nvSpPr>
            <p:spPr bwMode="auto">
              <a:xfrm>
                <a:off x="6831391" y="1514067"/>
                <a:ext cx="1422315" cy="246221"/>
              </a:xfrm>
              <a:prstGeom prst="rect">
                <a:avLst/>
              </a:prstGeom>
              <a:noFill/>
            </p:spPr>
            <p:txBody>
              <a:bodyPr wrap="square" rtlCol="0">
                <a:spAutoFit/>
              </a:bodyPr>
              <a:lstStyle/>
              <a:p>
                <a:pPr algn="ctr"/>
                <a:r>
                  <a:rPr lang="en-GB" sz="1000" b="1" dirty="0"/>
                  <a:t>RISK CATEGORY</a:t>
                </a:r>
              </a:p>
            </p:txBody>
          </p:sp>
          <p:sp>
            <p:nvSpPr>
              <p:cNvPr id="35" name="Rectangle 34">
                <a:extLst>
                  <a:ext uri="{FF2B5EF4-FFF2-40B4-BE49-F238E27FC236}">
                    <a16:creationId xmlns:a16="http://schemas.microsoft.com/office/drawing/2014/main" id="{923C9EFD-A679-D6B5-7211-8C88D90ACEA7}"/>
                  </a:ext>
                </a:extLst>
              </p:cNvPr>
              <p:cNvSpPr/>
              <p:nvPr/>
            </p:nvSpPr>
            <p:spPr bwMode="auto">
              <a:xfrm>
                <a:off x="5535998" y="3932856"/>
                <a:ext cx="1217685" cy="459167"/>
              </a:xfrm>
              <a:prstGeom prst="rect">
                <a:avLst/>
              </a:prstGeom>
              <a:solidFill>
                <a:srgbClr val="C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RISK ASSESSMENT RESULT</a:t>
                </a:r>
              </a:p>
            </p:txBody>
          </p:sp>
          <p:cxnSp>
            <p:nvCxnSpPr>
              <p:cNvPr id="36" name="Straight Arrow Connector 35">
                <a:extLst>
                  <a:ext uri="{FF2B5EF4-FFF2-40B4-BE49-F238E27FC236}">
                    <a16:creationId xmlns:a16="http://schemas.microsoft.com/office/drawing/2014/main" id="{C7B76DFB-E4E9-5730-0A06-41074D2AF383}"/>
                  </a:ext>
                </a:extLst>
              </p:cNvPr>
              <p:cNvCxnSpPr>
                <a:cxnSpLocks/>
                <a:stCxn id="30" idx="2"/>
                <a:endCxn id="35" idx="0"/>
              </p:cNvCxnSpPr>
              <p:nvPr/>
            </p:nvCxnSpPr>
            <p:spPr bwMode="auto">
              <a:xfrm>
                <a:off x="6141204" y="1897725"/>
                <a:ext cx="3637" cy="203513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59060EBE-ED9A-953A-589E-55BE5295191C}"/>
                  </a:ext>
                </a:extLst>
              </p:cNvPr>
              <p:cNvSpPr/>
              <p:nvPr/>
            </p:nvSpPr>
            <p:spPr bwMode="auto">
              <a:xfrm>
                <a:off x="4430365" y="2592887"/>
                <a:ext cx="1135553" cy="491184"/>
              </a:xfrm>
              <a:prstGeom prst="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STREET TREES</a:t>
                </a:r>
              </a:p>
            </p:txBody>
          </p:sp>
          <p:cxnSp>
            <p:nvCxnSpPr>
              <p:cNvPr id="38" name="Connector: Elbow 37">
                <a:extLst>
                  <a:ext uri="{FF2B5EF4-FFF2-40B4-BE49-F238E27FC236}">
                    <a16:creationId xmlns:a16="http://schemas.microsoft.com/office/drawing/2014/main" id="{DDEDF3B3-4C5E-12D4-2C77-D5BC8A861D7F}"/>
                  </a:ext>
                </a:extLst>
              </p:cNvPr>
              <p:cNvCxnSpPr>
                <a:cxnSpLocks/>
                <a:stCxn id="37" idx="0"/>
                <a:endCxn id="30" idx="1"/>
              </p:cNvCxnSpPr>
              <p:nvPr/>
            </p:nvCxnSpPr>
            <p:spPr>
              <a:xfrm rot="5400000" flipH="1" flipV="1">
                <a:off x="4736240" y="1899081"/>
                <a:ext cx="955709" cy="431904"/>
              </a:xfrm>
              <a:prstGeom prst="bentConnector2">
                <a:avLst/>
              </a:prstGeom>
              <a:ln w="19050"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9" name="Rectangle 38">
                <a:extLst>
                  <a:ext uri="{FF2B5EF4-FFF2-40B4-BE49-F238E27FC236}">
                    <a16:creationId xmlns:a16="http://schemas.microsoft.com/office/drawing/2014/main" id="{327D34EC-0383-80EB-E641-B238AB170375}"/>
                  </a:ext>
                </a:extLst>
              </p:cNvPr>
              <p:cNvSpPr/>
              <p:nvPr/>
            </p:nvSpPr>
            <p:spPr bwMode="auto">
              <a:xfrm>
                <a:off x="6597745" y="2562822"/>
                <a:ext cx="1252360" cy="551315"/>
              </a:xfrm>
              <a:prstGeom prst="rect">
                <a:avLst/>
              </a:prstGeom>
              <a:solidFill>
                <a:srgbClr val="70AD47"/>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VULNERABILITY</a:t>
                </a:r>
              </a:p>
            </p:txBody>
          </p:sp>
          <p:sp>
            <p:nvSpPr>
              <p:cNvPr id="40" name="Rectangle 39">
                <a:extLst>
                  <a:ext uri="{FF2B5EF4-FFF2-40B4-BE49-F238E27FC236}">
                    <a16:creationId xmlns:a16="http://schemas.microsoft.com/office/drawing/2014/main" id="{01240779-1522-59EF-0F5F-A3B28B7BA7EB}"/>
                  </a:ext>
                </a:extLst>
              </p:cNvPr>
              <p:cNvSpPr/>
              <p:nvPr/>
            </p:nvSpPr>
            <p:spPr bwMode="auto">
              <a:xfrm>
                <a:off x="6214521" y="3245512"/>
                <a:ext cx="860605" cy="261610"/>
              </a:xfrm>
              <a:prstGeom prst="rect">
                <a:avLst/>
              </a:prstGeom>
              <a:solidFill>
                <a:srgbClr val="70AD47"/>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Sensitivity</a:t>
                </a:r>
              </a:p>
            </p:txBody>
          </p:sp>
          <p:sp>
            <p:nvSpPr>
              <p:cNvPr id="41" name="Rectangle 40">
                <a:extLst>
                  <a:ext uri="{FF2B5EF4-FFF2-40B4-BE49-F238E27FC236}">
                    <a16:creationId xmlns:a16="http://schemas.microsoft.com/office/drawing/2014/main" id="{8EAE0C25-2811-1964-5FFA-C2B1ED0AD62C}"/>
                  </a:ext>
                </a:extLst>
              </p:cNvPr>
              <p:cNvSpPr/>
              <p:nvPr/>
            </p:nvSpPr>
            <p:spPr bwMode="auto">
              <a:xfrm>
                <a:off x="7419802" y="3210202"/>
                <a:ext cx="860605" cy="332229"/>
              </a:xfrm>
              <a:prstGeom prst="rect">
                <a:avLst/>
              </a:prstGeom>
              <a:solidFill>
                <a:srgbClr val="70AD47"/>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Adaptive capacity</a:t>
                </a:r>
              </a:p>
            </p:txBody>
          </p:sp>
          <p:cxnSp>
            <p:nvCxnSpPr>
              <p:cNvPr id="42" name="Connector: Elbow 41">
                <a:extLst>
                  <a:ext uri="{FF2B5EF4-FFF2-40B4-BE49-F238E27FC236}">
                    <a16:creationId xmlns:a16="http://schemas.microsoft.com/office/drawing/2014/main" id="{2D79F7F6-F673-27BF-9BAD-D9FEE13D8AA3}"/>
                  </a:ext>
                </a:extLst>
              </p:cNvPr>
              <p:cNvCxnSpPr>
                <a:cxnSpLocks/>
                <a:stCxn id="39" idx="2"/>
                <a:endCxn id="40" idx="3"/>
              </p:cNvCxnSpPr>
              <p:nvPr/>
            </p:nvCxnSpPr>
            <p:spPr>
              <a:xfrm rot="5400000">
                <a:off x="7018436" y="3170828"/>
                <a:ext cx="262180" cy="148799"/>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43" name="Connector: Elbow 42">
                <a:extLst>
                  <a:ext uri="{FF2B5EF4-FFF2-40B4-BE49-F238E27FC236}">
                    <a16:creationId xmlns:a16="http://schemas.microsoft.com/office/drawing/2014/main" id="{739D7E50-5041-F414-3E0F-649944E34AC7}"/>
                  </a:ext>
                </a:extLst>
              </p:cNvPr>
              <p:cNvCxnSpPr>
                <a:cxnSpLocks/>
                <a:stCxn id="39" idx="2"/>
                <a:endCxn id="41" idx="1"/>
              </p:cNvCxnSpPr>
              <p:nvPr/>
            </p:nvCxnSpPr>
            <p:spPr bwMode="auto">
              <a:xfrm rot="16200000" flipH="1">
                <a:off x="7190773" y="3147288"/>
                <a:ext cx="262180" cy="195877"/>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871DCACC-64AD-6E12-72E9-918A5BF59AB6}"/>
                  </a:ext>
                </a:extLst>
              </p:cNvPr>
              <p:cNvCxnSpPr>
                <a:cxnSpLocks/>
                <a:stCxn id="39" idx="1"/>
              </p:cNvCxnSpPr>
              <p:nvPr/>
            </p:nvCxnSpPr>
            <p:spPr>
              <a:xfrm flipH="1">
                <a:off x="6141203" y="2838480"/>
                <a:ext cx="456542" cy="8928"/>
              </a:xfrm>
              <a:prstGeom prst="straightConnector1">
                <a:avLst/>
              </a:prstGeom>
              <a:ln w="19050">
                <a:solidFill>
                  <a:srgbClr val="70AD47"/>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757171167" name="Google Shape;188;p9">
            <a:extLst>
              <a:ext uri="{FF2B5EF4-FFF2-40B4-BE49-F238E27FC236}">
                <a16:creationId xmlns:a16="http://schemas.microsoft.com/office/drawing/2014/main" id="{7CAF6E20-A53D-549A-7AC5-148C0A2E7261}"/>
              </a:ext>
            </a:extLst>
          </p:cNvPr>
          <p:cNvSpPr/>
          <p:nvPr/>
        </p:nvSpPr>
        <p:spPr bwMode="auto">
          <a:xfrm>
            <a:off x="7228180" y="2770222"/>
            <a:ext cx="1563617" cy="565116"/>
          </a:xfrm>
          <a:prstGeom prst="rect">
            <a:avLst/>
          </a:prstGeom>
          <a:noFill/>
          <a:ln w="25400" cap="flat" cmpd="sng">
            <a:solidFill>
              <a:srgbClr val="FF0000"/>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125"/>
              <a:buFont typeface="Arial"/>
              <a:buNone/>
              <a:defRPr/>
            </a:pPr>
            <a:endParaRPr sz="1150" b="0" i="0" u="none" strike="noStrike" cap="none">
              <a:solidFill>
                <a:srgbClr val="FFFFFF"/>
              </a:solidFill>
              <a:latin typeface="Trebuchet MS"/>
              <a:ea typeface="Trebuchet MS"/>
              <a:cs typeface="Trebuchet MS"/>
            </a:endParaRPr>
          </a:p>
        </p:txBody>
      </p:sp>
    </p:spTree>
    <p:extLst>
      <p:ext uri="{BB962C8B-B14F-4D97-AF65-F5344CB8AC3E}">
        <p14:creationId xmlns:p14="http://schemas.microsoft.com/office/powerpoint/2010/main" val="29269640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8A661E26-2E9E-7C98-59F2-D180DDDAFED0}"/>
            </a:ext>
          </a:extLst>
        </p:cNvPr>
        <p:cNvGrpSpPr/>
        <p:nvPr/>
      </p:nvGrpSpPr>
      <p:grpSpPr bwMode="auto">
        <a:xfrm>
          <a:off x="0" y="0"/>
          <a:ext cx="0" cy="0"/>
          <a:chOff x="0" y="0"/>
          <a:chExt cx="0" cy="0"/>
        </a:xfrm>
      </p:grpSpPr>
      <p:graphicFrame>
        <p:nvGraphicFramePr>
          <p:cNvPr id="831147381" name="Google Shape;195;p10">
            <a:extLst>
              <a:ext uri="{FF2B5EF4-FFF2-40B4-BE49-F238E27FC236}">
                <a16:creationId xmlns:a16="http://schemas.microsoft.com/office/drawing/2014/main" id="{22F9667C-A7C6-E2EF-6669-6AD6B78A94F2}"/>
              </a:ext>
            </a:extLst>
          </p:cNvPr>
          <p:cNvGraphicFramePr>
            <a:graphicFrameLocks/>
          </p:cNvGraphicFramePr>
          <p:nvPr>
            <p:extLst>
              <p:ext uri="{D42A27DB-BD31-4B8C-83A1-F6EECF244321}">
                <p14:modId xmlns:p14="http://schemas.microsoft.com/office/powerpoint/2010/main" val="1054940115"/>
              </p:ext>
            </p:extLst>
          </p:nvPr>
        </p:nvGraphicFramePr>
        <p:xfrm>
          <a:off x="1217057" y="1320820"/>
          <a:ext cx="3443036" cy="1481716"/>
        </p:xfrm>
        <a:graphic>
          <a:graphicData uri="http://schemas.openxmlformats.org/drawingml/2006/table">
            <a:tbl>
              <a:tblPr>
                <a:tableStyleId>{434DCDA1-2905-4F39-BDB8-6E48AD9FA57C}</a:tableStyleId>
              </a:tblPr>
              <a:tblGrid>
                <a:gridCol w="1654659">
                  <a:extLst>
                    <a:ext uri="{9D8B030D-6E8A-4147-A177-3AD203B41FA5}">
                      <a16:colId xmlns:a16="http://schemas.microsoft.com/office/drawing/2014/main" val="20000"/>
                    </a:ext>
                  </a:extLst>
                </a:gridCol>
                <a:gridCol w="1788377">
                  <a:extLst>
                    <a:ext uri="{9D8B030D-6E8A-4147-A177-3AD203B41FA5}">
                      <a16:colId xmlns:a16="http://schemas.microsoft.com/office/drawing/2014/main" val="20001"/>
                    </a:ext>
                  </a:extLst>
                </a:gridCol>
              </a:tblGrid>
              <a:tr h="279700">
                <a:tc>
                  <a:txBody>
                    <a:bodyPr/>
                    <a:lstStyle/>
                    <a:p>
                      <a:pPr marL="0" marR="0" lvl="0" indent="0" algn="l" rtl="0">
                        <a:lnSpc>
                          <a:spcPct val="100000"/>
                        </a:lnSpc>
                        <a:spcBef>
                          <a:spcPts val="0"/>
                        </a:spcBef>
                        <a:spcAft>
                          <a:spcPts val="0"/>
                        </a:spcAft>
                        <a:buClr>
                          <a:srgbClr val="144194"/>
                        </a:buClr>
                        <a:buSzPts val="1100"/>
                        <a:buFont typeface="Calibri"/>
                        <a:buNone/>
                        <a:defRPr/>
                      </a:pPr>
                      <a:r>
                        <a:rPr sz="1100" b="1" u="none" strike="noStrike" cap="none" dirty="0">
                          <a:solidFill>
                            <a:srgbClr val="7F7F7F"/>
                          </a:solidFill>
                          <a:latin typeface="Trebuchet MS"/>
                          <a:ea typeface="Trebuchet MS"/>
                          <a:cs typeface="Trebuchet MS"/>
                        </a:rPr>
                        <a:t>CRITERION</a:t>
                      </a:r>
                      <a:endParaRPr sz="1400" b="1" u="none" strike="noStrike" cap="none" dirty="0">
                        <a:solidFill>
                          <a:srgbClr val="7F7F7F"/>
                        </a:solidFill>
                        <a:latin typeface="Trebuchet MS"/>
                        <a:ea typeface="Trebuchet MS"/>
                        <a:cs typeface="Trebuchet MS"/>
                      </a:endParaRPr>
                    </a:p>
                  </a:txBody>
                  <a:tcPr marL="51425" marR="51425" marT="25725" marB="25725"/>
                </a:tc>
                <a:tc>
                  <a:txBody>
                    <a:bodyPr/>
                    <a:lstStyle/>
                    <a:p>
                      <a:pPr marL="0" marR="0" lvl="0" indent="0" algn="l" rtl="0">
                        <a:lnSpc>
                          <a:spcPct val="100000"/>
                        </a:lnSpc>
                        <a:spcBef>
                          <a:spcPts val="0"/>
                        </a:spcBef>
                        <a:spcAft>
                          <a:spcPts val="0"/>
                        </a:spcAft>
                        <a:buClr>
                          <a:srgbClr val="144194"/>
                        </a:buClr>
                        <a:buSzPts val="1100"/>
                        <a:buFont typeface="Calibri"/>
                        <a:buNone/>
                        <a:defRPr/>
                      </a:pPr>
                      <a:r>
                        <a:rPr sz="1100" b="1" u="none" strike="noStrike" cap="none">
                          <a:solidFill>
                            <a:srgbClr val="7F7F7F"/>
                          </a:solidFill>
                          <a:latin typeface="Trebuchet MS"/>
                          <a:ea typeface="Trebuchet MS"/>
                          <a:cs typeface="Trebuchet MS"/>
                        </a:rPr>
                        <a:t>INDICATOR</a:t>
                      </a:r>
                      <a:endParaRPr sz="1400" b="1" u="none" strike="noStrike" cap="none">
                        <a:solidFill>
                          <a:srgbClr val="7F7F7F"/>
                        </a:solidFill>
                        <a:latin typeface="Trebuchet MS"/>
                        <a:ea typeface="Trebuchet MS"/>
                        <a:cs typeface="Trebuchet MS"/>
                      </a:endParaRPr>
                    </a:p>
                  </a:txBody>
                  <a:tcPr marL="51425" marR="51425" marT="25725" marB="25725"/>
                </a:tc>
                <a:extLst>
                  <a:ext uri="{0D108BD9-81ED-4DB2-BD59-A6C34878D82A}">
                    <a16:rowId xmlns:a16="http://schemas.microsoft.com/office/drawing/2014/main" val="10000"/>
                  </a:ext>
                </a:extLst>
              </a:tr>
              <a:tr h="302461">
                <a:tc>
                  <a:txBody>
                    <a:bodyPr/>
                    <a:lstStyle/>
                    <a:p>
                      <a:pPr marL="0" marR="0" lvl="0" indent="0" algn="l" rtl="0">
                        <a:lnSpc>
                          <a:spcPct val="100000"/>
                        </a:lnSpc>
                        <a:spcBef>
                          <a:spcPts val="0"/>
                        </a:spcBef>
                        <a:spcAft>
                          <a:spcPts val="0"/>
                        </a:spcAft>
                        <a:buClr>
                          <a:srgbClr val="000000"/>
                        </a:buClr>
                        <a:buSzPts val="1400"/>
                        <a:buFont typeface="Trebuchet MS"/>
                        <a:buNone/>
                        <a:defRPr/>
                      </a:pPr>
                      <a:r>
                        <a:rPr lang="en-GB" sz="1100" u="none" strike="noStrike" cap="none" dirty="0">
                          <a:solidFill>
                            <a:srgbClr val="7F7F7F"/>
                          </a:solidFill>
                          <a:latin typeface="Trebuchet MS"/>
                          <a:ea typeface="Trebuchet MS"/>
                          <a:cs typeface="Trebuchet MS"/>
                        </a:rPr>
                        <a:t>Soil stress</a:t>
                      </a:r>
                      <a:endParaRPr sz="1400" u="none" strike="noStrike" cap="none" dirty="0">
                        <a:solidFill>
                          <a:srgbClr val="7F7F7F"/>
                        </a:solidFill>
                        <a:latin typeface="Trebuchet MS"/>
                        <a:ea typeface="Trebuchet MS"/>
                        <a:cs typeface="Trebuchet MS"/>
                      </a:endParaRPr>
                    </a:p>
                  </a:txBody>
                  <a:tcPr marL="51425" marR="51425" marT="25725" marB="25725"/>
                </a:tc>
                <a:tc>
                  <a:txBody>
                    <a:bodyPr/>
                    <a:lstStyle/>
                    <a:p>
                      <a:pPr marL="0" marR="0" lvl="0" indent="0" algn="l" rtl="0">
                        <a:lnSpc>
                          <a:spcPct val="100000"/>
                        </a:lnSpc>
                        <a:spcBef>
                          <a:spcPts val="0"/>
                        </a:spcBef>
                        <a:spcAft>
                          <a:spcPts val="0"/>
                        </a:spcAft>
                        <a:buClr>
                          <a:srgbClr val="144194"/>
                        </a:buClr>
                        <a:buSzPts val="1100"/>
                        <a:buFont typeface="Calibri"/>
                        <a:buNone/>
                        <a:defRPr/>
                      </a:pPr>
                      <a:r>
                        <a:rPr lang="en-GB" sz="1100" u="none" strike="noStrike" cap="none" dirty="0">
                          <a:solidFill>
                            <a:srgbClr val="7F7F7F"/>
                          </a:solidFill>
                          <a:latin typeface="Trebuchet MS"/>
                          <a:ea typeface="Trebuchet MS"/>
                          <a:cs typeface="Trebuchet MS"/>
                        </a:rPr>
                        <a:t>Soil moisture stress</a:t>
                      </a:r>
                      <a:endParaRPr sz="1400" u="none" strike="noStrike" cap="none" dirty="0">
                        <a:solidFill>
                          <a:srgbClr val="7F7F7F"/>
                        </a:solidFill>
                        <a:latin typeface="Trebuchet MS"/>
                        <a:ea typeface="Trebuchet MS"/>
                        <a:cs typeface="Trebuchet MS"/>
                      </a:endParaRPr>
                    </a:p>
                  </a:txBody>
                  <a:tcPr marL="51425" marR="51425" marT="25725" marB="25725"/>
                </a:tc>
                <a:extLst>
                  <a:ext uri="{0D108BD9-81ED-4DB2-BD59-A6C34878D82A}">
                    <a16:rowId xmlns:a16="http://schemas.microsoft.com/office/drawing/2014/main" val="10001"/>
                  </a:ext>
                </a:extLst>
              </a:tr>
              <a:tr h="367990">
                <a:tc>
                  <a:txBody>
                    <a:bodyPr/>
                    <a:lstStyle/>
                    <a:p>
                      <a:pPr marL="0" marR="0" lvl="0" indent="0" algn="l" rtl="0">
                        <a:lnSpc>
                          <a:spcPct val="100000"/>
                        </a:lnSpc>
                        <a:spcBef>
                          <a:spcPts val="0"/>
                        </a:spcBef>
                        <a:spcAft>
                          <a:spcPts val="0"/>
                        </a:spcAft>
                        <a:buClr>
                          <a:srgbClr val="000000"/>
                        </a:buClr>
                        <a:buSzPts val="1400"/>
                        <a:buFont typeface="Trebuchet MS"/>
                        <a:buNone/>
                        <a:defRPr/>
                      </a:pPr>
                      <a:r>
                        <a:rPr lang="en-GB" sz="1100" u="none" strike="noStrike" cap="none" dirty="0">
                          <a:solidFill>
                            <a:srgbClr val="7F7F7F"/>
                          </a:solidFill>
                          <a:latin typeface="Trebuchet MS"/>
                          <a:ea typeface="Trebuchet MS"/>
                          <a:cs typeface="Trebuchet MS"/>
                        </a:rPr>
                        <a:t>Endangered species</a:t>
                      </a:r>
                      <a:endParaRPr sz="1400" u="none" strike="noStrike" cap="none" dirty="0">
                        <a:solidFill>
                          <a:srgbClr val="7F7F7F"/>
                        </a:solidFill>
                        <a:latin typeface="Trebuchet MS"/>
                        <a:ea typeface="Trebuchet MS"/>
                        <a:cs typeface="Trebuchet MS"/>
                      </a:endParaRPr>
                    </a:p>
                  </a:txBody>
                  <a:tcPr marL="51425" marR="51425" marT="25725" marB="25725"/>
                </a:tc>
                <a:tc>
                  <a:txBody>
                    <a:bodyPr/>
                    <a:lstStyle/>
                    <a:p>
                      <a:pPr marL="0" marR="0" lvl="0" indent="0" algn="l" rtl="0">
                        <a:lnSpc>
                          <a:spcPct val="100000"/>
                        </a:lnSpc>
                        <a:spcBef>
                          <a:spcPts val="0"/>
                        </a:spcBef>
                        <a:spcAft>
                          <a:spcPts val="0"/>
                        </a:spcAft>
                        <a:buClr>
                          <a:srgbClr val="000000"/>
                        </a:buClr>
                        <a:buSzPts val="1400"/>
                        <a:buFont typeface="Trebuchet MS"/>
                        <a:buNone/>
                        <a:defRPr/>
                      </a:pPr>
                      <a:r>
                        <a:rPr lang="en-GB" sz="1100" u="none" strike="noStrike" cap="none" dirty="0">
                          <a:solidFill>
                            <a:srgbClr val="7F7F7F"/>
                          </a:solidFill>
                          <a:latin typeface="Trebuchet MS"/>
                          <a:ea typeface="Trebuchet MS"/>
                          <a:cs typeface="Trebuchet MS"/>
                        </a:rPr>
                        <a:t>Number of endangered species</a:t>
                      </a:r>
                      <a:endParaRPr sz="1400" u="none" strike="noStrike" cap="none" dirty="0">
                        <a:solidFill>
                          <a:srgbClr val="7F7F7F"/>
                        </a:solidFill>
                        <a:latin typeface="Trebuchet MS"/>
                        <a:ea typeface="Trebuchet MS"/>
                        <a:cs typeface="Trebuchet MS"/>
                      </a:endParaRPr>
                    </a:p>
                  </a:txBody>
                  <a:tcPr marL="51425" marR="51425" marT="25725" marB="25725"/>
                </a:tc>
                <a:extLst>
                  <a:ext uri="{0D108BD9-81ED-4DB2-BD59-A6C34878D82A}">
                    <a16:rowId xmlns:a16="http://schemas.microsoft.com/office/drawing/2014/main" val="10002"/>
                  </a:ext>
                </a:extLst>
              </a:tr>
              <a:tr h="512825">
                <a:tc>
                  <a:txBody>
                    <a:bodyPr/>
                    <a:lstStyle/>
                    <a:p>
                      <a:pPr marL="0" marR="0" lvl="0" indent="0" algn="l" rtl="0">
                        <a:lnSpc>
                          <a:spcPct val="100000"/>
                        </a:lnSpc>
                        <a:spcBef>
                          <a:spcPts val="0"/>
                        </a:spcBef>
                        <a:spcAft>
                          <a:spcPts val="0"/>
                        </a:spcAft>
                        <a:buClr>
                          <a:srgbClr val="000000"/>
                        </a:buClr>
                        <a:buSzPts val="1400"/>
                        <a:buFont typeface="Trebuchet MS"/>
                        <a:buNone/>
                        <a:defRPr/>
                      </a:pPr>
                      <a:r>
                        <a:rPr lang="en-GB" sz="1100" u="none" strike="noStrike" cap="none" dirty="0">
                          <a:solidFill>
                            <a:srgbClr val="7F7F7F"/>
                          </a:solidFill>
                          <a:latin typeface="Trebuchet MS"/>
                          <a:ea typeface="Trebuchet MS"/>
                          <a:cs typeface="Trebuchet MS"/>
                        </a:rPr>
                        <a:t>Protected urban green spaces</a:t>
                      </a:r>
                      <a:endParaRPr sz="1400" u="none" strike="noStrike" cap="none" dirty="0">
                        <a:solidFill>
                          <a:srgbClr val="7F7F7F"/>
                        </a:solidFill>
                        <a:latin typeface="Trebuchet MS"/>
                        <a:ea typeface="Trebuchet MS"/>
                        <a:cs typeface="Trebuchet MS"/>
                      </a:endParaRPr>
                    </a:p>
                  </a:txBody>
                  <a:tcPr marL="51425" marR="51425" marT="25725" marB="25725"/>
                </a:tc>
                <a:tc>
                  <a:txBody>
                    <a:bodyPr/>
                    <a:lstStyle/>
                    <a:p>
                      <a:pPr marL="0" marR="0" lvl="0" indent="0" algn="l" rtl="0">
                        <a:lnSpc>
                          <a:spcPct val="100000"/>
                        </a:lnSpc>
                        <a:spcBef>
                          <a:spcPts val="0"/>
                        </a:spcBef>
                        <a:spcAft>
                          <a:spcPts val="0"/>
                        </a:spcAft>
                        <a:buClr>
                          <a:srgbClr val="144194"/>
                        </a:buClr>
                        <a:buSzPts val="1100"/>
                        <a:buFont typeface="Calibri"/>
                        <a:buNone/>
                        <a:defRPr/>
                      </a:pPr>
                      <a:r>
                        <a:rPr lang="en-GB" sz="1100" u="none" strike="noStrike" cap="none" dirty="0">
                          <a:solidFill>
                            <a:srgbClr val="7F7F7F"/>
                          </a:solidFill>
                          <a:latin typeface="Trebuchet MS"/>
                          <a:ea typeface="Trebuchet MS"/>
                          <a:cs typeface="Trebuchet MS"/>
                        </a:rPr>
                        <a:t>Percentage of watered urban green spaces</a:t>
                      </a:r>
                      <a:endParaRPr sz="1100" u="none" strike="noStrike" cap="none" dirty="0">
                        <a:solidFill>
                          <a:srgbClr val="7F7F7F"/>
                        </a:solidFill>
                        <a:latin typeface="Trebuchet MS"/>
                        <a:ea typeface="Trebuchet MS"/>
                        <a:cs typeface="Trebuchet MS"/>
                      </a:endParaRPr>
                    </a:p>
                  </a:txBody>
                  <a:tcPr marL="51425" marR="51425" marT="25725" marB="25725"/>
                </a:tc>
                <a:extLst>
                  <a:ext uri="{0D108BD9-81ED-4DB2-BD59-A6C34878D82A}">
                    <a16:rowId xmlns:a16="http://schemas.microsoft.com/office/drawing/2014/main" val="10005"/>
                  </a:ext>
                </a:extLst>
              </a:tr>
            </a:tbl>
          </a:graphicData>
        </a:graphic>
      </p:graphicFrame>
      <p:sp>
        <p:nvSpPr>
          <p:cNvPr id="694896413" name="Google Shape;198;p10">
            <a:extLst>
              <a:ext uri="{FF2B5EF4-FFF2-40B4-BE49-F238E27FC236}">
                <a16:creationId xmlns:a16="http://schemas.microsoft.com/office/drawing/2014/main" id="{D1172F1A-8F9A-4061-0FDD-18C0954B49A7}"/>
              </a:ext>
            </a:extLst>
          </p:cNvPr>
          <p:cNvSpPr/>
          <p:nvPr/>
        </p:nvSpPr>
        <p:spPr bwMode="auto">
          <a:xfrm>
            <a:off x="6946322" y="3405710"/>
            <a:ext cx="961650" cy="392400"/>
          </a:xfrm>
          <a:prstGeom prst="rect">
            <a:avLst/>
          </a:prstGeom>
          <a:noFill/>
          <a:ln w="25400" cap="flat" cmpd="sng">
            <a:solidFill>
              <a:srgbClr val="FF0000"/>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125"/>
              <a:buFont typeface="Arial"/>
              <a:buNone/>
              <a:defRPr/>
            </a:pPr>
            <a:endParaRPr sz="1150" b="0" i="0" u="none" strike="noStrike" cap="none">
              <a:solidFill>
                <a:srgbClr val="FFFFFF"/>
              </a:solidFill>
              <a:latin typeface="Trebuchet MS"/>
              <a:ea typeface="Trebuchet MS"/>
              <a:cs typeface="Trebuchet MS"/>
            </a:endParaRPr>
          </a:p>
        </p:txBody>
      </p:sp>
      <p:sp>
        <p:nvSpPr>
          <p:cNvPr id="2048818210" name="Google Shape;199;p10">
            <a:extLst>
              <a:ext uri="{FF2B5EF4-FFF2-40B4-BE49-F238E27FC236}">
                <a16:creationId xmlns:a16="http://schemas.microsoft.com/office/drawing/2014/main" id="{8255786D-593D-769E-D0E6-994461CFB4C3}"/>
              </a:ext>
            </a:extLst>
          </p:cNvPr>
          <p:cNvSpPr txBox="1"/>
          <p:nvPr/>
        </p:nvSpPr>
        <p:spPr bwMode="auto">
          <a:xfrm>
            <a:off x="694106" y="387219"/>
            <a:ext cx="3956100" cy="461100"/>
          </a:xfrm>
          <a:prstGeom prst="rect">
            <a:avLst/>
          </a:prstGeom>
          <a:noFill/>
          <a:ln>
            <a:noFill/>
          </a:ln>
        </p:spPr>
        <p:txBody>
          <a:bodyPr spcFirstLastPara="1" wrap="square" lIns="68550" tIns="34275" rIns="68550" bIns="34275" anchor="ctr" anchorCtr="0">
            <a:normAutofit/>
          </a:bodyPr>
          <a:lstStyle/>
          <a:p>
            <a:pPr marL="162000" marR="0" lvl="0" indent="0" algn="l" rtl="0">
              <a:lnSpc>
                <a:spcPct val="100000"/>
              </a:lnSpc>
              <a:spcBef>
                <a:spcPts val="0"/>
              </a:spcBef>
              <a:spcAft>
                <a:spcPts val="0"/>
              </a:spcAft>
              <a:buClr>
                <a:srgbClr val="000000"/>
              </a:buClr>
              <a:buSzPts val="2100"/>
              <a:buFont typeface="Arial"/>
              <a:buNone/>
              <a:defRPr/>
            </a:pPr>
            <a:r>
              <a:rPr sz="2100" b="1" i="0" u="none" strike="noStrike" cap="none">
                <a:solidFill>
                  <a:srgbClr val="70AD47"/>
                </a:solidFill>
                <a:latin typeface="Trebuchet MS"/>
                <a:ea typeface="Trebuchet MS"/>
                <a:cs typeface="Trebuchet MS"/>
              </a:rPr>
              <a:t>VULNERABILITY ASSESSMENT</a:t>
            </a:r>
          </a:p>
        </p:txBody>
      </p:sp>
      <p:grpSp>
        <p:nvGrpSpPr>
          <p:cNvPr id="21" name="Group 20">
            <a:extLst>
              <a:ext uri="{FF2B5EF4-FFF2-40B4-BE49-F238E27FC236}">
                <a16:creationId xmlns:a16="http://schemas.microsoft.com/office/drawing/2014/main" id="{0CEF1F67-58FA-9CE8-2557-A49738A388E2}"/>
              </a:ext>
            </a:extLst>
          </p:cNvPr>
          <p:cNvGrpSpPr/>
          <p:nvPr/>
        </p:nvGrpSpPr>
        <p:grpSpPr>
          <a:xfrm>
            <a:off x="4933332" y="523712"/>
            <a:ext cx="4121838" cy="4096075"/>
            <a:chOff x="4158569" y="295948"/>
            <a:chExt cx="4121838" cy="4096075"/>
          </a:xfrm>
        </p:grpSpPr>
        <p:sp>
          <p:nvSpPr>
            <p:cNvPr id="22" name="TextBox 21">
              <a:extLst>
                <a:ext uri="{FF2B5EF4-FFF2-40B4-BE49-F238E27FC236}">
                  <a16:creationId xmlns:a16="http://schemas.microsoft.com/office/drawing/2014/main" id="{9B3DC9CC-09BB-DD33-2FC4-4CAE7E01D645}"/>
                </a:ext>
              </a:extLst>
            </p:cNvPr>
            <p:cNvSpPr txBox="1"/>
            <p:nvPr/>
          </p:nvSpPr>
          <p:spPr>
            <a:xfrm>
              <a:off x="5528723" y="295948"/>
              <a:ext cx="1224960" cy="246221"/>
            </a:xfrm>
            <a:prstGeom prst="rect">
              <a:avLst/>
            </a:prstGeom>
            <a:noFill/>
          </p:spPr>
          <p:txBody>
            <a:bodyPr wrap="square" rtlCol="0">
              <a:spAutoFit/>
            </a:bodyPr>
            <a:lstStyle/>
            <a:p>
              <a:pPr algn="ctr"/>
              <a:r>
                <a:rPr lang="en-GB" sz="1000" b="1" dirty="0"/>
                <a:t>HAZARD</a:t>
              </a:r>
            </a:p>
          </p:txBody>
        </p:sp>
        <p:grpSp>
          <p:nvGrpSpPr>
            <p:cNvPr id="23" name="Group 22">
              <a:extLst>
                <a:ext uri="{FF2B5EF4-FFF2-40B4-BE49-F238E27FC236}">
                  <a16:creationId xmlns:a16="http://schemas.microsoft.com/office/drawing/2014/main" id="{D2EA0EE9-F0AF-1428-9565-B026C4777A17}"/>
                </a:ext>
              </a:extLst>
            </p:cNvPr>
            <p:cNvGrpSpPr/>
            <p:nvPr/>
          </p:nvGrpSpPr>
          <p:grpSpPr>
            <a:xfrm>
              <a:off x="4158569" y="519960"/>
              <a:ext cx="4121838" cy="3872063"/>
              <a:chOff x="4158569" y="519960"/>
              <a:chExt cx="4121838" cy="3872063"/>
            </a:xfrm>
          </p:grpSpPr>
          <p:sp>
            <p:nvSpPr>
              <p:cNvPr id="24" name="Rectangle 23">
                <a:extLst>
                  <a:ext uri="{FF2B5EF4-FFF2-40B4-BE49-F238E27FC236}">
                    <a16:creationId xmlns:a16="http://schemas.microsoft.com/office/drawing/2014/main" id="{EC1B9EFF-7C9E-23B2-E221-EBCABCE8663C}"/>
                  </a:ext>
                </a:extLst>
              </p:cNvPr>
              <p:cNvSpPr/>
              <p:nvPr/>
            </p:nvSpPr>
            <p:spPr>
              <a:xfrm>
                <a:off x="5637583" y="519960"/>
                <a:ext cx="1007241" cy="461100"/>
              </a:xfrm>
              <a:prstGeom prst="rect">
                <a:avLst/>
              </a:prstGeom>
              <a:solidFill>
                <a:srgbClr val="15608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DROUGHT</a:t>
                </a:r>
              </a:p>
            </p:txBody>
          </p:sp>
          <p:sp>
            <p:nvSpPr>
              <p:cNvPr id="25" name="Rectangle 24">
                <a:extLst>
                  <a:ext uri="{FF2B5EF4-FFF2-40B4-BE49-F238E27FC236}">
                    <a16:creationId xmlns:a16="http://schemas.microsoft.com/office/drawing/2014/main" id="{F4FC2BFF-7BCB-E0D2-7F70-42968414105D}"/>
                  </a:ext>
                </a:extLst>
              </p:cNvPr>
              <p:cNvSpPr/>
              <p:nvPr/>
            </p:nvSpPr>
            <p:spPr bwMode="auto">
              <a:xfrm>
                <a:off x="5430046" y="1376631"/>
                <a:ext cx="1422315" cy="521094"/>
              </a:xfrm>
              <a:prstGeom prst="rect">
                <a:avLst/>
              </a:prstGeom>
              <a:solidFill>
                <a:srgbClr val="ED7D3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DAMAGE RISK FOR STREET TREES</a:t>
                </a:r>
              </a:p>
            </p:txBody>
          </p:sp>
          <p:cxnSp>
            <p:nvCxnSpPr>
              <p:cNvPr id="26" name="Straight Arrow Connector 25">
                <a:extLst>
                  <a:ext uri="{FF2B5EF4-FFF2-40B4-BE49-F238E27FC236}">
                    <a16:creationId xmlns:a16="http://schemas.microsoft.com/office/drawing/2014/main" id="{32A74F84-8821-27E7-A6FE-C72477F4D156}"/>
                  </a:ext>
                </a:extLst>
              </p:cNvPr>
              <p:cNvCxnSpPr>
                <a:cxnSpLocks/>
                <a:stCxn id="24" idx="2"/>
                <a:endCxn id="25" idx="0"/>
              </p:cNvCxnSpPr>
              <p:nvPr/>
            </p:nvCxnSpPr>
            <p:spPr>
              <a:xfrm>
                <a:off x="6141204" y="981060"/>
                <a:ext cx="0" cy="395571"/>
              </a:xfrm>
              <a:prstGeom prst="straightConnector1">
                <a:avLst/>
              </a:prstGeom>
              <a:ln w="19050">
                <a:solidFill>
                  <a:srgbClr val="ED7D3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0B652F6A-A905-55B5-AFEC-3C691CE05639}"/>
                  </a:ext>
                </a:extLst>
              </p:cNvPr>
              <p:cNvCxnSpPr>
                <a:cxnSpLocks/>
                <a:stCxn id="32" idx="3"/>
              </p:cNvCxnSpPr>
              <p:nvPr/>
            </p:nvCxnSpPr>
            <p:spPr>
              <a:xfrm>
                <a:off x="5565918" y="2838479"/>
                <a:ext cx="575285" cy="0"/>
              </a:xfrm>
              <a:prstGeom prst="straightConnector1">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F3E06278-C1B0-130B-959D-EFB316766C0F}"/>
                  </a:ext>
                </a:extLst>
              </p:cNvPr>
              <p:cNvSpPr txBox="1"/>
              <p:nvPr/>
            </p:nvSpPr>
            <p:spPr bwMode="auto">
              <a:xfrm>
                <a:off x="4158569" y="3122115"/>
                <a:ext cx="1657503" cy="246221"/>
              </a:xfrm>
              <a:prstGeom prst="rect">
                <a:avLst/>
              </a:prstGeom>
              <a:noFill/>
            </p:spPr>
            <p:txBody>
              <a:bodyPr wrap="square" rtlCol="0">
                <a:spAutoFit/>
              </a:bodyPr>
              <a:lstStyle/>
              <a:p>
                <a:pPr algn="ctr"/>
                <a:r>
                  <a:rPr lang="en-GB" sz="1000" b="1" dirty="0"/>
                  <a:t>EXPOSED ELEMENT</a:t>
                </a:r>
              </a:p>
            </p:txBody>
          </p:sp>
          <p:sp>
            <p:nvSpPr>
              <p:cNvPr id="29" name="TextBox 28">
                <a:extLst>
                  <a:ext uri="{FF2B5EF4-FFF2-40B4-BE49-F238E27FC236}">
                    <a16:creationId xmlns:a16="http://schemas.microsoft.com/office/drawing/2014/main" id="{3469878D-3342-49FB-71EE-38F3D38507A6}"/>
                  </a:ext>
                </a:extLst>
              </p:cNvPr>
              <p:cNvSpPr txBox="1"/>
              <p:nvPr/>
            </p:nvSpPr>
            <p:spPr bwMode="auto">
              <a:xfrm>
                <a:off x="6831391" y="1514067"/>
                <a:ext cx="1422315" cy="246221"/>
              </a:xfrm>
              <a:prstGeom prst="rect">
                <a:avLst/>
              </a:prstGeom>
              <a:noFill/>
            </p:spPr>
            <p:txBody>
              <a:bodyPr wrap="square" rtlCol="0">
                <a:spAutoFit/>
              </a:bodyPr>
              <a:lstStyle/>
              <a:p>
                <a:pPr algn="ctr"/>
                <a:r>
                  <a:rPr lang="en-GB" sz="1000" b="1" dirty="0"/>
                  <a:t>RISK CATEGORY</a:t>
                </a:r>
              </a:p>
            </p:txBody>
          </p:sp>
          <p:sp>
            <p:nvSpPr>
              <p:cNvPr id="30" name="Rectangle 29">
                <a:extLst>
                  <a:ext uri="{FF2B5EF4-FFF2-40B4-BE49-F238E27FC236}">
                    <a16:creationId xmlns:a16="http://schemas.microsoft.com/office/drawing/2014/main" id="{852BFD0C-9536-0460-D2A7-BB687EB0E051}"/>
                  </a:ext>
                </a:extLst>
              </p:cNvPr>
              <p:cNvSpPr/>
              <p:nvPr/>
            </p:nvSpPr>
            <p:spPr bwMode="auto">
              <a:xfrm>
                <a:off x="5535998" y="3932856"/>
                <a:ext cx="1217685" cy="459167"/>
              </a:xfrm>
              <a:prstGeom prst="rect">
                <a:avLst/>
              </a:prstGeom>
              <a:solidFill>
                <a:srgbClr val="C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RISK ASSESSMENT RESULT</a:t>
                </a:r>
              </a:p>
            </p:txBody>
          </p:sp>
          <p:cxnSp>
            <p:nvCxnSpPr>
              <p:cNvPr id="31" name="Straight Arrow Connector 30">
                <a:extLst>
                  <a:ext uri="{FF2B5EF4-FFF2-40B4-BE49-F238E27FC236}">
                    <a16:creationId xmlns:a16="http://schemas.microsoft.com/office/drawing/2014/main" id="{4A2BD381-251A-9D36-335F-E1F2C3EDB13C}"/>
                  </a:ext>
                </a:extLst>
              </p:cNvPr>
              <p:cNvCxnSpPr>
                <a:cxnSpLocks/>
                <a:stCxn id="25" idx="2"/>
                <a:endCxn id="30" idx="0"/>
              </p:cNvCxnSpPr>
              <p:nvPr/>
            </p:nvCxnSpPr>
            <p:spPr bwMode="auto">
              <a:xfrm>
                <a:off x="6141204" y="1897725"/>
                <a:ext cx="3637" cy="203513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F533A288-6B78-CAE7-CF06-CBBC0FD74997}"/>
                  </a:ext>
                </a:extLst>
              </p:cNvPr>
              <p:cNvSpPr/>
              <p:nvPr/>
            </p:nvSpPr>
            <p:spPr bwMode="auto">
              <a:xfrm>
                <a:off x="4430365" y="2592887"/>
                <a:ext cx="1135553" cy="491184"/>
              </a:xfrm>
              <a:prstGeom prst="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STREET TREES</a:t>
                </a:r>
              </a:p>
            </p:txBody>
          </p:sp>
          <p:cxnSp>
            <p:nvCxnSpPr>
              <p:cNvPr id="33" name="Connector: Elbow 32">
                <a:extLst>
                  <a:ext uri="{FF2B5EF4-FFF2-40B4-BE49-F238E27FC236}">
                    <a16:creationId xmlns:a16="http://schemas.microsoft.com/office/drawing/2014/main" id="{2037566B-E4C0-ABE1-4C0F-50445FE74CC6}"/>
                  </a:ext>
                </a:extLst>
              </p:cNvPr>
              <p:cNvCxnSpPr>
                <a:cxnSpLocks/>
                <a:stCxn id="32" idx="0"/>
                <a:endCxn id="25" idx="1"/>
              </p:cNvCxnSpPr>
              <p:nvPr/>
            </p:nvCxnSpPr>
            <p:spPr>
              <a:xfrm rot="5400000" flipH="1" flipV="1">
                <a:off x="4736240" y="1899081"/>
                <a:ext cx="955709" cy="431904"/>
              </a:xfrm>
              <a:prstGeom prst="bentConnector2">
                <a:avLst/>
              </a:prstGeom>
              <a:ln w="19050"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4" name="Rectangle 33">
                <a:extLst>
                  <a:ext uri="{FF2B5EF4-FFF2-40B4-BE49-F238E27FC236}">
                    <a16:creationId xmlns:a16="http://schemas.microsoft.com/office/drawing/2014/main" id="{690E3514-9CEE-7465-449B-5A1FAC462A12}"/>
                  </a:ext>
                </a:extLst>
              </p:cNvPr>
              <p:cNvSpPr/>
              <p:nvPr/>
            </p:nvSpPr>
            <p:spPr bwMode="auto">
              <a:xfrm>
                <a:off x="6597745" y="2562822"/>
                <a:ext cx="1252360" cy="551315"/>
              </a:xfrm>
              <a:prstGeom prst="rect">
                <a:avLst/>
              </a:prstGeom>
              <a:solidFill>
                <a:srgbClr val="70AD47"/>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VULNERABILITY</a:t>
                </a:r>
              </a:p>
            </p:txBody>
          </p:sp>
          <p:sp>
            <p:nvSpPr>
              <p:cNvPr id="35" name="Rectangle 34">
                <a:extLst>
                  <a:ext uri="{FF2B5EF4-FFF2-40B4-BE49-F238E27FC236}">
                    <a16:creationId xmlns:a16="http://schemas.microsoft.com/office/drawing/2014/main" id="{482922D8-EF89-01F8-3D2A-44C9C63D519E}"/>
                  </a:ext>
                </a:extLst>
              </p:cNvPr>
              <p:cNvSpPr/>
              <p:nvPr/>
            </p:nvSpPr>
            <p:spPr bwMode="auto">
              <a:xfrm>
                <a:off x="6214521" y="3245512"/>
                <a:ext cx="860605" cy="261610"/>
              </a:xfrm>
              <a:prstGeom prst="rect">
                <a:avLst/>
              </a:prstGeom>
              <a:solidFill>
                <a:srgbClr val="70AD47"/>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Sensitivity</a:t>
                </a:r>
              </a:p>
            </p:txBody>
          </p:sp>
          <p:sp>
            <p:nvSpPr>
              <p:cNvPr id="36" name="Rectangle 35">
                <a:extLst>
                  <a:ext uri="{FF2B5EF4-FFF2-40B4-BE49-F238E27FC236}">
                    <a16:creationId xmlns:a16="http://schemas.microsoft.com/office/drawing/2014/main" id="{6D758CD1-B3C3-F081-EB34-797DE9230FE8}"/>
                  </a:ext>
                </a:extLst>
              </p:cNvPr>
              <p:cNvSpPr/>
              <p:nvPr/>
            </p:nvSpPr>
            <p:spPr bwMode="auto">
              <a:xfrm>
                <a:off x="7419802" y="3210202"/>
                <a:ext cx="860605" cy="332229"/>
              </a:xfrm>
              <a:prstGeom prst="rect">
                <a:avLst/>
              </a:prstGeom>
              <a:solidFill>
                <a:srgbClr val="70AD47"/>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Adaptive capacity</a:t>
                </a:r>
              </a:p>
            </p:txBody>
          </p:sp>
          <p:cxnSp>
            <p:nvCxnSpPr>
              <p:cNvPr id="37" name="Connector: Elbow 36">
                <a:extLst>
                  <a:ext uri="{FF2B5EF4-FFF2-40B4-BE49-F238E27FC236}">
                    <a16:creationId xmlns:a16="http://schemas.microsoft.com/office/drawing/2014/main" id="{D7C39D9F-7259-ED53-BC9B-4524E53B2B58}"/>
                  </a:ext>
                </a:extLst>
              </p:cNvPr>
              <p:cNvCxnSpPr>
                <a:cxnSpLocks/>
                <a:stCxn id="34" idx="2"/>
                <a:endCxn id="35" idx="3"/>
              </p:cNvCxnSpPr>
              <p:nvPr/>
            </p:nvCxnSpPr>
            <p:spPr>
              <a:xfrm rot="5400000">
                <a:off x="7018436" y="3170828"/>
                <a:ext cx="262180" cy="148799"/>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38" name="Connector: Elbow 37">
                <a:extLst>
                  <a:ext uri="{FF2B5EF4-FFF2-40B4-BE49-F238E27FC236}">
                    <a16:creationId xmlns:a16="http://schemas.microsoft.com/office/drawing/2014/main" id="{55621A87-9684-08A7-5F0C-FE58A49EE152}"/>
                  </a:ext>
                </a:extLst>
              </p:cNvPr>
              <p:cNvCxnSpPr>
                <a:cxnSpLocks/>
                <a:stCxn id="34" idx="2"/>
                <a:endCxn id="36" idx="1"/>
              </p:cNvCxnSpPr>
              <p:nvPr/>
            </p:nvCxnSpPr>
            <p:spPr bwMode="auto">
              <a:xfrm rot="16200000" flipH="1">
                <a:off x="7190773" y="3147288"/>
                <a:ext cx="262180" cy="195877"/>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8E6E2711-1E61-2FDA-F199-964A52887877}"/>
                  </a:ext>
                </a:extLst>
              </p:cNvPr>
              <p:cNvCxnSpPr>
                <a:cxnSpLocks/>
                <a:stCxn id="34" idx="1"/>
              </p:cNvCxnSpPr>
              <p:nvPr/>
            </p:nvCxnSpPr>
            <p:spPr>
              <a:xfrm flipH="1">
                <a:off x="6141203" y="2838480"/>
                <a:ext cx="456542" cy="8928"/>
              </a:xfrm>
              <a:prstGeom prst="straightConnector1">
                <a:avLst/>
              </a:prstGeom>
              <a:ln w="19050">
                <a:solidFill>
                  <a:srgbClr val="70AD47"/>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2131065815" name="Google Shape;197;p10">
            <a:extLst>
              <a:ext uri="{FF2B5EF4-FFF2-40B4-BE49-F238E27FC236}">
                <a16:creationId xmlns:a16="http://schemas.microsoft.com/office/drawing/2014/main" id="{90D52923-1741-9F0C-0E68-7CC8561CE170}"/>
              </a:ext>
            </a:extLst>
          </p:cNvPr>
          <p:cNvSpPr/>
          <p:nvPr/>
        </p:nvSpPr>
        <p:spPr bwMode="auto">
          <a:xfrm rot="2369770">
            <a:off x="4703822" y="2485381"/>
            <a:ext cx="2624957" cy="132997"/>
          </a:xfrm>
          <a:prstGeom prst="leftArrow">
            <a:avLst>
              <a:gd name="adj1" fmla="val 50000"/>
              <a:gd name="adj2" fmla="val 50000"/>
            </a:avLst>
          </a:prstGeom>
          <a:solidFill>
            <a:srgbClr val="FF0000"/>
          </a:solidFill>
          <a:ln w="25400" cap="flat" cmpd="sng">
            <a:solidFill>
              <a:srgbClr val="3C484A"/>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125"/>
              <a:buFont typeface="Arial"/>
              <a:buNone/>
              <a:defRPr/>
            </a:pPr>
            <a:endParaRPr sz="1150" b="0" i="0" u="none" strike="noStrike" cap="none">
              <a:solidFill>
                <a:srgbClr val="FFFFFF"/>
              </a:solidFill>
              <a:latin typeface="Trebuchet MS"/>
              <a:ea typeface="Trebuchet MS"/>
              <a:cs typeface="Trebuchet MS"/>
            </a:endParaRPr>
          </a:p>
        </p:txBody>
      </p:sp>
    </p:spTree>
    <p:extLst>
      <p:ext uri="{BB962C8B-B14F-4D97-AF65-F5344CB8AC3E}">
        <p14:creationId xmlns:p14="http://schemas.microsoft.com/office/powerpoint/2010/main" val="1556183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989AD0B3-5DA9-74A4-214A-DD39CCDB0257}"/>
            </a:ext>
          </a:extLst>
        </p:cNvPr>
        <p:cNvGrpSpPr/>
        <p:nvPr/>
      </p:nvGrpSpPr>
      <p:grpSpPr bwMode="auto">
        <a:xfrm>
          <a:off x="0" y="0"/>
          <a:ext cx="0" cy="0"/>
          <a:chOff x="0" y="0"/>
          <a:chExt cx="0" cy="0"/>
        </a:xfrm>
      </p:grpSpPr>
      <p:pic>
        <p:nvPicPr>
          <p:cNvPr id="1847971312" name="Google Shape;353;p18">
            <a:extLst>
              <a:ext uri="{FF2B5EF4-FFF2-40B4-BE49-F238E27FC236}">
                <a16:creationId xmlns:a16="http://schemas.microsoft.com/office/drawing/2014/main" id="{03BA0A34-2893-52EB-84D3-8DF7468B4E6D}"/>
              </a:ext>
            </a:extLst>
          </p:cNvPr>
          <p:cNvPicPr/>
          <p:nvPr/>
        </p:nvPicPr>
        <p:blipFill>
          <a:blip r:embed="rId3">
            <a:alphaModFix/>
          </a:blip>
          <a:srcRect l="9785" r="9793" b="14579"/>
          <a:stretch/>
        </p:blipFill>
        <p:spPr bwMode="auto">
          <a:xfrm>
            <a:off x="1734779" y="2323329"/>
            <a:ext cx="5674442" cy="1959956"/>
          </a:xfrm>
          <a:prstGeom prst="rect">
            <a:avLst/>
          </a:prstGeom>
          <a:noFill/>
          <a:ln>
            <a:noFill/>
          </a:ln>
        </p:spPr>
      </p:pic>
      <p:sp>
        <p:nvSpPr>
          <p:cNvPr id="1234237066" name="Google Shape;354;p18">
            <a:extLst>
              <a:ext uri="{FF2B5EF4-FFF2-40B4-BE49-F238E27FC236}">
                <a16:creationId xmlns:a16="http://schemas.microsoft.com/office/drawing/2014/main" id="{66A96CD1-2CB6-6AF5-63B6-3F8979C868D8}"/>
              </a:ext>
            </a:extLst>
          </p:cNvPr>
          <p:cNvSpPr txBox="1"/>
          <p:nvPr/>
        </p:nvSpPr>
        <p:spPr bwMode="auto">
          <a:xfrm>
            <a:off x="1640395" y="1900929"/>
            <a:ext cx="3191700" cy="422399"/>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chemeClr val="dk1"/>
              </a:buClr>
              <a:buSzPts val="1400"/>
              <a:buFont typeface="Arial"/>
              <a:buNone/>
              <a:defRPr/>
            </a:pPr>
            <a:r>
              <a:rPr sz="1400" b="1" i="0" u="none" strike="noStrike" cap="none">
                <a:solidFill>
                  <a:srgbClr val="70AD47"/>
                </a:solidFill>
                <a:latin typeface="Trebuchet MS"/>
                <a:ea typeface="Trebuchet MS"/>
                <a:cs typeface="Trebuchet MS"/>
              </a:rPr>
              <a:t>NORMALISATION INTERVAL</a:t>
            </a:r>
          </a:p>
        </p:txBody>
      </p:sp>
      <p:sp>
        <p:nvSpPr>
          <p:cNvPr id="1822833270" name="Google Shape;355;p18">
            <a:extLst>
              <a:ext uri="{FF2B5EF4-FFF2-40B4-BE49-F238E27FC236}">
                <a16:creationId xmlns:a16="http://schemas.microsoft.com/office/drawing/2014/main" id="{9B178D49-CC92-BC49-3477-3C9112C58510}"/>
              </a:ext>
            </a:extLst>
          </p:cNvPr>
          <p:cNvSpPr txBox="1"/>
          <p:nvPr/>
        </p:nvSpPr>
        <p:spPr bwMode="auto">
          <a:xfrm>
            <a:off x="299282" y="252850"/>
            <a:ext cx="6466200" cy="422399"/>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725"/>
              <a:buFont typeface="Arial"/>
              <a:buNone/>
              <a:defRPr/>
            </a:pPr>
            <a:r>
              <a:rPr lang="en-GB" sz="1750" b="1" i="0" u="none" strike="noStrike" cap="none">
                <a:solidFill>
                  <a:srgbClr val="70AD47"/>
                </a:solidFill>
                <a:latin typeface="Trebuchet MS"/>
                <a:ea typeface="Trebuchet MS"/>
                <a:cs typeface="Trebuchet MS"/>
              </a:rPr>
              <a:t>Normalisation</a:t>
            </a:r>
            <a:endParaRPr sz="1750" b="1" i="0" u="none" strike="noStrike" cap="none">
              <a:solidFill>
                <a:srgbClr val="70AD47"/>
              </a:solidFill>
              <a:latin typeface="Trebuchet MS"/>
              <a:ea typeface="Trebuchet MS"/>
              <a:cs typeface="Trebuchet MS"/>
            </a:endParaRPr>
          </a:p>
        </p:txBody>
      </p:sp>
      <p:sp>
        <p:nvSpPr>
          <p:cNvPr id="1783330806" name="Google Shape;356;p18">
            <a:extLst>
              <a:ext uri="{FF2B5EF4-FFF2-40B4-BE49-F238E27FC236}">
                <a16:creationId xmlns:a16="http://schemas.microsoft.com/office/drawing/2014/main" id="{A3D6553D-EEF3-D961-E0D0-75957B080F33}"/>
              </a:ext>
            </a:extLst>
          </p:cNvPr>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962642790" name="CuadroTexto 1">
            <a:extLst>
              <a:ext uri="{FF2B5EF4-FFF2-40B4-BE49-F238E27FC236}">
                <a16:creationId xmlns:a16="http://schemas.microsoft.com/office/drawing/2014/main" id="{544D40A1-3FE2-198E-FDE3-599B2D92E621}"/>
              </a:ext>
            </a:extLst>
          </p:cNvPr>
          <p:cNvSpPr txBox="1"/>
          <p:nvPr/>
        </p:nvSpPr>
        <p:spPr bwMode="auto">
          <a:xfrm>
            <a:off x="789039" y="851187"/>
            <a:ext cx="7565922" cy="1015663"/>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pPr algn="just">
              <a:defRPr/>
            </a:pPr>
            <a:r>
              <a:rPr lang="en-GB" sz="1200" b="1">
                <a:solidFill>
                  <a:schemeClr val="tx2"/>
                </a:solidFill>
                <a:latin typeface="Trebuchet MS"/>
                <a:ea typeface="Calibri"/>
                <a:cs typeface="Calibri"/>
              </a:rPr>
              <a:t>Normalization</a:t>
            </a:r>
            <a:r>
              <a:rPr lang="en-GB" sz="1200">
                <a:solidFill>
                  <a:schemeClr val="tx2"/>
                </a:solidFill>
                <a:latin typeface="Trebuchet MS"/>
                <a:ea typeface="Calibri"/>
                <a:cs typeface="Calibri"/>
              </a:rPr>
              <a:t> is a crucial step in this process, as it transforms diverse indicator values into a common scale, typically ranging from 0 to 1. This ensures that each indicator contributes proportionately and comparably to the overall resilience score, regardless of its original unit or magnitude. By applying normalization, we enable meaningful synthesis of data, facilitate benchmarking across different contexts, and support more transparent and objective decision-making in resilience evaluations.</a:t>
            </a:r>
            <a:endParaRPr/>
          </a:p>
        </p:txBody>
      </p:sp>
    </p:spTree>
    <p:extLst>
      <p:ext uri="{BB962C8B-B14F-4D97-AF65-F5344CB8AC3E}">
        <p14:creationId xmlns:p14="http://schemas.microsoft.com/office/powerpoint/2010/main" val="3925644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A79F106F-2B17-6221-2849-90AB9139482D}"/>
            </a:ext>
          </a:extLst>
        </p:cNvPr>
        <p:cNvGrpSpPr/>
        <p:nvPr/>
      </p:nvGrpSpPr>
      <p:grpSpPr bwMode="auto">
        <a:xfrm>
          <a:off x="0" y="0"/>
          <a:ext cx="0" cy="0"/>
          <a:chOff x="0" y="0"/>
          <a:chExt cx="0" cy="0"/>
        </a:xfrm>
      </p:grpSpPr>
      <p:sp>
        <p:nvSpPr>
          <p:cNvPr id="8399362" name="Google Shape;211;p12">
            <a:extLst>
              <a:ext uri="{FF2B5EF4-FFF2-40B4-BE49-F238E27FC236}">
                <a16:creationId xmlns:a16="http://schemas.microsoft.com/office/drawing/2014/main" id="{5C47F8AB-C0E2-2220-06D1-0C8059998147}"/>
              </a:ext>
            </a:extLst>
          </p:cNvPr>
          <p:cNvSpPr txBox="1"/>
          <p:nvPr/>
        </p:nvSpPr>
        <p:spPr bwMode="auto">
          <a:xfrm>
            <a:off x="620449" y="1140244"/>
            <a:ext cx="7674285" cy="3500699"/>
          </a:xfrm>
          <a:prstGeom prst="rect">
            <a:avLst/>
          </a:prstGeom>
          <a:noFill/>
          <a:ln>
            <a:noFill/>
          </a:ln>
        </p:spPr>
        <p:txBody>
          <a:bodyPr spcFirstLastPara="1" wrap="square" lIns="68550" tIns="34275" rIns="68550" bIns="34275" anchor="t" anchorCtr="0">
            <a:normAutofit/>
          </a:bodyPr>
          <a:lstStyle/>
          <a:p>
            <a:pPr marL="0" marR="0" lvl="0" indent="0" algn="l" rtl="0">
              <a:lnSpc>
                <a:spcPct val="90000"/>
              </a:lnSpc>
              <a:spcBef>
                <a:spcPts val="563"/>
              </a:spcBef>
              <a:spcAft>
                <a:spcPts val="0"/>
              </a:spcAft>
              <a:buClr>
                <a:srgbClr val="000000"/>
              </a:buClr>
              <a:buSzPts val="1500"/>
              <a:buFont typeface="Arial"/>
              <a:buNone/>
              <a:defRPr/>
            </a:pPr>
            <a:r>
              <a:rPr sz="1500" b="1" i="0" u="none" strike="noStrike" cap="none" dirty="0">
                <a:solidFill>
                  <a:srgbClr val="7F7F7F"/>
                </a:solidFill>
                <a:latin typeface="Trebuchet MS"/>
                <a:ea typeface="Trebuchet MS"/>
                <a:cs typeface="Trebuchet MS"/>
              </a:rPr>
              <a:t>Description:</a:t>
            </a:r>
          </a:p>
          <a:p>
            <a:pPr lvl="0">
              <a:lnSpc>
                <a:spcPct val="90000"/>
              </a:lnSpc>
              <a:spcBef>
                <a:spcPts val="563"/>
              </a:spcBef>
              <a:buSzPts val="1200"/>
              <a:defRPr/>
            </a:pPr>
            <a:r>
              <a:rPr lang="en-GB" sz="1200" dirty="0">
                <a:solidFill>
                  <a:srgbClr val="7F7F7F"/>
                </a:solidFill>
                <a:latin typeface="Trebuchet MS"/>
                <a:ea typeface="Trebuchet MS"/>
                <a:cs typeface="Trebuchet MS"/>
              </a:rPr>
              <a:t>Number of days in a year on which soil moisture levels are not sufficient to meet the vegetation water demand (based on the requirements of plant species by land use type and the amount of water available in the soil)</a:t>
            </a:r>
          </a:p>
          <a:p>
            <a:pPr lvl="0">
              <a:lnSpc>
                <a:spcPct val="90000"/>
              </a:lnSpc>
              <a:spcBef>
                <a:spcPts val="563"/>
              </a:spcBef>
              <a:buSzPts val="1200"/>
              <a:defRPr/>
            </a:pPr>
            <a:endParaRPr sz="1000" b="0" i="0" u="none" strike="noStrike" cap="none" dirty="0">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500"/>
              <a:buFont typeface="Arial"/>
              <a:buNone/>
              <a:defRPr/>
            </a:pPr>
            <a:r>
              <a:rPr sz="1500" b="1" i="0" u="none" strike="noStrike" cap="none" dirty="0">
                <a:solidFill>
                  <a:srgbClr val="7F7F7F"/>
                </a:solidFill>
                <a:latin typeface="Trebuchet MS"/>
                <a:ea typeface="Trebuchet MS"/>
                <a:cs typeface="Trebuchet MS"/>
              </a:rPr>
              <a:t>Objective:</a:t>
            </a:r>
            <a:endParaRPr sz="1000" b="1" i="0" u="none" strike="noStrike" cap="none" dirty="0">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200"/>
              <a:buFont typeface="Arial"/>
              <a:buNone/>
              <a:defRPr/>
            </a:pPr>
            <a:r>
              <a:rPr lang="en-GB" sz="1200" b="0" i="0" u="none" strike="noStrike" cap="none" dirty="0">
                <a:solidFill>
                  <a:srgbClr val="7F7F7F"/>
                </a:solidFill>
                <a:latin typeface="Trebuchet MS"/>
                <a:ea typeface="Trebuchet MS"/>
                <a:cs typeface="Trebuchet MS"/>
              </a:rPr>
              <a:t>To quantify soil water deficit as an early indicator of drought, to assess ecosystem and vegetation vulnerability, and to integrate hydro-climatic and land-surface data.</a:t>
            </a:r>
            <a:endParaRPr sz="1200" b="0" i="0" u="none" strike="noStrike" cap="none" dirty="0">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975"/>
              <a:buFont typeface="Arial"/>
              <a:buNone/>
              <a:defRPr/>
            </a:pPr>
            <a:endParaRPr sz="1000" b="0" i="0" u="none" strike="noStrike" cap="none" dirty="0">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500"/>
              <a:buFont typeface="Arial"/>
              <a:buNone/>
              <a:defRPr/>
            </a:pPr>
            <a:r>
              <a:rPr sz="1500" b="1" i="0" u="none" strike="noStrike" cap="none" dirty="0">
                <a:solidFill>
                  <a:srgbClr val="7F7F7F"/>
                </a:solidFill>
                <a:latin typeface="Trebuchet MS"/>
                <a:ea typeface="Trebuchet MS"/>
                <a:cs typeface="Trebuchet MS"/>
              </a:rPr>
              <a:t>Relevance:</a:t>
            </a:r>
          </a:p>
          <a:p>
            <a:pPr marL="0" marR="0" lvl="0" indent="0" algn="l" rtl="0">
              <a:lnSpc>
                <a:spcPct val="90000"/>
              </a:lnSpc>
              <a:spcBef>
                <a:spcPts val="563"/>
              </a:spcBef>
              <a:spcAft>
                <a:spcPts val="0"/>
              </a:spcAft>
              <a:buClr>
                <a:srgbClr val="000000"/>
              </a:buClr>
              <a:buSzPts val="1200"/>
              <a:buFont typeface="Arial"/>
              <a:buNone/>
              <a:defRPr/>
            </a:pPr>
            <a:r>
              <a:rPr lang="en-GB" sz="1200" dirty="0">
                <a:solidFill>
                  <a:srgbClr val="7F7F7F"/>
                </a:solidFill>
                <a:latin typeface="Trebuchet MS"/>
                <a:ea typeface="Trebuchet MS"/>
                <a:cs typeface="Trebuchet MS"/>
              </a:rPr>
              <a:t>Declining soil moisture is often the first indicator of drought conditions. Soil moisture stress reduces vegetation cover and evapotranspiration, and persistent dryness affects ecosystem stability. </a:t>
            </a:r>
          </a:p>
          <a:p>
            <a:pPr marL="0" marR="0" lvl="0" indent="0" algn="l" rtl="0">
              <a:lnSpc>
                <a:spcPct val="90000"/>
              </a:lnSpc>
              <a:spcBef>
                <a:spcPts val="563"/>
              </a:spcBef>
              <a:spcAft>
                <a:spcPts val="0"/>
              </a:spcAft>
              <a:buClr>
                <a:srgbClr val="000000"/>
              </a:buClr>
              <a:buSzPts val="1200"/>
              <a:buFont typeface="Arial"/>
              <a:buNone/>
              <a:defRPr/>
            </a:pPr>
            <a:endParaRPr lang="en-GB" sz="1200" i="0" u="none" strike="noStrike" cap="none" dirty="0">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200"/>
              <a:buFont typeface="Arial"/>
              <a:buNone/>
              <a:defRPr/>
            </a:pPr>
            <a:endParaRPr lang="en-GB" sz="1200" dirty="0">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200"/>
              <a:buFont typeface="Arial"/>
              <a:buNone/>
              <a:defRPr/>
            </a:pPr>
            <a:endParaRPr lang="en-GB" sz="1200" i="0" u="none" strike="noStrike" cap="none" dirty="0">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200"/>
              <a:buFont typeface="Arial"/>
              <a:buNone/>
              <a:defRPr/>
            </a:pPr>
            <a:endParaRPr lang="en-GB" sz="1200" dirty="0">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200"/>
              <a:buFont typeface="Arial"/>
              <a:buNone/>
              <a:defRPr/>
            </a:pPr>
            <a:endParaRPr sz="1200" i="0" u="none" strike="noStrike" cap="none" dirty="0">
              <a:solidFill>
                <a:srgbClr val="7F7F7F"/>
              </a:solidFill>
              <a:latin typeface="Trebuchet MS"/>
              <a:ea typeface="Trebuchet MS"/>
              <a:cs typeface="Trebuchet MS"/>
            </a:endParaRPr>
          </a:p>
        </p:txBody>
      </p:sp>
      <p:sp>
        <p:nvSpPr>
          <p:cNvPr id="1928559040" name="Google Shape;347;p17">
            <a:extLst>
              <a:ext uri="{FF2B5EF4-FFF2-40B4-BE49-F238E27FC236}">
                <a16:creationId xmlns:a16="http://schemas.microsoft.com/office/drawing/2014/main" id="{2AE76E0F-0325-6FEE-44ED-E7634D19FF1B}"/>
              </a:ext>
            </a:extLst>
          </p:cNvPr>
          <p:cNvSpPr txBox="1"/>
          <p:nvPr/>
        </p:nvSpPr>
        <p:spPr bwMode="auto">
          <a:xfrm>
            <a:off x="620450" y="264431"/>
            <a:ext cx="7674286" cy="422399"/>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725"/>
              <a:buFont typeface="Arial"/>
              <a:buNone/>
              <a:defRPr/>
            </a:pPr>
            <a:r>
              <a:rPr lang="en-GB" sz="1750" b="1" dirty="0">
                <a:solidFill>
                  <a:srgbClr val="70AD47"/>
                </a:solidFill>
                <a:latin typeface="Trebuchet MS"/>
                <a:ea typeface="Trebuchet MS"/>
                <a:cs typeface="Trebuchet MS"/>
              </a:rPr>
              <a:t>D7.1.1</a:t>
            </a:r>
            <a:r>
              <a:rPr lang="en-GB" sz="1750" b="1" i="0" u="none" strike="noStrike" cap="none" dirty="0">
                <a:solidFill>
                  <a:srgbClr val="70AD47"/>
                </a:solidFill>
                <a:latin typeface="Trebuchet MS"/>
                <a:ea typeface="Trebuchet MS"/>
                <a:cs typeface="Trebuchet MS"/>
              </a:rPr>
              <a:t> SOIL MOISTURE STRESS</a:t>
            </a:r>
            <a:endParaRPr sz="1750" b="1" i="0" u="none" strike="noStrike" cap="none" dirty="0">
              <a:solidFill>
                <a:srgbClr val="70AD47"/>
              </a:solidFill>
              <a:latin typeface="Trebuchet MS"/>
              <a:ea typeface="Trebuchet MS"/>
              <a:cs typeface="Trebuchet MS"/>
            </a:endParaRPr>
          </a:p>
        </p:txBody>
      </p:sp>
    </p:spTree>
    <p:extLst>
      <p:ext uri="{BB962C8B-B14F-4D97-AF65-F5344CB8AC3E}">
        <p14:creationId xmlns:p14="http://schemas.microsoft.com/office/powerpoint/2010/main" val="6138963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72AD0079-BBFE-0A85-3D75-D3C618CFE101}"/>
            </a:ext>
          </a:extLst>
        </p:cNvPr>
        <p:cNvGrpSpPr/>
        <p:nvPr/>
      </p:nvGrpSpPr>
      <p:grpSpPr bwMode="auto">
        <a:xfrm>
          <a:off x="0" y="0"/>
          <a:ext cx="0" cy="0"/>
          <a:chOff x="0" y="0"/>
          <a:chExt cx="0" cy="0"/>
        </a:xfrm>
      </p:grpSpPr>
      <p:sp>
        <p:nvSpPr>
          <p:cNvPr id="589755746" name="Google Shape;226;p14">
            <a:extLst>
              <a:ext uri="{FF2B5EF4-FFF2-40B4-BE49-F238E27FC236}">
                <a16:creationId xmlns:a16="http://schemas.microsoft.com/office/drawing/2014/main" id="{AC00E7B9-D036-EA13-754F-D722FEEC02BA}"/>
              </a:ext>
            </a:extLst>
          </p:cNvPr>
          <p:cNvSpPr txBox="1"/>
          <p:nvPr/>
        </p:nvSpPr>
        <p:spPr bwMode="auto">
          <a:xfrm>
            <a:off x="470209" y="1315946"/>
            <a:ext cx="7617243" cy="651900"/>
          </a:xfrm>
          <a:prstGeom prst="rect">
            <a:avLst/>
          </a:prstGeom>
          <a:noFill/>
          <a:ln>
            <a:noFill/>
          </a:ln>
        </p:spPr>
        <p:txBody>
          <a:bodyPr spcFirstLastPara="1" wrap="square" lIns="68550" tIns="34275" rIns="68550" bIns="34275" anchor="t" anchorCtr="0">
            <a:noAutofit/>
          </a:bodyPr>
          <a:lstStyle/>
          <a:p>
            <a:pPr marL="342900" lvl="0" indent="-247650" algn="just">
              <a:lnSpc>
                <a:spcPct val="90000"/>
              </a:lnSpc>
              <a:buClr>
                <a:srgbClr val="7F7F7F"/>
              </a:buClr>
              <a:buSzPts val="1600"/>
              <a:buFont typeface="Trebuchet MS"/>
              <a:buChar char="●"/>
              <a:defRPr/>
            </a:pPr>
            <a:r>
              <a:rPr lang="en-GB" b="0" i="0" u="none" strike="noStrike" cap="none" dirty="0">
                <a:solidFill>
                  <a:srgbClr val="7F7F7F"/>
                </a:solidFill>
                <a:latin typeface="Trebuchet MS"/>
                <a:ea typeface="Trebuchet MS"/>
                <a:cs typeface="Trebuchet MS"/>
              </a:rPr>
              <a:t>Find the </a:t>
            </a:r>
            <a:r>
              <a:rPr lang="en-GB" dirty="0">
                <a:solidFill>
                  <a:srgbClr val="7F7F7F"/>
                </a:solidFill>
                <a:latin typeface="Trebuchet MS"/>
                <a:ea typeface="Trebuchet MS"/>
                <a:cs typeface="Trebuchet MS"/>
              </a:rPr>
              <a:t>data for your area at: </a:t>
            </a:r>
            <a:r>
              <a:rPr lang="en-GB" dirty="0">
                <a:solidFill>
                  <a:srgbClr val="7F7F7F"/>
                </a:solidFill>
                <a:latin typeface="Trebuchet MS"/>
                <a:ea typeface="Trebuchet MS"/>
                <a:cs typeface="Trebuchet MS"/>
                <a:hlinkClick r:id="rId3"/>
              </a:rPr>
              <a:t>https://european-crt.org/map.html</a:t>
            </a:r>
            <a:r>
              <a:rPr lang="en-GB" dirty="0">
                <a:solidFill>
                  <a:srgbClr val="7F7F7F"/>
                </a:solidFill>
                <a:latin typeface="Trebuchet MS"/>
                <a:ea typeface="Trebuchet MS"/>
                <a:cs typeface="Trebuchet MS"/>
              </a:rPr>
              <a:t>  or the national database</a:t>
            </a:r>
          </a:p>
          <a:p>
            <a:pPr marL="342900" marR="0" lvl="0" indent="-247650" algn="just" rtl="0">
              <a:lnSpc>
                <a:spcPct val="90000"/>
              </a:lnSpc>
              <a:spcBef>
                <a:spcPts val="0"/>
              </a:spcBef>
              <a:spcAft>
                <a:spcPts val="0"/>
              </a:spcAft>
              <a:buClr>
                <a:srgbClr val="7F7F7F"/>
              </a:buClr>
              <a:buSzPts val="1600"/>
              <a:buFont typeface="Trebuchet MS"/>
              <a:buChar char="●"/>
              <a:defRPr/>
            </a:pPr>
            <a:endParaRPr lang="en-GB" i="0" u="none" strike="noStrike" cap="none" dirty="0">
              <a:solidFill>
                <a:srgbClr val="7F7F7F"/>
              </a:solidFill>
              <a:latin typeface="Trebuchet MS"/>
              <a:ea typeface="Trebuchet MS"/>
              <a:cs typeface="Trebuchet MS"/>
            </a:endParaRPr>
          </a:p>
          <a:p>
            <a:pPr marL="342900" marR="0" lvl="0" indent="-247650" algn="just" rtl="0">
              <a:lnSpc>
                <a:spcPct val="90000"/>
              </a:lnSpc>
              <a:spcBef>
                <a:spcPts val="0"/>
              </a:spcBef>
              <a:spcAft>
                <a:spcPts val="0"/>
              </a:spcAft>
              <a:buClr>
                <a:srgbClr val="7F7F7F"/>
              </a:buClr>
              <a:buSzPts val="1600"/>
              <a:buFont typeface="Trebuchet MS"/>
              <a:buChar char="●"/>
              <a:defRPr/>
            </a:pPr>
            <a:endParaRPr lang="en-GB" dirty="0">
              <a:solidFill>
                <a:srgbClr val="7F7F7F"/>
              </a:solidFill>
              <a:latin typeface="Trebuchet MS"/>
              <a:ea typeface="Trebuchet MS"/>
              <a:cs typeface="Trebuchet MS"/>
            </a:endParaRPr>
          </a:p>
          <a:p>
            <a:pPr marL="342900" marR="0" lvl="0" indent="-247650" algn="just" rtl="0">
              <a:lnSpc>
                <a:spcPct val="90000"/>
              </a:lnSpc>
              <a:spcBef>
                <a:spcPts val="0"/>
              </a:spcBef>
              <a:spcAft>
                <a:spcPts val="0"/>
              </a:spcAft>
              <a:buClr>
                <a:srgbClr val="7F7F7F"/>
              </a:buClr>
              <a:buSzPts val="1600"/>
              <a:buFont typeface="Trebuchet MS"/>
              <a:buChar char="●"/>
              <a:defRPr/>
            </a:pPr>
            <a:endParaRPr lang="en-GB" i="0" u="none" strike="noStrike" cap="none" dirty="0">
              <a:solidFill>
                <a:srgbClr val="7F7F7F"/>
              </a:solidFill>
              <a:latin typeface="Trebuchet MS"/>
              <a:ea typeface="Trebuchet MS"/>
              <a:cs typeface="Trebuchet MS"/>
            </a:endParaRPr>
          </a:p>
          <a:p>
            <a:pPr marL="342900" marR="0" lvl="0" indent="-247650" algn="just" rtl="0">
              <a:lnSpc>
                <a:spcPct val="90000"/>
              </a:lnSpc>
              <a:spcBef>
                <a:spcPts val="0"/>
              </a:spcBef>
              <a:spcAft>
                <a:spcPts val="0"/>
              </a:spcAft>
              <a:buClr>
                <a:srgbClr val="7F7F7F"/>
              </a:buClr>
              <a:buSzPts val="1600"/>
              <a:buFont typeface="Trebuchet MS"/>
              <a:buChar char="●"/>
              <a:defRPr/>
            </a:pPr>
            <a:endParaRPr lang="en-GB" dirty="0">
              <a:solidFill>
                <a:srgbClr val="7F7F7F"/>
              </a:solidFill>
              <a:latin typeface="Trebuchet MS"/>
              <a:ea typeface="Trebuchet MS"/>
              <a:cs typeface="Trebuchet MS"/>
            </a:endParaRPr>
          </a:p>
          <a:p>
            <a:pPr marL="342900" marR="0" lvl="0" indent="-247650" algn="just" rtl="0">
              <a:lnSpc>
                <a:spcPct val="90000"/>
              </a:lnSpc>
              <a:spcBef>
                <a:spcPts val="0"/>
              </a:spcBef>
              <a:spcAft>
                <a:spcPts val="0"/>
              </a:spcAft>
              <a:buClr>
                <a:srgbClr val="7F7F7F"/>
              </a:buClr>
              <a:buSzPts val="1600"/>
              <a:buFont typeface="Trebuchet MS"/>
              <a:buChar char="●"/>
              <a:defRPr/>
            </a:pPr>
            <a:endParaRPr lang="en-GB" i="0" u="none" strike="noStrike" cap="none" dirty="0">
              <a:solidFill>
                <a:srgbClr val="7F7F7F"/>
              </a:solidFill>
              <a:latin typeface="Trebuchet MS"/>
              <a:ea typeface="Trebuchet MS"/>
              <a:cs typeface="Trebuchet MS"/>
            </a:endParaRPr>
          </a:p>
          <a:p>
            <a:pPr marL="342900" marR="0" lvl="0" indent="-247650" algn="just" rtl="0">
              <a:lnSpc>
                <a:spcPct val="90000"/>
              </a:lnSpc>
              <a:spcBef>
                <a:spcPts val="0"/>
              </a:spcBef>
              <a:spcAft>
                <a:spcPts val="0"/>
              </a:spcAft>
              <a:buClr>
                <a:srgbClr val="7F7F7F"/>
              </a:buClr>
              <a:buSzPts val="1600"/>
              <a:buFont typeface="Trebuchet MS"/>
              <a:buChar char="●"/>
              <a:defRPr/>
            </a:pPr>
            <a:endParaRPr lang="en-GB" dirty="0">
              <a:solidFill>
                <a:srgbClr val="7F7F7F"/>
              </a:solidFill>
              <a:latin typeface="Trebuchet MS"/>
              <a:ea typeface="Trebuchet MS"/>
              <a:cs typeface="Trebuchet MS"/>
            </a:endParaRPr>
          </a:p>
          <a:p>
            <a:pPr marL="342900" marR="0" lvl="0" indent="-247650" algn="just" rtl="0">
              <a:lnSpc>
                <a:spcPct val="90000"/>
              </a:lnSpc>
              <a:spcBef>
                <a:spcPts val="0"/>
              </a:spcBef>
              <a:spcAft>
                <a:spcPts val="0"/>
              </a:spcAft>
              <a:buClr>
                <a:srgbClr val="7F7F7F"/>
              </a:buClr>
              <a:buSzPts val="1600"/>
              <a:buFont typeface="Trebuchet MS"/>
              <a:buChar char="●"/>
              <a:defRPr/>
            </a:pPr>
            <a:endParaRPr lang="en-GB" i="0" u="none" strike="noStrike" cap="none" dirty="0">
              <a:solidFill>
                <a:srgbClr val="7F7F7F"/>
              </a:solidFill>
              <a:latin typeface="Trebuchet MS"/>
              <a:ea typeface="Trebuchet MS"/>
              <a:cs typeface="Trebuchet MS"/>
            </a:endParaRPr>
          </a:p>
        </p:txBody>
      </p:sp>
      <p:sp>
        <p:nvSpPr>
          <p:cNvPr id="1869529992" name="Google Shape;260;p14">
            <a:extLst>
              <a:ext uri="{FF2B5EF4-FFF2-40B4-BE49-F238E27FC236}">
                <a16:creationId xmlns:a16="http://schemas.microsoft.com/office/drawing/2014/main" id="{193EC439-A9F6-B414-E93A-94AC33146F49}"/>
              </a:ext>
            </a:extLst>
          </p:cNvPr>
          <p:cNvSpPr txBox="1"/>
          <p:nvPr/>
        </p:nvSpPr>
        <p:spPr bwMode="auto">
          <a:xfrm>
            <a:off x="356324" y="586600"/>
            <a:ext cx="3743485" cy="323100"/>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dirty="0">
                <a:solidFill>
                  <a:srgbClr val="70AD47"/>
                </a:solidFill>
                <a:latin typeface="Trebuchet MS"/>
                <a:ea typeface="Trebuchet MS"/>
                <a:cs typeface="Trebuchet MS"/>
              </a:rPr>
              <a:t>CALCULATION: </a:t>
            </a:r>
            <a:r>
              <a:rPr lang="en-GB" sz="1400" b="1" i="0" u="none" strike="noStrike" cap="none" dirty="0">
                <a:solidFill>
                  <a:srgbClr val="70AD47"/>
                </a:solidFill>
                <a:latin typeface="Trebuchet MS"/>
                <a:ea typeface="Trebuchet MS"/>
                <a:cs typeface="Trebuchet MS"/>
              </a:rPr>
              <a:t>STEP-BY-STEP EXAMPLE</a:t>
            </a:r>
            <a:endParaRPr sz="1400" b="1" i="0" u="none" strike="noStrike" cap="none" dirty="0">
              <a:solidFill>
                <a:srgbClr val="70AD47"/>
              </a:solidFill>
              <a:latin typeface="Trebuchet MS"/>
              <a:ea typeface="Trebuchet MS"/>
              <a:cs typeface="Trebuchet MS"/>
            </a:endParaRPr>
          </a:p>
        </p:txBody>
      </p:sp>
      <p:sp>
        <p:nvSpPr>
          <p:cNvPr id="1599610767" name="Google Shape;262;p14">
            <a:extLst>
              <a:ext uri="{FF2B5EF4-FFF2-40B4-BE49-F238E27FC236}">
                <a16:creationId xmlns:a16="http://schemas.microsoft.com/office/drawing/2014/main" id="{89CAC0DB-232D-87ED-5D10-82BE7933B1A4}"/>
              </a:ext>
            </a:extLst>
          </p:cNvPr>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314508205" name="Google Shape;347;p17">
            <a:extLst>
              <a:ext uri="{FF2B5EF4-FFF2-40B4-BE49-F238E27FC236}">
                <a16:creationId xmlns:a16="http://schemas.microsoft.com/office/drawing/2014/main" id="{390ECF25-4C8E-7C4E-6F6F-81606CA00E26}"/>
              </a:ext>
            </a:extLst>
          </p:cNvPr>
          <p:cNvSpPr txBox="1"/>
          <p:nvPr/>
        </p:nvSpPr>
        <p:spPr bwMode="auto">
          <a:xfrm>
            <a:off x="299282" y="252850"/>
            <a:ext cx="7674286" cy="422399"/>
          </a:xfrm>
          <a:prstGeom prst="rect">
            <a:avLst/>
          </a:prstGeom>
          <a:noFill/>
          <a:ln>
            <a:noFill/>
          </a:ln>
        </p:spPr>
        <p:txBody>
          <a:bodyPr spcFirstLastPara="1" wrap="square" lIns="68550" tIns="34275" rIns="68550" bIns="34275" anchor="b" anchorCtr="0">
            <a:noAutofit/>
          </a:bodyPr>
          <a:lstStyle/>
          <a:p>
            <a:pPr lvl="0">
              <a:buSzPts val="1725"/>
              <a:defRPr/>
            </a:pPr>
            <a:r>
              <a:rPr lang="en-GB" sz="1750" b="1" dirty="0">
                <a:solidFill>
                  <a:srgbClr val="70AD47"/>
                </a:solidFill>
                <a:latin typeface="Trebuchet MS"/>
                <a:ea typeface="Trebuchet MS"/>
                <a:cs typeface="Trebuchet MS"/>
              </a:rPr>
              <a:t>D7.1.1 SOIL MOISTURE STRESS</a:t>
            </a:r>
          </a:p>
        </p:txBody>
      </p:sp>
      <p:pic>
        <p:nvPicPr>
          <p:cNvPr id="4" name="Picture 3">
            <a:extLst>
              <a:ext uri="{FF2B5EF4-FFF2-40B4-BE49-F238E27FC236}">
                <a16:creationId xmlns:a16="http://schemas.microsoft.com/office/drawing/2014/main" id="{8DE0A8A9-9C39-CDBC-7F4C-4E19D1B72ACC}"/>
              </a:ext>
            </a:extLst>
          </p:cNvPr>
          <p:cNvPicPr>
            <a:picLocks noChangeAspect="1"/>
          </p:cNvPicPr>
          <p:nvPr/>
        </p:nvPicPr>
        <p:blipFill>
          <a:blip r:embed="rId4"/>
          <a:stretch>
            <a:fillRect/>
          </a:stretch>
        </p:blipFill>
        <p:spPr>
          <a:xfrm>
            <a:off x="1437938" y="1773420"/>
            <a:ext cx="6268123" cy="3117230"/>
          </a:xfrm>
          <a:prstGeom prst="rect">
            <a:avLst/>
          </a:prstGeom>
        </p:spPr>
      </p:pic>
    </p:spTree>
    <p:extLst>
      <p:ext uri="{BB962C8B-B14F-4D97-AF65-F5344CB8AC3E}">
        <p14:creationId xmlns:p14="http://schemas.microsoft.com/office/powerpoint/2010/main" val="7291648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CF5050BB-24E9-975B-281F-5BC6834156E3}"/>
            </a:ext>
          </a:extLst>
        </p:cNvPr>
        <p:cNvGrpSpPr/>
        <p:nvPr/>
      </p:nvGrpSpPr>
      <p:grpSpPr bwMode="auto">
        <a:xfrm>
          <a:off x="0" y="0"/>
          <a:ext cx="0" cy="0"/>
          <a:chOff x="0" y="0"/>
          <a:chExt cx="0" cy="0"/>
        </a:xfrm>
      </p:grpSpPr>
      <p:sp>
        <p:nvSpPr>
          <p:cNvPr id="1200394545" name="Google Shape;219;p13">
            <a:extLst>
              <a:ext uri="{FF2B5EF4-FFF2-40B4-BE49-F238E27FC236}">
                <a16:creationId xmlns:a16="http://schemas.microsoft.com/office/drawing/2014/main" id="{6756490B-E5C0-8687-DB43-F1C3845F3197}"/>
              </a:ext>
            </a:extLst>
          </p:cNvPr>
          <p:cNvSpPr txBox="1"/>
          <p:nvPr/>
        </p:nvSpPr>
        <p:spPr bwMode="auto">
          <a:xfrm>
            <a:off x="659250" y="1599025"/>
            <a:ext cx="6933268" cy="1667729"/>
          </a:xfrm>
          <a:prstGeom prst="rect">
            <a:avLst/>
          </a:prstGeom>
          <a:noFill/>
          <a:ln>
            <a:noFill/>
          </a:ln>
        </p:spPr>
        <p:txBody>
          <a:bodyPr spcFirstLastPara="1" wrap="square" lIns="51400" tIns="25700" rIns="51400" bIns="25700" anchor="t" anchorCtr="0">
            <a:spAutoFit/>
          </a:bodyPr>
          <a:lstStyle/>
          <a:p>
            <a:pPr marL="0" marR="0" lvl="0" indent="0" algn="l" rtl="0">
              <a:lnSpc>
                <a:spcPct val="100000"/>
              </a:lnSpc>
              <a:spcBef>
                <a:spcPts val="0"/>
              </a:spcBef>
              <a:spcAft>
                <a:spcPts val="0"/>
              </a:spcAft>
              <a:buClr>
                <a:srgbClr val="000000"/>
              </a:buClr>
              <a:buSzPts val="1500"/>
              <a:buFont typeface="Arial"/>
              <a:buNone/>
              <a:defRPr/>
            </a:pPr>
            <a:endParaRPr sz="1500" b="1"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lvl="0">
              <a:buSzPts val="1500"/>
              <a:defRPr/>
            </a:pPr>
            <a:r>
              <a:rPr lang="en-GB" sz="1500" dirty="0">
                <a:solidFill>
                  <a:srgbClr val="7F7F7F"/>
                </a:solidFill>
                <a:latin typeface="Trebuchet MS"/>
                <a:ea typeface="Trebuchet MS"/>
                <a:cs typeface="Trebuchet MS"/>
              </a:rPr>
              <a:t>Critical value (1) = National average +20%</a:t>
            </a:r>
          </a:p>
          <a:p>
            <a:pPr lvl="0">
              <a:buSzPts val="1500"/>
              <a:defRPr/>
            </a:pPr>
            <a:r>
              <a:rPr lang="en-GB" sz="1500" b="0" i="0" u="none" strike="noStrike" cap="none" dirty="0">
                <a:solidFill>
                  <a:srgbClr val="7F7F7F"/>
                </a:solidFill>
                <a:latin typeface="Trebuchet MS"/>
                <a:ea typeface="Trebuchet MS"/>
                <a:cs typeface="Trebuchet MS"/>
              </a:rPr>
              <a:t>Optimal </a:t>
            </a:r>
            <a:r>
              <a:rPr lang="en-GB" sz="1500" dirty="0">
                <a:solidFill>
                  <a:srgbClr val="7F7F7F"/>
                </a:solidFill>
                <a:latin typeface="Trebuchet MS"/>
                <a:ea typeface="Trebuchet MS"/>
                <a:cs typeface="Trebuchet MS"/>
              </a:rPr>
              <a:t>value (0) = National average -20%</a:t>
            </a:r>
          </a:p>
          <a:p>
            <a:pPr lvl="0">
              <a:buSzPts val="1500"/>
              <a:defRPr/>
            </a:pPr>
            <a:endParaRPr lang="en-GB" sz="1500" b="0" i="0" u="none" strike="noStrike" cap="none" dirty="0">
              <a:solidFill>
                <a:srgbClr val="7F7F7F"/>
              </a:solidFill>
              <a:latin typeface="Trebuchet MS"/>
              <a:ea typeface="Trebuchet MS"/>
              <a:cs typeface="Trebuchet MS"/>
            </a:endParaRPr>
          </a:p>
          <a:p>
            <a:pPr lvl="0">
              <a:buSzPts val="1500"/>
              <a:defRPr/>
            </a:pPr>
            <a:r>
              <a:rPr lang="en-GB" sz="1500" dirty="0">
                <a:solidFill>
                  <a:srgbClr val="7F7F7F"/>
                </a:solidFill>
                <a:latin typeface="Trebuchet MS"/>
                <a:ea typeface="Trebuchet MS"/>
                <a:cs typeface="Trebuchet MS"/>
              </a:rPr>
              <a:t>Range of values: higher is better (HIB)</a:t>
            </a: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p:txBody>
      </p:sp>
      <p:sp>
        <p:nvSpPr>
          <p:cNvPr id="1989143375" name="Google Shape;220;p13">
            <a:extLst>
              <a:ext uri="{FF2B5EF4-FFF2-40B4-BE49-F238E27FC236}">
                <a16:creationId xmlns:a16="http://schemas.microsoft.com/office/drawing/2014/main" id="{5E1187AC-7196-69D7-0919-B080FF75E319}"/>
              </a:ext>
            </a:extLst>
          </p:cNvPr>
          <p:cNvSpPr/>
          <p:nvPr/>
        </p:nvSpPr>
        <p:spPr bwMode="auto">
          <a:xfrm>
            <a:off x="146550" y="161625"/>
            <a:ext cx="8810400" cy="4792800"/>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90186596" name="Google Shape;221;p13">
            <a:extLst>
              <a:ext uri="{FF2B5EF4-FFF2-40B4-BE49-F238E27FC236}">
                <a16:creationId xmlns:a16="http://schemas.microsoft.com/office/drawing/2014/main" id="{AB4D8DA6-CA8B-B345-707F-5A8BD4EC45E7}"/>
              </a:ext>
            </a:extLst>
          </p:cNvPr>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234665298" name="Google Shape;347;p17">
            <a:extLst>
              <a:ext uri="{FF2B5EF4-FFF2-40B4-BE49-F238E27FC236}">
                <a16:creationId xmlns:a16="http://schemas.microsoft.com/office/drawing/2014/main" id="{62E916DE-5F41-64B8-0713-C4F4F80E2E72}"/>
              </a:ext>
            </a:extLst>
          </p:cNvPr>
          <p:cNvSpPr txBox="1"/>
          <p:nvPr/>
        </p:nvSpPr>
        <p:spPr bwMode="auto">
          <a:xfrm>
            <a:off x="499696" y="660780"/>
            <a:ext cx="7674286" cy="422399"/>
          </a:xfrm>
          <a:prstGeom prst="rect">
            <a:avLst/>
          </a:prstGeom>
          <a:noFill/>
          <a:ln>
            <a:noFill/>
          </a:ln>
        </p:spPr>
        <p:txBody>
          <a:bodyPr spcFirstLastPara="1" wrap="square" lIns="68550" tIns="34275" rIns="68550" bIns="34275" anchor="b" anchorCtr="0">
            <a:noAutofit/>
          </a:bodyPr>
          <a:lstStyle/>
          <a:p>
            <a:pPr lvl="0">
              <a:buSzPts val="1725"/>
              <a:defRPr/>
            </a:pPr>
            <a:r>
              <a:rPr lang="en-GB" sz="1750" b="1" dirty="0">
                <a:solidFill>
                  <a:srgbClr val="70AD47"/>
                </a:solidFill>
                <a:latin typeface="Trebuchet MS"/>
                <a:ea typeface="Trebuchet MS"/>
                <a:cs typeface="Trebuchet MS"/>
              </a:rPr>
              <a:t>D7.1.1 SOIL MOISTURE STRESS</a:t>
            </a:r>
          </a:p>
        </p:txBody>
      </p:sp>
      <p:sp>
        <p:nvSpPr>
          <p:cNvPr id="2" name="Google Shape;301;p15">
            <a:extLst>
              <a:ext uri="{FF2B5EF4-FFF2-40B4-BE49-F238E27FC236}">
                <a16:creationId xmlns:a16="http://schemas.microsoft.com/office/drawing/2014/main" id="{ECBBD666-F548-6C39-FA32-C349BDA4B28B}"/>
              </a:ext>
            </a:extLst>
          </p:cNvPr>
          <p:cNvSpPr txBox="1"/>
          <p:nvPr/>
        </p:nvSpPr>
        <p:spPr bwMode="auto">
          <a:xfrm>
            <a:off x="396811" y="975384"/>
            <a:ext cx="2763300" cy="422399"/>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lang="en-GB" sz="1400" b="1" i="0" u="none" strike="noStrike" cap="none" dirty="0">
                <a:solidFill>
                  <a:srgbClr val="70AD47"/>
                </a:solidFill>
                <a:latin typeface="Trebuchet MS"/>
                <a:ea typeface="Trebuchet MS"/>
                <a:cs typeface="Trebuchet MS"/>
              </a:rPr>
              <a:t>BENCHMARKING</a:t>
            </a:r>
            <a:endParaRPr sz="1400" b="1" i="0" u="none" strike="noStrike" cap="none" dirty="0">
              <a:solidFill>
                <a:srgbClr val="70AD47"/>
              </a:solidFill>
              <a:latin typeface="Trebuchet MS"/>
              <a:ea typeface="Trebuchet MS"/>
              <a:cs typeface="Trebuchet MS"/>
            </a:endParaRPr>
          </a:p>
        </p:txBody>
      </p:sp>
    </p:spTree>
    <p:extLst>
      <p:ext uri="{BB962C8B-B14F-4D97-AF65-F5344CB8AC3E}">
        <p14:creationId xmlns:p14="http://schemas.microsoft.com/office/powerpoint/2010/main" val="33145737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AE1D9ABC-01FA-62DE-73F2-4386C729739B}"/>
            </a:ext>
          </a:extLst>
        </p:cNvPr>
        <p:cNvGrpSpPr/>
        <p:nvPr/>
      </p:nvGrpSpPr>
      <p:grpSpPr bwMode="auto">
        <a:xfrm>
          <a:off x="0" y="0"/>
          <a:ext cx="0" cy="0"/>
          <a:chOff x="0" y="0"/>
          <a:chExt cx="0" cy="0"/>
        </a:xfrm>
      </p:grpSpPr>
      <p:sp>
        <p:nvSpPr>
          <p:cNvPr id="1200394545" name="Google Shape;219;p13">
            <a:extLst>
              <a:ext uri="{FF2B5EF4-FFF2-40B4-BE49-F238E27FC236}">
                <a16:creationId xmlns:a16="http://schemas.microsoft.com/office/drawing/2014/main" id="{172A2BD8-8DC3-21C6-FB4D-FBEF0F5B8DE2}"/>
              </a:ext>
            </a:extLst>
          </p:cNvPr>
          <p:cNvSpPr txBox="1"/>
          <p:nvPr/>
        </p:nvSpPr>
        <p:spPr bwMode="auto">
          <a:xfrm>
            <a:off x="829476" y="1336700"/>
            <a:ext cx="4851796" cy="3052723"/>
          </a:xfrm>
          <a:prstGeom prst="rect">
            <a:avLst/>
          </a:prstGeom>
          <a:noFill/>
          <a:ln>
            <a:noFill/>
          </a:ln>
        </p:spPr>
        <p:txBody>
          <a:bodyPr spcFirstLastPara="1" wrap="square" lIns="51400" tIns="25700" rIns="51400" bIns="25700" anchor="t" anchorCtr="0">
            <a:spAutoFit/>
          </a:bodyPr>
          <a:lstStyle/>
          <a:p>
            <a:pPr marL="0" marR="0" lvl="0" indent="0" algn="l" rtl="0">
              <a:lnSpc>
                <a:spcPct val="100000"/>
              </a:lnSpc>
              <a:spcBef>
                <a:spcPts val="0"/>
              </a:spcBef>
              <a:spcAft>
                <a:spcPts val="0"/>
              </a:spcAft>
              <a:buClr>
                <a:srgbClr val="000000"/>
              </a:buClr>
              <a:buSzPts val="1500"/>
              <a:buFont typeface="Arial"/>
              <a:buNone/>
              <a:defRPr/>
            </a:pPr>
            <a:r>
              <a:rPr sz="1500" b="1" i="0" u="none" strike="noStrike" cap="none" dirty="0">
                <a:solidFill>
                  <a:srgbClr val="7F7F7F"/>
                </a:solidFill>
                <a:latin typeface="Trebuchet MS"/>
                <a:ea typeface="Trebuchet MS"/>
                <a:cs typeface="Trebuchet MS"/>
              </a:rPr>
              <a:t>Indicator</a:t>
            </a:r>
          </a:p>
          <a:p>
            <a:pPr marL="0" marR="0" lvl="0" indent="0" algn="l" rtl="0">
              <a:lnSpc>
                <a:spcPct val="100000"/>
              </a:lnSpc>
              <a:spcBef>
                <a:spcPts val="0"/>
              </a:spcBef>
              <a:spcAft>
                <a:spcPts val="0"/>
              </a:spcAft>
              <a:buClr>
                <a:srgbClr val="000000"/>
              </a:buClr>
              <a:buSzPts val="1500"/>
              <a:buFont typeface="Arial"/>
              <a:buNone/>
              <a:defRPr/>
            </a:pPr>
            <a:endParaRPr sz="1500" b="1"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lang="en-GB" sz="1500" b="0" i="0" u="none" strike="noStrike" cap="none" dirty="0">
                <a:solidFill>
                  <a:srgbClr val="7F7F7F"/>
                </a:solidFill>
                <a:latin typeface="Trebuchet MS"/>
                <a:ea typeface="Trebuchet MS"/>
                <a:cs typeface="Trebuchet MS"/>
              </a:rPr>
              <a:t>Soil moisture stress: 120</a:t>
            </a:r>
            <a:endParaRPr sz="1500" b="1"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lang="en-GB" sz="1500" b="0" i="0" u="none" strike="noStrike" cap="none" dirty="0">
                <a:solidFill>
                  <a:srgbClr val="7F7F7F"/>
                </a:solidFill>
                <a:latin typeface="Trebuchet MS"/>
                <a:ea typeface="Trebuchet MS"/>
                <a:cs typeface="Trebuchet MS"/>
              </a:rPr>
              <a:t>National average: 110</a:t>
            </a: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dirty="0">
                <a:solidFill>
                  <a:srgbClr val="7F7F7F"/>
                </a:solidFill>
                <a:latin typeface="Trebuchet MS"/>
                <a:ea typeface="Trebuchet MS"/>
                <a:cs typeface="Trebuchet MS"/>
              </a:rPr>
              <a:t>Critical value (1) = </a:t>
            </a:r>
            <a:r>
              <a:rPr lang="en-GB" sz="1500" b="0" i="0" u="none" strike="noStrike" cap="none" dirty="0">
                <a:solidFill>
                  <a:srgbClr val="7F7F7F"/>
                </a:solidFill>
                <a:latin typeface="Trebuchet MS"/>
                <a:ea typeface="Trebuchet MS"/>
                <a:cs typeface="Trebuchet MS"/>
              </a:rPr>
              <a:t>132</a:t>
            </a: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dirty="0">
                <a:solidFill>
                  <a:srgbClr val="7F7F7F"/>
                </a:solidFill>
                <a:latin typeface="Trebuchet MS"/>
                <a:ea typeface="Trebuchet MS"/>
                <a:cs typeface="Trebuchet MS"/>
              </a:rPr>
              <a:t>Optimal value (0) = </a:t>
            </a:r>
            <a:r>
              <a:rPr lang="en-GB" sz="1500" dirty="0">
                <a:solidFill>
                  <a:srgbClr val="7F7F7F"/>
                </a:solidFill>
                <a:latin typeface="Trebuchet MS"/>
                <a:ea typeface="Trebuchet MS"/>
                <a:cs typeface="Trebuchet MS"/>
              </a:rPr>
              <a:t>88</a:t>
            </a: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dirty="0" err="1">
                <a:solidFill>
                  <a:srgbClr val="7F7F7F"/>
                </a:solidFill>
                <a:latin typeface="Trebuchet MS"/>
                <a:ea typeface="Trebuchet MS"/>
                <a:cs typeface="Trebuchet MS"/>
              </a:rPr>
              <a:t>Normalised</a:t>
            </a:r>
            <a:r>
              <a:rPr sz="1500" b="0" i="0" u="none" strike="noStrike" cap="none" dirty="0">
                <a:solidFill>
                  <a:srgbClr val="7F7F7F"/>
                </a:solidFill>
                <a:latin typeface="Trebuchet MS"/>
                <a:ea typeface="Trebuchet MS"/>
                <a:cs typeface="Trebuchet MS"/>
              </a:rPr>
              <a:t> value: </a:t>
            </a:r>
            <a:r>
              <a:rPr sz="1500" b="1" i="0" u="none" strike="noStrike" cap="none" dirty="0">
                <a:solidFill>
                  <a:srgbClr val="7F7F7F"/>
                </a:solidFill>
                <a:latin typeface="Trebuchet MS"/>
                <a:ea typeface="Trebuchet MS"/>
                <a:cs typeface="Trebuchet MS"/>
              </a:rPr>
              <a:t>0.7</a:t>
            </a:r>
            <a:r>
              <a:rPr lang="en-GB" sz="1500" b="1" i="0" u="none" strike="noStrike" cap="none" dirty="0">
                <a:solidFill>
                  <a:srgbClr val="7F7F7F"/>
                </a:solidFill>
                <a:latin typeface="Trebuchet MS"/>
                <a:ea typeface="Trebuchet MS"/>
                <a:cs typeface="Trebuchet MS"/>
              </a:rPr>
              <a:t>3</a:t>
            </a:r>
            <a:endParaRPr sz="1500" b="1"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1"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dirty="0">
                <a:solidFill>
                  <a:srgbClr val="7F7F7F"/>
                </a:solidFill>
                <a:latin typeface="Trebuchet MS"/>
                <a:ea typeface="Trebuchet MS"/>
                <a:cs typeface="Trebuchet MS"/>
              </a:rPr>
              <a:t>Vulnerability Level:</a:t>
            </a:r>
            <a:r>
              <a:rPr sz="1500" b="1" i="0" u="none" strike="noStrike" cap="none" dirty="0">
                <a:solidFill>
                  <a:srgbClr val="7F7F7F"/>
                </a:solidFill>
                <a:latin typeface="Trebuchet MS"/>
                <a:ea typeface="Trebuchet MS"/>
                <a:cs typeface="Trebuchet MS"/>
              </a:rPr>
              <a:t> RATHER NEGATIVE</a:t>
            </a: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p:txBody>
      </p:sp>
      <p:sp>
        <p:nvSpPr>
          <p:cNvPr id="1989143375" name="Google Shape;220;p13">
            <a:extLst>
              <a:ext uri="{FF2B5EF4-FFF2-40B4-BE49-F238E27FC236}">
                <a16:creationId xmlns:a16="http://schemas.microsoft.com/office/drawing/2014/main" id="{73C8073A-23CD-3CB7-CA3A-BEAE521055B1}"/>
              </a:ext>
            </a:extLst>
          </p:cNvPr>
          <p:cNvSpPr/>
          <p:nvPr/>
        </p:nvSpPr>
        <p:spPr bwMode="auto">
          <a:xfrm>
            <a:off x="146550" y="161625"/>
            <a:ext cx="8810400" cy="4792800"/>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90186596" name="Google Shape;221;p13">
            <a:extLst>
              <a:ext uri="{FF2B5EF4-FFF2-40B4-BE49-F238E27FC236}">
                <a16:creationId xmlns:a16="http://schemas.microsoft.com/office/drawing/2014/main" id="{C6BDAA98-9694-9611-96E6-C22AAA451D3B}"/>
              </a:ext>
            </a:extLst>
          </p:cNvPr>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234665298" name="Google Shape;347;p17">
            <a:extLst>
              <a:ext uri="{FF2B5EF4-FFF2-40B4-BE49-F238E27FC236}">
                <a16:creationId xmlns:a16="http://schemas.microsoft.com/office/drawing/2014/main" id="{1BCEC72C-E695-2C6B-CC0E-0F9BBF47E8F7}"/>
              </a:ext>
            </a:extLst>
          </p:cNvPr>
          <p:cNvSpPr txBox="1"/>
          <p:nvPr/>
        </p:nvSpPr>
        <p:spPr bwMode="auto">
          <a:xfrm>
            <a:off x="492201" y="465910"/>
            <a:ext cx="7674286" cy="422399"/>
          </a:xfrm>
          <a:prstGeom prst="rect">
            <a:avLst/>
          </a:prstGeom>
          <a:noFill/>
          <a:ln>
            <a:noFill/>
          </a:ln>
        </p:spPr>
        <p:txBody>
          <a:bodyPr spcFirstLastPara="1" wrap="square" lIns="68550" tIns="34275" rIns="68550" bIns="34275" anchor="b" anchorCtr="0">
            <a:noAutofit/>
          </a:bodyPr>
          <a:lstStyle/>
          <a:p>
            <a:pPr lvl="0">
              <a:buSzPts val="1725"/>
              <a:defRPr/>
            </a:pPr>
            <a:r>
              <a:rPr lang="en-GB" sz="1750" b="1" dirty="0">
                <a:solidFill>
                  <a:srgbClr val="70AD47"/>
                </a:solidFill>
                <a:latin typeface="Trebuchet MS"/>
                <a:ea typeface="Trebuchet MS"/>
                <a:cs typeface="Trebuchet MS"/>
              </a:rPr>
              <a:t>D7.1.1 SOIL MOISTURE STRESS</a:t>
            </a:r>
          </a:p>
        </p:txBody>
      </p:sp>
      <p:sp>
        <p:nvSpPr>
          <p:cNvPr id="2" name="Google Shape;301;p15">
            <a:extLst>
              <a:ext uri="{FF2B5EF4-FFF2-40B4-BE49-F238E27FC236}">
                <a16:creationId xmlns:a16="http://schemas.microsoft.com/office/drawing/2014/main" id="{D530A314-2816-4325-D5F3-5EE1D06DC586}"/>
              </a:ext>
            </a:extLst>
          </p:cNvPr>
          <p:cNvSpPr txBox="1"/>
          <p:nvPr/>
        </p:nvSpPr>
        <p:spPr bwMode="auto">
          <a:xfrm>
            <a:off x="426791" y="690574"/>
            <a:ext cx="2763300" cy="422399"/>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lang="en-GB" sz="1400" b="1" i="0" u="none" strike="noStrike" cap="none" dirty="0">
                <a:solidFill>
                  <a:srgbClr val="70AD47"/>
                </a:solidFill>
                <a:latin typeface="Trebuchet MS"/>
                <a:ea typeface="Trebuchet MS"/>
                <a:cs typeface="Trebuchet MS"/>
              </a:rPr>
              <a:t>NORMALISATION</a:t>
            </a:r>
            <a:endParaRPr sz="1400" b="1" i="0" u="none" strike="noStrike" cap="none" dirty="0">
              <a:solidFill>
                <a:srgbClr val="70AD47"/>
              </a:solidFill>
              <a:latin typeface="Trebuchet MS"/>
              <a:ea typeface="Trebuchet MS"/>
              <a:cs typeface="Trebuchet MS"/>
            </a:endParaRPr>
          </a:p>
        </p:txBody>
      </p:sp>
    </p:spTree>
    <p:extLst>
      <p:ext uri="{BB962C8B-B14F-4D97-AF65-F5344CB8AC3E}">
        <p14:creationId xmlns:p14="http://schemas.microsoft.com/office/powerpoint/2010/main" val="4366801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8373FDEA-5648-504A-0E5C-5DC50F05506F}"/>
            </a:ext>
          </a:extLst>
        </p:cNvPr>
        <p:cNvGrpSpPr/>
        <p:nvPr/>
      </p:nvGrpSpPr>
      <p:grpSpPr bwMode="auto">
        <a:xfrm>
          <a:off x="0" y="0"/>
          <a:ext cx="0" cy="0"/>
          <a:chOff x="0" y="0"/>
          <a:chExt cx="0" cy="0"/>
        </a:xfrm>
      </p:grpSpPr>
      <p:sp>
        <p:nvSpPr>
          <p:cNvPr id="3332615" name="Google Shape;361;p19">
            <a:extLst>
              <a:ext uri="{FF2B5EF4-FFF2-40B4-BE49-F238E27FC236}">
                <a16:creationId xmlns:a16="http://schemas.microsoft.com/office/drawing/2014/main" id="{BC5DCBC0-E91E-D956-FEBC-0A696AC99A6F}"/>
              </a:ext>
            </a:extLst>
          </p:cNvPr>
          <p:cNvSpPr txBox="1"/>
          <p:nvPr/>
        </p:nvSpPr>
        <p:spPr bwMode="auto">
          <a:xfrm>
            <a:off x="413300" y="487969"/>
            <a:ext cx="8030519" cy="422399"/>
          </a:xfrm>
          <a:prstGeom prst="rect">
            <a:avLst/>
          </a:prstGeom>
          <a:noFill/>
          <a:ln>
            <a:noFill/>
          </a:ln>
        </p:spPr>
        <p:txBody>
          <a:bodyPr spcFirstLastPara="1" wrap="square" lIns="68550" tIns="34275" rIns="68550" bIns="34275" anchor="b" anchorCtr="0">
            <a:noAutofit/>
          </a:bodyPr>
          <a:lstStyle/>
          <a:p>
            <a:pPr lvl="0">
              <a:buSzPts val="1875"/>
              <a:defRPr/>
            </a:pPr>
            <a:r>
              <a:rPr lang="en-GB" sz="1900" b="1" i="0" u="none" strike="noStrike" cap="none" dirty="0">
                <a:solidFill>
                  <a:srgbClr val="70AD47"/>
                </a:solidFill>
                <a:latin typeface="Trebuchet MS"/>
                <a:ea typeface="Trebuchet MS"/>
                <a:cs typeface="Trebuchet MS"/>
              </a:rPr>
              <a:t>D7.1.2 NUMBER OF ENDANGERED SPECIES </a:t>
            </a:r>
            <a:endParaRPr sz="4150" b="1" i="0" u="none" strike="noStrike" cap="none" dirty="0">
              <a:solidFill>
                <a:srgbClr val="70AD47"/>
              </a:solidFill>
              <a:latin typeface="Trebuchet MS"/>
              <a:ea typeface="Trebuchet MS"/>
              <a:cs typeface="Trebuchet MS"/>
            </a:endParaRPr>
          </a:p>
        </p:txBody>
      </p:sp>
      <p:sp>
        <p:nvSpPr>
          <p:cNvPr id="1624035447" name="Google Shape;362;p19">
            <a:extLst>
              <a:ext uri="{FF2B5EF4-FFF2-40B4-BE49-F238E27FC236}">
                <a16:creationId xmlns:a16="http://schemas.microsoft.com/office/drawing/2014/main" id="{56C31C6C-A3DE-83DC-3EF4-453CEFED9FCD}"/>
              </a:ext>
            </a:extLst>
          </p:cNvPr>
          <p:cNvSpPr txBox="1"/>
          <p:nvPr/>
        </p:nvSpPr>
        <p:spPr bwMode="auto">
          <a:xfrm>
            <a:off x="413300" y="1154831"/>
            <a:ext cx="7801310" cy="3500699"/>
          </a:xfrm>
          <a:prstGeom prst="rect">
            <a:avLst/>
          </a:prstGeom>
          <a:noFill/>
          <a:ln>
            <a:noFill/>
          </a:ln>
        </p:spPr>
        <p:txBody>
          <a:bodyPr spcFirstLastPara="1" wrap="square" lIns="68550" tIns="34275" rIns="68550" bIns="34275" anchor="t" anchorCtr="0">
            <a:normAutofit/>
          </a:bodyPr>
          <a:lstStyle/>
          <a:p>
            <a:pPr marL="0" marR="0" lvl="0" indent="0" algn="l" rtl="0">
              <a:lnSpc>
                <a:spcPct val="90000"/>
              </a:lnSpc>
              <a:spcBef>
                <a:spcPts val="563"/>
              </a:spcBef>
              <a:spcAft>
                <a:spcPts val="0"/>
              </a:spcAft>
              <a:buClr>
                <a:srgbClr val="000000"/>
              </a:buClr>
              <a:buSzPts val="1500"/>
              <a:buFont typeface="Arial"/>
              <a:buNone/>
              <a:defRPr/>
            </a:pPr>
            <a:r>
              <a:rPr sz="1500" b="1" i="0" u="none" strike="noStrike" cap="none" dirty="0">
                <a:solidFill>
                  <a:srgbClr val="7F7F7F"/>
                </a:solidFill>
                <a:latin typeface="Trebuchet MS"/>
                <a:ea typeface="Trebuchet MS"/>
                <a:cs typeface="Trebuchet MS"/>
              </a:rPr>
              <a:t>Description:</a:t>
            </a:r>
          </a:p>
          <a:p>
            <a:pPr lvl="0">
              <a:lnSpc>
                <a:spcPct val="90000"/>
              </a:lnSpc>
              <a:spcBef>
                <a:spcPts val="563"/>
              </a:spcBef>
              <a:buSzPts val="1125"/>
              <a:defRPr/>
            </a:pPr>
            <a:r>
              <a:rPr lang="en-GB" sz="1300" dirty="0">
                <a:solidFill>
                  <a:srgbClr val="7F7F7F"/>
                </a:solidFill>
                <a:latin typeface="Trebuchet MS"/>
                <a:ea typeface="Trebuchet MS"/>
                <a:cs typeface="Trebuchet MS"/>
              </a:rPr>
              <a:t>The number of species classified as endangered living in the area.</a:t>
            </a:r>
          </a:p>
          <a:p>
            <a:pPr lvl="0">
              <a:lnSpc>
                <a:spcPct val="90000"/>
              </a:lnSpc>
              <a:spcBef>
                <a:spcPts val="563"/>
              </a:spcBef>
              <a:buSzPts val="1125"/>
              <a:defRPr/>
            </a:pPr>
            <a:endParaRPr sz="1000" b="0" i="0" u="none" strike="noStrike" cap="none" dirty="0">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500"/>
              <a:buFont typeface="Arial"/>
              <a:buNone/>
              <a:defRPr/>
            </a:pPr>
            <a:r>
              <a:rPr sz="1500" b="1" i="0" u="none" strike="noStrike" cap="none" dirty="0">
                <a:solidFill>
                  <a:srgbClr val="7F7F7F"/>
                </a:solidFill>
                <a:latin typeface="Trebuchet MS"/>
                <a:ea typeface="Trebuchet MS"/>
                <a:cs typeface="Trebuchet MS"/>
              </a:rPr>
              <a:t>Objective:</a:t>
            </a:r>
            <a:endParaRPr sz="1000" b="1" i="0" u="none" strike="noStrike" cap="none" dirty="0">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200"/>
              <a:buFont typeface="Arial"/>
              <a:buNone/>
              <a:defRPr/>
            </a:pPr>
            <a:r>
              <a:rPr lang="en-GB" sz="1300" b="0" i="0" u="none" strike="noStrike" cap="none" dirty="0">
                <a:solidFill>
                  <a:srgbClr val="7F7F7F"/>
                </a:solidFill>
                <a:latin typeface="Trebuchet MS"/>
                <a:ea typeface="Trebuchet MS"/>
                <a:cs typeface="Trebuchet MS"/>
              </a:rPr>
              <a:t>To quantify biodiversity vulnerability at the local scale, to assess how drought contributes to species endangerment, to support environmental risk management by identifying ecological hotspots that need protection, and to integrate ecological indicators into drought risk assessment frameworks, linking environmental degradation to long-term sustainability. </a:t>
            </a:r>
          </a:p>
          <a:p>
            <a:pPr marL="0" marR="0" lvl="0" indent="0" algn="l" rtl="0">
              <a:lnSpc>
                <a:spcPct val="90000"/>
              </a:lnSpc>
              <a:spcBef>
                <a:spcPts val="563"/>
              </a:spcBef>
              <a:spcAft>
                <a:spcPts val="0"/>
              </a:spcAft>
              <a:buClr>
                <a:srgbClr val="000000"/>
              </a:buClr>
              <a:buSzPts val="1200"/>
              <a:buFont typeface="Arial"/>
              <a:buNone/>
              <a:defRPr/>
            </a:pPr>
            <a:endParaRPr sz="1000" b="0" i="0" u="none" strike="noStrike" cap="none" dirty="0">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500"/>
              <a:buFont typeface="Arial"/>
              <a:buNone/>
              <a:defRPr/>
            </a:pPr>
            <a:r>
              <a:rPr sz="1500" b="1" i="0" u="none" strike="noStrike" cap="none" dirty="0">
                <a:solidFill>
                  <a:srgbClr val="7F7F7F"/>
                </a:solidFill>
                <a:latin typeface="Trebuchet MS"/>
                <a:ea typeface="Trebuchet MS"/>
                <a:cs typeface="Trebuchet MS"/>
              </a:rPr>
              <a:t>Relevance:</a:t>
            </a:r>
          </a:p>
          <a:p>
            <a:pPr lvl="0">
              <a:lnSpc>
                <a:spcPct val="90000"/>
              </a:lnSpc>
              <a:spcBef>
                <a:spcPts val="563"/>
              </a:spcBef>
              <a:buSzPts val="1200"/>
              <a:defRPr/>
            </a:pPr>
            <a:r>
              <a:rPr lang="en-GB" sz="1300" b="0" i="0" u="none" strike="noStrike" cap="none" dirty="0">
                <a:solidFill>
                  <a:srgbClr val="7F7F7F"/>
                </a:solidFill>
                <a:latin typeface="Trebuchet MS"/>
                <a:ea typeface="Trebuchet MS"/>
                <a:cs typeface="Trebuchet MS"/>
              </a:rPr>
              <a:t>Drought reduces surface water availability, making endangered species and species with specialised habitats needs particularly vulnerable. </a:t>
            </a:r>
            <a:r>
              <a:rPr lang="en-GB" sz="1300" dirty="0">
                <a:solidFill>
                  <a:srgbClr val="7F7F7F"/>
                </a:solidFill>
                <a:latin typeface="Trebuchet MS"/>
                <a:ea typeface="Trebuchet MS"/>
                <a:cs typeface="Trebuchet MS"/>
              </a:rPr>
              <a:t>A high (or rising) number of endangered species indicates reduced ecosystem resilience.</a:t>
            </a:r>
            <a:endParaRPr sz="1300" b="0" i="0" u="none" strike="noStrike" cap="none" dirty="0">
              <a:solidFill>
                <a:srgbClr val="7F7F7F"/>
              </a:solidFill>
              <a:latin typeface="Trebuchet MS"/>
              <a:ea typeface="Trebuchet MS"/>
              <a:cs typeface="Trebuchet MS"/>
            </a:endParaRPr>
          </a:p>
        </p:txBody>
      </p:sp>
    </p:spTree>
    <p:extLst>
      <p:ext uri="{BB962C8B-B14F-4D97-AF65-F5344CB8AC3E}">
        <p14:creationId xmlns:p14="http://schemas.microsoft.com/office/powerpoint/2010/main" val="2707329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D9580AE6-96D8-5A19-8766-FE999E64A434}"/>
            </a:ext>
          </a:extLst>
        </p:cNvPr>
        <p:cNvGrpSpPr/>
        <p:nvPr/>
      </p:nvGrpSpPr>
      <p:grpSpPr bwMode="auto">
        <a:xfrm>
          <a:off x="0" y="0"/>
          <a:ext cx="0" cy="0"/>
          <a:chOff x="0" y="0"/>
          <a:chExt cx="0" cy="0"/>
        </a:xfrm>
      </p:grpSpPr>
      <p:sp>
        <p:nvSpPr>
          <p:cNvPr id="1754689102" name="Google Shape;372;p20">
            <a:extLst>
              <a:ext uri="{FF2B5EF4-FFF2-40B4-BE49-F238E27FC236}">
                <a16:creationId xmlns:a16="http://schemas.microsoft.com/office/drawing/2014/main" id="{52381881-B3C6-A994-00F7-D56D91F9F3EF}"/>
              </a:ext>
            </a:extLst>
          </p:cNvPr>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595575347" name="Google Shape;361;p19">
            <a:extLst>
              <a:ext uri="{FF2B5EF4-FFF2-40B4-BE49-F238E27FC236}">
                <a16:creationId xmlns:a16="http://schemas.microsoft.com/office/drawing/2014/main" id="{1D1BF814-F666-394E-F20F-3FA23F3FA293}"/>
              </a:ext>
            </a:extLst>
          </p:cNvPr>
          <p:cNvSpPr txBox="1"/>
          <p:nvPr/>
        </p:nvSpPr>
        <p:spPr bwMode="auto">
          <a:xfrm>
            <a:off x="413300" y="683041"/>
            <a:ext cx="8030519" cy="422399"/>
          </a:xfrm>
          <a:prstGeom prst="rect">
            <a:avLst/>
          </a:prstGeom>
          <a:noFill/>
          <a:ln>
            <a:noFill/>
          </a:ln>
        </p:spPr>
        <p:txBody>
          <a:bodyPr spcFirstLastPara="1" wrap="square" lIns="68550" tIns="34275" rIns="68550" bIns="34275" anchor="b" anchorCtr="0">
            <a:noAutofit/>
          </a:bodyPr>
          <a:lstStyle/>
          <a:p>
            <a:pPr lvl="0">
              <a:buSzPts val="1875"/>
              <a:defRPr/>
            </a:pPr>
            <a:r>
              <a:rPr lang="en-GB" sz="1900" b="1" dirty="0">
                <a:solidFill>
                  <a:srgbClr val="70AD47"/>
                </a:solidFill>
                <a:latin typeface="Trebuchet MS"/>
                <a:ea typeface="Trebuchet MS"/>
                <a:cs typeface="Trebuchet MS"/>
              </a:rPr>
              <a:t>D7.1.2 NUMBER OF ENDANGERED SPECIES </a:t>
            </a:r>
            <a:endParaRPr lang="en-GB" sz="4150" b="1" dirty="0">
              <a:solidFill>
                <a:srgbClr val="70AD47"/>
              </a:solidFill>
              <a:latin typeface="Trebuchet MS"/>
              <a:ea typeface="Trebuchet MS"/>
              <a:cs typeface="Trebuchet MS"/>
            </a:endParaRPr>
          </a:p>
        </p:txBody>
      </p:sp>
      <p:sp>
        <p:nvSpPr>
          <p:cNvPr id="1004752407" name="Google Shape;392;g354dfb781ae_1_219">
            <a:extLst>
              <a:ext uri="{FF2B5EF4-FFF2-40B4-BE49-F238E27FC236}">
                <a16:creationId xmlns:a16="http://schemas.microsoft.com/office/drawing/2014/main" id="{01A44548-E5BA-16E8-AB5F-268C86840E4F}"/>
              </a:ext>
            </a:extLst>
          </p:cNvPr>
          <p:cNvSpPr txBox="1"/>
          <p:nvPr/>
        </p:nvSpPr>
        <p:spPr bwMode="auto">
          <a:xfrm>
            <a:off x="907440" y="2247969"/>
            <a:ext cx="7329119" cy="461249"/>
          </a:xfrm>
          <a:prstGeom prst="rect">
            <a:avLst/>
          </a:prstGeom>
          <a:noFill/>
          <a:ln>
            <a:noFill/>
          </a:ln>
        </p:spPr>
        <p:txBody>
          <a:bodyPr spcFirstLastPara="1" wrap="square" lIns="91425" tIns="45700" rIns="91425" bIns="45700" anchor="t" anchorCtr="0">
            <a:noAutofit/>
          </a:bodyPr>
          <a:lstStyle/>
          <a:p>
            <a:pPr marL="127000" marR="0" lvl="0" algn="just" rtl="0">
              <a:lnSpc>
                <a:spcPct val="100000"/>
              </a:lnSpc>
              <a:spcBef>
                <a:spcPts val="0"/>
              </a:spcBef>
              <a:spcAft>
                <a:spcPts val="0"/>
              </a:spcAft>
              <a:buClr>
                <a:srgbClr val="48BAA2"/>
              </a:buClr>
              <a:buSzPts val="1600"/>
              <a:defRPr/>
            </a:pPr>
            <a:r>
              <a:rPr lang="en-GB" b="0" i="0" u="none" strike="noStrike" cap="none" dirty="0">
                <a:solidFill>
                  <a:schemeClr val="tx2"/>
                </a:solidFill>
                <a:latin typeface="Trebuchet MS"/>
                <a:ea typeface="Calibri"/>
                <a:cs typeface="Calibri"/>
              </a:rPr>
              <a:t>Step 1: Find the number of endangered species living in the area in the local or national database </a:t>
            </a:r>
            <a:endParaRPr b="0" i="0" u="none" strike="noStrike" cap="none" dirty="0">
              <a:solidFill>
                <a:schemeClr val="tx2"/>
              </a:solidFill>
              <a:latin typeface="Trebuchet MS"/>
              <a:ea typeface="Calibri"/>
              <a:cs typeface="Calibri"/>
            </a:endParaRPr>
          </a:p>
        </p:txBody>
      </p:sp>
      <p:sp>
        <p:nvSpPr>
          <p:cNvPr id="125653057" name="Google Shape;301;p15">
            <a:extLst>
              <a:ext uri="{FF2B5EF4-FFF2-40B4-BE49-F238E27FC236}">
                <a16:creationId xmlns:a16="http://schemas.microsoft.com/office/drawing/2014/main" id="{1A77111A-54BC-EE49-6068-AB10A58694C9}"/>
              </a:ext>
            </a:extLst>
          </p:cNvPr>
          <p:cNvSpPr txBox="1"/>
          <p:nvPr/>
        </p:nvSpPr>
        <p:spPr bwMode="auto">
          <a:xfrm>
            <a:off x="396811" y="975384"/>
            <a:ext cx="2763300" cy="422399"/>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dirty="0">
                <a:solidFill>
                  <a:srgbClr val="70AD47"/>
                </a:solidFill>
                <a:latin typeface="Trebuchet MS"/>
                <a:ea typeface="Trebuchet MS"/>
                <a:cs typeface="Trebuchet MS"/>
              </a:rPr>
              <a:t>CALCULATION: STEP BY STEP</a:t>
            </a:r>
          </a:p>
        </p:txBody>
      </p:sp>
    </p:spTree>
    <p:extLst>
      <p:ext uri="{BB962C8B-B14F-4D97-AF65-F5344CB8AC3E}">
        <p14:creationId xmlns:p14="http://schemas.microsoft.com/office/powerpoint/2010/main" val="15990062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4CC8FAE5-E1B1-534D-C8F1-43DF0EACE015}"/>
            </a:ext>
          </a:extLst>
        </p:cNvPr>
        <p:cNvGrpSpPr/>
        <p:nvPr/>
      </p:nvGrpSpPr>
      <p:grpSpPr bwMode="auto">
        <a:xfrm>
          <a:off x="0" y="0"/>
          <a:ext cx="0" cy="0"/>
          <a:chOff x="0" y="0"/>
          <a:chExt cx="0" cy="0"/>
        </a:xfrm>
      </p:grpSpPr>
      <p:sp>
        <p:nvSpPr>
          <p:cNvPr id="1200394545" name="Google Shape;219;p13">
            <a:extLst>
              <a:ext uri="{FF2B5EF4-FFF2-40B4-BE49-F238E27FC236}">
                <a16:creationId xmlns:a16="http://schemas.microsoft.com/office/drawing/2014/main" id="{92EC839C-C4D0-BD8B-E128-BE1D64DC5AEF}"/>
              </a:ext>
            </a:extLst>
          </p:cNvPr>
          <p:cNvSpPr txBox="1"/>
          <p:nvPr/>
        </p:nvSpPr>
        <p:spPr bwMode="auto">
          <a:xfrm>
            <a:off x="659250" y="1678643"/>
            <a:ext cx="6933268" cy="2129394"/>
          </a:xfrm>
          <a:prstGeom prst="rect">
            <a:avLst/>
          </a:prstGeom>
          <a:noFill/>
          <a:ln>
            <a:noFill/>
          </a:ln>
        </p:spPr>
        <p:txBody>
          <a:bodyPr spcFirstLastPara="1" wrap="square" lIns="51400" tIns="25700" rIns="51400" bIns="25700" anchor="t" anchorCtr="0">
            <a:spAutoFit/>
          </a:bodyPr>
          <a:lstStyle/>
          <a:p>
            <a:pPr marL="0" marR="0" lvl="0" indent="0" algn="l" rtl="0">
              <a:lnSpc>
                <a:spcPct val="100000"/>
              </a:lnSpc>
              <a:spcBef>
                <a:spcPts val="0"/>
              </a:spcBef>
              <a:spcAft>
                <a:spcPts val="0"/>
              </a:spcAft>
              <a:buClr>
                <a:srgbClr val="000000"/>
              </a:buClr>
              <a:buSzPts val="1500"/>
              <a:buFont typeface="Arial"/>
              <a:buNone/>
              <a:defRPr/>
            </a:pPr>
            <a:endParaRPr sz="1500" b="1"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lvl="0">
              <a:buSzPts val="1500"/>
              <a:defRPr/>
            </a:pPr>
            <a:r>
              <a:rPr lang="en-GB" sz="1500" dirty="0">
                <a:solidFill>
                  <a:srgbClr val="7F7F7F"/>
                </a:solidFill>
                <a:latin typeface="Trebuchet MS"/>
                <a:ea typeface="Trebuchet MS"/>
                <a:cs typeface="Trebuchet MS"/>
              </a:rPr>
              <a:t>Critical value (1) = 5 or more endangered species</a:t>
            </a:r>
          </a:p>
          <a:p>
            <a:pPr lvl="0">
              <a:buSzPts val="1500"/>
              <a:defRPr/>
            </a:pPr>
            <a:r>
              <a:rPr lang="en-GB" sz="1500" b="0" i="0" u="none" strike="noStrike" cap="none" dirty="0">
                <a:solidFill>
                  <a:srgbClr val="7F7F7F"/>
                </a:solidFill>
                <a:latin typeface="Trebuchet MS"/>
                <a:ea typeface="Trebuchet MS"/>
                <a:cs typeface="Trebuchet MS"/>
              </a:rPr>
              <a:t>Optimal </a:t>
            </a:r>
            <a:r>
              <a:rPr lang="en-GB" sz="1500" dirty="0">
                <a:solidFill>
                  <a:srgbClr val="7F7F7F"/>
                </a:solidFill>
                <a:latin typeface="Trebuchet MS"/>
                <a:ea typeface="Trebuchet MS"/>
                <a:cs typeface="Trebuchet MS"/>
              </a:rPr>
              <a:t>value (0) = 1 endangered species</a:t>
            </a:r>
          </a:p>
          <a:p>
            <a:pPr lvl="0">
              <a:buSzPts val="1500"/>
              <a:defRPr/>
            </a:pPr>
            <a:endParaRPr lang="en-GB" sz="1500" b="0" i="0" u="none" strike="noStrike" cap="none" dirty="0">
              <a:solidFill>
                <a:srgbClr val="7F7F7F"/>
              </a:solidFill>
              <a:latin typeface="Trebuchet MS"/>
              <a:ea typeface="Trebuchet MS"/>
              <a:cs typeface="Trebuchet MS"/>
            </a:endParaRPr>
          </a:p>
          <a:p>
            <a:pPr lvl="0">
              <a:buSzPts val="1500"/>
              <a:defRPr/>
            </a:pPr>
            <a:r>
              <a:rPr lang="en-GB" sz="1500" dirty="0">
                <a:solidFill>
                  <a:srgbClr val="7F7F7F"/>
                </a:solidFill>
                <a:latin typeface="Trebuchet MS"/>
                <a:ea typeface="Trebuchet MS"/>
                <a:cs typeface="Trebuchet MS"/>
              </a:rPr>
              <a:t>Range of values: lower is better (LIB)</a:t>
            </a:r>
          </a:p>
          <a:p>
            <a:pPr lvl="0">
              <a:buSzPts val="1500"/>
              <a:defRPr/>
            </a:pPr>
            <a:endParaRPr lang="en-GB" sz="1500" b="0" i="0" u="none" strike="noStrike" cap="none" dirty="0">
              <a:solidFill>
                <a:srgbClr val="7F7F7F"/>
              </a:solidFill>
              <a:latin typeface="Trebuchet MS"/>
              <a:ea typeface="Trebuchet MS"/>
              <a:cs typeface="Trebuchet MS"/>
            </a:endParaRPr>
          </a:p>
          <a:p>
            <a:pPr lvl="0">
              <a:buSzPts val="1500"/>
              <a:defRPr/>
            </a:pP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p:txBody>
      </p:sp>
      <p:sp>
        <p:nvSpPr>
          <p:cNvPr id="1989143375" name="Google Shape;220;p13">
            <a:extLst>
              <a:ext uri="{FF2B5EF4-FFF2-40B4-BE49-F238E27FC236}">
                <a16:creationId xmlns:a16="http://schemas.microsoft.com/office/drawing/2014/main" id="{3AB53168-C250-F897-C911-EB13C4B8524A}"/>
              </a:ext>
            </a:extLst>
          </p:cNvPr>
          <p:cNvSpPr/>
          <p:nvPr/>
        </p:nvSpPr>
        <p:spPr bwMode="auto">
          <a:xfrm>
            <a:off x="146550" y="161625"/>
            <a:ext cx="8810400" cy="4792800"/>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90186596" name="Google Shape;221;p13">
            <a:extLst>
              <a:ext uri="{FF2B5EF4-FFF2-40B4-BE49-F238E27FC236}">
                <a16:creationId xmlns:a16="http://schemas.microsoft.com/office/drawing/2014/main" id="{B505DF9E-B85B-9290-BCEA-5819560F5350}"/>
              </a:ext>
            </a:extLst>
          </p:cNvPr>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234665298" name="Google Shape;347;p17">
            <a:extLst>
              <a:ext uri="{FF2B5EF4-FFF2-40B4-BE49-F238E27FC236}">
                <a16:creationId xmlns:a16="http://schemas.microsoft.com/office/drawing/2014/main" id="{F54A0A43-356F-AFAA-444B-1F8BEBD9C5C5}"/>
              </a:ext>
            </a:extLst>
          </p:cNvPr>
          <p:cNvSpPr txBox="1"/>
          <p:nvPr/>
        </p:nvSpPr>
        <p:spPr bwMode="auto">
          <a:xfrm>
            <a:off x="494360" y="653251"/>
            <a:ext cx="7674286" cy="422399"/>
          </a:xfrm>
          <a:prstGeom prst="rect">
            <a:avLst/>
          </a:prstGeom>
          <a:noFill/>
          <a:ln>
            <a:noFill/>
          </a:ln>
        </p:spPr>
        <p:txBody>
          <a:bodyPr spcFirstLastPara="1" wrap="square" lIns="68550" tIns="34275" rIns="68550" bIns="34275" anchor="b" anchorCtr="0">
            <a:noAutofit/>
          </a:bodyPr>
          <a:lstStyle/>
          <a:p>
            <a:pPr lvl="0">
              <a:buSzPts val="1875"/>
              <a:defRPr/>
            </a:pPr>
            <a:r>
              <a:rPr lang="en-GB" sz="1800" b="1" dirty="0">
                <a:solidFill>
                  <a:srgbClr val="70AD47"/>
                </a:solidFill>
                <a:latin typeface="Trebuchet MS"/>
                <a:ea typeface="Trebuchet MS"/>
                <a:cs typeface="Trebuchet MS"/>
              </a:rPr>
              <a:t>D7.1.2 NUMBER OF ENDANGERED SPECIES </a:t>
            </a:r>
            <a:endParaRPr lang="en-GB" sz="4000" b="1" dirty="0">
              <a:solidFill>
                <a:srgbClr val="70AD47"/>
              </a:solidFill>
              <a:latin typeface="Trebuchet MS"/>
              <a:ea typeface="Trebuchet MS"/>
              <a:cs typeface="Trebuchet MS"/>
            </a:endParaRPr>
          </a:p>
        </p:txBody>
      </p:sp>
      <p:sp>
        <p:nvSpPr>
          <p:cNvPr id="2" name="Google Shape;301;p15">
            <a:extLst>
              <a:ext uri="{FF2B5EF4-FFF2-40B4-BE49-F238E27FC236}">
                <a16:creationId xmlns:a16="http://schemas.microsoft.com/office/drawing/2014/main" id="{92D1D1B7-B663-69E5-D48A-6C34A84613C5}"/>
              </a:ext>
            </a:extLst>
          </p:cNvPr>
          <p:cNvSpPr txBox="1"/>
          <p:nvPr/>
        </p:nvSpPr>
        <p:spPr bwMode="auto">
          <a:xfrm>
            <a:off x="396811" y="975384"/>
            <a:ext cx="2763300" cy="422399"/>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lang="en-GB" sz="1400" b="1" i="0" u="none" strike="noStrike" cap="none" dirty="0">
                <a:solidFill>
                  <a:srgbClr val="70AD47"/>
                </a:solidFill>
                <a:latin typeface="Trebuchet MS"/>
                <a:ea typeface="Trebuchet MS"/>
                <a:cs typeface="Trebuchet MS"/>
              </a:rPr>
              <a:t>BENCHMARKING</a:t>
            </a:r>
            <a:endParaRPr sz="1400" b="1" i="0" u="none" strike="noStrike" cap="none" dirty="0">
              <a:solidFill>
                <a:srgbClr val="70AD47"/>
              </a:solidFill>
              <a:latin typeface="Trebuchet MS"/>
              <a:ea typeface="Trebuchet MS"/>
              <a:cs typeface="Trebuchet MS"/>
            </a:endParaRPr>
          </a:p>
        </p:txBody>
      </p:sp>
    </p:spTree>
    <p:extLst>
      <p:ext uri="{BB962C8B-B14F-4D97-AF65-F5344CB8AC3E}">
        <p14:creationId xmlns:p14="http://schemas.microsoft.com/office/powerpoint/2010/main" val="17138070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B94C4328-C3AC-100C-C939-7323701A5DBC}"/>
            </a:ext>
          </a:extLst>
        </p:cNvPr>
        <p:cNvGrpSpPr/>
        <p:nvPr/>
      </p:nvGrpSpPr>
      <p:grpSpPr bwMode="auto">
        <a:xfrm>
          <a:off x="0" y="0"/>
          <a:ext cx="0" cy="0"/>
          <a:chOff x="0" y="0"/>
          <a:chExt cx="0" cy="0"/>
        </a:xfrm>
      </p:grpSpPr>
      <p:sp>
        <p:nvSpPr>
          <p:cNvPr id="758389598" name="Google Shape;369;p20">
            <a:extLst>
              <a:ext uri="{FF2B5EF4-FFF2-40B4-BE49-F238E27FC236}">
                <a16:creationId xmlns:a16="http://schemas.microsoft.com/office/drawing/2014/main" id="{7B89D217-4452-FF99-4CB1-0E222A4237D4}"/>
              </a:ext>
            </a:extLst>
          </p:cNvPr>
          <p:cNvSpPr txBox="1"/>
          <p:nvPr/>
        </p:nvSpPr>
        <p:spPr bwMode="auto">
          <a:xfrm>
            <a:off x="385048" y="1581466"/>
            <a:ext cx="7372361" cy="2146711"/>
          </a:xfrm>
          <a:prstGeom prst="rect">
            <a:avLst/>
          </a:prstGeom>
          <a:noFill/>
          <a:ln>
            <a:noFill/>
          </a:ln>
        </p:spPr>
        <p:txBody>
          <a:bodyPr spcFirstLastPara="1" wrap="square" lIns="68550" tIns="34275" rIns="68550" bIns="34275" anchor="t" anchorCtr="0">
            <a:sp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1"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1" i="0" u="none" strike="noStrike" cap="none" dirty="0">
                <a:solidFill>
                  <a:srgbClr val="7F7F7F"/>
                </a:solidFill>
                <a:latin typeface="Trebuchet MS"/>
                <a:ea typeface="Trebuchet MS"/>
                <a:cs typeface="Trebuchet MS"/>
              </a:rPr>
              <a:t>Indicator</a:t>
            </a:r>
            <a:r>
              <a:rPr sz="1500" b="0" i="0" u="none" strike="noStrike" cap="none" dirty="0">
                <a:solidFill>
                  <a:srgbClr val="7F7F7F"/>
                </a:solidFill>
                <a:latin typeface="Trebuchet MS"/>
                <a:ea typeface="Trebuchet MS"/>
                <a:cs typeface="Trebuchet MS"/>
              </a:rPr>
              <a:t> </a:t>
            </a:r>
          </a:p>
          <a:p>
            <a:pPr marL="0" marR="0" lvl="0" indent="0" algn="l" rtl="0">
              <a:lnSpc>
                <a:spcPct val="100000"/>
              </a:lnSpc>
              <a:spcBef>
                <a:spcPts val="0"/>
              </a:spcBef>
              <a:spcAft>
                <a:spcPts val="0"/>
              </a:spcAft>
              <a:buClr>
                <a:srgbClr val="000000"/>
              </a:buClr>
              <a:buSzPts val="1500"/>
              <a:buFont typeface="Arial"/>
              <a:buNone/>
              <a:defRPr/>
            </a:pPr>
            <a:r>
              <a:rPr lang="en-GB" sz="1500" dirty="0">
                <a:solidFill>
                  <a:srgbClr val="7F7F7F"/>
                </a:solidFill>
                <a:latin typeface="Trebuchet MS"/>
                <a:ea typeface="Trebuchet MS"/>
                <a:cs typeface="Trebuchet MS"/>
              </a:rPr>
              <a:t>Number of endangered species: 3</a:t>
            </a: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lang="en-GB" sz="1500" b="0" i="0" u="none" strike="noStrike" cap="none" dirty="0">
                <a:solidFill>
                  <a:srgbClr val="7F7F7F"/>
                </a:solidFill>
                <a:latin typeface="Trebuchet MS"/>
                <a:ea typeface="Trebuchet MS"/>
                <a:cs typeface="Trebuchet MS"/>
              </a:rPr>
              <a:t>Normalised</a:t>
            </a:r>
            <a:r>
              <a:rPr sz="1500" b="0" i="0" u="none" strike="noStrike" cap="none" dirty="0">
                <a:solidFill>
                  <a:srgbClr val="7F7F7F"/>
                </a:solidFill>
                <a:latin typeface="Trebuchet MS"/>
                <a:ea typeface="Trebuchet MS"/>
                <a:cs typeface="Trebuchet MS"/>
              </a:rPr>
              <a:t> Value: </a:t>
            </a:r>
            <a:r>
              <a:rPr lang="en-GB" sz="1500" dirty="0">
                <a:solidFill>
                  <a:srgbClr val="7F7F7F"/>
                </a:solidFill>
                <a:latin typeface="Trebuchet MS"/>
                <a:ea typeface="Trebuchet MS"/>
                <a:cs typeface="Trebuchet MS"/>
              </a:rPr>
              <a:t>0,5</a:t>
            </a:r>
            <a:endParaRPr lang="en-GB"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dirty="0">
                <a:solidFill>
                  <a:srgbClr val="7F7F7F"/>
                </a:solidFill>
                <a:latin typeface="Trebuchet MS"/>
                <a:ea typeface="Trebuchet MS"/>
                <a:cs typeface="Trebuchet MS"/>
              </a:rPr>
              <a:t>Vulnerability Level: </a:t>
            </a:r>
            <a:r>
              <a:rPr lang="en-GB" sz="1500" b="1" dirty="0">
                <a:solidFill>
                  <a:srgbClr val="7F7F7F"/>
                </a:solidFill>
                <a:latin typeface="Trebuchet MS"/>
                <a:ea typeface="Trebuchet MS"/>
                <a:cs typeface="Trebuchet MS"/>
              </a:rPr>
              <a:t>NEUTRAL</a:t>
            </a: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p:txBody>
      </p:sp>
      <p:sp>
        <p:nvSpPr>
          <p:cNvPr id="818366886" name="Google Shape;371;p20">
            <a:extLst>
              <a:ext uri="{FF2B5EF4-FFF2-40B4-BE49-F238E27FC236}">
                <a16:creationId xmlns:a16="http://schemas.microsoft.com/office/drawing/2014/main" id="{0526EFCB-141C-E1E0-5CD5-84CFF328681B}"/>
              </a:ext>
            </a:extLst>
          </p:cNvPr>
          <p:cNvSpPr/>
          <p:nvPr/>
        </p:nvSpPr>
        <p:spPr bwMode="auto">
          <a:xfrm>
            <a:off x="146550" y="161625"/>
            <a:ext cx="8810400" cy="4792800"/>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814937504" name="Google Shape;372;p20">
            <a:extLst>
              <a:ext uri="{FF2B5EF4-FFF2-40B4-BE49-F238E27FC236}">
                <a16:creationId xmlns:a16="http://schemas.microsoft.com/office/drawing/2014/main" id="{C1A4CBCE-CA48-027D-3D59-983EDB92BDD4}"/>
              </a:ext>
            </a:extLst>
          </p:cNvPr>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588848569" name="Google Shape;361;p19">
            <a:extLst>
              <a:ext uri="{FF2B5EF4-FFF2-40B4-BE49-F238E27FC236}">
                <a16:creationId xmlns:a16="http://schemas.microsoft.com/office/drawing/2014/main" id="{648AC799-DB06-A4D0-A92D-0159C5AAE752}"/>
              </a:ext>
            </a:extLst>
          </p:cNvPr>
          <p:cNvSpPr txBox="1"/>
          <p:nvPr/>
        </p:nvSpPr>
        <p:spPr bwMode="auto">
          <a:xfrm>
            <a:off x="413300" y="660354"/>
            <a:ext cx="8030519" cy="422399"/>
          </a:xfrm>
          <a:prstGeom prst="rect">
            <a:avLst/>
          </a:prstGeom>
          <a:noFill/>
          <a:ln>
            <a:noFill/>
          </a:ln>
        </p:spPr>
        <p:txBody>
          <a:bodyPr spcFirstLastPara="1" wrap="square" lIns="68550" tIns="34275" rIns="68550" bIns="34275" anchor="b" anchorCtr="0">
            <a:noAutofit/>
          </a:bodyPr>
          <a:lstStyle/>
          <a:p>
            <a:pPr lvl="0">
              <a:buSzPts val="1875"/>
              <a:defRPr/>
            </a:pPr>
            <a:r>
              <a:rPr lang="en-GB" sz="2000" b="1" dirty="0">
                <a:solidFill>
                  <a:srgbClr val="70AD47"/>
                </a:solidFill>
                <a:latin typeface="Trebuchet MS"/>
                <a:ea typeface="Trebuchet MS"/>
                <a:cs typeface="Trebuchet MS"/>
              </a:rPr>
              <a:t>D7.1.2 NUMBER OF ENDANGERED SPECIES </a:t>
            </a:r>
          </a:p>
        </p:txBody>
      </p:sp>
      <p:sp>
        <p:nvSpPr>
          <p:cNvPr id="2" name="Google Shape;301;p15">
            <a:extLst>
              <a:ext uri="{FF2B5EF4-FFF2-40B4-BE49-F238E27FC236}">
                <a16:creationId xmlns:a16="http://schemas.microsoft.com/office/drawing/2014/main" id="{AC6717A5-86F0-E742-E05F-B15D7AF9FCBB}"/>
              </a:ext>
            </a:extLst>
          </p:cNvPr>
          <p:cNvSpPr txBox="1"/>
          <p:nvPr/>
        </p:nvSpPr>
        <p:spPr bwMode="auto">
          <a:xfrm>
            <a:off x="426791" y="885444"/>
            <a:ext cx="2763300" cy="422399"/>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lang="en-GB" sz="1400" b="1" i="0" u="none" strike="noStrike" cap="none" dirty="0">
                <a:solidFill>
                  <a:srgbClr val="70AD47"/>
                </a:solidFill>
                <a:latin typeface="Trebuchet MS"/>
                <a:ea typeface="Trebuchet MS"/>
                <a:cs typeface="Trebuchet MS"/>
              </a:rPr>
              <a:t>NORMALISATION</a:t>
            </a:r>
            <a:endParaRPr sz="1400" b="1" i="0" u="none" strike="noStrike" cap="none" dirty="0">
              <a:solidFill>
                <a:srgbClr val="70AD47"/>
              </a:solidFill>
              <a:latin typeface="Trebuchet MS"/>
              <a:ea typeface="Trebuchet MS"/>
              <a:cs typeface="Trebuchet MS"/>
            </a:endParaRPr>
          </a:p>
        </p:txBody>
      </p:sp>
    </p:spTree>
    <p:extLst>
      <p:ext uri="{BB962C8B-B14F-4D97-AF65-F5344CB8AC3E}">
        <p14:creationId xmlns:p14="http://schemas.microsoft.com/office/powerpoint/2010/main" val="14946856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078066B7-BCCA-B6D4-499C-F7F23B43AAB8}"/>
            </a:ext>
          </a:extLst>
        </p:cNvPr>
        <p:cNvGrpSpPr/>
        <p:nvPr/>
      </p:nvGrpSpPr>
      <p:grpSpPr bwMode="auto">
        <a:xfrm>
          <a:off x="0" y="0"/>
          <a:ext cx="0" cy="0"/>
          <a:chOff x="0" y="0"/>
          <a:chExt cx="0" cy="0"/>
        </a:xfrm>
      </p:grpSpPr>
      <p:sp>
        <p:nvSpPr>
          <p:cNvPr id="3332615" name="Google Shape;361;p19">
            <a:extLst>
              <a:ext uri="{FF2B5EF4-FFF2-40B4-BE49-F238E27FC236}">
                <a16:creationId xmlns:a16="http://schemas.microsoft.com/office/drawing/2014/main" id="{9235D2AE-08CE-147C-F2AC-FD1B7CF14D7C}"/>
              </a:ext>
            </a:extLst>
          </p:cNvPr>
          <p:cNvSpPr txBox="1"/>
          <p:nvPr/>
        </p:nvSpPr>
        <p:spPr bwMode="auto">
          <a:xfrm>
            <a:off x="413300" y="487969"/>
            <a:ext cx="8030519" cy="422399"/>
          </a:xfrm>
          <a:prstGeom prst="rect">
            <a:avLst/>
          </a:prstGeom>
          <a:noFill/>
          <a:ln>
            <a:noFill/>
          </a:ln>
        </p:spPr>
        <p:txBody>
          <a:bodyPr spcFirstLastPara="1" wrap="square" lIns="68550" tIns="34275" rIns="68550" bIns="34275" anchor="b" anchorCtr="0">
            <a:noAutofit/>
          </a:bodyPr>
          <a:lstStyle/>
          <a:p>
            <a:pPr lvl="0">
              <a:buSzPts val="1725"/>
              <a:defRPr/>
            </a:pPr>
            <a:r>
              <a:rPr lang="en-GB" sz="2000" b="1" dirty="0">
                <a:solidFill>
                  <a:srgbClr val="70AD47"/>
                </a:solidFill>
                <a:latin typeface="Trebuchet MS"/>
                <a:ea typeface="Trebuchet MS"/>
                <a:cs typeface="Trebuchet MS"/>
              </a:rPr>
              <a:t>D7.1.5 PERCENTAGE OF WATERED URBAN GREEN SPACES</a:t>
            </a:r>
          </a:p>
        </p:txBody>
      </p:sp>
      <p:sp>
        <p:nvSpPr>
          <p:cNvPr id="1624035447" name="Google Shape;362;p19">
            <a:extLst>
              <a:ext uri="{FF2B5EF4-FFF2-40B4-BE49-F238E27FC236}">
                <a16:creationId xmlns:a16="http://schemas.microsoft.com/office/drawing/2014/main" id="{749445B9-E092-7002-C88A-80D0E750CBFC}"/>
              </a:ext>
            </a:extLst>
          </p:cNvPr>
          <p:cNvSpPr txBox="1"/>
          <p:nvPr/>
        </p:nvSpPr>
        <p:spPr bwMode="auto">
          <a:xfrm>
            <a:off x="413300" y="1154832"/>
            <a:ext cx="7801310" cy="3500699"/>
          </a:xfrm>
          <a:prstGeom prst="rect">
            <a:avLst/>
          </a:prstGeom>
          <a:noFill/>
          <a:ln>
            <a:noFill/>
          </a:ln>
        </p:spPr>
        <p:txBody>
          <a:bodyPr spcFirstLastPara="1" wrap="square" lIns="68550" tIns="34275" rIns="68550" bIns="34275" anchor="t" anchorCtr="0">
            <a:normAutofit/>
          </a:bodyPr>
          <a:lstStyle/>
          <a:p>
            <a:pPr marL="0" marR="0" lvl="0" indent="0" algn="l" rtl="0">
              <a:lnSpc>
                <a:spcPct val="90000"/>
              </a:lnSpc>
              <a:spcBef>
                <a:spcPts val="563"/>
              </a:spcBef>
              <a:spcAft>
                <a:spcPts val="0"/>
              </a:spcAft>
              <a:buClr>
                <a:srgbClr val="000000"/>
              </a:buClr>
              <a:buSzPts val="1500"/>
              <a:buFont typeface="Arial"/>
              <a:buNone/>
              <a:defRPr/>
            </a:pPr>
            <a:r>
              <a:rPr sz="1500" b="1" i="0" u="none" strike="noStrike" cap="none" dirty="0">
                <a:solidFill>
                  <a:srgbClr val="7F7F7F"/>
                </a:solidFill>
                <a:latin typeface="Trebuchet MS"/>
                <a:ea typeface="Trebuchet MS"/>
                <a:cs typeface="Trebuchet MS"/>
              </a:rPr>
              <a:t>Description:</a:t>
            </a:r>
          </a:p>
          <a:p>
            <a:pPr lvl="0">
              <a:lnSpc>
                <a:spcPct val="90000"/>
              </a:lnSpc>
              <a:spcBef>
                <a:spcPts val="563"/>
              </a:spcBef>
              <a:buSzPts val="1125"/>
              <a:defRPr/>
            </a:pPr>
            <a:r>
              <a:rPr lang="en-GB" sz="1300" dirty="0">
                <a:solidFill>
                  <a:srgbClr val="7F7F7F"/>
                </a:solidFill>
                <a:latin typeface="Trebuchet MS"/>
                <a:ea typeface="Trebuchet MS"/>
                <a:cs typeface="Trebuchet MS"/>
              </a:rPr>
              <a:t>Percentage of urban green spaces that are regularly watered during the drought periods.</a:t>
            </a:r>
          </a:p>
          <a:p>
            <a:pPr lvl="0">
              <a:lnSpc>
                <a:spcPct val="90000"/>
              </a:lnSpc>
              <a:spcBef>
                <a:spcPts val="563"/>
              </a:spcBef>
              <a:buSzPts val="1125"/>
              <a:defRPr/>
            </a:pPr>
            <a:endParaRPr lang="en-GB" sz="1300" b="1" i="0" u="none" strike="noStrike" cap="none" dirty="0">
              <a:solidFill>
                <a:srgbClr val="7F7F7F"/>
              </a:solidFill>
              <a:latin typeface="Trebuchet MS"/>
              <a:ea typeface="Trebuchet MS"/>
              <a:cs typeface="Trebuchet MS"/>
            </a:endParaRPr>
          </a:p>
          <a:p>
            <a:pPr lvl="0">
              <a:lnSpc>
                <a:spcPct val="90000"/>
              </a:lnSpc>
              <a:spcBef>
                <a:spcPts val="563"/>
              </a:spcBef>
              <a:buSzPts val="1125"/>
              <a:defRPr/>
            </a:pPr>
            <a:r>
              <a:rPr sz="1500" b="1" i="0" u="none" strike="noStrike" cap="none" dirty="0">
                <a:solidFill>
                  <a:srgbClr val="7F7F7F"/>
                </a:solidFill>
                <a:latin typeface="Trebuchet MS"/>
                <a:ea typeface="Trebuchet MS"/>
                <a:cs typeface="Trebuchet MS"/>
              </a:rPr>
              <a:t>Objective:</a:t>
            </a:r>
            <a:endParaRPr sz="1000" b="1" i="0" u="none" strike="noStrike" cap="none" dirty="0">
              <a:solidFill>
                <a:srgbClr val="7F7F7F"/>
              </a:solidFill>
              <a:latin typeface="Trebuchet MS"/>
              <a:ea typeface="Trebuchet MS"/>
              <a:cs typeface="Trebuchet MS"/>
            </a:endParaRPr>
          </a:p>
          <a:p>
            <a:pPr lvl="0">
              <a:lnSpc>
                <a:spcPct val="90000"/>
              </a:lnSpc>
              <a:spcBef>
                <a:spcPts val="563"/>
              </a:spcBef>
              <a:buSzPts val="1200"/>
              <a:defRPr/>
            </a:pPr>
            <a:r>
              <a:rPr lang="en-GB" sz="1300" b="0" i="0" u="none" strike="noStrike" cap="none" dirty="0">
                <a:solidFill>
                  <a:srgbClr val="7F7F7F"/>
                </a:solidFill>
                <a:latin typeface="Trebuchet MS"/>
                <a:ea typeface="Trebuchet MS"/>
                <a:cs typeface="Trebuchet MS"/>
              </a:rPr>
              <a:t>To assess the sustainability and resilience of urban green infrastructure under drought conditions, to evaluate how much of a city’s green infrastructure depends on active watering and to what extent it is vulnerable to water scarcity. </a:t>
            </a:r>
          </a:p>
          <a:p>
            <a:pPr marL="0" marR="0" lvl="0" indent="0" algn="l" rtl="0">
              <a:lnSpc>
                <a:spcPct val="90000"/>
              </a:lnSpc>
              <a:spcBef>
                <a:spcPts val="563"/>
              </a:spcBef>
              <a:spcAft>
                <a:spcPts val="0"/>
              </a:spcAft>
              <a:buClr>
                <a:srgbClr val="000000"/>
              </a:buClr>
              <a:buSzPts val="1200"/>
              <a:buFont typeface="Arial"/>
              <a:buNone/>
              <a:defRPr/>
            </a:pPr>
            <a:endParaRPr sz="1000" b="0" i="0" u="none" strike="noStrike" cap="none" dirty="0">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500"/>
              <a:buFont typeface="Arial"/>
              <a:buNone/>
              <a:defRPr/>
            </a:pPr>
            <a:r>
              <a:rPr sz="1500" b="1" i="0" u="none" strike="noStrike" cap="none" dirty="0">
                <a:solidFill>
                  <a:srgbClr val="7F7F7F"/>
                </a:solidFill>
                <a:latin typeface="Trebuchet MS"/>
                <a:ea typeface="Trebuchet MS"/>
                <a:cs typeface="Trebuchet MS"/>
              </a:rPr>
              <a:t>Relevance:</a:t>
            </a:r>
          </a:p>
          <a:p>
            <a:pPr lvl="0">
              <a:lnSpc>
                <a:spcPct val="90000"/>
              </a:lnSpc>
              <a:spcBef>
                <a:spcPts val="563"/>
              </a:spcBef>
              <a:buSzPts val="1200"/>
              <a:defRPr/>
            </a:pPr>
            <a:r>
              <a:rPr lang="en-GB" sz="1300" b="0" i="0" u="none" strike="noStrike" cap="none" dirty="0">
                <a:solidFill>
                  <a:srgbClr val="7F7F7F"/>
                </a:solidFill>
                <a:latin typeface="Trebuchet MS"/>
                <a:ea typeface="Trebuchet MS"/>
                <a:cs typeface="Trebuchet MS"/>
              </a:rPr>
              <a:t>Watered green spaces help maintain vegetation vitality, evapotranspiration cooling, and biodiversity habitats. Maintaining green areas mitigates the Urban Heat Island (UHI), and improves air quality.</a:t>
            </a:r>
            <a:endParaRPr sz="1300" b="0" i="0" u="none" strike="noStrike" cap="none" dirty="0">
              <a:solidFill>
                <a:srgbClr val="7F7F7F"/>
              </a:solidFill>
              <a:latin typeface="Trebuchet MS"/>
              <a:ea typeface="Trebuchet MS"/>
              <a:cs typeface="Trebuchet MS"/>
            </a:endParaRPr>
          </a:p>
        </p:txBody>
      </p:sp>
    </p:spTree>
    <p:extLst>
      <p:ext uri="{BB962C8B-B14F-4D97-AF65-F5344CB8AC3E}">
        <p14:creationId xmlns:p14="http://schemas.microsoft.com/office/powerpoint/2010/main" val="10999762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4E69524E-5713-D58A-8531-8DBB6025C86B}"/>
            </a:ext>
          </a:extLst>
        </p:cNvPr>
        <p:cNvGrpSpPr/>
        <p:nvPr/>
      </p:nvGrpSpPr>
      <p:grpSpPr bwMode="auto">
        <a:xfrm>
          <a:off x="0" y="0"/>
          <a:ext cx="0" cy="0"/>
          <a:chOff x="0" y="0"/>
          <a:chExt cx="0" cy="0"/>
        </a:xfrm>
      </p:grpSpPr>
      <p:sp>
        <p:nvSpPr>
          <p:cNvPr id="1754689102" name="Google Shape;372;p20">
            <a:extLst>
              <a:ext uri="{FF2B5EF4-FFF2-40B4-BE49-F238E27FC236}">
                <a16:creationId xmlns:a16="http://schemas.microsoft.com/office/drawing/2014/main" id="{AF5C5EA4-4AB4-7E5E-71C2-E98F4BBDF597}"/>
              </a:ext>
            </a:extLst>
          </p:cNvPr>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595575347" name="Google Shape;361;p19">
            <a:extLst>
              <a:ext uri="{FF2B5EF4-FFF2-40B4-BE49-F238E27FC236}">
                <a16:creationId xmlns:a16="http://schemas.microsoft.com/office/drawing/2014/main" id="{6667C09B-DC42-9C25-0D0F-0C386D81F128}"/>
              </a:ext>
            </a:extLst>
          </p:cNvPr>
          <p:cNvSpPr txBox="1"/>
          <p:nvPr/>
        </p:nvSpPr>
        <p:spPr bwMode="auto">
          <a:xfrm>
            <a:off x="413300" y="683041"/>
            <a:ext cx="8030519" cy="422399"/>
          </a:xfrm>
          <a:prstGeom prst="rect">
            <a:avLst/>
          </a:prstGeom>
          <a:noFill/>
          <a:ln>
            <a:noFill/>
          </a:ln>
        </p:spPr>
        <p:txBody>
          <a:bodyPr spcFirstLastPara="1" wrap="square" lIns="68550" tIns="34275" rIns="68550" bIns="34275" anchor="b" anchorCtr="0">
            <a:noAutofit/>
          </a:bodyPr>
          <a:lstStyle/>
          <a:p>
            <a:pPr lvl="0">
              <a:buSzPts val="1725"/>
              <a:defRPr/>
            </a:pPr>
            <a:r>
              <a:rPr lang="en-GB" sz="1800" b="1" dirty="0">
                <a:solidFill>
                  <a:srgbClr val="70AD47"/>
                </a:solidFill>
                <a:latin typeface="Trebuchet MS"/>
                <a:ea typeface="Trebuchet MS"/>
                <a:cs typeface="Trebuchet MS"/>
              </a:rPr>
              <a:t>D7.1.5 PERCENTAGE OF WATERED URBAN GREEN SPACES</a:t>
            </a:r>
          </a:p>
        </p:txBody>
      </p:sp>
      <p:sp>
        <p:nvSpPr>
          <p:cNvPr id="1004752407" name="Google Shape;392;g354dfb781ae_1_219">
            <a:extLst>
              <a:ext uri="{FF2B5EF4-FFF2-40B4-BE49-F238E27FC236}">
                <a16:creationId xmlns:a16="http://schemas.microsoft.com/office/drawing/2014/main" id="{5250C339-EB3E-48ED-D0CC-3F61307FCF4C}"/>
              </a:ext>
            </a:extLst>
          </p:cNvPr>
          <p:cNvSpPr txBox="1"/>
          <p:nvPr/>
        </p:nvSpPr>
        <p:spPr bwMode="auto">
          <a:xfrm>
            <a:off x="413300" y="1711568"/>
            <a:ext cx="3236439" cy="461249"/>
          </a:xfrm>
          <a:prstGeom prst="rect">
            <a:avLst/>
          </a:prstGeom>
          <a:noFill/>
          <a:ln>
            <a:noFill/>
          </a:ln>
        </p:spPr>
        <p:txBody>
          <a:bodyPr spcFirstLastPara="1" wrap="square" lIns="91425" tIns="45700" rIns="91425" bIns="45700" anchor="t" anchorCtr="0">
            <a:noAutofit/>
          </a:bodyPr>
          <a:lstStyle/>
          <a:p>
            <a:pPr marL="127000" marR="0" lvl="0" algn="just" rtl="0">
              <a:lnSpc>
                <a:spcPct val="100000"/>
              </a:lnSpc>
              <a:spcBef>
                <a:spcPts val="0"/>
              </a:spcBef>
              <a:spcAft>
                <a:spcPts val="0"/>
              </a:spcAft>
              <a:buClr>
                <a:srgbClr val="48BAA2"/>
              </a:buClr>
              <a:buSzPts val="1600"/>
              <a:defRPr/>
            </a:pPr>
            <a:r>
              <a:rPr lang="en-GB" b="0" i="0" u="none" strike="noStrike" cap="none" dirty="0">
                <a:solidFill>
                  <a:schemeClr val="tx2"/>
                </a:solidFill>
                <a:latin typeface="Trebuchet MS"/>
                <a:ea typeface="Calibri"/>
                <a:cs typeface="Calibri"/>
              </a:rPr>
              <a:t>Step 1: Identify the area of all urban green spaces in neighbourhood</a:t>
            </a:r>
            <a:endParaRPr b="0" i="0" u="none" strike="noStrike" cap="none" dirty="0">
              <a:solidFill>
                <a:schemeClr val="tx2"/>
              </a:solidFill>
              <a:latin typeface="Trebuchet MS"/>
              <a:ea typeface="Calibri"/>
              <a:cs typeface="Calibri"/>
            </a:endParaRPr>
          </a:p>
        </p:txBody>
      </p:sp>
      <p:sp>
        <p:nvSpPr>
          <p:cNvPr id="125653057" name="Google Shape;301;p15">
            <a:extLst>
              <a:ext uri="{FF2B5EF4-FFF2-40B4-BE49-F238E27FC236}">
                <a16:creationId xmlns:a16="http://schemas.microsoft.com/office/drawing/2014/main" id="{DA69BAB6-8C16-ABD5-958A-5EFC7807448B}"/>
              </a:ext>
            </a:extLst>
          </p:cNvPr>
          <p:cNvSpPr txBox="1"/>
          <p:nvPr/>
        </p:nvSpPr>
        <p:spPr bwMode="auto">
          <a:xfrm>
            <a:off x="396811" y="975384"/>
            <a:ext cx="2763300" cy="422399"/>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dirty="0">
                <a:solidFill>
                  <a:srgbClr val="70AD47"/>
                </a:solidFill>
                <a:latin typeface="Trebuchet MS"/>
                <a:ea typeface="Trebuchet MS"/>
                <a:cs typeface="Trebuchet MS"/>
              </a:rPr>
              <a:t>CALCULATION: STEP BY STEP</a:t>
            </a:r>
          </a:p>
        </p:txBody>
      </p:sp>
      <p:sp>
        <p:nvSpPr>
          <p:cNvPr id="2" name="Google Shape;393;g354dfb781ae_1_219">
            <a:extLst>
              <a:ext uri="{FF2B5EF4-FFF2-40B4-BE49-F238E27FC236}">
                <a16:creationId xmlns:a16="http://schemas.microsoft.com/office/drawing/2014/main" id="{82C56B5C-B9A5-23B7-31DF-11F54831D391}"/>
              </a:ext>
            </a:extLst>
          </p:cNvPr>
          <p:cNvSpPr txBox="1"/>
          <p:nvPr/>
        </p:nvSpPr>
        <p:spPr bwMode="auto">
          <a:xfrm>
            <a:off x="413299" y="2917664"/>
            <a:ext cx="3236439" cy="366149"/>
          </a:xfrm>
          <a:prstGeom prst="rect">
            <a:avLst/>
          </a:prstGeom>
          <a:noFill/>
          <a:ln>
            <a:noFill/>
          </a:ln>
        </p:spPr>
        <p:txBody>
          <a:bodyPr spcFirstLastPara="1" wrap="square" lIns="91425" tIns="45700" rIns="91425" bIns="45700" anchor="t" anchorCtr="0">
            <a:noAutofit/>
          </a:bodyPr>
          <a:lstStyle/>
          <a:p>
            <a:pPr marL="127000" marR="0" lvl="0" algn="just" rtl="0">
              <a:lnSpc>
                <a:spcPct val="100000"/>
              </a:lnSpc>
              <a:spcBef>
                <a:spcPts val="0"/>
              </a:spcBef>
              <a:spcAft>
                <a:spcPts val="0"/>
              </a:spcAft>
              <a:buClr>
                <a:srgbClr val="48BAA2"/>
              </a:buClr>
              <a:buSzPts val="1600"/>
              <a:defRPr/>
            </a:pPr>
            <a:r>
              <a:rPr lang="en-GB" b="0" i="0" u="none" strike="noStrike" cap="none" dirty="0">
                <a:solidFill>
                  <a:schemeClr val="tx2"/>
                </a:solidFill>
                <a:latin typeface="Trebuchet MS"/>
                <a:ea typeface="Calibri"/>
                <a:cs typeface="Calibri"/>
              </a:rPr>
              <a:t>Step 2: Identify the area of urban green spaces that are frequently watered</a:t>
            </a:r>
            <a:endParaRPr b="0" i="0" u="none" strike="noStrike" cap="none" dirty="0">
              <a:solidFill>
                <a:schemeClr val="tx2"/>
              </a:solidFill>
              <a:latin typeface="Trebuchet MS"/>
              <a:ea typeface="Calibri"/>
              <a:cs typeface="Calibri"/>
            </a:endParaRPr>
          </a:p>
        </p:txBody>
      </p:sp>
      <p:sp>
        <p:nvSpPr>
          <p:cNvPr id="3" name="Google Shape;393;g354dfb781ae_1_219">
            <a:extLst>
              <a:ext uri="{FF2B5EF4-FFF2-40B4-BE49-F238E27FC236}">
                <a16:creationId xmlns:a16="http://schemas.microsoft.com/office/drawing/2014/main" id="{2BF87472-983E-42F9-1802-82D8CE5DE3FB}"/>
              </a:ext>
            </a:extLst>
          </p:cNvPr>
          <p:cNvSpPr txBox="1"/>
          <p:nvPr/>
        </p:nvSpPr>
        <p:spPr bwMode="auto">
          <a:xfrm>
            <a:off x="4551750" y="1711568"/>
            <a:ext cx="3236439" cy="366149"/>
          </a:xfrm>
          <a:prstGeom prst="rect">
            <a:avLst/>
          </a:prstGeom>
          <a:noFill/>
          <a:ln>
            <a:noFill/>
          </a:ln>
        </p:spPr>
        <p:txBody>
          <a:bodyPr spcFirstLastPara="1" wrap="square" lIns="91425" tIns="45700" rIns="91425" bIns="45700" anchor="t" anchorCtr="0">
            <a:noAutofit/>
          </a:bodyPr>
          <a:lstStyle/>
          <a:p>
            <a:pPr marL="127000" marR="0" lvl="0" algn="just" rtl="0">
              <a:lnSpc>
                <a:spcPct val="100000"/>
              </a:lnSpc>
              <a:spcBef>
                <a:spcPts val="0"/>
              </a:spcBef>
              <a:spcAft>
                <a:spcPts val="0"/>
              </a:spcAft>
              <a:buClr>
                <a:srgbClr val="48BAA2"/>
              </a:buClr>
              <a:buSzPts val="1600"/>
              <a:defRPr/>
            </a:pPr>
            <a:r>
              <a:rPr lang="en-GB" b="0" i="0" u="none" strike="noStrike" cap="none" dirty="0">
                <a:solidFill>
                  <a:schemeClr val="tx2"/>
                </a:solidFill>
                <a:latin typeface="Trebuchet MS"/>
                <a:ea typeface="Calibri"/>
                <a:cs typeface="Calibri"/>
              </a:rPr>
              <a:t>Step 3: Divide the area of watered urban green spaces by the total area of urban green spaces to get the percentage </a:t>
            </a:r>
            <a:endParaRPr b="0" i="0" u="none" strike="noStrike" cap="none" dirty="0">
              <a:solidFill>
                <a:schemeClr val="tx2"/>
              </a:solidFill>
              <a:latin typeface="Trebuchet MS"/>
              <a:ea typeface="Calibri"/>
              <a:cs typeface="Calibri"/>
            </a:endParaRP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9464B095-E571-1183-B8E9-6C2652138E67}"/>
                  </a:ext>
                </a:extLst>
              </p:cNvPr>
              <p:cNvSpPr txBox="1"/>
              <p:nvPr/>
            </p:nvSpPr>
            <p:spPr>
              <a:xfrm>
                <a:off x="4783227" y="3163066"/>
                <a:ext cx="2354940" cy="334835"/>
              </a:xfrm>
              <a:prstGeom prst="rect">
                <a:avLst/>
              </a:prstGeom>
              <a:noFill/>
            </p:spPr>
            <p:txBody>
              <a:bodyPr wrap="none" lIns="0" tIns="0" rIns="0" bIns="0" rtlCol="0">
                <a:spAutoFit/>
              </a:bodyPr>
              <a:lstStyle/>
              <a:p>
                <a14:m>
                  <m:oMath xmlns:m="http://schemas.openxmlformats.org/officeDocument/2006/math">
                    <m:f>
                      <m:fPr>
                        <m:ctrlPr>
                          <a:rPr lang="en-GB" i="1" smtClean="0">
                            <a:latin typeface="Cambria Math" panose="02040503050406030204" pitchFamily="18" charset="0"/>
                          </a:rPr>
                        </m:ctrlPr>
                      </m:fPr>
                      <m:num>
                        <m:r>
                          <a:rPr lang="en-GB" b="0" i="1" smtClean="0">
                            <a:latin typeface="Cambria Math" panose="02040503050406030204" pitchFamily="18" charset="0"/>
                          </a:rPr>
                          <m:t>𝑊𝑎𝑡𝑒𝑟𝑒𝑑</m:t>
                        </m:r>
                        <m:r>
                          <a:rPr lang="en-GB" b="0" i="1" smtClean="0">
                            <a:latin typeface="Cambria Math" panose="02040503050406030204" pitchFamily="18" charset="0"/>
                          </a:rPr>
                          <m:t> </m:t>
                        </m:r>
                        <m:r>
                          <a:rPr lang="en-GB" b="0" i="1" smtClean="0">
                            <a:latin typeface="Cambria Math" panose="02040503050406030204" pitchFamily="18" charset="0"/>
                          </a:rPr>
                          <m:t>𝑢𝑟𝑏𝑎𝑛</m:t>
                        </m:r>
                        <m:r>
                          <a:rPr lang="en-GB" b="0" i="1" smtClean="0">
                            <a:latin typeface="Cambria Math" panose="02040503050406030204" pitchFamily="18" charset="0"/>
                          </a:rPr>
                          <m:t> </m:t>
                        </m:r>
                        <m:r>
                          <a:rPr lang="en-GB" b="0" i="1" smtClean="0">
                            <a:latin typeface="Cambria Math" panose="02040503050406030204" pitchFamily="18" charset="0"/>
                          </a:rPr>
                          <m:t>𝑔𝑟𝑒𝑒𝑛</m:t>
                        </m:r>
                        <m:r>
                          <a:rPr lang="en-GB" b="0" i="1" smtClean="0">
                            <a:latin typeface="Cambria Math" panose="02040503050406030204" pitchFamily="18" charset="0"/>
                          </a:rPr>
                          <m:t> </m:t>
                        </m:r>
                        <m:r>
                          <a:rPr lang="en-GB" b="0" i="1" smtClean="0">
                            <a:latin typeface="Cambria Math" panose="02040503050406030204" pitchFamily="18" charset="0"/>
                          </a:rPr>
                          <m:t>𝑠𝑝𝑎𝑐𝑒𝑠</m:t>
                        </m:r>
                      </m:num>
                      <m:den>
                        <m:r>
                          <a:rPr lang="en-GB" b="0" i="1" smtClean="0">
                            <a:latin typeface="Cambria Math" panose="02040503050406030204" pitchFamily="18" charset="0"/>
                          </a:rPr>
                          <m:t>𝐴𝑙𝑙</m:t>
                        </m:r>
                        <m:r>
                          <a:rPr lang="en-GB" b="0" i="1" smtClean="0">
                            <a:latin typeface="Cambria Math" panose="02040503050406030204" pitchFamily="18" charset="0"/>
                          </a:rPr>
                          <m:t> </m:t>
                        </m:r>
                        <m:r>
                          <a:rPr lang="en-GB" b="0" i="1" smtClean="0">
                            <a:latin typeface="Cambria Math" panose="02040503050406030204" pitchFamily="18" charset="0"/>
                          </a:rPr>
                          <m:t>𝑢𝑟𝑏𝑎𝑛</m:t>
                        </m:r>
                        <m:r>
                          <a:rPr lang="en-GB" b="0" i="1" smtClean="0">
                            <a:latin typeface="Cambria Math" panose="02040503050406030204" pitchFamily="18" charset="0"/>
                          </a:rPr>
                          <m:t> </m:t>
                        </m:r>
                        <m:r>
                          <a:rPr lang="en-GB" b="0" i="1" smtClean="0">
                            <a:latin typeface="Cambria Math" panose="02040503050406030204" pitchFamily="18" charset="0"/>
                          </a:rPr>
                          <m:t>𝑔𝑟𝑒𝑒𝑛</m:t>
                        </m:r>
                        <m:r>
                          <a:rPr lang="en-GB" b="0" i="1" smtClean="0">
                            <a:latin typeface="Cambria Math" panose="02040503050406030204" pitchFamily="18" charset="0"/>
                          </a:rPr>
                          <m:t> </m:t>
                        </m:r>
                        <m:r>
                          <a:rPr lang="en-GB" b="0" i="1" smtClean="0">
                            <a:latin typeface="Cambria Math" panose="02040503050406030204" pitchFamily="18" charset="0"/>
                          </a:rPr>
                          <m:t>𝑠𝑝𝑎𝑐𝑒𝑠</m:t>
                        </m:r>
                      </m:den>
                    </m:f>
                  </m:oMath>
                </a14:m>
                <a:r>
                  <a:rPr lang="en-GB" dirty="0"/>
                  <a:t> x 100</a:t>
                </a:r>
              </a:p>
            </p:txBody>
          </p:sp>
        </mc:Choice>
        <mc:Fallback xmlns="">
          <p:sp>
            <p:nvSpPr>
              <p:cNvPr id="4" name="TextBox 3">
                <a:extLst>
                  <a:ext uri="{FF2B5EF4-FFF2-40B4-BE49-F238E27FC236}">
                    <a16:creationId xmlns:a16="http://schemas.microsoft.com/office/drawing/2014/main" id="{9464B095-E571-1183-B8E9-6C2652138E67}"/>
                  </a:ext>
                </a:extLst>
              </p:cNvPr>
              <p:cNvSpPr txBox="1">
                <a:spLocks noRot="1" noChangeAspect="1" noMove="1" noResize="1" noEditPoints="1" noAdjustHandles="1" noChangeArrowheads="1" noChangeShapeType="1" noTextEdit="1"/>
              </p:cNvSpPr>
              <p:nvPr/>
            </p:nvSpPr>
            <p:spPr>
              <a:xfrm>
                <a:off x="4783227" y="3163066"/>
                <a:ext cx="2354940" cy="334835"/>
              </a:xfrm>
              <a:prstGeom prst="rect">
                <a:avLst/>
              </a:prstGeom>
              <a:blipFill>
                <a:blip r:embed="rId3"/>
                <a:stretch>
                  <a:fillRect l="-2073" t="-1818" r="-3627" b="-12727"/>
                </a:stretch>
              </a:blipFill>
            </p:spPr>
            <p:txBody>
              <a:bodyPr/>
              <a:lstStyle/>
              <a:p>
                <a:r>
                  <a:rPr lang="en-GB">
                    <a:noFill/>
                  </a:rPr>
                  <a:t> </a:t>
                </a:r>
              </a:p>
            </p:txBody>
          </p:sp>
        </mc:Fallback>
      </mc:AlternateContent>
    </p:spTree>
    <p:extLst>
      <p:ext uri="{BB962C8B-B14F-4D97-AF65-F5344CB8AC3E}">
        <p14:creationId xmlns:p14="http://schemas.microsoft.com/office/powerpoint/2010/main" val="984241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6DF13111-11E9-F1E4-A104-CE73D8481B3E}"/>
            </a:ext>
          </a:extLst>
        </p:cNvPr>
        <p:cNvGrpSpPr/>
        <p:nvPr/>
      </p:nvGrpSpPr>
      <p:grpSpPr bwMode="auto">
        <a:xfrm>
          <a:off x="0" y="0"/>
          <a:ext cx="0" cy="0"/>
          <a:chOff x="0" y="0"/>
          <a:chExt cx="0" cy="0"/>
        </a:xfrm>
      </p:grpSpPr>
      <p:sp>
        <p:nvSpPr>
          <p:cNvPr id="1200394545" name="Google Shape;219;p13">
            <a:extLst>
              <a:ext uri="{FF2B5EF4-FFF2-40B4-BE49-F238E27FC236}">
                <a16:creationId xmlns:a16="http://schemas.microsoft.com/office/drawing/2014/main" id="{EED762D0-DEC3-B6A1-A2A6-5175629A08CD}"/>
              </a:ext>
            </a:extLst>
          </p:cNvPr>
          <p:cNvSpPr txBox="1"/>
          <p:nvPr/>
        </p:nvSpPr>
        <p:spPr bwMode="auto">
          <a:xfrm>
            <a:off x="1088533" y="1872666"/>
            <a:ext cx="4851796" cy="1898561"/>
          </a:xfrm>
          <a:prstGeom prst="rect">
            <a:avLst/>
          </a:prstGeom>
          <a:noFill/>
          <a:ln>
            <a:noFill/>
          </a:ln>
        </p:spPr>
        <p:txBody>
          <a:bodyPr spcFirstLastPara="1" wrap="square" lIns="51400" tIns="25700" rIns="51400" bIns="25700" anchor="t" anchorCtr="0">
            <a:spAutoFit/>
          </a:bodyPr>
          <a:lstStyle/>
          <a:p>
            <a:pPr marL="0" marR="0" lvl="0" indent="0" algn="l" rtl="0">
              <a:lnSpc>
                <a:spcPct val="100000"/>
              </a:lnSpc>
              <a:spcBef>
                <a:spcPts val="0"/>
              </a:spcBef>
              <a:spcAft>
                <a:spcPts val="0"/>
              </a:spcAft>
              <a:buClr>
                <a:srgbClr val="000000"/>
              </a:buClr>
              <a:buSzPts val="1500"/>
              <a:buFont typeface="Arial"/>
              <a:buNone/>
              <a:defRPr/>
            </a:pPr>
            <a:endParaRPr sz="1500" b="1"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lang="en-GB"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dirty="0">
                <a:solidFill>
                  <a:srgbClr val="7F7F7F"/>
                </a:solidFill>
                <a:latin typeface="Trebuchet MS"/>
                <a:ea typeface="Trebuchet MS"/>
                <a:cs typeface="Trebuchet MS"/>
              </a:rPr>
              <a:t>Critical value (1) = </a:t>
            </a:r>
            <a:r>
              <a:rPr lang="en-GB" sz="1500" b="0" i="0" u="none" strike="noStrike" cap="none" dirty="0">
                <a:solidFill>
                  <a:srgbClr val="7F7F7F"/>
                </a:solidFill>
                <a:latin typeface="Trebuchet MS"/>
                <a:ea typeface="Trebuchet MS"/>
                <a:cs typeface="Trebuchet MS"/>
              </a:rPr>
              <a:t>0%</a:t>
            </a: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dirty="0">
                <a:solidFill>
                  <a:srgbClr val="7F7F7F"/>
                </a:solidFill>
                <a:latin typeface="Trebuchet MS"/>
                <a:ea typeface="Trebuchet MS"/>
                <a:cs typeface="Trebuchet MS"/>
              </a:rPr>
              <a:t>Optimal value (0) = </a:t>
            </a:r>
            <a:r>
              <a:rPr lang="en-GB" sz="1500" b="0" i="0" u="none" strike="noStrike" cap="none" dirty="0">
                <a:solidFill>
                  <a:srgbClr val="7F7F7F"/>
                </a:solidFill>
                <a:latin typeface="Trebuchet MS"/>
                <a:ea typeface="Trebuchet MS"/>
                <a:cs typeface="Trebuchet MS"/>
              </a:rPr>
              <a:t>10</a:t>
            </a:r>
            <a:r>
              <a:rPr lang="en-GB" sz="1500" dirty="0">
                <a:solidFill>
                  <a:srgbClr val="7F7F7F"/>
                </a:solidFill>
                <a:latin typeface="Trebuchet MS"/>
                <a:ea typeface="Trebuchet MS"/>
                <a:cs typeface="Trebuchet MS"/>
              </a:rPr>
              <a:t>0%</a:t>
            </a: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a:buSzPts val="1500"/>
              <a:defRPr/>
            </a:pPr>
            <a:r>
              <a:rPr lang="en-GB" sz="1500" dirty="0">
                <a:solidFill>
                  <a:srgbClr val="7F7F7F"/>
                </a:solidFill>
                <a:latin typeface="Trebuchet MS"/>
                <a:ea typeface="Trebuchet MS"/>
                <a:cs typeface="Trebuchet MS"/>
              </a:rPr>
              <a:t>Range of values: higher is better (HIB)</a:t>
            </a: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p:txBody>
      </p:sp>
      <p:sp>
        <p:nvSpPr>
          <p:cNvPr id="1989143375" name="Google Shape;220;p13">
            <a:extLst>
              <a:ext uri="{FF2B5EF4-FFF2-40B4-BE49-F238E27FC236}">
                <a16:creationId xmlns:a16="http://schemas.microsoft.com/office/drawing/2014/main" id="{A5B26DD2-9FF9-15A6-1CD1-0C11E8EF12CE}"/>
              </a:ext>
            </a:extLst>
          </p:cNvPr>
          <p:cNvSpPr/>
          <p:nvPr/>
        </p:nvSpPr>
        <p:spPr bwMode="auto">
          <a:xfrm>
            <a:off x="146550" y="161625"/>
            <a:ext cx="8810400" cy="4792800"/>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90186596" name="Google Shape;221;p13">
            <a:extLst>
              <a:ext uri="{FF2B5EF4-FFF2-40B4-BE49-F238E27FC236}">
                <a16:creationId xmlns:a16="http://schemas.microsoft.com/office/drawing/2014/main" id="{10A74A69-FEC3-0F2C-53F3-682B6619CF31}"/>
              </a:ext>
            </a:extLst>
          </p:cNvPr>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234665298" name="Google Shape;347;p17">
            <a:extLst>
              <a:ext uri="{FF2B5EF4-FFF2-40B4-BE49-F238E27FC236}">
                <a16:creationId xmlns:a16="http://schemas.microsoft.com/office/drawing/2014/main" id="{06A5F4A9-EAB5-3D83-873D-E24E74405471}"/>
              </a:ext>
            </a:extLst>
          </p:cNvPr>
          <p:cNvSpPr txBox="1"/>
          <p:nvPr/>
        </p:nvSpPr>
        <p:spPr bwMode="auto">
          <a:xfrm>
            <a:off x="492201" y="465910"/>
            <a:ext cx="7674286" cy="422399"/>
          </a:xfrm>
          <a:prstGeom prst="rect">
            <a:avLst/>
          </a:prstGeom>
          <a:noFill/>
          <a:ln>
            <a:noFill/>
          </a:ln>
        </p:spPr>
        <p:txBody>
          <a:bodyPr spcFirstLastPara="1" wrap="square" lIns="68550" tIns="34275" rIns="68550" bIns="34275" anchor="b" anchorCtr="0">
            <a:noAutofit/>
          </a:bodyPr>
          <a:lstStyle/>
          <a:p>
            <a:pPr lvl="0">
              <a:buSzPts val="1725"/>
              <a:defRPr/>
            </a:pPr>
            <a:r>
              <a:rPr lang="en-GB" sz="1800" b="1" dirty="0">
                <a:solidFill>
                  <a:srgbClr val="70AD47"/>
                </a:solidFill>
                <a:latin typeface="Trebuchet MS"/>
                <a:ea typeface="Trebuchet MS"/>
                <a:cs typeface="Trebuchet MS"/>
              </a:rPr>
              <a:t>D7.1.5 PERCENTAGE OF WATERED URBAN GREEN SPACES</a:t>
            </a:r>
          </a:p>
        </p:txBody>
      </p:sp>
      <p:sp>
        <p:nvSpPr>
          <p:cNvPr id="2" name="Google Shape;301;p15">
            <a:extLst>
              <a:ext uri="{FF2B5EF4-FFF2-40B4-BE49-F238E27FC236}">
                <a16:creationId xmlns:a16="http://schemas.microsoft.com/office/drawing/2014/main" id="{C8883A6F-9947-AEB8-2CDB-E7F629C710D2}"/>
              </a:ext>
            </a:extLst>
          </p:cNvPr>
          <p:cNvSpPr txBox="1"/>
          <p:nvPr/>
        </p:nvSpPr>
        <p:spPr bwMode="auto">
          <a:xfrm>
            <a:off x="426791" y="690574"/>
            <a:ext cx="2763300" cy="422399"/>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lang="en-GB" b="1" dirty="0">
                <a:solidFill>
                  <a:srgbClr val="70AD47"/>
                </a:solidFill>
                <a:latin typeface="Trebuchet MS"/>
                <a:ea typeface="Trebuchet MS"/>
                <a:cs typeface="Trebuchet MS"/>
              </a:rPr>
              <a:t>BENCHMARKING</a:t>
            </a:r>
            <a:endParaRPr sz="1400" b="1" i="0" u="none" strike="noStrike" cap="none" dirty="0">
              <a:solidFill>
                <a:srgbClr val="70AD47"/>
              </a:solidFill>
              <a:latin typeface="Trebuchet MS"/>
              <a:ea typeface="Trebuchet MS"/>
              <a:cs typeface="Trebuchet MS"/>
            </a:endParaRPr>
          </a:p>
        </p:txBody>
      </p:sp>
    </p:spTree>
    <p:extLst>
      <p:ext uri="{BB962C8B-B14F-4D97-AF65-F5344CB8AC3E}">
        <p14:creationId xmlns:p14="http://schemas.microsoft.com/office/powerpoint/2010/main" val="998307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21C4255A-3E30-6F4C-23BD-6353C4F680A9}"/>
            </a:ext>
          </a:extLst>
        </p:cNvPr>
        <p:cNvGrpSpPr/>
        <p:nvPr/>
      </p:nvGrpSpPr>
      <p:grpSpPr bwMode="auto">
        <a:xfrm>
          <a:off x="0" y="0"/>
          <a:ext cx="0" cy="0"/>
          <a:chOff x="0" y="0"/>
          <a:chExt cx="0" cy="0"/>
        </a:xfrm>
      </p:grpSpPr>
      <p:sp>
        <p:nvSpPr>
          <p:cNvPr id="758389598" name="Google Shape;369;p20">
            <a:extLst>
              <a:ext uri="{FF2B5EF4-FFF2-40B4-BE49-F238E27FC236}">
                <a16:creationId xmlns:a16="http://schemas.microsoft.com/office/drawing/2014/main" id="{8BCEEC1C-81D5-4DDF-0A56-8CA89687C805}"/>
              </a:ext>
            </a:extLst>
          </p:cNvPr>
          <p:cNvSpPr txBox="1"/>
          <p:nvPr/>
        </p:nvSpPr>
        <p:spPr bwMode="auto">
          <a:xfrm>
            <a:off x="385048" y="1581466"/>
            <a:ext cx="7372361" cy="2377544"/>
          </a:xfrm>
          <a:prstGeom prst="rect">
            <a:avLst/>
          </a:prstGeom>
          <a:noFill/>
          <a:ln>
            <a:noFill/>
          </a:ln>
        </p:spPr>
        <p:txBody>
          <a:bodyPr spcFirstLastPara="1" wrap="square" lIns="68550" tIns="34275" rIns="68550" bIns="34275" anchor="t" anchorCtr="0">
            <a:sp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1" i="0" u="none" strike="noStrike" cap="none" dirty="0">
                <a:solidFill>
                  <a:srgbClr val="7F7F7F"/>
                </a:solidFill>
                <a:latin typeface="Trebuchet MS"/>
                <a:ea typeface="Trebuchet MS"/>
                <a:cs typeface="Trebuchet MS"/>
              </a:rPr>
              <a:t>Indicator</a:t>
            </a:r>
            <a:r>
              <a:rPr sz="1500" b="0" i="0" u="none" strike="noStrike" cap="none" dirty="0">
                <a:solidFill>
                  <a:srgbClr val="7F7F7F"/>
                </a:solidFill>
                <a:latin typeface="Trebuchet MS"/>
                <a:ea typeface="Trebuchet MS"/>
                <a:cs typeface="Trebuchet MS"/>
              </a:rPr>
              <a:t> </a:t>
            </a:r>
            <a:endParaRPr lang="en-GB" sz="1500" b="1"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lang="en-GB" sz="1500" dirty="0">
                <a:solidFill>
                  <a:srgbClr val="7F7F7F"/>
                </a:solidFill>
                <a:latin typeface="Trebuchet MS"/>
                <a:ea typeface="Trebuchet MS"/>
                <a:cs typeface="Trebuchet MS"/>
              </a:rPr>
              <a:t>Percentage of watered urban green spaces: 40%</a:t>
            </a:r>
            <a:endParaRPr lang="en-GB" sz="1500" b="1"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lang="en-GB" sz="1500" b="0" i="0" u="none" strike="noStrike" cap="none" dirty="0">
                <a:solidFill>
                  <a:srgbClr val="7F7F7F"/>
                </a:solidFill>
                <a:latin typeface="Trebuchet MS"/>
                <a:ea typeface="Trebuchet MS"/>
                <a:cs typeface="Trebuchet MS"/>
              </a:rPr>
              <a:t>Normalised</a:t>
            </a:r>
            <a:r>
              <a:rPr sz="1500" b="0" i="0" u="none" strike="noStrike" cap="none" dirty="0">
                <a:solidFill>
                  <a:srgbClr val="7F7F7F"/>
                </a:solidFill>
                <a:latin typeface="Trebuchet MS"/>
                <a:ea typeface="Trebuchet MS"/>
                <a:cs typeface="Trebuchet MS"/>
              </a:rPr>
              <a:t> Value: </a:t>
            </a:r>
            <a:r>
              <a:rPr lang="en-GB" sz="1500" b="0" i="0" u="none" strike="noStrike" cap="none" dirty="0">
                <a:solidFill>
                  <a:srgbClr val="7F7F7F"/>
                </a:solidFill>
                <a:latin typeface="Trebuchet MS"/>
                <a:ea typeface="Trebuchet MS"/>
                <a:cs typeface="Trebuchet MS"/>
              </a:rPr>
              <a:t>0,</a:t>
            </a:r>
            <a:r>
              <a:rPr lang="en-GB" sz="1500" dirty="0">
                <a:solidFill>
                  <a:srgbClr val="7F7F7F"/>
                </a:solidFill>
                <a:latin typeface="Trebuchet MS"/>
                <a:ea typeface="Trebuchet MS"/>
                <a:cs typeface="Trebuchet MS"/>
              </a:rPr>
              <a:t>6</a:t>
            </a:r>
            <a:endParaRPr lang="en-GB"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dirty="0">
                <a:solidFill>
                  <a:srgbClr val="7F7F7F"/>
                </a:solidFill>
                <a:latin typeface="Trebuchet MS"/>
                <a:ea typeface="Trebuchet MS"/>
                <a:cs typeface="Trebuchet MS"/>
              </a:rPr>
              <a:t>Vulnerability Level: </a:t>
            </a:r>
            <a:r>
              <a:rPr lang="en-GB" sz="1500" b="1" i="0" u="none" strike="noStrike" cap="none" dirty="0">
                <a:solidFill>
                  <a:srgbClr val="7F7F7F"/>
                </a:solidFill>
                <a:latin typeface="Trebuchet MS"/>
                <a:ea typeface="Trebuchet MS"/>
                <a:cs typeface="Trebuchet MS"/>
              </a:rPr>
              <a:t>Rather negative</a:t>
            </a: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p:txBody>
      </p:sp>
      <p:sp>
        <p:nvSpPr>
          <p:cNvPr id="818366886" name="Google Shape;371;p20">
            <a:extLst>
              <a:ext uri="{FF2B5EF4-FFF2-40B4-BE49-F238E27FC236}">
                <a16:creationId xmlns:a16="http://schemas.microsoft.com/office/drawing/2014/main" id="{859892BC-AB91-93FD-D60D-287C45366975}"/>
              </a:ext>
            </a:extLst>
          </p:cNvPr>
          <p:cNvSpPr/>
          <p:nvPr/>
        </p:nvSpPr>
        <p:spPr bwMode="auto">
          <a:xfrm>
            <a:off x="146550" y="161625"/>
            <a:ext cx="8810400" cy="4792800"/>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814937504" name="Google Shape;372;p20">
            <a:extLst>
              <a:ext uri="{FF2B5EF4-FFF2-40B4-BE49-F238E27FC236}">
                <a16:creationId xmlns:a16="http://schemas.microsoft.com/office/drawing/2014/main" id="{9B47483C-D97C-9B5B-B6BF-08CC17BEF3A9}"/>
              </a:ext>
            </a:extLst>
          </p:cNvPr>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588848569" name="Google Shape;361;p19">
            <a:extLst>
              <a:ext uri="{FF2B5EF4-FFF2-40B4-BE49-F238E27FC236}">
                <a16:creationId xmlns:a16="http://schemas.microsoft.com/office/drawing/2014/main" id="{AC2B3485-3F55-C06D-BECC-5F0BA45F6731}"/>
              </a:ext>
            </a:extLst>
          </p:cNvPr>
          <p:cNvSpPr txBox="1"/>
          <p:nvPr/>
        </p:nvSpPr>
        <p:spPr bwMode="auto">
          <a:xfrm>
            <a:off x="413300" y="660354"/>
            <a:ext cx="8030519" cy="422399"/>
          </a:xfrm>
          <a:prstGeom prst="rect">
            <a:avLst/>
          </a:prstGeom>
          <a:noFill/>
          <a:ln>
            <a:noFill/>
          </a:ln>
        </p:spPr>
        <p:txBody>
          <a:bodyPr spcFirstLastPara="1" wrap="square" lIns="68550" tIns="34275" rIns="68550" bIns="34275" anchor="b" anchorCtr="0">
            <a:noAutofit/>
          </a:bodyPr>
          <a:lstStyle/>
          <a:p>
            <a:pPr lvl="0">
              <a:buSzPts val="1725"/>
              <a:defRPr/>
            </a:pPr>
            <a:r>
              <a:rPr lang="en-GB" sz="2000" b="1" dirty="0">
                <a:solidFill>
                  <a:srgbClr val="70AD47"/>
                </a:solidFill>
                <a:latin typeface="Trebuchet MS"/>
                <a:ea typeface="Trebuchet MS"/>
                <a:cs typeface="Trebuchet MS"/>
              </a:rPr>
              <a:t>D7.1.5 PERCENTAGE OF WATERED URBAN GREEN SPACES</a:t>
            </a:r>
          </a:p>
        </p:txBody>
      </p:sp>
      <p:sp>
        <p:nvSpPr>
          <p:cNvPr id="2" name="Google Shape;301;p15">
            <a:extLst>
              <a:ext uri="{FF2B5EF4-FFF2-40B4-BE49-F238E27FC236}">
                <a16:creationId xmlns:a16="http://schemas.microsoft.com/office/drawing/2014/main" id="{DBA530F3-3A2E-0480-D6CC-5AF45B69C1B5}"/>
              </a:ext>
            </a:extLst>
          </p:cNvPr>
          <p:cNvSpPr txBox="1"/>
          <p:nvPr/>
        </p:nvSpPr>
        <p:spPr bwMode="auto">
          <a:xfrm>
            <a:off x="426791" y="885444"/>
            <a:ext cx="2763300" cy="422399"/>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lang="en-GB" sz="1400" b="1" i="0" u="none" strike="noStrike" cap="none" dirty="0">
                <a:solidFill>
                  <a:srgbClr val="70AD47"/>
                </a:solidFill>
                <a:latin typeface="Trebuchet MS"/>
                <a:ea typeface="Trebuchet MS"/>
                <a:cs typeface="Trebuchet MS"/>
              </a:rPr>
              <a:t>NORMALISATION</a:t>
            </a:r>
            <a:endParaRPr sz="1400" b="1" i="0" u="none" strike="noStrike" cap="none" dirty="0">
              <a:solidFill>
                <a:srgbClr val="70AD47"/>
              </a:solidFill>
              <a:latin typeface="Trebuchet MS"/>
              <a:ea typeface="Trebuchet MS"/>
              <a:cs typeface="Trebuchet MS"/>
            </a:endParaRPr>
          </a:p>
        </p:txBody>
      </p:sp>
    </p:spTree>
    <p:extLst>
      <p:ext uri="{BB962C8B-B14F-4D97-AF65-F5344CB8AC3E}">
        <p14:creationId xmlns:p14="http://schemas.microsoft.com/office/powerpoint/2010/main" val="8096250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62081E5E-C929-1C48-E9CB-BF31B09FBCF0}"/>
            </a:ext>
          </a:extLst>
        </p:cNvPr>
        <p:cNvGrpSpPr/>
        <p:nvPr/>
      </p:nvGrpSpPr>
      <p:grpSpPr bwMode="auto">
        <a:xfrm>
          <a:off x="0" y="0"/>
          <a:ext cx="0" cy="0"/>
          <a:chOff x="0" y="0"/>
          <a:chExt cx="0" cy="0"/>
        </a:xfrm>
      </p:grpSpPr>
      <p:sp>
        <p:nvSpPr>
          <p:cNvPr id="1276856061" name="Google Shape;519;p36">
            <a:extLst>
              <a:ext uri="{FF2B5EF4-FFF2-40B4-BE49-F238E27FC236}">
                <a16:creationId xmlns:a16="http://schemas.microsoft.com/office/drawing/2014/main" id="{9CA5D1C7-587F-A805-36FA-51EE99394DDE}"/>
              </a:ext>
            </a:extLst>
          </p:cNvPr>
          <p:cNvSpPr txBox="1">
            <a:spLocks noGrp="1"/>
          </p:cNvSpPr>
          <p:nvPr>
            <p:ph type="title"/>
          </p:nvPr>
        </p:nvSpPr>
        <p:spPr bwMode="auto">
          <a:xfrm>
            <a:off x="1348800" y="236919"/>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90000"/>
              </a:lnSpc>
              <a:spcBef>
                <a:spcPts val="0"/>
              </a:spcBef>
              <a:spcAft>
                <a:spcPts val="0"/>
              </a:spcAft>
              <a:buClr>
                <a:schemeClr val="dk1"/>
              </a:buClr>
              <a:buSzPts val="6000"/>
              <a:buFont typeface="Trebuchet MS"/>
              <a:buNone/>
              <a:defRPr/>
            </a:pPr>
            <a:r>
              <a:rPr sz="1900">
                <a:solidFill>
                  <a:srgbClr val="70AD47"/>
                </a:solidFill>
              </a:rPr>
              <a:t>OVERALL VULNERABILITY</a:t>
            </a:r>
          </a:p>
        </p:txBody>
      </p:sp>
      <p:pic>
        <p:nvPicPr>
          <p:cNvPr id="219337142" name="Google Shape;521;p36">
            <a:extLst>
              <a:ext uri="{FF2B5EF4-FFF2-40B4-BE49-F238E27FC236}">
                <a16:creationId xmlns:a16="http://schemas.microsoft.com/office/drawing/2014/main" id="{1786289E-9A48-AE62-F0BB-15B416C10C48}"/>
              </a:ext>
            </a:extLst>
          </p:cNvPr>
          <p:cNvPicPr/>
          <p:nvPr/>
        </p:nvPicPr>
        <p:blipFill>
          <a:blip r:embed="rId3">
            <a:alphaModFix/>
          </a:blip>
          <a:stretch/>
        </p:blipFill>
        <p:spPr bwMode="auto">
          <a:xfrm>
            <a:off x="5290107" y="1492313"/>
            <a:ext cx="3540881" cy="3050250"/>
          </a:xfrm>
          <a:prstGeom prst="rect">
            <a:avLst/>
          </a:prstGeom>
          <a:noFill/>
          <a:ln>
            <a:noFill/>
          </a:ln>
        </p:spPr>
      </p:pic>
      <p:sp>
        <p:nvSpPr>
          <p:cNvPr id="2058200638" name="Google Shape;522;p36">
            <a:extLst>
              <a:ext uri="{FF2B5EF4-FFF2-40B4-BE49-F238E27FC236}">
                <a16:creationId xmlns:a16="http://schemas.microsoft.com/office/drawing/2014/main" id="{FF90C935-B85D-F4BC-7CEA-A3B0C31EA0BA}"/>
              </a:ext>
            </a:extLst>
          </p:cNvPr>
          <p:cNvSpPr/>
          <p:nvPr/>
        </p:nvSpPr>
        <p:spPr bwMode="auto">
          <a:xfrm>
            <a:off x="4927147" y="2707754"/>
            <a:ext cx="2659275" cy="94725"/>
          </a:xfrm>
          <a:prstGeom prst="leftArrow">
            <a:avLst>
              <a:gd name="adj1" fmla="val 50000"/>
              <a:gd name="adj2" fmla="val 50000"/>
            </a:avLst>
          </a:prstGeom>
          <a:solidFill>
            <a:srgbClr val="FF0000"/>
          </a:solidFill>
          <a:ln w="25400" cap="flat" cmpd="sng">
            <a:solidFill>
              <a:srgbClr val="3C484A"/>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125"/>
              <a:buFont typeface="Arial"/>
              <a:buNone/>
              <a:defRPr/>
            </a:pPr>
            <a:endParaRPr sz="1150" b="0" i="0" u="none" strike="noStrike" cap="none">
              <a:solidFill>
                <a:srgbClr val="FFFFFF"/>
              </a:solidFill>
              <a:latin typeface="Trebuchet MS"/>
              <a:ea typeface="Trebuchet MS"/>
              <a:cs typeface="Trebuchet MS"/>
            </a:endParaRPr>
          </a:p>
        </p:txBody>
      </p:sp>
      <p:sp>
        <p:nvSpPr>
          <p:cNvPr id="2099988147" name="Google Shape;523;p36">
            <a:extLst>
              <a:ext uri="{FF2B5EF4-FFF2-40B4-BE49-F238E27FC236}">
                <a16:creationId xmlns:a16="http://schemas.microsoft.com/office/drawing/2014/main" id="{53BB176F-E873-6A62-9EF0-108A9A876E05}"/>
              </a:ext>
            </a:extLst>
          </p:cNvPr>
          <p:cNvSpPr/>
          <p:nvPr/>
        </p:nvSpPr>
        <p:spPr bwMode="auto">
          <a:xfrm>
            <a:off x="7592925" y="2587163"/>
            <a:ext cx="822150" cy="277425"/>
          </a:xfrm>
          <a:prstGeom prst="rect">
            <a:avLst/>
          </a:prstGeom>
          <a:noFill/>
          <a:ln w="25400" cap="flat" cmpd="sng">
            <a:solidFill>
              <a:srgbClr val="FF0000"/>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125"/>
              <a:buFont typeface="Arial"/>
              <a:buNone/>
              <a:defRPr/>
            </a:pPr>
            <a:endParaRPr sz="1150" b="0" i="0" u="none" strike="noStrike" cap="none">
              <a:solidFill>
                <a:srgbClr val="FFFFFF"/>
              </a:solidFill>
              <a:latin typeface="Trebuchet MS"/>
              <a:ea typeface="Trebuchet MS"/>
              <a:cs typeface="Trebuchet MS"/>
            </a:endParaRPr>
          </a:p>
        </p:txBody>
      </p:sp>
      <p:graphicFrame>
        <p:nvGraphicFramePr>
          <p:cNvPr id="2" name="Google Shape;530;p37">
            <a:extLst>
              <a:ext uri="{FF2B5EF4-FFF2-40B4-BE49-F238E27FC236}">
                <a16:creationId xmlns:a16="http://schemas.microsoft.com/office/drawing/2014/main" id="{CC436D2F-D29B-FD88-D174-B9676D77370A}"/>
              </a:ext>
            </a:extLst>
          </p:cNvPr>
          <p:cNvGraphicFramePr>
            <a:graphicFrameLocks/>
          </p:cNvGraphicFramePr>
          <p:nvPr>
            <p:extLst>
              <p:ext uri="{D42A27DB-BD31-4B8C-83A1-F6EECF244321}">
                <p14:modId xmlns:p14="http://schemas.microsoft.com/office/powerpoint/2010/main" val="309325335"/>
              </p:ext>
            </p:extLst>
          </p:nvPr>
        </p:nvGraphicFramePr>
        <p:xfrm>
          <a:off x="317600" y="1757983"/>
          <a:ext cx="4460200" cy="1397614"/>
        </p:xfrm>
        <a:graphic>
          <a:graphicData uri="http://schemas.openxmlformats.org/drawingml/2006/table">
            <a:tbl>
              <a:tblPr>
                <a:tableStyleId>{434DCDA1-2905-4F39-BDB8-6E48AD9FA57C}</a:tableStyleId>
              </a:tblPr>
              <a:tblGrid>
                <a:gridCol w="3576200">
                  <a:extLst>
                    <a:ext uri="{9D8B030D-6E8A-4147-A177-3AD203B41FA5}">
                      <a16:colId xmlns:a16="http://schemas.microsoft.com/office/drawing/2014/main" val="20000"/>
                    </a:ext>
                  </a:extLst>
                </a:gridCol>
                <a:gridCol w="884000">
                  <a:extLst>
                    <a:ext uri="{9D8B030D-6E8A-4147-A177-3AD203B41FA5}">
                      <a16:colId xmlns:a16="http://schemas.microsoft.com/office/drawing/2014/main" val="20001"/>
                    </a:ext>
                  </a:extLst>
                </a:gridCol>
              </a:tblGrid>
              <a:tr h="438588">
                <a:tc>
                  <a:txBody>
                    <a:bodyPr/>
                    <a:lstStyle/>
                    <a:p>
                      <a:pPr marL="0" marR="0" lvl="0" indent="0" algn="l" rtl="0">
                        <a:lnSpc>
                          <a:spcPct val="100000"/>
                        </a:lnSpc>
                        <a:spcBef>
                          <a:spcPts val="0"/>
                        </a:spcBef>
                        <a:spcAft>
                          <a:spcPts val="0"/>
                        </a:spcAft>
                        <a:buClr>
                          <a:schemeClr val="dk1"/>
                        </a:buClr>
                        <a:buSzPts val="900"/>
                        <a:buFont typeface="Trebuchet MS"/>
                        <a:buNone/>
                        <a:defRPr/>
                      </a:pPr>
                      <a:r>
                        <a:rPr sz="1100" b="1" u="none" strike="noStrike" cap="none" dirty="0">
                          <a:solidFill>
                            <a:schemeClr val="tx2"/>
                          </a:solidFill>
                          <a:latin typeface="Trebuchet MS"/>
                          <a:ea typeface="Trebuchet MS"/>
                          <a:cs typeface="Trebuchet MS"/>
                        </a:rPr>
                        <a:t>Criterion</a:t>
                      </a:r>
                      <a:endParaRPr sz="1600" b="1"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900"/>
                        <a:buFont typeface="Trebuchet MS"/>
                        <a:buNone/>
                        <a:defRPr/>
                      </a:pPr>
                      <a:r>
                        <a:rPr sz="1100" b="1" u="none" strike="noStrike" cap="none" dirty="0" err="1">
                          <a:solidFill>
                            <a:schemeClr val="tx2"/>
                          </a:solidFill>
                          <a:latin typeface="Trebuchet MS"/>
                          <a:ea typeface="Trebuchet MS"/>
                          <a:cs typeface="Trebuchet MS"/>
                        </a:rPr>
                        <a:t>Normalised</a:t>
                      </a:r>
                      <a:r>
                        <a:rPr sz="1100" b="1" u="none" strike="noStrike" cap="none" dirty="0">
                          <a:solidFill>
                            <a:schemeClr val="tx2"/>
                          </a:solidFill>
                          <a:latin typeface="Trebuchet MS"/>
                          <a:ea typeface="Trebuchet MS"/>
                          <a:cs typeface="Trebuchet MS"/>
                        </a:rPr>
                        <a:t> value</a:t>
                      </a:r>
                    </a:p>
                  </a:txBody>
                  <a:tcPr marL="51425" marR="51425" marT="25725" marB="25725"/>
                </a:tc>
                <a:extLst>
                  <a:ext uri="{0D108BD9-81ED-4DB2-BD59-A6C34878D82A}">
                    <a16:rowId xmlns:a16="http://schemas.microsoft.com/office/drawing/2014/main" val="10000"/>
                  </a:ext>
                </a:extLst>
              </a:tr>
              <a:tr h="267649">
                <a:tc>
                  <a:txBody>
                    <a:bodyPr/>
                    <a:lstStyle/>
                    <a:p>
                      <a:pPr marL="0" marR="0" lvl="0" indent="0" algn="l" rtl="0">
                        <a:lnSpc>
                          <a:spcPct val="100000"/>
                        </a:lnSpc>
                        <a:spcBef>
                          <a:spcPts val="0"/>
                        </a:spcBef>
                        <a:spcAft>
                          <a:spcPts val="0"/>
                        </a:spcAft>
                        <a:buClr>
                          <a:srgbClr val="000000"/>
                        </a:buClr>
                        <a:buSzPts val="1500"/>
                        <a:buFont typeface="Trebuchet MS"/>
                        <a:buNone/>
                        <a:defRPr/>
                      </a:pPr>
                      <a:r>
                        <a:rPr lang="en-GB" sz="1100" u="none" strike="noStrike" cap="none" dirty="0">
                          <a:solidFill>
                            <a:schemeClr val="tx2"/>
                          </a:solidFill>
                          <a:latin typeface="Trebuchet MS"/>
                          <a:ea typeface="Trebuchet MS"/>
                          <a:cs typeface="Trebuchet MS"/>
                        </a:rPr>
                        <a:t>Soil moisture stress</a:t>
                      </a:r>
                      <a:endParaRPr sz="14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dirty="0">
                          <a:solidFill>
                            <a:schemeClr val="tx2"/>
                          </a:solidFill>
                          <a:latin typeface="Trebuchet MS"/>
                          <a:ea typeface="Trebuchet MS"/>
                          <a:cs typeface="Trebuchet MS"/>
                        </a:rPr>
                        <a:t>0,7</a:t>
                      </a:r>
                      <a:r>
                        <a:rPr lang="en-GB" sz="1100" u="none" strike="noStrike" cap="none" dirty="0">
                          <a:solidFill>
                            <a:schemeClr val="tx2"/>
                          </a:solidFill>
                          <a:latin typeface="Trebuchet MS"/>
                          <a:ea typeface="Trebuchet MS"/>
                          <a:cs typeface="Trebuchet MS"/>
                        </a:rPr>
                        <a:t>3</a:t>
                      </a:r>
                      <a:endParaRPr sz="1400" u="none" strike="noStrike" cap="none" dirty="0">
                        <a:solidFill>
                          <a:schemeClr val="tx2"/>
                        </a:solidFill>
                        <a:latin typeface="Trebuchet MS"/>
                        <a:ea typeface="Trebuchet MS"/>
                        <a:cs typeface="Trebuchet MS"/>
                      </a:endParaRPr>
                    </a:p>
                  </a:txBody>
                  <a:tcPr marL="51425" marR="51425" marT="25725" marB="25725"/>
                </a:tc>
                <a:extLst>
                  <a:ext uri="{0D108BD9-81ED-4DB2-BD59-A6C34878D82A}">
                    <a16:rowId xmlns:a16="http://schemas.microsoft.com/office/drawing/2014/main" val="10001"/>
                  </a:ext>
                </a:extLst>
              </a:tr>
              <a:tr h="438588">
                <a:tc>
                  <a:txBody>
                    <a:bodyPr/>
                    <a:lstStyle/>
                    <a:p>
                      <a:pPr marL="0" marR="0" lvl="0" indent="0" algn="l" rtl="0">
                        <a:lnSpc>
                          <a:spcPct val="100000"/>
                        </a:lnSpc>
                        <a:spcBef>
                          <a:spcPts val="0"/>
                        </a:spcBef>
                        <a:spcAft>
                          <a:spcPts val="0"/>
                        </a:spcAft>
                        <a:buClr>
                          <a:srgbClr val="000000"/>
                        </a:buClr>
                        <a:buSzPts val="1500"/>
                        <a:buFont typeface="Trebuchet MS"/>
                        <a:buNone/>
                        <a:defRPr/>
                      </a:pPr>
                      <a:r>
                        <a:rPr lang="en-GB" sz="1100" u="none" strike="noStrike" cap="none" dirty="0">
                          <a:solidFill>
                            <a:schemeClr val="tx2"/>
                          </a:solidFill>
                          <a:latin typeface="Trebuchet MS"/>
                          <a:ea typeface="Trebuchet MS"/>
                          <a:cs typeface="Trebuchet MS"/>
                        </a:rPr>
                        <a:t>Number of endangered species</a:t>
                      </a:r>
                      <a:endParaRPr lang="en-GB" sz="14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dirty="0">
                          <a:solidFill>
                            <a:schemeClr val="tx2"/>
                          </a:solidFill>
                          <a:latin typeface="Trebuchet MS"/>
                          <a:ea typeface="Trebuchet MS"/>
                          <a:cs typeface="Trebuchet MS"/>
                        </a:rPr>
                        <a:t>0,</a:t>
                      </a:r>
                      <a:r>
                        <a:rPr lang="en-GB" sz="1100" u="none" strike="noStrike" cap="none" dirty="0">
                          <a:solidFill>
                            <a:schemeClr val="tx2"/>
                          </a:solidFill>
                          <a:latin typeface="Trebuchet MS"/>
                          <a:ea typeface="Trebuchet MS"/>
                          <a:cs typeface="Trebuchet MS"/>
                        </a:rPr>
                        <a:t>5</a:t>
                      </a:r>
                      <a:endParaRPr sz="1400" u="none" strike="noStrike" cap="none" dirty="0">
                        <a:solidFill>
                          <a:schemeClr val="tx2"/>
                        </a:solidFill>
                        <a:latin typeface="Trebuchet MS"/>
                        <a:ea typeface="Trebuchet MS"/>
                        <a:cs typeface="Trebuchet MS"/>
                      </a:endParaRPr>
                    </a:p>
                  </a:txBody>
                  <a:tcPr marL="51425" marR="51425" marT="25725" marB="25725"/>
                </a:tc>
                <a:extLst>
                  <a:ext uri="{0D108BD9-81ED-4DB2-BD59-A6C34878D82A}">
                    <a16:rowId xmlns:a16="http://schemas.microsoft.com/office/drawing/2014/main" val="10002"/>
                  </a:ext>
                </a:extLst>
              </a:tr>
              <a:tr h="252789">
                <a:tc>
                  <a:txBody>
                    <a:bodyPr/>
                    <a:lstStyle/>
                    <a:p>
                      <a:pPr marL="0" marR="0" lvl="0" indent="0" algn="l" rtl="0">
                        <a:lnSpc>
                          <a:spcPct val="100000"/>
                        </a:lnSpc>
                        <a:spcBef>
                          <a:spcPts val="0"/>
                        </a:spcBef>
                        <a:spcAft>
                          <a:spcPts val="0"/>
                        </a:spcAft>
                        <a:buClr>
                          <a:srgbClr val="000000"/>
                        </a:buClr>
                        <a:buSzPts val="1500"/>
                        <a:buFont typeface="Trebuchet MS"/>
                        <a:buNone/>
                        <a:defRPr/>
                      </a:pPr>
                      <a:r>
                        <a:rPr lang="en-GB" sz="1200" u="none" strike="noStrike" cap="none" dirty="0">
                          <a:solidFill>
                            <a:schemeClr val="tx2"/>
                          </a:solidFill>
                          <a:latin typeface="Trebuchet MS"/>
                          <a:ea typeface="Trebuchet MS"/>
                          <a:cs typeface="Trebuchet MS"/>
                        </a:rPr>
                        <a:t>Percentage of watered urban green spaces</a:t>
                      </a:r>
                      <a:endParaRPr sz="12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1050" u="none" strike="noStrike" cap="none" dirty="0">
                          <a:solidFill>
                            <a:schemeClr val="tx2"/>
                          </a:solidFill>
                          <a:latin typeface="Trebuchet MS"/>
                          <a:ea typeface="Trebuchet MS"/>
                          <a:cs typeface="Trebuchet MS"/>
                        </a:rPr>
                        <a:t>0,</a:t>
                      </a:r>
                      <a:r>
                        <a:rPr lang="en-GB" sz="1050" u="none" strike="noStrike" cap="none" dirty="0">
                          <a:solidFill>
                            <a:schemeClr val="tx2"/>
                          </a:solidFill>
                          <a:latin typeface="Trebuchet MS"/>
                          <a:ea typeface="Trebuchet MS"/>
                          <a:cs typeface="Trebuchet MS"/>
                        </a:rPr>
                        <a:t>6</a:t>
                      </a:r>
                      <a:endParaRPr sz="1200" u="none" strike="noStrike" cap="none" dirty="0">
                        <a:solidFill>
                          <a:schemeClr val="tx2"/>
                        </a:solidFill>
                        <a:latin typeface="Trebuchet MS"/>
                        <a:ea typeface="Trebuchet MS"/>
                        <a:cs typeface="Trebuchet MS"/>
                      </a:endParaRPr>
                    </a:p>
                  </a:txBody>
                  <a:tcPr marL="51425" marR="51425" marT="25725" marB="25725"/>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104467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B837A70D-368F-A2C0-69C0-CC06F48BA532}"/>
            </a:ext>
          </a:extLst>
        </p:cNvPr>
        <p:cNvGrpSpPr/>
        <p:nvPr/>
      </p:nvGrpSpPr>
      <p:grpSpPr bwMode="auto">
        <a:xfrm>
          <a:off x="0" y="0"/>
          <a:ext cx="0" cy="0"/>
          <a:chOff x="0" y="0"/>
          <a:chExt cx="0" cy="0"/>
        </a:xfrm>
      </p:grpSpPr>
      <p:sp>
        <p:nvSpPr>
          <p:cNvPr id="1403111689" name="Google Shape;529;p37">
            <a:extLst>
              <a:ext uri="{FF2B5EF4-FFF2-40B4-BE49-F238E27FC236}">
                <a16:creationId xmlns:a16="http://schemas.microsoft.com/office/drawing/2014/main" id="{85F6E42B-75A1-281C-6DA2-57641F91FFB8}"/>
              </a:ext>
            </a:extLst>
          </p:cNvPr>
          <p:cNvSpPr txBox="1">
            <a:spLocks noGrp="1"/>
          </p:cNvSpPr>
          <p:nvPr>
            <p:ph type="title"/>
          </p:nvPr>
        </p:nvSpPr>
        <p:spPr bwMode="auto">
          <a:xfrm>
            <a:off x="1657350" y="273844"/>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90000"/>
              </a:lnSpc>
              <a:spcBef>
                <a:spcPts val="0"/>
              </a:spcBef>
              <a:spcAft>
                <a:spcPts val="0"/>
              </a:spcAft>
              <a:buSzPts val="1800"/>
              <a:buFont typeface="Trebuchet MS"/>
              <a:buNone/>
              <a:defRPr/>
            </a:pPr>
            <a:r>
              <a:rPr sz="1900">
                <a:solidFill>
                  <a:srgbClr val="70AD47"/>
                </a:solidFill>
              </a:rPr>
              <a:t>OVERALL VULNERABILITY</a:t>
            </a:r>
          </a:p>
        </p:txBody>
      </p:sp>
      <p:graphicFrame>
        <p:nvGraphicFramePr>
          <p:cNvPr id="1362960379" name="Google Shape;530;p37">
            <a:extLst>
              <a:ext uri="{FF2B5EF4-FFF2-40B4-BE49-F238E27FC236}">
                <a16:creationId xmlns:a16="http://schemas.microsoft.com/office/drawing/2014/main" id="{86F98365-7BD4-4637-9ADE-1601D85685FE}"/>
              </a:ext>
            </a:extLst>
          </p:cNvPr>
          <p:cNvGraphicFramePr>
            <a:graphicFrameLocks/>
          </p:cNvGraphicFramePr>
          <p:nvPr>
            <p:extLst>
              <p:ext uri="{D42A27DB-BD31-4B8C-83A1-F6EECF244321}">
                <p14:modId xmlns:p14="http://schemas.microsoft.com/office/powerpoint/2010/main" val="488757597"/>
              </p:ext>
            </p:extLst>
          </p:nvPr>
        </p:nvGraphicFramePr>
        <p:xfrm>
          <a:off x="1780721" y="1593917"/>
          <a:ext cx="5112025" cy="1397614"/>
        </p:xfrm>
        <a:graphic>
          <a:graphicData uri="http://schemas.openxmlformats.org/drawingml/2006/table">
            <a:tbl>
              <a:tblPr>
                <a:tableStyleId>{434DCDA1-2905-4F39-BDB8-6E48AD9FA57C}</a:tableStyleId>
              </a:tblPr>
              <a:tblGrid>
                <a:gridCol w="3576200">
                  <a:extLst>
                    <a:ext uri="{9D8B030D-6E8A-4147-A177-3AD203B41FA5}">
                      <a16:colId xmlns:a16="http://schemas.microsoft.com/office/drawing/2014/main" val="20000"/>
                    </a:ext>
                  </a:extLst>
                </a:gridCol>
                <a:gridCol w="884000">
                  <a:extLst>
                    <a:ext uri="{9D8B030D-6E8A-4147-A177-3AD203B41FA5}">
                      <a16:colId xmlns:a16="http://schemas.microsoft.com/office/drawing/2014/main" val="20001"/>
                    </a:ext>
                  </a:extLst>
                </a:gridCol>
                <a:gridCol w="651825">
                  <a:extLst>
                    <a:ext uri="{9D8B030D-6E8A-4147-A177-3AD203B41FA5}">
                      <a16:colId xmlns:a16="http://schemas.microsoft.com/office/drawing/2014/main" val="20002"/>
                    </a:ext>
                  </a:extLst>
                </a:gridCol>
              </a:tblGrid>
              <a:tr h="438588">
                <a:tc>
                  <a:txBody>
                    <a:bodyPr/>
                    <a:lstStyle/>
                    <a:p>
                      <a:pPr marL="0" marR="0" lvl="0" indent="0" algn="l" rtl="0">
                        <a:lnSpc>
                          <a:spcPct val="100000"/>
                        </a:lnSpc>
                        <a:spcBef>
                          <a:spcPts val="0"/>
                        </a:spcBef>
                        <a:spcAft>
                          <a:spcPts val="0"/>
                        </a:spcAft>
                        <a:buClr>
                          <a:schemeClr val="dk1"/>
                        </a:buClr>
                        <a:buSzPts val="900"/>
                        <a:buFont typeface="Trebuchet MS"/>
                        <a:buNone/>
                        <a:defRPr/>
                      </a:pPr>
                      <a:r>
                        <a:rPr sz="1100" b="1" u="none" strike="noStrike" cap="none">
                          <a:solidFill>
                            <a:schemeClr val="tx2"/>
                          </a:solidFill>
                          <a:latin typeface="Trebuchet MS"/>
                          <a:ea typeface="Trebuchet MS"/>
                          <a:cs typeface="Trebuchet MS"/>
                        </a:rPr>
                        <a:t>Criterion</a:t>
                      </a:r>
                      <a:endParaRPr sz="1600" b="1" u="none" strike="noStrike" cap="none">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900"/>
                        <a:buFont typeface="Trebuchet MS"/>
                        <a:buNone/>
                        <a:defRPr/>
                      </a:pPr>
                      <a:r>
                        <a:rPr sz="1100" b="1" u="none" strike="noStrike" cap="none" dirty="0" err="1">
                          <a:solidFill>
                            <a:schemeClr val="tx2"/>
                          </a:solidFill>
                          <a:latin typeface="Trebuchet MS"/>
                          <a:ea typeface="Trebuchet MS"/>
                          <a:cs typeface="Trebuchet MS"/>
                        </a:rPr>
                        <a:t>Normalised</a:t>
                      </a:r>
                      <a:r>
                        <a:rPr sz="1100" b="1" u="none" strike="noStrike" cap="none" dirty="0">
                          <a:solidFill>
                            <a:schemeClr val="tx2"/>
                          </a:solidFill>
                          <a:latin typeface="Trebuchet MS"/>
                          <a:ea typeface="Trebuchet MS"/>
                          <a:cs typeface="Trebuchet MS"/>
                        </a:rPr>
                        <a:t> value</a:t>
                      </a:r>
                    </a:p>
                  </a:txBody>
                  <a:tcPr marL="51425" marR="51425" marT="25725" marB="25725"/>
                </a:tc>
                <a:tc>
                  <a:txBody>
                    <a:bodyPr/>
                    <a:lstStyle/>
                    <a:p>
                      <a:pPr marL="0" marR="0" lvl="0" indent="0" algn="ctr" rtl="0">
                        <a:lnSpc>
                          <a:spcPct val="100000"/>
                        </a:lnSpc>
                        <a:spcBef>
                          <a:spcPts val="0"/>
                        </a:spcBef>
                        <a:spcAft>
                          <a:spcPts val="0"/>
                        </a:spcAft>
                        <a:buClr>
                          <a:schemeClr val="dk1"/>
                        </a:buClr>
                        <a:buSzPts val="900"/>
                        <a:buFont typeface="Trebuchet MS"/>
                        <a:buNone/>
                        <a:defRPr/>
                      </a:pPr>
                      <a:r>
                        <a:rPr sz="1100" b="1" u="none" strike="noStrike" cap="none">
                          <a:solidFill>
                            <a:schemeClr val="tx2"/>
                          </a:solidFill>
                          <a:latin typeface="Trebuchet MS"/>
                          <a:ea typeface="Trebuchet MS"/>
                          <a:cs typeface="Trebuchet MS"/>
                        </a:rPr>
                        <a:t>Weight</a:t>
                      </a:r>
                      <a:endParaRPr sz="1600" b="1" u="none" strike="noStrike" cap="none">
                        <a:solidFill>
                          <a:schemeClr val="tx2"/>
                        </a:solidFill>
                        <a:latin typeface="Trebuchet MS"/>
                        <a:ea typeface="Trebuchet MS"/>
                        <a:cs typeface="Trebuchet MS"/>
                      </a:endParaRPr>
                    </a:p>
                  </a:txBody>
                  <a:tcPr marL="51425" marR="51425" marT="25725" marB="25725"/>
                </a:tc>
                <a:extLst>
                  <a:ext uri="{0D108BD9-81ED-4DB2-BD59-A6C34878D82A}">
                    <a16:rowId xmlns:a16="http://schemas.microsoft.com/office/drawing/2014/main" val="10000"/>
                  </a:ext>
                </a:extLst>
              </a:tr>
              <a:tr h="267649">
                <a:tc>
                  <a:txBody>
                    <a:bodyPr/>
                    <a:lstStyle/>
                    <a:p>
                      <a:pPr marL="0" marR="0" lvl="0" indent="0" algn="l" rtl="0">
                        <a:lnSpc>
                          <a:spcPct val="100000"/>
                        </a:lnSpc>
                        <a:spcBef>
                          <a:spcPts val="0"/>
                        </a:spcBef>
                        <a:spcAft>
                          <a:spcPts val="0"/>
                        </a:spcAft>
                        <a:buClr>
                          <a:srgbClr val="000000"/>
                        </a:buClr>
                        <a:buSzPts val="1500"/>
                        <a:buFont typeface="Trebuchet MS"/>
                        <a:buNone/>
                        <a:defRPr/>
                      </a:pPr>
                      <a:r>
                        <a:rPr lang="en-GB" sz="1100" u="none" strike="noStrike" cap="none" dirty="0">
                          <a:solidFill>
                            <a:schemeClr val="tx2"/>
                          </a:solidFill>
                          <a:latin typeface="Trebuchet MS"/>
                          <a:ea typeface="Trebuchet MS"/>
                          <a:cs typeface="Trebuchet MS"/>
                        </a:rPr>
                        <a:t>Soil moisture stress</a:t>
                      </a:r>
                      <a:endParaRPr sz="14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dirty="0">
                          <a:solidFill>
                            <a:schemeClr val="tx2"/>
                          </a:solidFill>
                          <a:latin typeface="Trebuchet MS"/>
                          <a:ea typeface="Trebuchet MS"/>
                          <a:cs typeface="Trebuchet MS"/>
                        </a:rPr>
                        <a:t>0,7</a:t>
                      </a:r>
                      <a:r>
                        <a:rPr lang="en-GB" sz="1100" u="none" strike="noStrike" cap="none" dirty="0">
                          <a:solidFill>
                            <a:schemeClr val="tx2"/>
                          </a:solidFill>
                          <a:latin typeface="Trebuchet MS"/>
                          <a:ea typeface="Trebuchet MS"/>
                          <a:cs typeface="Trebuchet MS"/>
                        </a:rPr>
                        <a:t>3</a:t>
                      </a:r>
                      <a:endParaRPr sz="14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dirty="0">
                          <a:solidFill>
                            <a:schemeClr val="tx2"/>
                          </a:solidFill>
                          <a:latin typeface="Trebuchet MS"/>
                          <a:ea typeface="Trebuchet MS"/>
                          <a:cs typeface="Trebuchet MS"/>
                        </a:rPr>
                        <a:t>0,</a:t>
                      </a:r>
                      <a:r>
                        <a:rPr lang="en-GB" sz="1100" u="none" strike="noStrike" cap="none" dirty="0">
                          <a:solidFill>
                            <a:schemeClr val="tx2"/>
                          </a:solidFill>
                          <a:latin typeface="Trebuchet MS"/>
                          <a:ea typeface="Trebuchet MS"/>
                          <a:cs typeface="Trebuchet MS"/>
                        </a:rPr>
                        <a:t>35</a:t>
                      </a:r>
                      <a:endParaRPr sz="1400" u="none" strike="noStrike" cap="none" dirty="0">
                        <a:solidFill>
                          <a:schemeClr val="tx2"/>
                        </a:solidFill>
                        <a:latin typeface="Trebuchet MS"/>
                        <a:ea typeface="Trebuchet MS"/>
                        <a:cs typeface="Trebuchet MS"/>
                      </a:endParaRPr>
                    </a:p>
                  </a:txBody>
                  <a:tcPr marL="51425" marR="51425" marT="25725" marB="25725"/>
                </a:tc>
                <a:extLst>
                  <a:ext uri="{0D108BD9-81ED-4DB2-BD59-A6C34878D82A}">
                    <a16:rowId xmlns:a16="http://schemas.microsoft.com/office/drawing/2014/main" val="10001"/>
                  </a:ext>
                </a:extLst>
              </a:tr>
              <a:tr h="438588">
                <a:tc>
                  <a:txBody>
                    <a:bodyPr/>
                    <a:lstStyle/>
                    <a:p>
                      <a:pPr marL="0" marR="0" lvl="0" indent="0" algn="l" rtl="0">
                        <a:lnSpc>
                          <a:spcPct val="100000"/>
                        </a:lnSpc>
                        <a:spcBef>
                          <a:spcPts val="0"/>
                        </a:spcBef>
                        <a:spcAft>
                          <a:spcPts val="0"/>
                        </a:spcAft>
                        <a:buClr>
                          <a:srgbClr val="000000"/>
                        </a:buClr>
                        <a:buSzPts val="1500"/>
                        <a:buFont typeface="Trebuchet MS"/>
                        <a:buNone/>
                        <a:defRPr/>
                      </a:pPr>
                      <a:r>
                        <a:rPr lang="en-GB" sz="1100" u="none" strike="noStrike" cap="none" dirty="0">
                          <a:solidFill>
                            <a:schemeClr val="tx2"/>
                          </a:solidFill>
                          <a:latin typeface="Trebuchet MS"/>
                          <a:ea typeface="Trebuchet MS"/>
                          <a:cs typeface="Trebuchet MS"/>
                        </a:rPr>
                        <a:t>Number of endangered species</a:t>
                      </a:r>
                      <a:endParaRPr lang="en-GB" sz="14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dirty="0">
                          <a:solidFill>
                            <a:schemeClr val="tx2"/>
                          </a:solidFill>
                          <a:latin typeface="Trebuchet MS"/>
                          <a:ea typeface="Trebuchet MS"/>
                          <a:cs typeface="Trebuchet MS"/>
                        </a:rPr>
                        <a:t>0,</a:t>
                      </a:r>
                      <a:r>
                        <a:rPr lang="en-GB" sz="1100" u="none" strike="noStrike" cap="none" dirty="0">
                          <a:solidFill>
                            <a:schemeClr val="tx2"/>
                          </a:solidFill>
                          <a:latin typeface="Trebuchet MS"/>
                          <a:ea typeface="Trebuchet MS"/>
                          <a:cs typeface="Trebuchet MS"/>
                        </a:rPr>
                        <a:t>5</a:t>
                      </a:r>
                      <a:endParaRPr sz="14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dirty="0">
                          <a:solidFill>
                            <a:schemeClr val="tx2"/>
                          </a:solidFill>
                          <a:latin typeface="Trebuchet MS"/>
                          <a:ea typeface="Trebuchet MS"/>
                          <a:cs typeface="Trebuchet MS"/>
                        </a:rPr>
                        <a:t>0,</a:t>
                      </a:r>
                      <a:r>
                        <a:rPr lang="en-GB" sz="1100" u="none" strike="noStrike" cap="none" dirty="0">
                          <a:solidFill>
                            <a:schemeClr val="tx2"/>
                          </a:solidFill>
                          <a:latin typeface="Trebuchet MS"/>
                          <a:ea typeface="Trebuchet MS"/>
                          <a:cs typeface="Trebuchet MS"/>
                        </a:rPr>
                        <a:t>25</a:t>
                      </a:r>
                      <a:endParaRPr sz="1400" u="none" strike="noStrike" cap="none" dirty="0">
                        <a:solidFill>
                          <a:schemeClr val="tx2"/>
                        </a:solidFill>
                        <a:latin typeface="Trebuchet MS"/>
                        <a:ea typeface="Trebuchet MS"/>
                        <a:cs typeface="Trebuchet MS"/>
                      </a:endParaRPr>
                    </a:p>
                  </a:txBody>
                  <a:tcPr marL="51425" marR="51425" marT="25725" marB="25725"/>
                </a:tc>
                <a:extLst>
                  <a:ext uri="{0D108BD9-81ED-4DB2-BD59-A6C34878D82A}">
                    <a16:rowId xmlns:a16="http://schemas.microsoft.com/office/drawing/2014/main" val="10002"/>
                  </a:ext>
                </a:extLst>
              </a:tr>
              <a:tr h="252789">
                <a:tc>
                  <a:txBody>
                    <a:bodyPr/>
                    <a:lstStyle/>
                    <a:p>
                      <a:pPr marL="0" marR="0" lvl="0" indent="0" algn="l" rtl="0">
                        <a:lnSpc>
                          <a:spcPct val="100000"/>
                        </a:lnSpc>
                        <a:spcBef>
                          <a:spcPts val="0"/>
                        </a:spcBef>
                        <a:spcAft>
                          <a:spcPts val="0"/>
                        </a:spcAft>
                        <a:buClr>
                          <a:srgbClr val="000000"/>
                        </a:buClr>
                        <a:buSzPts val="1500"/>
                        <a:buFont typeface="Trebuchet MS"/>
                        <a:buNone/>
                        <a:defRPr/>
                      </a:pPr>
                      <a:r>
                        <a:rPr lang="en-GB" sz="1100" u="none" strike="noStrike" cap="none" dirty="0">
                          <a:solidFill>
                            <a:schemeClr val="tx2"/>
                          </a:solidFill>
                          <a:latin typeface="Trebuchet MS"/>
                          <a:ea typeface="Trebuchet MS"/>
                          <a:cs typeface="Trebuchet MS"/>
                        </a:rPr>
                        <a:t>Percentage of watered urban green spaces</a:t>
                      </a:r>
                      <a:endParaRPr sz="14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dirty="0">
                          <a:solidFill>
                            <a:schemeClr val="tx2"/>
                          </a:solidFill>
                          <a:latin typeface="Trebuchet MS"/>
                          <a:ea typeface="Trebuchet MS"/>
                          <a:cs typeface="Trebuchet MS"/>
                        </a:rPr>
                        <a:t>0,</a:t>
                      </a:r>
                      <a:r>
                        <a:rPr lang="en-GB" sz="1100" u="none" strike="noStrike" cap="none" dirty="0">
                          <a:solidFill>
                            <a:schemeClr val="tx2"/>
                          </a:solidFill>
                          <a:latin typeface="Trebuchet MS"/>
                          <a:ea typeface="Trebuchet MS"/>
                          <a:cs typeface="Trebuchet MS"/>
                        </a:rPr>
                        <a:t>6</a:t>
                      </a:r>
                      <a:endParaRPr sz="14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dirty="0">
                          <a:solidFill>
                            <a:schemeClr val="tx2"/>
                          </a:solidFill>
                          <a:latin typeface="Trebuchet MS"/>
                          <a:ea typeface="Trebuchet MS"/>
                          <a:cs typeface="Trebuchet MS"/>
                        </a:rPr>
                        <a:t>0,</a:t>
                      </a:r>
                      <a:r>
                        <a:rPr lang="en-GB" sz="1100" u="none" strike="noStrike" cap="none" dirty="0">
                          <a:solidFill>
                            <a:schemeClr val="tx2"/>
                          </a:solidFill>
                          <a:latin typeface="Trebuchet MS"/>
                          <a:ea typeface="Trebuchet MS"/>
                          <a:cs typeface="Trebuchet MS"/>
                        </a:rPr>
                        <a:t>4</a:t>
                      </a:r>
                      <a:endParaRPr sz="1400" u="none" strike="noStrike" cap="none" dirty="0">
                        <a:solidFill>
                          <a:schemeClr val="tx2"/>
                        </a:solidFill>
                        <a:latin typeface="Trebuchet MS"/>
                        <a:ea typeface="Trebuchet MS"/>
                        <a:cs typeface="Trebuchet MS"/>
                      </a:endParaRPr>
                    </a:p>
                  </a:txBody>
                  <a:tcPr marL="51425" marR="51425" marT="25725" marB="25725"/>
                </a:tc>
                <a:extLst>
                  <a:ext uri="{0D108BD9-81ED-4DB2-BD59-A6C34878D82A}">
                    <a16:rowId xmlns:a16="http://schemas.microsoft.com/office/drawing/2014/main" val="10005"/>
                  </a:ext>
                </a:extLst>
              </a:tr>
            </a:tbl>
          </a:graphicData>
        </a:graphic>
      </p:graphicFrame>
      <p:sp>
        <p:nvSpPr>
          <p:cNvPr id="250302084" name="Google Shape;531;p37">
            <a:extLst>
              <a:ext uri="{FF2B5EF4-FFF2-40B4-BE49-F238E27FC236}">
                <a16:creationId xmlns:a16="http://schemas.microsoft.com/office/drawing/2014/main" id="{D2368E8B-267D-CA8D-AAEF-9F7A56DDBBCA}"/>
              </a:ext>
            </a:extLst>
          </p:cNvPr>
          <p:cNvSpPr/>
          <p:nvPr/>
        </p:nvSpPr>
        <p:spPr bwMode="auto">
          <a:xfrm>
            <a:off x="6523565" y="1264113"/>
            <a:ext cx="260775" cy="347625"/>
          </a:xfrm>
          <a:prstGeom prst="downArrow">
            <a:avLst>
              <a:gd name="adj1" fmla="val 50000"/>
              <a:gd name="adj2" fmla="val 50000"/>
            </a:avLst>
          </a:prstGeom>
          <a:solidFill>
            <a:srgbClr val="90ABB1"/>
          </a:solidFill>
          <a:ln w="25400" cap="flat" cmpd="sng">
            <a:solidFill>
              <a:srgbClr val="3C484A"/>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125"/>
              <a:buFont typeface="Arial"/>
              <a:buNone/>
              <a:defRPr/>
            </a:pPr>
            <a:endParaRPr sz="1150" b="0" i="0" u="none" strike="noStrike" cap="none">
              <a:solidFill>
                <a:srgbClr val="FFFFFF"/>
              </a:solidFill>
              <a:highlight>
                <a:srgbClr val="9ACA3C"/>
              </a:highlight>
              <a:latin typeface="Trebuchet MS"/>
              <a:ea typeface="Trebuchet MS"/>
              <a:cs typeface="Trebuchet MS"/>
            </a:endParaRPr>
          </a:p>
        </p:txBody>
      </p:sp>
      <p:sp>
        <p:nvSpPr>
          <p:cNvPr id="1585998054" name="Google Shape;532;p37">
            <a:extLst>
              <a:ext uri="{FF2B5EF4-FFF2-40B4-BE49-F238E27FC236}">
                <a16:creationId xmlns:a16="http://schemas.microsoft.com/office/drawing/2014/main" id="{85276E7F-645B-02C9-1430-F5DDCC7256F5}"/>
              </a:ext>
            </a:extLst>
          </p:cNvPr>
          <p:cNvSpPr txBox="1"/>
          <p:nvPr/>
        </p:nvSpPr>
        <p:spPr bwMode="auto">
          <a:xfrm>
            <a:off x="5787806" y="3686467"/>
            <a:ext cx="1732275" cy="288957"/>
          </a:xfrm>
          <a:prstGeom prst="rect">
            <a:avLst/>
          </a:prstGeom>
          <a:noFill/>
          <a:ln>
            <a:noFill/>
          </a:ln>
        </p:spPr>
        <p:txBody>
          <a:bodyPr spcFirstLastPara="1" wrap="square" lIns="57575" tIns="28775" rIns="57575" bIns="28775" anchor="t" anchorCtr="0">
            <a:spAutoFit/>
          </a:bodyPr>
          <a:lstStyle/>
          <a:p>
            <a:pPr marL="0" marR="0" lvl="0" indent="0" algn="l" rtl="0">
              <a:lnSpc>
                <a:spcPct val="100000"/>
              </a:lnSpc>
              <a:spcBef>
                <a:spcPts val="0"/>
              </a:spcBef>
              <a:spcAft>
                <a:spcPts val="0"/>
              </a:spcAft>
              <a:buClr>
                <a:srgbClr val="000000"/>
              </a:buClr>
              <a:buSzPts val="1500"/>
              <a:buFont typeface="Arial"/>
              <a:buNone/>
              <a:defRPr/>
            </a:pPr>
            <a:r>
              <a:rPr sz="1500" b="1" i="0" u="none" strike="noStrike" cap="none" dirty="0">
                <a:solidFill>
                  <a:srgbClr val="70AD47"/>
                </a:solidFill>
                <a:latin typeface="Calibri"/>
                <a:ea typeface="Calibri"/>
                <a:cs typeface="Calibri"/>
              </a:rPr>
              <a:t>TOTAL = 1 (100%)</a:t>
            </a:r>
            <a:endParaRPr sz="1500" b="0" i="0" u="none" strike="noStrike" cap="none" dirty="0">
              <a:solidFill>
                <a:srgbClr val="70AD47"/>
              </a:solidFill>
              <a:latin typeface="Calibri"/>
              <a:ea typeface="Calibri"/>
              <a:cs typeface="Calibri"/>
            </a:endParaRPr>
          </a:p>
        </p:txBody>
      </p:sp>
      <p:sp>
        <p:nvSpPr>
          <p:cNvPr id="1034354710" name="Google Shape;533;p37">
            <a:extLst>
              <a:ext uri="{FF2B5EF4-FFF2-40B4-BE49-F238E27FC236}">
                <a16:creationId xmlns:a16="http://schemas.microsoft.com/office/drawing/2014/main" id="{190640C6-45E8-0DDB-0196-1C0C4FB05F8E}"/>
              </a:ext>
            </a:extLst>
          </p:cNvPr>
          <p:cNvSpPr/>
          <p:nvPr/>
        </p:nvSpPr>
        <p:spPr bwMode="auto">
          <a:xfrm>
            <a:off x="6523565" y="3288979"/>
            <a:ext cx="260775" cy="347625"/>
          </a:xfrm>
          <a:prstGeom prst="downArrow">
            <a:avLst>
              <a:gd name="adj1" fmla="val 50000"/>
              <a:gd name="adj2" fmla="val 50000"/>
            </a:avLst>
          </a:prstGeom>
          <a:solidFill>
            <a:srgbClr val="90ABB1"/>
          </a:solidFill>
          <a:ln w="25400" cap="flat" cmpd="sng">
            <a:solidFill>
              <a:srgbClr val="3C484A"/>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125"/>
              <a:buFont typeface="Arial"/>
              <a:buNone/>
              <a:defRPr/>
            </a:pPr>
            <a:endParaRPr sz="1150" b="0" i="0" u="none" strike="noStrike" cap="none">
              <a:solidFill>
                <a:srgbClr val="FFFFFF"/>
              </a:solidFill>
              <a:highlight>
                <a:srgbClr val="9AC43E"/>
              </a:highlight>
              <a:latin typeface="Trebuchet MS"/>
              <a:ea typeface="Trebuchet MS"/>
              <a:cs typeface="Trebuchet MS"/>
            </a:endParaRPr>
          </a:p>
        </p:txBody>
      </p:sp>
    </p:spTree>
    <p:extLst>
      <p:ext uri="{BB962C8B-B14F-4D97-AF65-F5344CB8AC3E}">
        <p14:creationId xmlns:p14="http://schemas.microsoft.com/office/powerpoint/2010/main" val="6930043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1C78718E-6462-F198-2379-0BF95A870A25}"/>
            </a:ext>
          </a:extLst>
        </p:cNvPr>
        <p:cNvGrpSpPr/>
        <p:nvPr/>
      </p:nvGrpSpPr>
      <p:grpSpPr bwMode="auto">
        <a:xfrm>
          <a:off x="0" y="0"/>
          <a:ext cx="0" cy="0"/>
          <a:chOff x="0" y="0"/>
          <a:chExt cx="0" cy="0"/>
        </a:xfrm>
      </p:grpSpPr>
      <p:pic>
        <p:nvPicPr>
          <p:cNvPr id="291051834" name="Imagen 11">
            <a:extLst>
              <a:ext uri="{FF2B5EF4-FFF2-40B4-BE49-F238E27FC236}">
                <a16:creationId xmlns:a16="http://schemas.microsoft.com/office/drawing/2014/main" id="{AEB5B2F4-F4D1-A397-3788-EAD4DB5C511C}"/>
              </a:ext>
            </a:extLst>
          </p:cNvPr>
          <p:cNvPicPr>
            <a:picLocks noChangeAspect="1"/>
          </p:cNvPicPr>
          <p:nvPr/>
        </p:nvPicPr>
        <p:blipFill>
          <a:blip r:embed="rId3"/>
          <a:stretch/>
        </p:blipFill>
        <p:spPr bwMode="auto">
          <a:xfrm>
            <a:off x="2118831" y="1724562"/>
            <a:ext cx="2453169" cy="1301815"/>
          </a:xfrm>
          <a:prstGeom prst="rect">
            <a:avLst/>
          </a:prstGeom>
        </p:spPr>
      </p:pic>
      <p:sp>
        <p:nvSpPr>
          <p:cNvPr id="1364007207" name="Google Shape;538;p38">
            <a:extLst>
              <a:ext uri="{FF2B5EF4-FFF2-40B4-BE49-F238E27FC236}">
                <a16:creationId xmlns:a16="http://schemas.microsoft.com/office/drawing/2014/main" id="{80E6D02C-3341-2773-88A2-3D32FB75C111}"/>
              </a:ext>
            </a:extLst>
          </p:cNvPr>
          <p:cNvSpPr txBox="1"/>
          <p:nvPr/>
        </p:nvSpPr>
        <p:spPr bwMode="auto">
          <a:xfrm>
            <a:off x="699156" y="395399"/>
            <a:ext cx="6405900" cy="422399"/>
          </a:xfrm>
          <a:prstGeom prst="rect">
            <a:avLst/>
          </a:prstGeom>
          <a:noFill/>
          <a:ln>
            <a:noFill/>
          </a:ln>
        </p:spPr>
        <p:txBody>
          <a:bodyPr spcFirstLastPara="1" wrap="square" lIns="68550" tIns="34275" rIns="68550" bIns="34275" anchor="b" anchorCtr="0">
            <a:noAutofit/>
          </a:bodyPr>
          <a:lstStyle/>
          <a:p>
            <a:pPr marL="0" marR="0" lvl="0" indent="0" algn="l" rtl="0">
              <a:lnSpc>
                <a:spcPct val="90000"/>
              </a:lnSpc>
              <a:spcBef>
                <a:spcPts val="0"/>
              </a:spcBef>
              <a:spcAft>
                <a:spcPts val="0"/>
              </a:spcAft>
              <a:buClr>
                <a:srgbClr val="000000"/>
              </a:buClr>
              <a:buSzPts val="1875"/>
              <a:buFont typeface="Arial"/>
              <a:buNone/>
              <a:defRPr/>
            </a:pPr>
            <a:r>
              <a:rPr sz="1900" b="1" i="0" u="none" strike="noStrike" cap="none">
                <a:solidFill>
                  <a:srgbClr val="70AD47"/>
                </a:solidFill>
                <a:latin typeface="Trebuchet MS"/>
                <a:ea typeface="Trebuchet MS"/>
                <a:cs typeface="Trebuchet MS"/>
              </a:rPr>
              <a:t>OVERALL VULNERABILITY (VULNERABILITY VALUE – VV)</a:t>
            </a:r>
          </a:p>
        </p:txBody>
      </p:sp>
      <p:sp>
        <p:nvSpPr>
          <p:cNvPr id="842809800" name="Google Shape;540;p38">
            <a:extLst>
              <a:ext uri="{FF2B5EF4-FFF2-40B4-BE49-F238E27FC236}">
                <a16:creationId xmlns:a16="http://schemas.microsoft.com/office/drawing/2014/main" id="{7B2F6140-EFE2-2553-34B6-BA02F3517606}"/>
              </a:ext>
            </a:extLst>
          </p:cNvPr>
          <p:cNvSpPr txBox="1"/>
          <p:nvPr/>
        </p:nvSpPr>
        <p:spPr bwMode="auto">
          <a:xfrm>
            <a:off x="3206270" y="3492003"/>
            <a:ext cx="3245700" cy="992700"/>
          </a:xfrm>
          <a:prstGeom prst="rect">
            <a:avLst/>
          </a:prstGeom>
          <a:noFill/>
          <a:ln>
            <a:noFill/>
          </a:ln>
        </p:spPr>
        <p:txBody>
          <a:bodyPr spcFirstLastPara="1" wrap="square" lIns="68550" tIns="34275" rIns="68550" bIns="34275" anchor="t" anchorCtr="0">
            <a:spAutoFit/>
          </a:bodyPr>
          <a:lstStyle/>
          <a:p>
            <a:pPr marL="0" marR="0" lvl="0" indent="0" algn="ctr" rtl="0">
              <a:lnSpc>
                <a:spcPct val="100000"/>
              </a:lnSpc>
              <a:spcBef>
                <a:spcPts val="0"/>
              </a:spcBef>
              <a:spcAft>
                <a:spcPts val="0"/>
              </a:spcAft>
              <a:buClr>
                <a:srgbClr val="000000"/>
              </a:buClr>
              <a:buSzPts val="1500"/>
              <a:buFont typeface="Arial"/>
              <a:buNone/>
              <a:defRPr/>
            </a:pPr>
            <a:r>
              <a:rPr sz="1500" b="0" i="0" u="none" strike="noStrike" cap="none" dirty="0">
                <a:solidFill>
                  <a:srgbClr val="7F7F7F"/>
                </a:solidFill>
                <a:latin typeface="Trebuchet MS"/>
                <a:ea typeface="Trebuchet MS"/>
                <a:cs typeface="Trebuchet MS"/>
              </a:rPr>
              <a:t>Vulnerability Value (VV) = 0,</a:t>
            </a:r>
            <a:r>
              <a:rPr lang="en-GB" sz="1500" dirty="0">
                <a:solidFill>
                  <a:srgbClr val="7F7F7F"/>
                </a:solidFill>
                <a:latin typeface="Trebuchet MS"/>
                <a:ea typeface="Trebuchet MS"/>
                <a:cs typeface="Trebuchet MS"/>
              </a:rPr>
              <a:t>62</a:t>
            </a:r>
            <a:endParaRPr sz="1500" b="0" i="0" u="none" strike="noStrike" cap="none" dirty="0">
              <a:solidFill>
                <a:srgbClr val="7F7F7F"/>
              </a:solidFill>
              <a:latin typeface="Trebuchet MS"/>
              <a:ea typeface="Trebuchet MS"/>
              <a:cs typeface="Trebuchet MS"/>
            </a:endParaRPr>
          </a:p>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marL="0" marR="0" lvl="0" indent="0" algn="ctr" rtl="0">
              <a:lnSpc>
                <a:spcPct val="100000"/>
              </a:lnSpc>
              <a:spcBef>
                <a:spcPts val="0"/>
              </a:spcBef>
              <a:spcAft>
                <a:spcPts val="0"/>
              </a:spcAft>
              <a:buClr>
                <a:srgbClr val="000000"/>
              </a:buClr>
              <a:buSzPts val="1500"/>
              <a:buFont typeface="Arial"/>
              <a:buNone/>
              <a:defRPr/>
            </a:pPr>
            <a:r>
              <a:rPr sz="1500" b="0" i="0" u="none" strike="noStrike" cap="none" dirty="0">
                <a:solidFill>
                  <a:srgbClr val="7F7F7F"/>
                </a:solidFill>
                <a:latin typeface="Trebuchet MS"/>
                <a:ea typeface="Trebuchet MS"/>
                <a:cs typeface="Trebuchet MS"/>
              </a:rPr>
              <a:t>Vulnerability Level = </a:t>
            </a:r>
            <a:r>
              <a:rPr sz="1500" b="1" i="0" u="none" strike="noStrike" cap="none" dirty="0">
                <a:solidFill>
                  <a:srgbClr val="7F7F7F"/>
                </a:solidFill>
                <a:latin typeface="Trebuchet MS"/>
                <a:ea typeface="Trebuchet MS"/>
                <a:cs typeface="Trebuchet MS"/>
              </a:rPr>
              <a:t>RATHER NEGATIVE</a:t>
            </a:r>
            <a:endParaRPr sz="1500" b="0" i="0" u="none" strike="noStrike" cap="none" dirty="0">
              <a:solidFill>
                <a:srgbClr val="7F7F7F"/>
              </a:solidFill>
              <a:latin typeface="Trebuchet MS"/>
              <a:ea typeface="Trebuchet MS"/>
              <a:cs typeface="Trebuchet MS"/>
            </a:endParaRPr>
          </a:p>
        </p:txBody>
      </p:sp>
      <p:sp>
        <p:nvSpPr>
          <p:cNvPr id="1324195091" name="Google Shape;541;p38">
            <a:extLst>
              <a:ext uri="{FF2B5EF4-FFF2-40B4-BE49-F238E27FC236}">
                <a16:creationId xmlns:a16="http://schemas.microsoft.com/office/drawing/2014/main" id="{F2EF4780-9340-8640-1100-B7C4DBC7973D}"/>
              </a:ext>
            </a:extLst>
          </p:cNvPr>
          <p:cNvSpPr txBox="1"/>
          <p:nvPr/>
        </p:nvSpPr>
        <p:spPr bwMode="auto">
          <a:xfrm>
            <a:off x="1736424" y="3043766"/>
            <a:ext cx="6593384" cy="300052"/>
          </a:xfrm>
          <a:prstGeom prst="rect">
            <a:avLst/>
          </a:prstGeom>
          <a:noFill/>
          <a:ln>
            <a:noFill/>
          </a:ln>
        </p:spPr>
        <p:txBody>
          <a:bodyPr spcFirstLastPara="1" wrap="square" lIns="68550" tIns="34275" rIns="68550" bIns="34275" anchor="t" anchorCtr="0">
            <a:spAutoFit/>
          </a:bodyPr>
          <a:lstStyle/>
          <a:p>
            <a:pPr marL="0" marR="0" lvl="0" indent="0" algn="l" rtl="0">
              <a:lnSpc>
                <a:spcPct val="100000"/>
              </a:lnSpc>
              <a:spcBef>
                <a:spcPts val="0"/>
              </a:spcBef>
              <a:spcAft>
                <a:spcPts val="0"/>
              </a:spcAft>
              <a:buClr>
                <a:srgbClr val="000000"/>
              </a:buClr>
              <a:buSzPts val="1500"/>
              <a:buFont typeface="Arial"/>
              <a:buNone/>
              <a:defRPr/>
            </a:pPr>
            <a:r>
              <a:rPr sz="1500" b="0" i="0" u="none" strike="noStrike" cap="none" dirty="0">
                <a:solidFill>
                  <a:srgbClr val="7F7F7F"/>
                </a:solidFill>
                <a:latin typeface="Trebuchet MS"/>
                <a:ea typeface="Trebuchet MS"/>
                <a:cs typeface="Trebuchet MS"/>
              </a:rPr>
              <a:t>VV = 0.7</a:t>
            </a:r>
            <a:r>
              <a:rPr lang="en-GB" sz="1500" b="0" i="0" u="none" strike="noStrike" cap="none" dirty="0">
                <a:solidFill>
                  <a:srgbClr val="7F7F7F"/>
                </a:solidFill>
                <a:latin typeface="Trebuchet MS"/>
                <a:ea typeface="Trebuchet MS"/>
                <a:cs typeface="Trebuchet MS"/>
              </a:rPr>
              <a:t>3</a:t>
            </a:r>
            <a:r>
              <a:rPr sz="1500" b="0" i="0" u="none" strike="noStrike" cap="none" dirty="0">
                <a:solidFill>
                  <a:srgbClr val="7F7F7F"/>
                </a:solidFill>
                <a:latin typeface="Trebuchet MS"/>
                <a:ea typeface="Trebuchet MS"/>
                <a:cs typeface="Trebuchet MS"/>
              </a:rPr>
              <a:t> x 0.</a:t>
            </a:r>
            <a:r>
              <a:rPr lang="en-GB" sz="1500" b="0" i="0" u="none" strike="noStrike" cap="none" dirty="0">
                <a:solidFill>
                  <a:srgbClr val="7F7F7F"/>
                </a:solidFill>
                <a:latin typeface="Trebuchet MS"/>
                <a:ea typeface="Trebuchet MS"/>
                <a:cs typeface="Trebuchet MS"/>
              </a:rPr>
              <a:t>3</a:t>
            </a:r>
            <a:r>
              <a:rPr sz="1500" b="0" i="0" u="none" strike="noStrike" cap="none" dirty="0">
                <a:solidFill>
                  <a:srgbClr val="7F7F7F"/>
                </a:solidFill>
                <a:latin typeface="Trebuchet MS"/>
                <a:ea typeface="Trebuchet MS"/>
                <a:cs typeface="Trebuchet MS"/>
              </a:rPr>
              <a:t>5 + 0.</a:t>
            </a:r>
            <a:r>
              <a:rPr lang="en-GB" sz="1500" dirty="0">
                <a:solidFill>
                  <a:srgbClr val="7F7F7F"/>
                </a:solidFill>
                <a:latin typeface="Trebuchet MS"/>
                <a:ea typeface="Trebuchet MS"/>
                <a:cs typeface="Trebuchet MS"/>
              </a:rPr>
              <a:t>5</a:t>
            </a:r>
            <a:r>
              <a:rPr sz="1500" b="0" i="0" u="none" strike="noStrike" cap="none" dirty="0">
                <a:solidFill>
                  <a:srgbClr val="7F7F7F"/>
                </a:solidFill>
                <a:latin typeface="Trebuchet MS"/>
                <a:ea typeface="Trebuchet MS"/>
                <a:cs typeface="Trebuchet MS"/>
              </a:rPr>
              <a:t> x 0.</a:t>
            </a:r>
            <a:r>
              <a:rPr lang="en-GB" sz="1500" b="0" i="0" u="none" strike="noStrike" cap="none" dirty="0">
                <a:solidFill>
                  <a:srgbClr val="7F7F7F"/>
                </a:solidFill>
                <a:latin typeface="Trebuchet MS"/>
                <a:ea typeface="Trebuchet MS"/>
                <a:cs typeface="Trebuchet MS"/>
              </a:rPr>
              <a:t>25</a:t>
            </a:r>
            <a:r>
              <a:rPr sz="1500" b="0" i="0" u="none" strike="noStrike" cap="none" dirty="0">
                <a:solidFill>
                  <a:srgbClr val="7F7F7F"/>
                </a:solidFill>
                <a:latin typeface="Trebuchet MS"/>
                <a:ea typeface="Trebuchet MS"/>
                <a:cs typeface="Trebuchet MS"/>
              </a:rPr>
              <a:t> + 0</a:t>
            </a:r>
            <a:r>
              <a:rPr lang="en-GB" sz="1500" b="0" i="0" u="none" strike="noStrike" cap="none" dirty="0">
                <a:solidFill>
                  <a:srgbClr val="7F7F7F"/>
                </a:solidFill>
                <a:latin typeface="Trebuchet MS"/>
                <a:ea typeface="Trebuchet MS"/>
                <a:cs typeface="Trebuchet MS"/>
              </a:rPr>
              <a:t>.</a:t>
            </a:r>
            <a:r>
              <a:rPr lang="en-GB" sz="1500" dirty="0">
                <a:solidFill>
                  <a:srgbClr val="7F7F7F"/>
                </a:solidFill>
                <a:latin typeface="Trebuchet MS"/>
                <a:ea typeface="Trebuchet MS"/>
                <a:cs typeface="Trebuchet MS"/>
              </a:rPr>
              <a:t>6</a:t>
            </a:r>
            <a:r>
              <a:rPr sz="1500" b="0" i="0" u="none" strike="noStrike" cap="none" dirty="0">
                <a:solidFill>
                  <a:srgbClr val="7F7F7F"/>
                </a:solidFill>
                <a:latin typeface="Trebuchet MS"/>
                <a:ea typeface="Trebuchet MS"/>
                <a:cs typeface="Trebuchet MS"/>
              </a:rPr>
              <a:t> x 0.</a:t>
            </a:r>
            <a:r>
              <a:rPr lang="en-GB" sz="1500" dirty="0">
                <a:solidFill>
                  <a:srgbClr val="7F7F7F"/>
                </a:solidFill>
                <a:latin typeface="Trebuchet MS"/>
                <a:ea typeface="Trebuchet MS"/>
                <a:cs typeface="Trebuchet MS"/>
              </a:rPr>
              <a:t>4</a:t>
            </a:r>
            <a:r>
              <a:rPr sz="1500" b="0" i="0" u="none" strike="noStrike" cap="none" dirty="0">
                <a:solidFill>
                  <a:srgbClr val="7F7F7F"/>
                </a:solidFill>
                <a:latin typeface="Trebuchet MS"/>
                <a:ea typeface="Trebuchet MS"/>
                <a:cs typeface="Trebuchet MS"/>
              </a:rPr>
              <a:t> = </a:t>
            </a:r>
            <a:r>
              <a:rPr lang="en-GB" sz="1500" dirty="0">
                <a:solidFill>
                  <a:srgbClr val="7F7F7F"/>
                </a:solidFill>
                <a:latin typeface="Trebuchet MS"/>
                <a:ea typeface="Trebuchet MS"/>
                <a:cs typeface="Trebuchet MS"/>
              </a:rPr>
              <a:t>0,62</a:t>
            </a:r>
            <a:r>
              <a:rPr sz="1500" b="0" i="0" u="none" strike="noStrike" cap="none" dirty="0">
                <a:solidFill>
                  <a:srgbClr val="7F7F7F"/>
                </a:solidFill>
                <a:latin typeface="Trebuchet MS"/>
                <a:ea typeface="Trebuchet MS"/>
                <a:cs typeface="Trebuchet MS"/>
              </a:rPr>
              <a:t> </a:t>
            </a:r>
          </a:p>
        </p:txBody>
      </p:sp>
      <p:sp>
        <p:nvSpPr>
          <p:cNvPr id="1497507510" name="Google Shape;543;p38">
            <a:extLst>
              <a:ext uri="{FF2B5EF4-FFF2-40B4-BE49-F238E27FC236}">
                <a16:creationId xmlns:a16="http://schemas.microsoft.com/office/drawing/2014/main" id="{8A4452DF-A393-F75B-D74F-0A44EE1F93CE}"/>
              </a:ext>
            </a:extLst>
          </p:cNvPr>
          <p:cNvSpPr/>
          <p:nvPr/>
        </p:nvSpPr>
        <p:spPr bwMode="auto">
          <a:xfrm>
            <a:off x="6369742" y="2856510"/>
            <a:ext cx="343575" cy="192825"/>
          </a:xfrm>
          <a:prstGeom prst="downArrow">
            <a:avLst>
              <a:gd name="adj1" fmla="val 50000"/>
              <a:gd name="adj2" fmla="val 50000"/>
            </a:avLst>
          </a:prstGeom>
          <a:solidFill>
            <a:srgbClr val="90ABB1"/>
          </a:solidFill>
          <a:ln w="25400" cap="flat" cmpd="sng">
            <a:solidFill>
              <a:srgbClr val="3C484A"/>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843"/>
              <a:buFont typeface="Arial"/>
              <a:buNone/>
              <a:defRPr/>
            </a:pPr>
            <a:endParaRPr sz="850" b="0" i="0" u="none" strike="noStrike" cap="none">
              <a:solidFill>
                <a:srgbClr val="FFFFFF"/>
              </a:solidFill>
              <a:latin typeface="Trebuchet MS"/>
              <a:ea typeface="Trebuchet MS"/>
              <a:cs typeface="Trebuchet MS"/>
            </a:endParaRPr>
          </a:p>
        </p:txBody>
      </p:sp>
      <p:sp>
        <p:nvSpPr>
          <p:cNvPr id="765124134" name="Google Shape;544;p38">
            <a:extLst>
              <a:ext uri="{FF2B5EF4-FFF2-40B4-BE49-F238E27FC236}">
                <a16:creationId xmlns:a16="http://schemas.microsoft.com/office/drawing/2014/main" id="{E14FD440-6922-5A6C-7C19-E94B3F988A09}"/>
              </a:ext>
            </a:extLst>
          </p:cNvPr>
          <p:cNvSpPr/>
          <p:nvPr/>
        </p:nvSpPr>
        <p:spPr bwMode="auto">
          <a:xfrm>
            <a:off x="3582535" y="1641344"/>
            <a:ext cx="181350" cy="301050"/>
          </a:xfrm>
          <a:prstGeom prst="downArrow">
            <a:avLst>
              <a:gd name="adj1" fmla="val 50000"/>
              <a:gd name="adj2" fmla="val 50000"/>
            </a:avLst>
          </a:prstGeom>
          <a:solidFill>
            <a:srgbClr val="90ABB1"/>
          </a:solidFill>
          <a:ln w="25400" cap="flat" cmpd="sng">
            <a:solidFill>
              <a:srgbClr val="3C484A"/>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843"/>
              <a:buFont typeface="Arial"/>
              <a:buNone/>
              <a:defRPr/>
            </a:pPr>
            <a:endParaRPr sz="850" b="0" i="0" u="none" strike="noStrike" cap="none">
              <a:solidFill>
                <a:srgbClr val="FFFFFF"/>
              </a:solidFill>
              <a:latin typeface="Trebuchet MS"/>
              <a:ea typeface="Trebuchet MS"/>
              <a:cs typeface="Trebuchet MS"/>
            </a:endParaRPr>
          </a:p>
        </p:txBody>
      </p:sp>
      <p:sp>
        <p:nvSpPr>
          <p:cNvPr id="1504898344" name="Google Shape;545;p38">
            <a:extLst>
              <a:ext uri="{FF2B5EF4-FFF2-40B4-BE49-F238E27FC236}">
                <a16:creationId xmlns:a16="http://schemas.microsoft.com/office/drawing/2014/main" id="{1113B56A-82A1-C264-225E-538B5B059035}"/>
              </a:ext>
            </a:extLst>
          </p:cNvPr>
          <p:cNvSpPr/>
          <p:nvPr/>
        </p:nvSpPr>
        <p:spPr bwMode="auto">
          <a:xfrm>
            <a:off x="4113786" y="1641343"/>
            <a:ext cx="181350" cy="301050"/>
          </a:xfrm>
          <a:prstGeom prst="downArrow">
            <a:avLst>
              <a:gd name="adj1" fmla="val 50000"/>
              <a:gd name="adj2" fmla="val 50000"/>
            </a:avLst>
          </a:prstGeom>
          <a:solidFill>
            <a:srgbClr val="90ABB1"/>
          </a:solidFill>
          <a:ln w="25400" cap="flat" cmpd="sng">
            <a:solidFill>
              <a:srgbClr val="3C484A"/>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843"/>
              <a:buFont typeface="Arial"/>
              <a:buNone/>
              <a:defRPr/>
            </a:pPr>
            <a:endParaRPr sz="850" b="0" i="0" u="none" strike="noStrike" cap="none">
              <a:solidFill>
                <a:srgbClr val="FFFFFF"/>
              </a:solidFill>
              <a:latin typeface="Trebuchet MS"/>
              <a:ea typeface="Trebuchet MS"/>
              <a:cs typeface="Trebuchet MS"/>
            </a:endParaRPr>
          </a:p>
        </p:txBody>
      </p:sp>
      <p:sp>
        <p:nvSpPr>
          <p:cNvPr id="2005944937" name="Google Shape;546;p38">
            <a:extLst>
              <a:ext uri="{FF2B5EF4-FFF2-40B4-BE49-F238E27FC236}">
                <a16:creationId xmlns:a16="http://schemas.microsoft.com/office/drawing/2014/main" id="{D591B3A4-520A-F6CE-067D-276D55E3030F}"/>
              </a:ext>
            </a:extLst>
          </p:cNvPr>
          <p:cNvSpPr txBox="1"/>
          <p:nvPr/>
        </p:nvSpPr>
        <p:spPr bwMode="auto">
          <a:xfrm>
            <a:off x="4084412" y="1313987"/>
            <a:ext cx="800100" cy="288957"/>
          </a:xfrm>
          <a:prstGeom prst="rect">
            <a:avLst/>
          </a:prstGeom>
          <a:noFill/>
          <a:ln>
            <a:noFill/>
          </a:ln>
        </p:spPr>
        <p:txBody>
          <a:bodyPr spcFirstLastPara="1" wrap="square" lIns="57575" tIns="28775" rIns="57575" bIns="28775" anchor="t" anchorCtr="0">
            <a:spAutoFit/>
          </a:bodyPr>
          <a:lstStyle/>
          <a:p>
            <a:pPr marL="0" marR="0" lvl="0" indent="0" algn="l" rtl="0">
              <a:lnSpc>
                <a:spcPct val="100000"/>
              </a:lnSpc>
              <a:spcBef>
                <a:spcPts val="0"/>
              </a:spcBef>
              <a:spcAft>
                <a:spcPts val="0"/>
              </a:spcAft>
              <a:buClr>
                <a:srgbClr val="000000"/>
              </a:buClr>
              <a:buSzPts val="1500"/>
              <a:buFont typeface="Arial"/>
              <a:buNone/>
              <a:defRPr/>
            </a:pPr>
            <a:r>
              <a:rPr sz="1500" b="1" i="0" u="none" strike="noStrike" cap="none">
                <a:solidFill>
                  <a:srgbClr val="70AD47"/>
                </a:solidFill>
                <a:latin typeface="Trebuchet MS"/>
                <a:ea typeface="Trebuchet MS"/>
                <a:cs typeface="Trebuchet MS"/>
              </a:rPr>
              <a:t>Weight</a:t>
            </a:r>
            <a:endParaRPr sz="1500" b="0" i="0" u="none" strike="noStrike" cap="none">
              <a:solidFill>
                <a:srgbClr val="70AD47"/>
              </a:solidFill>
              <a:latin typeface="Trebuchet MS"/>
              <a:ea typeface="Trebuchet MS"/>
              <a:cs typeface="Trebuchet MS"/>
            </a:endParaRPr>
          </a:p>
        </p:txBody>
      </p:sp>
      <p:sp>
        <p:nvSpPr>
          <p:cNvPr id="895810986" name="Google Shape;547;p38">
            <a:extLst>
              <a:ext uri="{FF2B5EF4-FFF2-40B4-BE49-F238E27FC236}">
                <a16:creationId xmlns:a16="http://schemas.microsoft.com/office/drawing/2014/main" id="{86E64EC1-9CB1-69D2-D73A-BEF0806D265E}"/>
              </a:ext>
            </a:extLst>
          </p:cNvPr>
          <p:cNvSpPr txBox="1"/>
          <p:nvPr/>
        </p:nvSpPr>
        <p:spPr bwMode="auto">
          <a:xfrm>
            <a:off x="2028053" y="1305860"/>
            <a:ext cx="1979775" cy="288957"/>
          </a:xfrm>
          <a:prstGeom prst="rect">
            <a:avLst/>
          </a:prstGeom>
          <a:noFill/>
          <a:ln>
            <a:noFill/>
          </a:ln>
        </p:spPr>
        <p:txBody>
          <a:bodyPr spcFirstLastPara="1" wrap="square" lIns="57575" tIns="28775" rIns="57575" bIns="28775" anchor="t" anchorCtr="0">
            <a:spAutoFit/>
          </a:bodyPr>
          <a:lstStyle/>
          <a:p>
            <a:pPr marL="0" marR="0" lvl="0" indent="0" algn="l" rtl="0">
              <a:lnSpc>
                <a:spcPct val="100000"/>
              </a:lnSpc>
              <a:spcBef>
                <a:spcPts val="0"/>
              </a:spcBef>
              <a:spcAft>
                <a:spcPts val="0"/>
              </a:spcAft>
              <a:buClr>
                <a:srgbClr val="000000"/>
              </a:buClr>
              <a:buSzPts val="1500"/>
              <a:buFont typeface="Arial"/>
              <a:buNone/>
              <a:defRPr/>
            </a:pPr>
            <a:r>
              <a:rPr sz="1500" b="1" i="0" u="none" strike="noStrike" cap="none">
                <a:solidFill>
                  <a:srgbClr val="70AD47"/>
                </a:solidFill>
                <a:latin typeface="Trebuchet MS"/>
                <a:ea typeface="Trebuchet MS"/>
                <a:cs typeface="Trebuchet MS"/>
              </a:rPr>
              <a:t>Normalised score</a:t>
            </a:r>
            <a:endParaRPr sz="1500" b="0" i="0" u="none" strike="noStrike" cap="none">
              <a:solidFill>
                <a:srgbClr val="70AD47"/>
              </a:solidFill>
              <a:latin typeface="Trebuchet MS"/>
              <a:ea typeface="Trebuchet MS"/>
              <a:cs typeface="Trebuchet MS"/>
            </a:endParaRPr>
          </a:p>
        </p:txBody>
      </p:sp>
      <p:graphicFrame>
        <p:nvGraphicFramePr>
          <p:cNvPr id="2" name="Google Shape;530;p37">
            <a:extLst>
              <a:ext uri="{FF2B5EF4-FFF2-40B4-BE49-F238E27FC236}">
                <a16:creationId xmlns:a16="http://schemas.microsoft.com/office/drawing/2014/main" id="{36C30B4F-5144-B3CE-2C7A-2AE36DDCB8A8}"/>
              </a:ext>
            </a:extLst>
          </p:cNvPr>
          <p:cNvGraphicFramePr>
            <a:graphicFrameLocks/>
          </p:cNvGraphicFramePr>
          <p:nvPr>
            <p:extLst>
              <p:ext uri="{D42A27DB-BD31-4B8C-83A1-F6EECF244321}">
                <p14:modId xmlns:p14="http://schemas.microsoft.com/office/powerpoint/2010/main" val="1356922887"/>
              </p:ext>
            </p:extLst>
          </p:nvPr>
        </p:nvGraphicFramePr>
        <p:xfrm>
          <a:off x="4772416" y="1230704"/>
          <a:ext cx="4266767" cy="1531555"/>
        </p:xfrm>
        <a:graphic>
          <a:graphicData uri="http://schemas.openxmlformats.org/drawingml/2006/table">
            <a:tbl>
              <a:tblPr>
                <a:tableStyleId>{434DCDA1-2905-4F39-BDB8-6E48AD9FA57C}</a:tableStyleId>
              </a:tblPr>
              <a:tblGrid>
                <a:gridCol w="2642992">
                  <a:extLst>
                    <a:ext uri="{9D8B030D-6E8A-4147-A177-3AD203B41FA5}">
                      <a16:colId xmlns:a16="http://schemas.microsoft.com/office/drawing/2014/main" val="20000"/>
                    </a:ext>
                  </a:extLst>
                </a:gridCol>
                <a:gridCol w="926926">
                  <a:extLst>
                    <a:ext uri="{9D8B030D-6E8A-4147-A177-3AD203B41FA5}">
                      <a16:colId xmlns:a16="http://schemas.microsoft.com/office/drawing/2014/main" val="20001"/>
                    </a:ext>
                  </a:extLst>
                </a:gridCol>
                <a:gridCol w="696849">
                  <a:extLst>
                    <a:ext uri="{9D8B030D-6E8A-4147-A177-3AD203B41FA5}">
                      <a16:colId xmlns:a16="http://schemas.microsoft.com/office/drawing/2014/main" val="20002"/>
                    </a:ext>
                  </a:extLst>
                </a:gridCol>
              </a:tblGrid>
              <a:tr h="438588">
                <a:tc>
                  <a:txBody>
                    <a:bodyPr/>
                    <a:lstStyle/>
                    <a:p>
                      <a:pPr marL="0" marR="0" lvl="0" indent="0" algn="l" rtl="0">
                        <a:lnSpc>
                          <a:spcPct val="100000"/>
                        </a:lnSpc>
                        <a:spcBef>
                          <a:spcPts val="0"/>
                        </a:spcBef>
                        <a:spcAft>
                          <a:spcPts val="0"/>
                        </a:spcAft>
                        <a:buClr>
                          <a:schemeClr val="dk1"/>
                        </a:buClr>
                        <a:buSzPts val="900"/>
                        <a:buFont typeface="Trebuchet MS"/>
                        <a:buNone/>
                        <a:defRPr/>
                      </a:pPr>
                      <a:r>
                        <a:rPr sz="1100" b="1" u="none" strike="noStrike" cap="none">
                          <a:solidFill>
                            <a:schemeClr val="tx2"/>
                          </a:solidFill>
                          <a:latin typeface="Trebuchet MS"/>
                          <a:ea typeface="Trebuchet MS"/>
                          <a:cs typeface="Trebuchet MS"/>
                        </a:rPr>
                        <a:t>Criterion</a:t>
                      </a:r>
                      <a:endParaRPr sz="1600" b="1" u="none" strike="noStrike" cap="none">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900"/>
                        <a:buFont typeface="Trebuchet MS"/>
                        <a:buNone/>
                        <a:defRPr/>
                      </a:pPr>
                      <a:r>
                        <a:rPr sz="1100" b="1" u="none" strike="noStrike" cap="none" dirty="0" err="1">
                          <a:solidFill>
                            <a:schemeClr val="tx2"/>
                          </a:solidFill>
                          <a:latin typeface="Trebuchet MS"/>
                          <a:ea typeface="Trebuchet MS"/>
                          <a:cs typeface="Trebuchet MS"/>
                        </a:rPr>
                        <a:t>Normalised</a:t>
                      </a:r>
                      <a:r>
                        <a:rPr sz="1100" b="1" u="none" strike="noStrike" cap="none" dirty="0">
                          <a:solidFill>
                            <a:schemeClr val="tx2"/>
                          </a:solidFill>
                          <a:latin typeface="Trebuchet MS"/>
                          <a:ea typeface="Trebuchet MS"/>
                          <a:cs typeface="Trebuchet MS"/>
                        </a:rPr>
                        <a:t> value</a:t>
                      </a:r>
                    </a:p>
                  </a:txBody>
                  <a:tcPr marL="51425" marR="51425" marT="25725" marB="25725"/>
                </a:tc>
                <a:tc>
                  <a:txBody>
                    <a:bodyPr/>
                    <a:lstStyle/>
                    <a:p>
                      <a:pPr marL="0" marR="0" lvl="0" indent="0" algn="ctr" rtl="0">
                        <a:lnSpc>
                          <a:spcPct val="100000"/>
                        </a:lnSpc>
                        <a:spcBef>
                          <a:spcPts val="0"/>
                        </a:spcBef>
                        <a:spcAft>
                          <a:spcPts val="0"/>
                        </a:spcAft>
                        <a:buClr>
                          <a:schemeClr val="dk1"/>
                        </a:buClr>
                        <a:buSzPts val="900"/>
                        <a:buFont typeface="Trebuchet MS"/>
                        <a:buNone/>
                        <a:defRPr/>
                      </a:pPr>
                      <a:r>
                        <a:rPr sz="1100" b="1" u="none" strike="noStrike" cap="none">
                          <a:solidFill>
                            <a:schemeClr val="tx2"/>
                          </a:solidFill>
                          <a:latin typeface="Trebuchet MS"/>
                          <a:ea typeface="Trebuchet MS"/>
                          <a:cs typeface="Trebuchet MS"/>
                        </a:rPr>
                        <a:t>Weight</a:t>
                      </a:r>
                      <a:endParaRPr sz="1600" b="1" u="none" strike="noStrike" cap="none">
                        <a:solidFill>
                          <a:schemeClr val="tx2"/>
                        </a:solidFill>
                        <a:latin typeface="Trebuchet MS"/>
                        <a:ea typeface="Trebuchet MS"/>
                        <a:cs typeface="Trebuchet MS"/>
                      </a:endParaRPr>
                    </a:p>
                  </a:txBody>
                  <a:tcPr marL="51425" marR="51425" marT="25725" marB="25725"/>
                </a:tc>
                <a:extLst>
                  <a:ext uri="{0D108BD9-81ED-4DB2-BD59-A6C34878D82A}">
                    <a16:rowId xmlns:a16="http://schemas.microsoft.com/office/drawing/2014/main" val="10000"/>
                  </a:ext>
                </a:extLst>
              </a:tr>
              <a:tr h="267649">
                <a:tc>
                  <a:txBody>
                    <a:bodyPr/>
                    <a:lstStyle/>
                    <a:p>
                      <a:pPr marL="0" marR="0" lvl="0" indent="0" algn="l" rtl="0">
                        <a:lnSpc>
                          <a:spcPct val="100000"/>
                        </a:lnSpc>
                        <a:spcBef>
                          <a:spcPts val="0"/>
                        </a:spcBef>
                        <a:spcAft>
                          <a:spcPts val="0"/>
                        </a:spcAft>
                        <a:buClr>
                          <a:srgbClr val="000000"/>
                        </a:buClr>
                        <a:buSzPts val="1500"/>
                        <a:buFont typeface="Trebuchet MS"/>
                        <a:buNone/>
                        <a:defRPr/>
                      </a:pPr>
                      <a:r>
                        <a:rPr lang="en-GB" sz="1100" u="none" strike="noStrike" cap="none" dirty="0">
                          <a:solidFill>
                            <a:schemeClr val="tx2"/>
                          </a:solidFill>
                          <a:latin typeface="Trebuchet MS"/>
                          <a:ea typeface="Trebuchet MS"/>
                          <a:cs typeface="Trebuchet MS"/>
                        </a:rPr>
                        <a:t>Soil moisture stress</a:t>
                      </a:r>
                      <a:endParaRPr sz="14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dirty="0">
                          <a:solidFill>
                            <a:schemeClr val="tx2"/>
                          </a:solidFill>
                          <a:latin typeface="Trebuchet MS"/>
                          <a:ea typeface="Trebuchet MS"/>
                          <a:cs typeface="Trebuchet MS"/>
                        </a:rPr>
                        <a:t>0,7</a:t>
                      </a:r>
                      <a:r>
                        <a:rPr lang="en-GB" sz="1100" u="none" strike="noStrike" cap="none" dirty="0">
                          <a:solidFill>
                            <a:schemeClr val="tx2"/>
                          </a:solidFill>
                          <a:latin typeface="Trebuchet MS"/>
                          <a:ea typeface="Trebuchet MS"/>
                          <a:cs typeface="Trebuchet MS"/>
                        </a:rPr>
                        <a:t>3</a:t>
                      </a:r>
                      <a:endParaRPr sz="14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dirty="0">
                          <a:solidFill>
                            <a:schemeClr val="tx2"/>
                          </a:solidFill>
                          <a:latin typeface="Trebuchet MS"/>
                          <a:ea typeface="Trebuchet MS"/>
                          <a:cs typeface="Trebuchet MS"/>
                        </a:rPr>
                        <a:t>0,</a:t>
                      </a:r>
                      <a:r>
                        <a:rPr lang="en-GB" sz="1100" u="none" strike="noStrike" cap="none" dirty="0">
                          <a:solidFill>
                            <a:schemeClr val="tx2"/>
                          </a:solidFill>
                          <a:latin typeface="Trebuchet MS"/>
                          <a:ea typeface="Trebuchet MS"/>
                          <a:cs typeface="Trebuchet MS"/>
                        </a:rPr>
                        <a:t>35</a:t>
                      </a:r>
                      <a:endParaRPr sz="1400" u="none" strike="noStrike" cap="none" dirty="0">
                        <a:solidFill>
                          <a:schemeClr val="tx2"/>
                        </a:solidFill>
                        <a:latin typeface="Trebuchet MS"/>
                        <a:ea typeface="Trebuchet MS"/>
                        <a:cs typeface="Trebuchet MS"/>
                      </a:endParaRPr>
                    </a:p>
                  </a:txBody>
                  <a:tcPr marL="51425" marR="51425" marT="25725" marB="25725"/>
                </a:tc>
                <a:extLst>
                  <a:ext uri="{0D108BD9-81ED-4DB2-BD59-A6C34878D82A}">
                    <a16:rowId xmlns:a16="http://schemas.microsoft.com/office/drawing/2014/main" val="10001"/>
                  </a:ext>
                </a:extLst>
              </a:tr>
              <a:tr h="438588">
                <a:tc>
                  <a:txBody>
                    <a:bodyPr/>
                    <a:lstStyle/>
                    <a:p>
                      <a:pPr marL="0" marR="0" lvl="0" indent="0" algn="l" rtl="0">
                        <a:lnSpc>
                          <a:spcPct val="100000"/>
                        </a:lnSpc>
                        <a:spcBef>
                          <a:spcPts val="0"/>
                        </a:spcBef>
                        <a:spcAft>
                          <a:spcPts val="0"/>
                        </a:spcAft>
                        <a:buClr>
                          <a:srgbClr val="000000"/>
                        </a:buClr>
                        <a:buSzPts val="1500"/>
                        <a:buFont typeface="Trebuchet MS"/>
                        <a:buNone/>
                        <a:defRPr/>
                      </a:pPr>
                      <a:r>
                        <a:rPr lang="en-GB" sz="1100" u="none" strike="noStrike" cap="none" dirty="0">
                          <a:solidFill>
                            <a:schemeClr val="tx2"/>
                          </a:solidFill>
                          <a:latin typeface="Trebuchet MS"/>
                          <a:ea typeface="Trebuchet MS"/>
                          <a:cs typeface="Trebuchet MS"/>
                        </a:rPr>
                        <a:t>Number of endangered species</a:t>
                      </a:r>
                      <a:endParaRPr lang="en-GB" sz="14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dirty="0">
                          <a:solidFill>
                            <a:schemeClr val="tx2"/>
                          </a:solidFill>
                          <a:latin typeface="Trebuchet MS"/>
                          <a:ea typeface="Trebuchet MS"/>
                          <a:cs typeface="Trebuchet MS"/>
                        </a:rPr>
                        <a:t>0,</a:t>
                      </a:r>
                      <a:r>
                        <a:rPr lang="en-GB" sz="1100" u="none" strike="noStrike" cap="none" dirty="0">
                          <a:solidFill>
                            <a:schemeClr val="tx2"/>
                          </a:solidFill>
                          <a:latin typeface="Trebuchet MS"/>
                          <a:ea typeface="Trebuchet MS"/>
                          <a:cs typeface="Trebuchet MS"/>
                        </a:rPr>
                        <a:t>5</a:t>
                      </a:r>
                      <a:endParaRPr sz="14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dirty="0">
                          <a:solidFill>
                            <a:schemeClr val="tx2"/>
                          </a:solidFill>
                          <a:latin typeface="Trebuchet MS"/>
                          <a:ea typeface="Trebuchet MS"/>
                          <a:cs typeface="Trebuchet MS"/>
                        </a:rPr>
                        <a:t>0,</a:t>
                      </a:r>
                      <a:r>
                        <a:rPr lang="en-GB" sz="1100" u="none" strike="noStrike" cap="none" dirty="0">
                          <a:solidFill>
                            <a:schemeClr val="tx2"/>
                          </a:solidFill>
                          <a:latin typeface="Trebuchet MS"/>
                          <a:ea typeface="Trebuchet MS"/>
                          <a:cs typeface="Trebuchet MS"/>
                        </a:rPr>
                        <a:t>25</a:t>
                      </a:r>
                      <a:endParaRPr sz="1400" u="none" strike="noStrike" cap="none" dirty="0">
                        <a:solidFill>
                          <a:schemeClr val="tx2"/>
                        </a:solidFill>
                        <a:latin typeface="Trebuchet MS"/>
                        <a:ea typeface="Trebuchet MS"/>
                        <a:cs typeface="Trebuchet MS"/>
                      </a:endParaRPr>
                    </a:p>
                  </a:txBody>
                  <a:tcPr marL="51425" marR="51425" marT="25725" marB="25725"/>
                </a:tc>
                <a:extLst>
                  <a:ext uri="{0D108BD9-81ED-4DB2-BD59-A6C34878D82A}">
                    <a16:rowId xmlns:a16="http://schemas.microsoft.com/office/drawing/2014/main" val="10002"/>
                  </a:ext>
                </a:extLst>
              </a:tr>
              <a:tr h="252789">
                <a:tc>
                  <a:txBody>
                    <a:bodyPr/>
                    <a:lstStyle/>
                    <a:p>
                      <a:pPr marL="0" marR="0" lvl="0" indent="0" algn="l" rtl="0">
                        <a:lnSpc>
                          <a:spcPct val="100000"/>
                        </a:lnSpc>
                        <a:spcBef>
                          <a:spcPts val="0"/>
                        </a:spcBef>
                        <a:spcAft>
                          <a:spcPts val="0"/>
                        </a:spcAft>
                        <a:buClr>
                          <a:srgbClr val="000000"/>
                        </a:buClr>
                        <a:buSzPts val="1500"/>
                        <a:buFont typeface="Trebuchet MS"/>
                        <a:buNone/>
                        <a:defRPr/>
                      </a:pPr>
                      <a:r>
                        <a:rPr lang="en-GB" sz="1100" u="none" strike="noStrike" cap="none" dirty="0">
                          <a:solidFill>
                            <a:schemeClr val="tx2"/>
                          </a:solidFill>
                          <a:latin typeface="Trebuchet MS"/>
                          <a:ea typeface="Trebuchet MS"/>
                          <a:cs typeface="Trebuchet MS"/>
                        </a:rPr>
                        <a:t>Percentage of watered urban green spaces</a:t>
                      </a:r>
                      <a:endParaRPr sz="14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dirty="0">
                          <a:solidFill>
                            <a:schemeClr val="tx2"/>
                          </a:solidFill>
                          <a:latin typeface="Trebuchet MS"/>
                          <a:ea typeface="Trebuchet MS"/>
                          <a:cs typeface="Trebuchet MS"/>
                        </a:rPr>
                        <a:t>0,</a:t>
                      </a:r>
                      <a:r>
                        <a:rPr lang="en-GB" sz="1100" u="none" strike="noStrike" cap="none" dirty="0">
                          <a:solidFill>
                            <a:schemeClr val="tx2"/>
                          </a:solidFill>
                          <a:latin typeface="Trebuchet MS"/>
                          <a:ea typeface="Trebuchet MS"/>
                          <a:cs typeface="Trebuchet MS"/>
                        </a:rPr>
                        <a:t>6</a:t>
                      </a:r>
                      <a:endParaRPr sz="14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dirty="0">
                          <a:solidFill>
                            <a:schemeClr val="tx2"/>
                          </a:solidFill>
                          <a:latin typeface="Trebuchet MS"/>
                          <a:ea typeface="Trebuchet MS"/>
                          <a:cs typeface="Trebuchet MS"/>
                        </a:rPr>
                        <a:t>0,</a:t>
                      </a:r>
                      <a:r>
                        <a:rPr lang="en-GB" sz="1100" u="none" strike="noStrike" cap="none" dirty="0">
                          <a:solidFill>
                            <a:schemeClr val="tx2"/>
                          </a:solidFill>
                          <a:latin typeface="Trebuchet MS"/>
                          <a:ea typeface="Trebuchet MS"/>
                          <a:cs typeface="Trebuchet MS"/>
                        </a:rPr>
                        <a:t>4</a:t>
                      </a:r>
                      <a:endParaRPr sz="1400" u="none" strike="noStrike" cap="none" dirty="0">
                        <a:solidFill>
                          <a:schemeClr val="tx2"/>
                        </a:solidFill>
                        <a:latin typeface="Trebuchet MS"/>
                        <a:ea typeface="Trebuchet MS"/>
                        <a:cs typeface="Trebuchet MS"/>
                      </a:endParaRPr>
                    </a:p>
                  </a:txBody>
                  <a:tcPr marL="51425" marR="51425" marT="25725" marB="25725"/>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5795908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413DBA7F-2922-6D90-02FB-6B966D1075AF}"/>
            </a:ext>
          </a:extLst>
        </p:cNvPr>
        <p:cNvGrpSpPr/>
        <p:nvPr/>
      </p:nvGrpSpPr>
      <p:grpSpPr bwMode="auto">
        <a:xfrm>
          <a:off x="0" y="0"/>
          <a:ext cx="0" cy="0"/>
          <a:chOff x="0" y="0"/>
          <a:chExt cx="0" cy="0"/>
        </a:xfrm>
      </p:grpSpPr>
      <p:sp>
        <p:nvSpPr>
          <p:cNvPr id="127187745" name="Google Shape;552;p39">
            <a:extLst>
              <a:ext uri="{FF2B5EF4-FFF2-40B4-BE49-F238E27FC236}">
                <a16:creationId xmlns:a16="http://schemas.microsoft.com/office/drawing/2014/main" id="{D1926A17-D65A-64B5-2861-6D792309AE35}"/>
              </a:ext>
            </a:extLst>
          </p:cNvPr>
          <p:cNvSpPr txBox="1"/>
          <p:nvPr/>
        </p:nvSpPr>
        <p:spPr bwMode="auto">
          <a:xfrm>
            <a:off x="761806" y="432325"/>
            <a:ext cx="5654100" cy="422399"/>
          </a:xfrm>
          <a:prstGeom prst="rect">
            <a:avLst/>
          </a:prstGeom>
          <a:noFill/>
          <a:ln>
            <a:noFill/>
          </a:ln>
        </p:spPr>
        <p:txBody>
          <a:bodyPr spcFirstLastPara="1" wrap="square" lIns="68550" tIns="34275" rIns="68550" bIns="34275" anchor="b" anchorCtr="0">
            <a:noAutofit/>
          </a:bodyPr>
          <a:lstStyle/>
          <a:p>
            <a:pPr marL="0" marR="0" lvl="0" indent="0" algn="l" rtl="0">
              <a:lnSpc>
                <a:spcPct val="90000"/>
              </a:lnSpc>
              <a:spcBef>
                <a:spcPts val="0"/>
              </a:spcBef>
              <a:spcAft>
                <a:spcPts val="0"/>
              </a:spcAft>
              <a:buClr>
                <a:srgbClr val="000000"/>
              </a:buClr>
              <a:buSzPts val="1875"/>
              <a:buFont typeface="Arial"/>
              <a:buNone/>
              <a:defRPr/>
            </a:pPr>
            <a:r>
              <a:rPr sz="1900" b="1" i="0" u="none" strike="noStrike" cap="none" dirty="0">
                <a:solidFill>
                  <a:srgbClr val="70AD47"/>
                </a:solidFill>
                <a:latin typeface="Trebuchet MS"/>
                <a:ea typeface="Trebuchet MS"/>
                <a:cs typeface="Trebuchet MS"/>
              </a:rPr>
              <a:t>EXPOSURE OF</a:t>
            </a:r>
            <a:r>
              <a:rPr lang="en-GB" sz="1900" b="1" i="0" u="none" strike="noStrike" cap="none" dirty="0">
                <a:solidFill>
                  <a:srgbClr val="70AD47"/>
                </a:solidFill>
                <a:latin typeface="Trebuchet MS"/>
                <a:ea typeface="Trebuchet MS"/>
                <a:cs typeface="Trebuchet MS"/>
              </a:rPr>
              <a:t> STREET TREES</a:t>
            </a:r>
            <a:endParaRPr sz="1900" b="1" i="0" u="none" strike="noStrike" cap="none" dirty="0">
              <a:solidFill>
                <a:srgbClr val="70AD47"/>
              </a:solidFill>
              <a:latin typeface="Trebuchet MS"/>
              <a:ea typeface="Trebuchet MS"/>
              <a:cs typeface="Trebuchet MS"/>
            </a:endParaRPr>
          </a:p>
        </p:txBody>
      </p:sp>
      <p:sp>
        <p:nvSpPr>
          <p:cNvPr id="465088056" name="Google Shape;553;p39">
            <a:extLst>
              <a:ext uri="{FF2B5EF4-FFF2-40B4-BE49-F238E27FC236}">
                <a16:creationId xmlns:a16="http://schemas.microsoft.com/office/drawing/2014/main" id="{551136D2-FFCB-A999-9DE5-5B4141213316}"/>
              </a:ext>
            </a:extLst>
          </p:cNvPr>
          <p:cNvSpPr txBox="1"/>
          <p:nvPr/>
        </p:nvSpPr>
        <p:spPr bwMode="auto">
          <a:xfrm>
            <a:off x="847447" y="1221146"/>
            <a:ext cx="5482800" cy="1731900"/>
          </a:xfrm>
          <a:prstGeom prst="rect">
            <a:avLst/>
          </a:prstGeom>
          <a:noFill/>
          <a:ln>
            <a:noFill/>
          </a:ln>
        </p:spPr>
        <p:txBody>
          <a:bodyPr spcFirstLastPara="1" wrap="square" lIns="51400" tIns="25700" rIns="51400" bIns="25700" anchor="b" anchorCtr="0">
            <a:normAutofit lnSpcReduction="10000"/>
          </a:bodyPr>
          <a:lstStyle/>
          <a:p>
            <a:pPr marL="0" marR="0" lvl="0" indent="0" algn="l" rtl="0">
              <a:lnSpc>
                <a:spcPct val="90000"/>
              </a:lnSpc>
              <a:spcBef>
                <a:spcPts val="0"/>
              </a:spcBef>
              <a:spcAft>
                <a:spcPts val="0"/>
              </a:spcAft>
              <a:buClr>
                <a:srgbClr val="000000"/>
              </a:buClr>
              <a:buSzPts val="1800"/>
              <a:buFont typeface="Arial"/>
              <a:buNone/>
              <a:defRPr/>
            </a:pPr>
            <a:r>
              <a:rPr sz="1800" b="0" i="0" u="none" strike="noStrike" cap="none">
                <a:solidFill>
                  <a:srgbClr val="7F7F7F"/>
                </a:solidFill>
                <a:latin typeface="Trebuchet MS"/>
                <a:ea typeface="Trebuchet MS"/>
                <a:cs typeface="Trebuchet MS"/>
              </a:rPr>
              <a:t>AFTER ASSESSING VULNERABILITY, IT IS NECESSARY TO QUANTIFY TWO ADDITIONAL FACTORS TO DETERMINE THE LEVEL OF RISK:</a:t>
            </a:r>
            <a:endParaRPr sz="1150" b="0" i="0" u="none" strike="noStrike" cap="none">
              <a:solidFill>
                <a:srgbClr val="7F7F7F"/>
              </a:solidFill>
              <a:latin typeface="Trebuchet MS"/>
              <a:ea typeface="Trebuchet MS"/>
              <a:cs typeface="Trebuchet MS"/>
            </a:endParaRPr>
          </a:p>
          <a:p>
            <a:pPr marL="0" marR="0" lvl="0" indent="0" algn="l" rtl="0">
              <a:lnSpc>
                <a:spcPct val="90000"/>
              </a:lnSpc>
              <a:spcBef>
                <a:spcPts val="0"/>
              </a:spcBef>
              <a:spcAft>
                <a:spcPts val="0"/>
              </a:spcAft>
              <a:buClr>
                <a:srgbClr val="000000"/>
              </a:buClr>
              <a:buSzPts val="1800"/>
              <a:buFont typeface="Arial"/>
              <a:buNone/>
              <a:defRPr/>
            </a:pPr>
            <a:endParaRPr sz="1800" b="0" i="0" u="none" strike="noStrike" cap="none">
              <a:solidFill>
                <a:srgbClr val="7F7F7F"/>
              </a:solidFill>
              <a:latin typeface="Trebuchet MS"/>
              <a:ea typeface="Trebuchet MS"/>
              <a:cs typeface="Trebuchet MS"/>
            </a:endParaRPr>
          </a:p>
          <a:p>
            <a:pPr marL="0" marR="0" lvl="0" indent="0" algn="l" rtl="0">
              <a:lnSpc>
                <a:spcPct val="90000"/>
              </a:lnSpc>
              <a:spcBef>
                <a:spcPts val="0"/>
              </a:spcBef>
              <a:spcAft>
                <a:spcPts val="0"/>
              </a:spcAft>
              <a:buClr>
                <a:srgbClr val="000000"/>
              </a:buClr>
              <a:buSzPts val="1800"/>
              <a:buFont typeface="Arial"/>
              <a:buNone/>
              <a:defRPr/>
            </a:pPr>
            <a:r>
              <a:rPr sz="1800" b="0" i="0" u="none" strike="noStrike" cap="none">
                <a:solidFill>
                  <a:srgbClr val="7F7F7F"/>
                </a:solidFill>
                <a:latin typeface="Trebuchet MS"/>
                <a:ea typeface="Trebuchet MS"/>
                <a:cs typeface="Trebuchet MS"/>
              </a:rPr>
              <a:t>-HAZARD</a:t>
            </a:r>
            <a:endParaRPr sz="1150" b="0" i="0" u="none" strike="noStrike" cap="none">
              <a:solidFill>
                <a:srgbClr val="7F7F7F"/>
              </a:solidFill>
              <a:latin typeface="Trebuchet MS"/>
              <a:ea typeface="Trebuchet MS"/>
              <a:cs typeface="Trebuchet MS"/>
            </a:endParaRPr>
          </a:p>
          <a:p>
            <a:pPr marL="0" marR="0" lvl="0" indent="0" algn="l" rtl="0">
              <a:lnSpc>
                <a:spcPct val="90000"/>
              </a:lnSpc>
              <a:spcBef>
                <a:spcPts val="0"/>
              </a:spcBef>
              <a:spcAft>
                <a:spcPts val="0"/>
              </a:spcAft>
              <a:buClr>
                <a:srgbClr val="000000"/>
              </a:buClr>
              <a:buSzPts val="1800"/>
              <a:buFont typeface="Arial"/>
              <a:buNone/>
              <a:defRPr/>
            </a:pPr>
            <a:endParaRPr sz="1800" b="0" i="0" u="none" strike="noStrike" cap="none">
              <a:solidFill>
                <a:srgbClr val="7F7F7F"/>
              </a:solidFill>
              <a:latin typeface="Trebuchet MS"/>
              <a:ea typeface="Trebuchet MS"/>
              <a:cs typeface="Trebuchet MS"/>
            </a:endParaRPr>
          </a:p>
          <a:p>
            <a:pPr marL="0" marR="0" lvl="0" indent="0" algn="l" rtl="0">
              <a:lnSpc>
                <a:spcPct val="90000"/>
              </a:lnSpc>
              <a:spcBef>
                <a:spcPts val="0"/>
              </a:spcBef>
              <a:spcAft>
                <a:spcPts val="0"/>
              </a:spcAft>
              <a:buClr>
                <a:srgbClr val="000000"/>
              </a:buClr>
              <a:buSzPts val="1800"/>
              <a:buFont typeface="Arial"/>
              <a:buNone/>
              <a:defRPr/>
            </a:pPr>
            <a:r>
              <a:rPr sz="1800" b="0" i="0" u="none" strike="noStrike" cap="none">
                <a:solidFill>
                  <a:srgbClr val="7F7F7F"/>
                </a:solidFill>
                <a:latin typeface="Trebuchet MS"/>
                <a:ea typeface="Trebuchet MS"/>
                <a:cs typeface="Trebuchet MS"/>
              </a:rPr>
              <a:t>-EXPOSURE</a:t>
            </a:r>
            <a:endParaRPr sz="1150" b="0" i="0" u="none" strike="noStrike" cap="none">
              <a:solidFill>
                <a:srgbClr val="7F7F7F"/>
              </a:solidFill>
              <a:latin typeface="Trebuchet MS"/>
              <a:ea typeface="Trebuchet MS"/>
              <a:cs typeface="Trebuchet MS"/>
            </a:endParaRPr>
          </a:p>
        </p:txBody>
      </p:sp>
      <p:pic>
        <p:nvPicPr>
          <p:cNvPr id="1384726957" name="Google Shape;554;p39">
            <a:extLst>
              <a:ext uri="{FF2B5EF4-FFF2-40B4-BE49-F238E27FC236}">
                <a16:creationId xmlns:a16="http://schemas.microsoft.com/office/drawing/2014/main" id="{1BDD066D-85EF-EC6B-8ED8-FED25836E2DE}"/>
              </a:ext>
            </a:extLst>
          </p:cNvPr>
          <p:cNvPicPr/>
          <p:nvPr/>
        </p:nvPicPr>
        <p:blipFill>
          <a:blip r:embed="rId3">
            <a:alphaModFix/>
          </a:blip>
          <a:srcRect t="19555" r="14448"/>
          <a:stretch/>
        </p:blipFill>
        <p:spPr bwMode="auto">
          <a:xfrm>
            <a:off x="5353692" y="2385590"/>
            <a:ext cx="2380307" cy="2050011"/>
          </a:xfrm>
          <a:prstGeom prst="rect">
            <a:avLst/>
          </a:prstGeom>
          <a:noFill/>
          <a:ln>
            <a:noFill/>
          </a:ln>
        </p:spPr>
      </p:pic>
      <p:sp>
        <p:nvSpPr>
          <p:cNvPr id="861332221" name="Google Shape;555;p39">
            <a:extLst>
              <a:ext uri="{FF2B5EF4-FFF2-40B4-BE49-F238E27FC236}">
                <a16:creationId xmlns:a16="http://schemas.microsoft.com/office/drawing/2014/main" id="{A0504BBD-7DB8-B8BF-776B-13961F3C8FC9}"/>
              </a:ext>
            </a:extLst>
          </p:cNvPr>
          <p:cNvSpPr/>
          <p:nvPr/>
        </p:nvSpPr>
        <p:spPr bwMode="auto">
          <a:xfrm rot="407683">
            <a:off x="3165775" y="2376198"/>
            <a:ext cx="2812680" cy="101055"/>
          </a:xfrm>
          <a:prstGeom prst="rightArrow">
            <a:avLst>
              <a:gd name="adj1" fmla="val 50000"/>
              <a:gd name="adj2" fmla="val 50000"/>
            </a:avLst>
          </a:prstGeom>
          <a:solidFill>
            <a:srgbClr val="156082"/>
          </a:solidFill>
          <a:ln w="25400" cap="flat" cmpd="sng">
            <a:solidFill>
              <a:srgbClr val="3C484A"/>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125"/>
              <a:buFont typeface="Arial"/>
              <a:buNone/>
              <a:defRPr/>
            </a:pPr>
            <a:endParaRPr sz="1150" b="0" i="0" u="none" strike="noStrike" cap="none">
              <a:solidFill>
                <a:srgbClr val="FFFFFF"/>
              </a:solidFill>
              <a:latin typeface="Trebuchet MS"/>
              <a:ea typeface="Trebuchet MS"/>
              <a:cs typeface="Trebuchet MS"/>
            </a:endParaRPr>
          </a:p>
        </p:txBody>
      </p:sp>
      <p:sp>
        <p:nvSpPr>
          <p:cNvPr id="1535335293" name="Google Shape;556;p39">
            <a:extLst>
              <a:ext uri="{FF2B5EF4-FFF2-40B4-BE49-F238E27FC236}">
                <a16:creationId xmlns:a16="http://schemas.microsoft.com/office/drawing/2014/main" id="{C36BCFC7-D223-928A-D864-78EF317C15CE}"/>
              </a:ext>
            </a:extLst>
          </p:cNvPr>
          <p:cNvSpPr/>
          <p:nvPr/>
        </p:nvSpPr>
        <p:spPr bwMode="auto">
          <a:xfrm rot="900069">
            <a:off x="2822587" y="3128185"/>
            <a:ext cx="2047994" cy="139993"/>
          </a:xfrm>
          <a:prstGeom prst="rightArrow">
            <a:avLst>
              <a:gd name="adj1" fmla="val 50000"/>
              <a:gd name="adj2" fmla="val 50000"/>
            </a:avLst>
          </a:prstGeom>
          <a:solidFill>
            <a:srgbClr val="FFC000"/>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125"/>
              <a:buFont typeface="Arial"/>
              <a:buNone/>
              <a:defRPr/>
            </a:pPr>
            <a:endParaRPr sz="1150" b="0" i="0" u="none" strike="noStrike" cap="none">
              <a:solidFill>
                <a:srgbClr val="FFFFFF"/>
              </a:solidFill>
              <a:latin typeface="Trebuchet MS"/>
              <a:ea typeface="Trebuchet MS"/>
              <a:cs typeface="Trebuchet MS"/>
            </a:endParaRPr>
          </a:p>
        </p:txBody>
      </p:sp>
      <p:pic>
        <p:nvPicPr>
          <p:cNvPr id="2118738692" name="Google Shape;557;p39" descr="Immagine che contiene testo, schermata, diagramma, cerchio&#10;&#10;Descrizione generata automaticamente">
            <a:extLst>
              <a:ext uri="{FF2B5EF4-FFF2-40B4-BE49-F238E27FC236}">
                <a16:creationId xmlns:a16="http://schemas.microsoft.com/office/drawing/2014/main" id="{2E25EAA2-D46B-6028-4565-858F4C6E9F51}"/>
              </a:ext>
            </a:extLst>
          </p:cNvPr>
          <p:cNvPicPr/>
          <p:nvPr/>
        </p:nvPicPr>
        <p:blipFill>
          <a:blip r:embed="rId4">
            <a:alphaModFix/>
          </a:blip>
          <a:stretch/>
        </p:blipFill>
        <p:spPr bwMode="auto">
          <a:xfrm>
            <a:off x="1954917" y="3398892"/>
            <a:ext cx="1214747" cy="1054676"/>
          </a:xfrm>
          <a:prstGeom prst="rect">
            <a:avLst/>
          </a:prstGeom>
          <a:noFill/>
          <a:ln>
            <a:noFill/>
          </a:ln>
        </p:spPr>
      </p:pic>
    </p:spTree>
    <p:extLst>
      <p:ext uri="{BB962C8B-B14F-4D97-AF65-F5344CB8AC3E}">
        <p14:creationId xmlns:p14="http://schemas.microsoft.com/office/powerpoint/2010/main" val="35985188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644A0B47-7793-2666-F0FC-9E24F7362F28}"/>
            </a:ext>
          </a:extLst>
        </p:cNvPr>
        <p:cNvGrpSpPr/>
        <p:nvPr/>
      </p:nvGrpSpPr>
      <p:grpSpPr bwMode="auto">
        <a:xfrm>
          <a:off x="0" y="0"/>
          <a:ext cx="0" cy="0"/>
          <a:chOff x="0" y="0"/>
          <a:chExt cx="0" cy="0"/>
        </a:xfrm>
      </p:grpSpPr>
      <p:sp>
        <p:nvSpPr>
          <p:cNvPr id="394909415" name="Google Shape;569;p41">
            <a:extLst>
              <a:ext uri="{FF2B5EF4-FFF2-40B4-BE49-F238E27FC236}">
                <a16:creationId xmlns:a16="http://schemas.microsoft.com/office/drawing/2014/main" id="{3FE28B13-89B4-03C8-9586-F099095D7ECC}"/>
              </a:ext>
            </a:extLst>
          </p:cNvPr>
          <p:cNvSpPr txBox="1"/>
          <p:nvPr/>
        </p:nvSpPr>
        <p:spPr bwMode="auto">
          <a:xfrm>
            <a:off x="644906" y="420000"/>
            <a:ext cx="5654100" cy="422399"/>
          </a:xfrm>
          <a:prstGeom prst="rect">
            <a:avLst/>
          </a:prstGeom>
          <a:noFill/>
          <a:ln>
            <a:noFill/>
          </a:ln>
        </p:spPr>
        <p:txBody>
          <a:bodyPr spcFirstLastPara="1" wrap="square" lIns="68550" tIns="34275" rIns="68550" bIns="34275" anchor="b" anchorCtr="0">
            <a:noAutofit/>
          </a:bodyPr>
          <a:lstStyle/>
          <a:p>
            <a:pPr marL="0" marR="0" lvl="0" indent="0" algn="l" rtl="0">
              <a:lnSpc>
                <a:spcPct val="90000"/>
              </a:lnSpc>
              <a:spcBef>
                <a:spcPts val="0"/>
              </a:spcBef>
              <a:spcAft>
                <a:spcPts val="0"/>
              </a:spcAft>
              <a:buClr>
                <a:srgbClr val="000000"/>
              </a:buClr>
              <a:buSzPts val="1875"/>
              <a:buFont typeface="Arial"/>
              <a:buNone/>
              <a:defRPr/>
            </a:pPr>
            <a:r>
              <a:rPr sz="1900" b="1" i="0" u="none" strike="noStrike" cap="none">
                <a:solidFill>
                  <a:srgbClr val="70AD47"/>
                </a:solidFill>
                <a:latin typeface="Trebuchet MS"/>
                <a:ea typeface="Trebuchet MS"/>
                <a:cs typeface="Trebuchet MS"/>
              </a:rPr>
              <a:t>HAZARD LIKELIHOOD</a:t>
            </a:r>
          </a:p>
        </p:txBody>
      </p:sp>
      <p:sp>
        <p:nvSpPr>
          <p:cNvPr id="798221255" name="Google Shape;570;p41">
            <a:extLst>
              <a:ext uri="{FF2B5EF4-FFF2-40B4-BE49-F238E27FC236}">
                <a16:creationId xmlns:a16="http://schemas.microsoft.com/office/drawing/2014/main" id="{38DAE5F5-19E3-0539-C5F9-3702209DF70D}"/>
              </a:ext>
            </a:extLst>
          </p:cNvPr>
          <p:cNvSpPr txBox="1"/>
          <p:nvPr/>
        </p:nvSpPr>
        <p:spPr bwMode="auto">
          <a:xfrm>
            <a:off x="2539022" y="3354445"/>
            <a:ext cx="3974512" cy="346218"/>
          </a:xfrm>
          <a:prstGeom prst="rect">
            <a:avLst/>
          </a:prstGeom>
          <a:noFill/>
          <a:ln>
            <a:noFill/>
          </a:ln>
        </p:spPr>
        <p:txBody>
          <a:bodyPr spcFirstLastPara="1" wrap="square" lIns="68550" tIns="34275" rIns="68550" bIns="34275" anchor="t" anchorCtr="0">
            <a:spAutoFit/>
          </a:bodyPr>
          <a:lstStyle/>
          <a:p>
            <a:pPr marL="0" marR="0" lvl="0" indent="0" algn="l" rtl="0">
              <a:lnSpc>
                <a:spcPct val="100000"/>
              </a:lnSpc>
              <a:spcBef>
                <a:spcPts val="0"/>
              </a:spcBef>
              <a:spcAft>
                <a:spcPts val="0"/>
              </a:spcAft>
              <a:buClr>
                <a:srgbClr val="000000"/>
              </a:buClr>
              <a:buSzPts val="1800"/>
              <a:buFont typeface="Arial"/>
              <a:buNone/>
              <a:defRPr/>
            </a:pPr>
            <a:r>
              <a:rPr sz="1800" b="0" i="0" u="none" strike="noStrike" cap="none" dirty="0">
                <a:solidFill>
                  <a:srgbClr val="7F7F7F"/>
                </a:solidFill>
                <a:latin typeface="Trebuchet MS"/>
                <a:ea typeface="Trebuchet MS"/>
                <a:cs typeface="Trebuchet MS"/>
              </a:rPr>
              <a:t>Hazard Value (HV) = 0.</a:t>
            </a:r>
            <a:r>
              <a:rPr lang="en-GB" sz="1800" dirty="0">
                <a:solidFill>
                  <a:srgbClr val="7F7F7F"/>
                </a:solidFill>
                <a:latin typeface="Trebuchet MS"/>
                <a:ea typeface="Trebuchet MS"/>
                <a:cs typeface="Trebuchet MS"/>
              </a:rPr>
              <a:t>6</a:t>
            </a:r>
            <a:r>
              <a:rPr sz="1800" b="0" i="0" u="none" strike="noStrike" cap="none" dirty="0">
                <a:solidFill>
                  <a:srgbClr val="7F7F7F"/>
                </a:solidFill>
                <a:latin typeface="Trebuchet MS"/>
                <a:ea typeface="Trebuchet MS"/>
                <a:cs typeface="Trebuchet MS"/>
              </a:rPr>
              <a:t> (</a:t>
            </a:r>
            <a:r>
              <a:rPr lang="en-GB" sz="1800" dirty="0">
                <a:solidFill>
                  <a:srgbClr val="7F7F7F"/>
                </a:solidFill>
                <a:latin typeface="Trebuchet MS"/>
                <a:ea typeface="Trebuchet MS"/>
                <a:cs typeface="Trebuchet MS"/>
              </a:rPr>
              <a:t>Occasional</a:t>
            </a:r>
            <a:r>
              <a:rPr sz="1800" b="0" i="0" u="none" strike="noStrike" cap="none" dirty="0">
                <a:solidFill>
                  <a:srgbClr val="7F7F7F"/>
                </a:solidFill>
                <a:latin typeface="Trebuchet MS"/>
                <a:ea typeface="Trebuchet MS"/>
                <a:cs typeface="Trebuchet MS"/>
              </a:rPr>
              <a:t>)</a:t>
            </a:r>
            <a:endParaRPr sz="1150" b="0" i="0" u="none" strike="noStrike" cap="none" dirty="0">
              <a:solidFill>
                <a:srgbClr val="7F7F7F"/>
              </a:solidFill>
              <a:latin typeface="Trebuchet MS"/>
              <a:ea typeface="Trebuchet MS"/>
              <a:cs typeface="Trebuchet MS"/>
            </a:endParaRPr>
          </a:p>
        </p:txBody>
      </p:sp>
      <p:pic>
        <p:nvPicPr>
          <p:cNvPr id="1381400072" name="Google Shape;571;p41">
            <a:extLst>
              <a:ext uri="{FF2B5EF4-FFF2-40B4-BE49-F238E27FC236}">
                <a16:creationId xmlns:a16="http://schemas.microsoft.com/office/drawing/2014/main" id="{DCFE30B0-DE22-CCF7-09E1-CAAC8A3CE372}"/>
              </a:ext>
            </a:extLst>
          </p:cNvPr>
          <p:cNvPicPr/>
          <p:nvPr/>
        </p:nvPicPr>
        <p:blipFill>
          <a:blip r:embed="rId3">
            <a:alphaModFix/>
          </a:blip>
          <a:srcRect r="-3165" b="11581"/>
          <a:stretch/>
        </p:blipFill>
        <p:spPr bwMode="auto">
          <a:xfrm>
            <a:off x="1773688" y="1375345"/>
            <a:ext cx="5480738" cy="1752073"/>
          </a:xfrm>
          <a:prstGeom prst="rect">
            <a:avLst/>
          </a:prstGeom>
          <a:noFill/>
          <a:ln>
            <a:noFill/>
          </a:ln>
        </p:spPr>
      </p:pic>
      <p:sp>
        <p:nvSpPr>
          <p:cNvPr id="1798393696" name="Google Shape;572;p41">
            <a:extLst>
              <a:ext uri="{FF2B5EF4-FFF2-40B4-BE49-F238E27FC236}">
                <a16:creationId xmlns:a16="http://schemas.microsoft.com/office/drawing/2014/main" id="{7AA7EB04-BCA6-BA8C-FB20-490BA0E433F9}"/>
              </a:ext>
            </a:extLst>
          </p:cNvPr>
          <p:cNvSpPr txBox="1"/>
          <p:nvPr/>
        </p:nvSpPr>
        <p:spPr bwMode="auto">
          <a:xfrm>
            <a:off x="2336232" y="3869764"/>
            <a:ext cx="4355700" cy="312000"/>
          </a:xfrm>
          <a:prstGeom prst="rect">
            <a:avLst/>
          </a:prstGeom>
          <a:noFill/>
          <a:ln>
            <a:noFill/>
          </a:ln>
        </p:spPr>
        <p:txBody>
          <a:bodyPr spcFirstLastPara="1" wrap="square" lIns="57575" tIns="28775" rIns="57575" bIns="28775" anchor="t" anchorCtr="0">
            <a:spAutoFit/>
          </a:bodyPr>
          <a:lstStyle/>
          <a:p>
            <a:pPr marL="0" marR="0" lvl="0" indent="0" algn="l" rtl="0">
              <a:lnSpc>
                <a:spcPct val="100000"/>
              </a:lnSpc>
              <a:spcBef>
                <a:spcPts val="0"/>
              </a:spcBef>
              <a:spcAft>
                <a:spcPts val="0"/>
              </a:spcAft>
              <a:buClr>
                <a:srgbClr val="000000"/>
              </a:buClr>
              <a:buSzPts val="1650"/>
              <a:buFont typeface="Arial"/>
              <a:buNone/>
              <a:defRPr/>
            </a:pPr>
            <a:r>
              <a:rPr sz="1650" b="1" i="0" u="none" strike="noStrike" cap="none">
                <a:solidFill>
                  <a:srgbClr val="7F7F7F"/>
                </a:solidFill>
                <a:latin typeface="Trebuchet MS"/>
                <a:ea typeface="Trebuchet MS"/>
                <a:cs typeface="Trebuchet MS"/>
              </a:rPr>
              <a:t>THIS INFORMATION IS PROVIDED BY SECAPs</a:t>
            </a:r>
          </a:p>
        </p:txBody>
      </p:sp>
    </p:spTree>
    <p:extLst>
      <p:ext uri="{BB962C8B-B14F-4D97-AF65-F5344CB8AC3E}">
        <p14:creationId xmlns:p14="http://schemas.microsoft.com/office/powerpoint/2010/main" val="34733751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B7813E2B-280E-F779-6962-038D4D8B2976}"/>
            </a:ext>
          </a:extLst>
        </p:cNvPr>
        <p:cNvGrpSpPr/>
        <p:nvPr/>
      </p:nvGrpSpPr>
      <p:grpSpPr bwMode="auto">
        <a:xfrm>
          <a:off x="0" y="0"/>
          <a:ext cx="0" cy="0"/>
          <a:chOff x="0" y="0"/>
          <a:chExt cx="0" cy="0"/>
        </a:xfrm>
      </p:grpSpPr>
      <p:sp>
        <p:nvSpPr>
          <p:cNvPr id="273264213" name="Google Shape;552;p39">
            <a:extLst>
              <a:ext uri="{FF2B5EF4-FFF2-40B4-BE49-F238E27FC236}">
                <a16:creationId xmlns:a16="http://schemas.microsoft.com/office/drawing/2014/main" id="{B1655818-2B81-5D9B-FAA4-8A06B06A60A4}"/>
              </a:ext>
            </a:extLst>
          </p:cNvPr>
          <p:cNvSpPr txBox="1"/>
          <p:nvPr/>
        </p:nvSpPr>
        <p:spPr bwMode="auto">
          <a:xfrm>
            <a:off x="761806" y="432325"/>
            <a:ext cx="5654100" cy="422399"/>
          </a:xfrm>
          <a:prstGeom prst="rect">
            <a:avLst/>
          </a:prstGeom>
          <a:noFill/>
          <a:ln>
            <a:noFill/>
          </a:ln>
        </p:spPr>
        <p:txBody>
          <a:bodyPr spcFirstLastPara="1" wrap="square" lIns="68550" tIns="34275" rIns="68550" bIns="34275" anchor="b" anchorCtr="0">
            <a:noAutofit/>
          </a:bodyPr>
          <a:lstStyle/>
          <a:p>
            <a:pPr marL="0" marR="0" lvl="0" indent="0" algn="l" rtl="0">
              <a:lnSpc>
                <a:spcPct val="90000"/>
              </a:lnSpc>
              <a:spcBef>
                <a:spcPts val="0"/>
              </a:spcBef>
              <a:spcAft>
                <a:spcPts val="0"/>
              </a:spcAft>
              <a:buClr>
                <a:srgbClr val="000000"/>
              </a:buClr>
              <a:buSzPts val="1875"/>
              <a:buFont typeface="Arial"/>
              <a:buNone/>
              <a:defRPr/>
            </a:pPr>
            <a:r>
              <a:rPr lang="en-GB" sz="1900" b="1" dirty="0">
                <a:solidFill>
                  <a:srgbClr val="70AD47"/>
                </a:solidFill>
                <a:latin typeface="Trebuchet MS"/>
                <a:ea typeface="Trebuchet MS"/>
                <a:cs typeface="Trebuchet MS"/>
              </a:rPr>
              <a:t>AREA AT RISK</a:t>
            </a:r>
            <a:endParaRPr sz="1900" b="1" i="0" u="none" strike="noStrike" cap="none" dirty="0">
              <a:solidFill>
                <a:srgbClr val="70AD47"/>
              </a:solidFill>
              <a:latin typeface="Trebuchet MS"/>
              <a:ea typeface="Trebuchet MS"/>
              <a:cs typeface="Trebuchet MS"/>
            </a:endParaRPr>
          </a:p>
        </p:txBody>
      </p:sp>
      <p:graphicFrame>
        <p:nvGraphicFramePr>
          <p:cNvPr id="2136246190" name="Google Shape;166;g354dfb781ae_0_204">
            <a:extLst>
              <a:ext uri="{FF2B5EF4-FFF2-40B4-BE49-F238E27FC236}">
                <a16:creationId xmlns:a16="http://schemas.microsoft.com/office/drawing/2014/main" id="{8137DCE8-A741-C0F7-3056-315010B909B9}"/>
              </a:ext>
            </a:extLst>
          </p:cNvPr>
          <p:cNvGraphicFramePr>
            <a:graphicFrameLocks/>
          </p:cNvGraphicFramePr>
          <p:nvPr>
            <p:extLst>
              <p:ext uri="{D42A27DB-BD31-4B8C-83A1-F6EECF244321}">
                <p14:modId xmlns:p14="http://schemas.microsoft.com/office/powerpoint/2010/main" val="3024572648"/>
              </p:ext>
            </p:extLst>
          </p:nvPr>
        </p:nvGraphicFramePr>
        <p:xfrm>
          <a:off x="393051" y="1667009"/>
          <a:ext cx="3783353" cy="854080"/>
        </p:xfrm>
        <a:graphic>
          <a:graphicData uri="http://schemas.openxmlformats.org/drawingml/2006/table">
            <a:tbl>
              <a:tblPr firstRow="1" bandRow="1">
                <a:noFill/>
              </a:tblPr>
              <a:tblGrid>
                <a:gridCol w="738911">
                  <a:extLst>
                    <a:ext uri="{9D8B030D-6E8A-4147-A177-3AD203B41FA5}">
                      <a16:colId xmlns:a16="http://schemas.microsoft.com/office/drawing/2014/main" val="20000"/>
                    </a:ext>
                  </a:extLst>
                </a:gridCol>
                <a:gridCol w="1295973">
                  <a:extLst>
                    <a:ext uri="{9D8B030D-6E8A-4147-A177-3AD203B41FA5}">
                      <a16:colId xmlns:a16="http://schemas.microsoft.com/office/drawing/2014/main" val="20001"/>
                    </a:ext>
                  </a:extLst>
                </a:gridCol>
                <a:gridCol w="1748469">
                  <a:extLst>
                    <a:ext uri="{9D8B030D-6E8A-4147-A177-3AD203B41FA5}">
                      <a16:colId xmlns:a16="http://schemas.microsoft.com/office/drawing/2014/main" val="20002"/>
                    </a:ext>
                  </a:extLst>
                </a:gridCol>
              </a:tblGrid>
              <a:tr h="239924">
                <a:tc>
                  <a:txBody>
                    <a:bodyPr/>
                    <a:lstStyle/>
                    <a:p>
                      <a:pPr marL="0" marR="0" lvl="0" indent="0" algn="l" rtl="0">
                        <a:lnSpc>
                          <a:spcPct val="100000"/>
                        </a:lnSpc>
                        <a:spcBef>
                          <a:spcPts val="0"/>
                        </a:spcBef>
                        <a:spcAft>
                          <a:spcPts val="0"/>
                        </a:spcAft>
                        <a:buClr>
                          <a:srgbClr val="000000"/>
                        </a:buClr>
                        <a:buSzPts val="1400"/>
                        <a:buFont typeface="Arial"/>
                        <a:buNone/>
                        <a:defRPr/>
                      </a:pPr>
                      <a:r>
                        <a:rPr lang="en-GB" sz="1400" u="none" strike="noStrike" cap="none">
                          <a:solidFill>
                            <a:schemeClr val="tx2"/>
                          </a:solidFill>
                          <a:latin typeface="Calibri"/>
                          <a:ea typeface="Calibri"/>
                          <a:cs typeface="Calibri"/>
                        </a:rPr>
                        <a:t>CODE</a:t>
                      </a:r>
                      <a:endParaRPr sz="1400" u="none" strike="noStrike" cap="none">
                        <a:solidFill>
                          <a:schemeClr val="tx2"/>
                        </a:solidFill>
                        <a:latin typeface="Calibri"/>
                        <a:ea typeface="Calibri"/>
                        <a:cs typeface="Calibri"/>
                      </a:endParaRPr>
                    </a:p>
                  </a:txBody>
                  <a:tcPr marL="68575" marR="68575" marT="34300" marB="34300"/>
                </a:tc>
                <a:tc>
                  <a:txBody>
                    <a:bodyPr/>
                    <a:lstStyle/>
                    <a:p>
                      <a:pPr marL="0" marR="0" lvl="0" indent="0" algn="l" rtl="0">
                        <a:lnSpc>
                          <a:spcPct val="100000"/>
                        </a:lnSpc>
                        <a:spcBef>
                          <a:spcPts val="0"/>
                        </a:spcBef>
                        <a:spcAft>
                          <a:spcPts val="0"/>
                        </a:spcAft>
                        <a:buClr>
                          <a:srgbClr val="000000"/>
                        </a:buClr>
                        <a:buSzPts val="1400"/>
                        <a:buFont typeface="Arial"/>
                        <a:buNone/>
                        <a:defRPr/>
                      </a:pPr>
                      <a:r>
                        <a:rPr sz="1400" u="none" strike="noStrike" cap="none">
                          <a:solidFill>
                            <a:schemeClr val="tx2"/>
                          </a:solidFill>
                          <a:latin typeface="Calibri"/>
                          <a:ea typeface="Calibri"/>
                          <a:cs typeface="Calibri"/>
                        </a:rPr>
                        <a:t>CRITERION</a:t>
                      </a:r>
                    </a:p>
                  </a:txBody>
                  <a:tcPr marL="68575" marR="68575" marT="34300" marB="34300"/>
                </a:tc>
                <a:tc>
                  <a:txBody>
                    <a:bodyPr/>
                    <a:lstStyle/>
                    <a:p>
                      <a:pPr marL="0" marR="0" lvl="0" indent="0" algn="l" rtl="0">
                        <a:lnSpc>
                          <a:spcPct val="100000"/>
                        </a:lnSpc>
                        <a:spcBef>
                          <a:spcPts val="0"/>
                        </a:spcBef>
                        <a:spcAft>
                          <a:spcPts val="0"/>
                        </a:spcAft>
                        <a:buClr>
                          <a:srgbClr val="000000"/>
                        </a:buClr>
                        <a:buSzPts val="1400"/>
                        <a:buFont typeface="Arial"/>
                        <a:buNone/>
                        <a:defRPr/>
                      </a:pPr>
                      <a:r>
                        <a:rPr sz="1400" u="none" strike="noStrike" cap="none">
                          <a:solidFill>
                            <a:schemeClr val="tx2"/>
                          </a:solidFill>
                          <a:latin typeface="Calibri"/>
                          <a:ea typeface="Calibri"/>
                          <a:cs typeface="Calibri"/>
                        </a:rPr>
                        <a:t>INDICATOR</a:t>
                      </a:r>
                    </a:p>
                  </a:txBody>
                  <a:tcPr marL="68575" marR="68575" marT="34300" marB="34300"/>
                </a:tc>
                <a:extLst>
                  <a:ext uri="{0D108BD9-81ED-4DB2-BD59-A6C34878D82A}">
                    <a16:rowId xmlns:a16="http://schemas.microsoft.com/office/drawing/2014/main" val="10000"/>
                  </a:ext>
                </a:extLst>
              </a:tr>
              <a:tr h="572120">
                <a:tc>
                  <a:txBody>
                    <a:bodyPr/>
                    <a:lstStyle/>
                    <a:p>
                      <a:pPr marL="0" marR="0" lvl="0" indent="0" algn="l" rtl="0">
                        <a:lnSpc>
                          <a:spcPct val="100000"/>
                        </a:lnSpc>
                        <a:spcBef>
                          <a:spcPts val="0"/>
                        </a:spcBef>
                        <a:spcAft>
                          <a:spcPts val="0"/>
                        </a:spcAft>
                        <a:buClr>
                          <a:srgbClr val="000000"/>
                        </a:buClr>
                        <a:buSzPts val="1400"/>
                        <a:buFont typeface="Trebuchet MS"/>
                        <a:buNone/>
                        <a:defRPr/>
                      </a:pPr>
                      <a:r>
                        <a:rPr lang="en-GB" sz="1400" u="none" strike="noStrike" cap="none" dirty="0">
                          <a:solidFill>
                            <a:schemeClr val="tx2"/>
                          </a:solidFill>
                          <a:latin typeface="Calibri"/>
                          <a:ea typeface="Calibri"/>
                          <a:cs typeface="Calibri"/>
                        </a:rPr>
                        <a:t>D7.3-E1</a:t>
                      </a:r>
                      <a:endParaRPr sz="1400" u="none" strike="noStrike" cap="none" dirty="0">
                        <a:solidFill>
                          <a:schemeClr val="tx2"/>
                        </a:solidFill>
                        <a:latin typeface="Calibri"/>
                        <a:ea typeface="Calibri"/>
                        <a:cs typeface="Calibri"/>
                      </a:endParaRPr>
                    </a:p>
                  </a:txBody>
                  <a:tcPr marL="68575" marR="68575" marT="34300" marB="34300"/>
                </a:tc>
                <a:tc>
                  <a:txBody>
                    <a:bodyPr/>
                    <a:lstStyle/>
                    <a:p>
                      <a:pPr marL="0" marR="0" lvl="0" indent="0" algn="l" rtl="0">
                        <a:lnSpc>
                          <a:spcPct val="100000"/>
                        </a:lnSpc>
                        <a:spcBef>
                          <a:spcPts val="0"/>
                        </a:spcBef>
                        <a:spcAft>
                          <a:spcPts val="0"/>
                        </a:spcAft>
                        <a:buClr>
                          <a:srgbClr val="000000"/>
                        </a:buClr>
                        <a:buSzPts val="1400"/>
                        <a:buFont typeface="Trebuchet MS"/>
                        <a:buNone/>
                        <a:defRPr/>
                      </a:pPr>
                      <a:r>
                        <a:rPr lang="en-GB" sz="1400" u="none" strike="noStrike" cap="none" dirty="0">
                          <a:solidFill>
                            <a:schemeClr val="tx2"/>
                          </a:solidFill>
                          <a:latin typeface="Calibri"/>
                          <a:ea typeface="Calibri"/>
                          <a:cs typeface="Calibri"/>
                        </a:rPr>
                        <a:t>Area at risk</a:t>
                      </a:r>
                      <a:endParaRPr sz="1400" u="none" strike="noStrike" cap="none" dirty="0">
                        <a:solidFill>
                          <a:schemeClr val="tx2"/>
                        </a:solidFill>
                        <a:latin typeface="Calibri"/>
                        <a:ea typeface="Calibri"/>
                        <a:cs typeface="Calibri"/>
                      </a:endParaRPr>
                    </a:p>
                  </a:txBody>
                  <a:tcPr marL="68575" marR="68575" marT="34300" marB="34300"/>
                </a:tc>
                <a:tc>
                  <a:txBody>
                    <a:bodyPr/>
                    <a:lstStyle/>
                    <a:p>
                      <a:pPr marL="0" marR="0" lvl="0" indent="0" algn="l" rtl="0">
                        <a:lnSpc>
                          <a:spcPct val="100000"/>
                        </a:lnSpc>
                        <a:spcBef>
                          <a:spcPts val="0"/>
                        </a:spcBef>
                        <a:spcAft>
                          <a:spcPts val="0"/>
                        </a:spcAft>
                        <a:buClr>
                          <a:srgbClr val="000000"/>
                        </a:buClr>
                        <a:buSzPts val="1400"/>
                        <a:buFont typeface="Arial"/>
                        <a:buNone/>
                        <a:defRPr/>
                      </a:pPr>
                      <a:r>
                        <a:rPr lang="en-GB" sz="1400" u="none" strike="noStrike" cap="none" dirty="0">
                          <a:solidFill>
                            <a:schemeClr val="tx2"/>
                          </a:solidFill>
                          <a:latin typeface="Calibri"/>
                          <a:ea typeface="Calibri"/>
                          <a:cs typeface="Calibri"/>
                        </a:rPr>
                        <a:t>Area covered by street trees</a:t>
                      </a:r>
                      <a:endParaRPr sz="1400" u="none" strike="noStrike" cap="none" dirty="0">
                        <a:solidFill>
                          <a:schemeClr val="tx2"/>
                        </a:solidFill>
                        <a:latin typeface="Calibri"/>
                        <a:ea typeface="Calibri"/>
                        <a:cs typeface="Calibri"/>
                      </a:endParaRPr>
                    </a:p>
                  </a:txBody>
                  <a:tcPr marL="68575" marR="68575" marT="34300" marB="34300"/>
                </a:tc>
                <a:extLst>
                  <a:ext uri="{0D108BD9-81ED-4DB2-BD59-A6C34878D82A}">
                    <a16:rowId xmlns:a16="http://schemas.microsoft.com/office/drawing/2014/main" val="10001"/>
                  </a:ext>
                </a:extLst>
              </a:tr>
            </a:tbl>
          </a:graphicData>
        </a:graphic>
      </p:graphicFrame>
      <p:pic>
        <p:nvPicPr>
          <p:cNvPr id="1025689856" name="Google Shape;167;g354dfb781ae_0_204">
            <a:extLst>
              <a:ext uri="{FF2B5EF4-FFF2-40B4-BE49-F238E27FC236}">
                <a16:creationId xmlns:a16="http://schemas.microsoft.com/office/drawing/2014/main" id="{315E689A-284A-CCAA-9F22-6382D71EE5FB}"/>
              </a:ext>
            </a:extLst>
          </p:cNvPr>
          <p:cNvPicPr/>
          <p:nvPr/>
        </p:nvPicPr>
        <p:blipFill>
          <a:blip r:embed="rId3">
            <a:alphaModFix/>
          </a:blip>
          <a:stretch/>
        </p:blipFill>
        <p:spPr bwMode="auto">
          <a:xfrm>
            <a:off x="5153975" y="1488401"/>
            <a:ext cx="3783350" cy="2926915"/>
          </a:xfrm>
          <a:prstGeom prst="rect">
            <a:avLst/>
          </a:prstGeom>
          <a:noFill/>
          <a:ln>
            <a:noFill/>
          </a:ln>
        </p:spPr>
      </p:pic>
      <p:sp>
        <p:nvSpPr>
          <p:cNvPr id="419779372" name="Google Shape;168;g354dfb781ae_0_204">
            <a:extLst>
              <a:ext uri="{FF2B5EF4-FFF2-40B4-BE49-F238E27FC236}">
                <a16:creationId xmlns:a16="http://schemas.microsoft.com/office/drawing/2014/main" id="{E72911DA-D8B3-6B23-5939-52CDBDD928FE}"/>
              </a:ext>
            </a:extLst>
          </p:cNvPr>
          <p:cNvSpPr/>
          <p:nvPr/>
        </p:nvSpPr>
        <p:spPr bwMode="auto">
          <a:xfrm rot="1978827">
            <a:off x="3991786" y="2359584"/>
            <a:ext cx="1678588" cy="147267"/>
          </a:xfrm>
          <a:prstGeom prst="leftArrow">
            <a:avLst>
              <a:gd name="adj1" fmla="val 50000"/>
              <a:gd name="adj2" fmla="val 50000"/>
            </a:avLst>
          </a:prstGeom>
          <a:solidFill>
            <a:srgbClr val="FF0000"/>
          </a:solidFill>
          <a:ln w="25400" cap="flat" cmpd="sng">
            <a:solidFill>
              <a:srgbClr val="3C484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rgbClr val="FFFFFF"/>
              </a:solidFill>
              <a:latin typeface="Trebuchet MS"/>
              <a:ea typeface="Trebuchet MS"/>
              <a:cs typeface="Trebuchet MS"/>
            </a:endParaRPr>
          </a:p>
        </p:txBody>
      </p:sp>
      <p:sp>
        <p:nvSpPr>
          <p:cNvPr id="1400656857" name="Google Shape;169;g354dfb781ae_0_204">
            <a:extLst>
              <a:ext uri="{FF2B5EF4-FFF2-40B4-BE49-F238E27FC236}">
                <a16:creationId xmlns:a16="http://schemas.microsoft.com/office/drawing/2014/main" id="{90DD2F42-B632-A1C2-9144-F3D04AF9FD5E}"/>
              </a:ext>
            </a:extLst>
          </p:cNvPr>
          <p:cNvSpPr/>
          <p:nvPr/>
        </p:nvSpPr>
        <p:spPr bwMode="auto">
          <a:xfrm>
            <a:off x="5153975" y="3003133"/>
            <a:ext cx="1085054" cy="566492"/>
          </a:xfrm>
          <a:prstGeom prst="rect">
            <a:avLst/>
          </a:prstGeom>
          <a:no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rgbClr val="FFFFFF"/>
              </a:solidFill>
              <a:latin typeface="Trebuchet MS"/>
              <a:ea typeface="Trebuchet MS"/>
              <a:cs typeface="Trebuchet MS"/>
            </a:endParaRPr>
          </a:p>
        </p:txBody>
      </p:sp>
    </p:spTree>
    <p:extLst>
      <p:ext uri="{BB962C8B-B14F-4D97-AF65-F5344CB8AC3E}">
        <p14:creationId xmlns:p14="http://schemas.microsoft.com/office/powerpoint/2010/main" val="3336468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61501782-B05C-929E-62B3-29F0515DC52D}"/>
            </a:ext>
          </a:extLst>
        </p:cNvPr>
        <p:cNvGrpSpPr/>
        <p:nvPr/>
      </p:nvGrpSpPr>
      <p:grpSpPr bwMode="auto">
        <a:xfrm>
          <a:off x="0" y="0"/>
          <a:ext cx="0" cy="0"/>
          <a:chOff x="0" y="0"/>
          <a:chExt cx="0" cy="0"/>
        </a:xfrm>
      </p:grpSpPr>
      <p:sp>
        <p:nvSpPr>
          <p:cNvPr id="1632685314" name="Google Shape;562;p40">
            <a:extLst>
              <a:ext uri="{FF2B5EF4-FFF2-40B4-BE49-F238E27FC236}">
                <a16:creationId xmlns:a16="http://schemas.microsoft.com/office/drawing/2014/main" id="{2757E754-B155-69E3-8153-DF556F8A1099}"/>
              </a:ext>
            </a:extLst>
          </p:cNvPr>
          <p:cNvSpPr txBox="1"/>
          <p:nvPr/>
        </p:nvSpPr>
        <p:spPr bwMode="auto">
          <a:xfrm>
            <a:off x="718731" y="352350"/>
            <a:ext cx="5654100" cy="422399"/>
          </a:xfrm>
          <a:prstGeom prst="rect">
            <a:avLst/>
          </a:prstGeom>
          <a:noFill/>
          <a:ln>
            <a:noFill/>
          </a:ln>
        </p:spPr>
        <p:txBody>
          <a:bodyPr spcFirstLastPara="1" wrap="square" lIns="68550" tIns="34275" rIns="68550" bIns="34275" anchor="b" anchorCtr="0">
            <a:noAutofit/>
          </a:bodyPr>
          <a:lstStyle/>
          <a:p>
            <a:pPr marL="0" marR="0" lvl="0" indent="0" algn="l" rtl="0">
              <a:lnSpc>
                <a:spcPct val="90000"/>
              </a:lnSpc>
              <a:spcBef>
                <a:spcPts val="0"/>
              </a:spcBef>
              <a:spcAft>
                <a:spcPts val="0"/>
              </a:spcAft>
              <a:buClr>
                <a:srgbClr val="000000"/>
              </a:buClr>
              <a:buSzPts val="1875"/>
              <a:buFont typeface="Arial"/>
              <a:buNone/>
              <a:defRPr/>
            </a:pPr>
            <a:r>
              <a:rPr sz="1900" b="1" i="0" u="none" strike="noStrike" cap="none">
                <a:solidFill>
                  <a:srgbClr val="70AD47"/>
                </a:solidFill>
                <a:latin typeface="Trebuchet MS"/>
                <a:ea typeface="Trebuchet MS"/>
                <a:cs typeface="Trebuchet MS"/>
              </a:rPr>
              <a:t>EXPOSURE OF INHABITANTS</a:t>
            </a:r>
          </a:p>
        </p:txBody>
      </p:sp>
      <p:pic>
        <p:nvPicPr>
          <p:cNvPr id="139660387" name="Google Shape;563;p40">
            <a:extLst>
              <a:ext uri="{FF2B5EF4-FFF2-40B4-BE49-F238E27FC236}">
                <a16:creationId xmlns:a16="http://schemas.microsoft.com/office/drawing/2014/main" id="{BDDD08F2-8D55-CB4E-88AB-DE14B6D3F777}"/>
              </a:ext>
            </a:extLst>
          </p:cNvPr>
          <p:cNvPicPr/>
          <p:nvPr/>
        </p:nvPicPr>
        <p:blipFill>
          <a:blip r:embed="rId3">
            <a:alphaModFix/>
          </a:blip>
          <a:srcRect l="16230" r="15829" b="18882"/>
          <a:stretch/>
        </p:blipFill>
        <p:spPr bwMode="auto">
          <a:xfrm>
            <a:off x="2359127" y="1345217"/>
            <a:ext cx="4091840" cy="1155150"/>
          </a:xfrm>
          <a:prstGeom prst="rect">
            <a:avLst/>
          </a:prstGeom>
          <a:noFill/>
          <a:ln>
            <a:noFill/>
          </a:ln>
        </p:spPr>
      </p:pic>
      <p:sp>
        <p:nvSpPr>
          <p:cNvPr id="2147358160" name="Google Shape;564;p40">
            <a:extLst>
              <a:ext uri="{FF2B5EF4-FFF2-40B4-BE49-F238E27FC236}">
                <a16:creationId xmlns:a16="http://schemas.microsoft.com/office/drawing/2014/main" id="{64FC5132-3037-50EB-E399-5849C0E04B56}"/>
              </a:ext>
            </a:extLst>
          </p:cNvPr>
          <p:cNvSpPr txBox="1"/>
          <p:nvPr/>
        </p:nvSpPr>
        <p:spPr bwMode="auto">
          <a:xfrm>
            <a:off x="2359127" y="2676554"/>
            <a:ext cx="4425900" cy="1916400"/>
          </a:xfrm>
          <a:prstGeom prst="rect">
            <a:avLst/>
          </a:prstGeom>
          <a:noFill/>
          <a:ln>
            <a:noFill/>
          </a:ln>
        </p:spPr>
        <p:txBody>
          <a:bodyPr spcFirstLastPara="1" wrap="square" lIns="68550" tIns="34275" rIns="68550" bIns="34275" anchor="t" anchorCtr="0">
            <a:spAutoFit/>
          </a:bodyPr>
          <a:lstStyle/>
          <a:p>
            <a:pPr marL="0" marR="0" lvl="0" indent="0" algn="ctr" rtl="0">
              <a:lnSpc>
                <a:spcPct val="100000"/>
              </a:lnSpc>
              <a:spcBef>
                <a:spcPts val="0"/>
              </a:spcBef>
              <a:spcAft>
                <a:spcPts val="0"/>
              </a:spcAft>
              <a:buClr>
                <a:srgbClr val="000000"/>
              </a:buClr>
              <a:buSzPts val="1500"/>
              <a:buFont typeface="Arial"/>
              <a:buNone/>
              <a:defRPr/>
            </a:pPr>
            <a:r>
              <a:rPr lang="en-GB" sz="1500" b="0" i="0" u="none" strike="noStrike" cap="none" dirty="0">
                <a:solidFill>
                  <a:srgbClr val="7F7F7F"/>
                </a:solidFill>
                <a:latin typeface="Trebuchet MS"/>
                <a:ea typeface="Trebuchet MS"/>
                <a:cs typeface="Trebuchet MS"/>
              </a:rPr>
              <a:t>Area of urban green space = 15%</a:t>
            </a:r>
            <a:endParaRPr sz="1500" b="0" i="0" u="none" strike="noStrike" cap="none" dirty="0">
              <a:solidFill>
                <a:srgbClr val="7F7F7F"/>
              </a:solidFill>
              <a:latin typeface="Trebuchet MS"/>
              <a:ea typeface="Trebuchet MS"/>
              <a:cs typeface="Trebuchet MS"/>
            </a:endParaRPr>
          </a:p>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marL="0" marR="0" lvl="0" indent="0" algn="ctr" rtl="0">
              <a:lnSpc>
                <a:spcPct val="100000"/>
              </a:lnSpc>
              <a:spcBef>
                <a:spcPts val="0"/>
              </a:spcBef>
              <a:spcAft>
                <a:spcPts val="0"/>
              </a:spcAft>
              <a:buClr>
                <a:srgbClr val="000000"/>
              </a:buClr>
              <a:buSzPts val="1500"/>
              <a:buFont typeface="Arial"/>
              <a:buNone/>
              <a:defRPr/>
            </a:pPr>
            <a:r>
              <a:rPr sz="1500" b="0" i="0" u="none" strike="noStrike" cap="none" dirty="0">
                <a:solidFill>
                  <a:srgbClr val="7F7F7F"/>
                </a:solidFill>
                <a:latin typeface="Trebuchet MS"/>
                <a:ea typeface="Trebuchet MS"/>
                <a:cs typeface="Trebuchet MS"/>
              </a:rPr>
              <a:t>Critical value (1) =</a:t>
            </a:r>
            <a:r>
              <a:rPr lang="en-GB" sz="1500" b="0" i="0" u="none" strike="noStrike" cap="none" dirty="0">
                <a:solidFill>
                  <a:srgbClr val="7F7F7F"/>
                </a:solidFill>
                <a:latin typeface="Trebuchet MS"/>
                <a:ea typeface="Trebuchet MS"/>
                <a:cs typeface="Trebuchet MS"/>
              </a:rPr>
              <a:t> 50% and more</a:t>
            </a:r>
            <a:endParaRPr sz="1500" b="0" i="0" u="none" strike="noStrike" cap="none" dirty="0">
              <a:solidFill>
                <a:srgbClr val="7F7F7F"/>
              </a:solidFill>
              <a:latin typeface="Trebuchet MS"/>
              <a:ea typeface="Trebuchet MS"/>
              <a:cs typeface="Trebuchet MS"/>
            </a:endParaRPr>
          </a:p>
          <a:p>
            <a:pPr marL="0" marR="0" lvl="0" indent="0" algn="ctr" rtl="0">
              <a:lnSpc>
                <a:spcPct val="100000"/>
              </a:lnSpc>
              <a:spcBef>
                <a:spcPts val="0"/>
              </a:spcBef>
              <a:spcAft>
                <a:spcPts val="0"/>
              </a:spcAft>
              <a:buClr>
                <a:srgbClr val="000000"/>
              </a:buClr>
              <a:buSzPts val="1500"/>
              <a:buFont typeface="Arial"/>
              <a:buNone/>
              <a:defRPr/>
            </a:pPr>
            <a:r>
              <a:rPr sz="1500" b="0" i="0" u="none" strike="noStrike" cap="none" dirty="0">
                <a:solidFill>
                  <a:srgbClr val="7F7F7F"/>
                </a:solidFill>
                <a:latin typeface="Trebuchet MS"/>
                <a:ea typeface="Trebuchet MS"/>
                <a:cs typeface="Trebuchet MS"/>
              </a:rPr>
              <a:t>Optimal value (0) = </a:t>
            </a:r>
            <a:r>
              <a:rPr lang="en-GB" sz="1500" b="0" i="0" u="none" strike="noStrike" cap="none" dirty="0">
                <a:solidFill>
                  <a:srgbClr val="7F7F7F"/>
                </a:solidFill>
                <a:latin typeface="Trebuchet MS"/>
                <a:ea typeface="Trebuchet MS"/>
                <a:cs typeface="Trebuchet MS"/>
              </a:rPr>
              <a:t>0%</a:t>
            </a:r>
            <a:endParaRPr sz="1500" b="0" i="0" u="none" strike="noStrike" cap="none" dirty="0">
              <a:solidFill>
                <a:srgbClr val="7F7F7F"/>
              </a:solidFill>
              <a:latin typeface="Trebuchet MS"/>
              <a:ea typeface="Trebuchet MS"/>
              <a:cs typeface="Trebuchet MS"/>
            </a:endParaRPr>
          </a:p>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marL="0" marR="0" lvl="0" indent="0" algn="ctr" rtl="0">
              <a:lnSpc>
                <a:spcPct val="100000"/>
              </a:lnSpc>
              <a:spcBef>
                <a:spcPts val="0"/>
              </a:spcBef>
              <a:spcAft>
                <a:spcPts val="0"/>
              </a:spcAft>
              <a:buClr>
                <a:srgbClr val="000000"/>
              </a:buClr>
              <a:buSzPts val="1500"/>
              <a:buFont typeface="Arial"/>
              <a:buNone/>
              <a:defRPr/>
            </a:pPr>
            <a:r>
              <a:rPr sz="1500" b="0" i="0" u="none" strike="noStrike" cap="none" dirty="0" err="1">
                <a:solidFill>
                  <a:srgbClr val="7F7F7F"/>
                </a:solidFill>
                <a:latin typeface="Trebuchet MS"/>
                <a:ea typeface="Trebuchet MS"/>
                <a:cs typeface="Trebuchet MS"/>
              </a:rPr>
              <a:t>Normalised</a:t>
            </a:r>
            <a:r>
              <a:rPr sz="1500" b="0" i="0" u="none" strike="noStrike" cap="none" dirty="0">
                <a:solidFill>
                  <a:srgbClr val="7F7F7F"/>
                </a:solidFill>
                <a:latin typeface="Trebuchet MS"/>
                <a:ea typeface="Trebuchet MS"/>
                <a:cs typeface="Trebuchet MS"/>
              </a:rPr>
              <a:t> value (Exposure Value – EV) = </a:t>
            </a:r>
            <a:r>
              <a:rPr sz="1500" b="1" i="0" u="none" strike="noStrike" cap="none" dirty="0">
                <a:solidFill>
                  <a:srgbClr val="7F7F7F"/>
                </a:solidFill>
                <a:latin typeface="Trebuchet MS"/>
                <a:ea typeface="Trebuchet MS"/>
                <a:cs typeface="Trebuchet MS"/>
              </a:rPr>
              <a:t>0,</a:t>
            </a:r>
            <a:r>
              <a:rPr lang="en-GB" sz="1500" b="1" dirty="0">
                <a:solidFill>
                  <a:srgbClr val="7F7F7F"/>
                </a:solidFill>
                <a:latin typeface="Trebuchet MS"/>
                <a:ea typeface="Trebuchet MS"/>
                <a:cs typeface="Trebuchet MS"/>
              </a:rPr>
              <a:t>3</a:t>
            </a:r>
            <a:endParaRPr sz="1500" b="0" i="0" u="none" strike="noStrike" cap="none" dirty="0">
              <a:solidFill>
                <a:srgbClr val="7F7F7F"/>
              </a:solidFill>
              <a:latin typeface="Trebuchet MS"/>
              <a:ea typeface="Trebuchet MS"/>
              <a:cs typeface="Trebuchet MS"/>
            </a:endParaRPr>
          </a:p>
          <a:p>
            <a:pPr marL="0" marR="0" lvl="0" indent="0" algn="ctr" rtl="0">
              <a:lnSpc>
                <a:spcPct val="100000"/>
              </a:lnSpc>
              <a:spcBef>
                <a:spcPts val="0"/>
              </a:spcBef>
              <a:spcAft>
                <a:spcPts val="0"/>
              </a:spcAft>
              <a:buClr>
                <a:srgbClr val="000000"/>
              </a:buClr>
              <a:buSzPts val="1500"/>
              <a:buFont typeface="Arial"/>
              <a:buNone/>
              <a:defRPr/>
            </a:pPr>
            <a:r>
              <a:rPr sz="1500" b="0" i="0" u="none" strike="noStrike" cap="none" dirty="0">
                <a:solidFill>
                  <a:srgbClr val="7F7F7F"/>
                </a:solidFill>
                <a:latin typeface="Trebuchet MS"/>
                <a:ea typeface="Trebuchet MS"/>
                <a:cs typeface="Trebuchet MS"/>
              </a:rPr>
              <a:t>Exposure Level:</a:t>
            </a:r>
            <a:r>
              <a:rPr sz="1500" b="1" i="0" u="none" strike="noStrike" cap="none" dirty="0">
                <a:solidFill>
                  <a:srgbClr val="7F7F7F"/>
                </a:solidFill>
                <a:latin typeface="Trebuchet MS"/>
                <a:ea typeface="Trebuchet MS"/>
                <a:cs typeface="Trebuchet MS"/>
              </a:rPr>
              <a:t> </a:t>
            </a:r>
            <a:r>
              <a:rPr lang="en-GB" sz="1500" b="1" i="0" u="none" strike="noStrike" cap="none" dirty="0">
                <a:solidFill>
                  <a:srgbClr val="7F7F7F"/>
                </a:solidFill>
                <a:latin typeface="Trebuchet MS"/>
                <a:ea typeface="Trebuchet MS"/>
                <a:cs typeface="Trebuchet MS"/>
              </a:rPr>
              <a:t>M</a:t>
            </a:r>
            <a:r>
              <a:rPr lang="en-GB" sz="1500" b="1" dirty="0">
                <a:solidFill>
                  <a:srgbClr val="7F7F7F"/>
                </a:solidFill>
                <a:latin typeface="Trebuchet MS"/>
                <a:ea typeface="Trebuchet MS"/>
                <a:cs typeface="Trebuchet MS"/>
              </a:rPr>
              <a:t>ODERATE</a:t>
            </a:r>
            <a:endParaRPr sz="1500" b="0" i="0" u="none" strike="noStrike" cap="none" dirty="0">
              <a:solidFill>
                <a:srgbClr val="7F7F7F"/>
              </a:solidFill>
              <a:latin typeface="Trebuchet MS"/>
              <a:ea typeface="Trebuchet MS"/>
              <a:cs typeface="Trebuchet MS"/>
            </a:endParaRPr>
          </a:p>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p:txBody>
      </p:sp>
    </p:spTree>
    <p:extLst>
      <p:ext uri="{BB962C8B-B14F-4D97-AF65-F5344CB8AC3E}">
        <p14:creationId xmlns:p14="http://schemas.microsoft.com/office/powerpoint/2010/main" val="30290388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A7F0FACD-FA96-BA49-78B8-51407708F8B1}"/>
            </a:ext>
          </a:extLst>
        </p:cNvPr>
        <p:cNvGrpSpPr/>
        <p:nvPr/>
      </p:nvGrpSpPr>
      <p:grpSpPr bwMode="auto">
        <a:xfrm>
          <a:off x="0" y="0"/>
          <a:ext cx="0" cy="0"/>
          <a:chOff x="0" y="0"/>
          <a:chExt cx="0" cy="0"/>
        </a:xfrm>
      </p:grpSpPr>
      <p:sp>
        <p:nvSpPr>
          <p:cNvPr id="1576359238" name="Google Shape;577;p42">
            <a:extLst>
              <a:ext uri="{FF2B5EF4-FFF2-40B4-BE49-F238E27FC236}">
                <a16:creationId xmlns:a16="http://schemas.microsoft.com/office/drawing/2014/main" id="{CB68FD1C-83FE-C998-7D50-CAE1392DEF4B}"/>
              </a:ext>
            </a:extLst>
          </p:cNvPr>
          <p:cNvSpPr txBox="1"/>
          <p:nvPr/>
        </p:nvSpPr>
        <p:spPr bwMode="auto">
          <a:xfrm>
            <a:off x="669506" y="456950"/>
            <a:ext cx="5654100" cy="422399"/>
          </a:xfrm>
          <a:prstGeom prst="rect">
            <a:avLst/>
          </a:prstGeom>
          <a:noFill/>
          <a:ln>
            <a:noFill/>
          </a:ln>
        </p:spPr>
        <p:txBody>
          <a:bodyPr spcFirstLastPara="1" wrap="square" lIns="68550" tIns="34275" rIns="68550" bIns="34275" anchor="b" anchorCtr="0">
            <a:noAutofit/>
          </a:bodyPr>
          <a:lstStyle/>
          <a:p>
            <a:pPr marL="0" marR="0" lvl="0" indent="0" algn="l" rtl="0">
              <a:lnSpc>
                <a:spcPct val="90000"/>
              </a:lnSpc>
              <a:spcBef>
                <a:spcPts val="0"/>
              </a:spcBef>
              <a:spcAft>
                <a:spcPts val="0"/>
              </a:spcAft>
              <a:buClr>
                <a:srgbClr val="000000"/>
              </a:buClr>
              <a:buSzPts val="1875"/>
              <a:buFont typeface="Arial"/>
              <a:buNone/>
              <a:defRPr/>
            </a:pPr>
            <a:r>
              <a:rPr sz="1900" b="1" i="0" u="none" strike="noStrike" cap="none">
                <a:solidFill>
                  <a:srgbClr val="70AD47"/>
                </a:solidFill>
                <a:latin typeface="Trebuchet MS"/>
                <a:ea typeface="Trebuchet MS"/>
                <a:cs typeface="Trebuchet MS"/>
              </a:rPr>
              <a:t>RISK</a:t>
            </a:r>
            <a:r>
              <a:rPr lang="en-GB" sz="1900" b="1" i="0" u="none" strike="noStrike" cap="none">
                <a:solidFill>
                  <a:srgbClr val="70AD47"/>
                </a:solidFill>
                <a:latin typeface="Trebuchet MS"/>
                <a:ea typeface="Trebuchet MS"/>
                <a:cs typeface="Trebuchet MS"/>
              </a:rPr>
              <a:t> ASSESSMENT</a:t>
            </a:r>
            <a:endParaRPr sz="1900" b="1" i="0" u="none" strike="noStrike" cap="none">
              <a:solidFill>
                <a:srgbClr val="70AD47"/>
              </a:solidFill>
              <a:latin typeface="Trebuchet MS"/>
              <a:ea typeface="Trebuchet MS"/>
              <a:cs typeface="Trebuchet MS"/>
            </a:endParaRPr>
          </a:p>
        </p:txBody>
      </p:sp>
      <p:sp>
        <p:nvSpPr>
          <p:cNvPr id="1299284874" name="Google Shape;536;g354dfb781ae_1_264">
            <a:extLst>
              <a:ext uri="{FF2B5EF4-FFF2-40B4-BE49-F238E27FC236}">
                <a16:creationId xmlns:a16="http://schemas.microsoft.com/office/drawing/2014/main" id="{48C002AC-01D3-E923-B37D-8E806E2D963C}"/>
              </a:ext>
            </a:extLst>
          </p:cNvPr>
          <p:cNvSpPr txBox="1"/>
          <p:nvPr/>
        </p:nvSpPr>
        <p:spPr bwMode="auto">
          <a:xfrm>
            <a:off x="4554417" y="2580182"/>
            <a:ext cx="4545300" cy="338700"/>
          </a:xfrm>
          <a:prstGeom prst="rect">
            <a:avLst/>
          </a:prstGeom>
          <a:blipFill>
            <a:blip r:embed="rId3">
              <a:alphaModFix/>
            </a:blip>
            <a:srcRect b="2142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000"/>
              <a:buFont typeface="Arial"/>
              <a:buNone/>
              <a:defRPr/>
            </a:pPr>
            <a:r>
              <a:rPr sz="1600" b="0" i="0" u="none" strike="noStrike" cap="none">
                <a:solidFill>
                  <a:schemeClr val="tx2"/>
                </a:solidFill>
                <a:latin typeface="Trebuchet MS"/>
                <a:ea typeface="Calibri"/>
                <a:cs typeface="Calibri"/>
              </a:rPr>
              <a:t> </a:t>
            </a:r>
          </a:p>
        </p:txBody>
      </p:sp>
      <p:sp>
        <p:nvSpPr>
          <p:cNvPr id="123008123" name="Google Shape;537;g354dfb781ae_1_264">
            <a:extLst>
              <a:ext uri="{FF2B5EF4-FFF2-40B4-BE49-F238E27FC236}">
                <a16:creationId xmlns:a16="http://schemas.microsoft.com/office/drawing/2014/main" id="{8777DB25-5ADB-68D6-9DF0-6EC713E6287B}"/>
              </a:ext>
            </a:extLst>
          </p:cNvPr>
          <p:cNvSpPr txBox="1"/>
          <p:nvPr/>
        </p:nvSpPr>
        <p:spPr bwMode="auto">
          <a:xfrm>
            <a:off x="529481" y="1666462"/>
            <a:ext cx="4460700" cy="2809640"/>
          </a:xfrm>
          <a:prstGeom prst="rect">
            <a:avLst/>
          </a:prstGeom>
          <a:noFill/>
          <a:ln>
            <a:noFill/>
          </a:ln>
        </p:spPr>
        <p:txBody>
          <a:bodyPr spcFirstLastPara="1" wrap="square" lIns="91425" tIns="45700" rIns="91425" bIns="45700" anchor="t" anchorCtr="0">
            <a:spAutoFit/>
          </a:bodyPr>
          <a:lstStyle/>
          <a:p>
            <a:pPr marL="0" marR="161448" lvl="0" indent="0" algn="l" rtl="0">
              <a:lnSpc>
                <a:spcPct val="114999"/>
              </a:lnSpc>
              <a:spcBef>
                <a:spcPts val="0"/>
              </a:spcBef>
              <a:spcAft>
                <a:spcPts val="0"/>
              </a:spcAft>
              <a:buClr>
                <a:srgbClr val="000000"/>
              </a:buClr>
              <a:buSzPts val="2000"/>
              <a:buFont typeface="Arial"/>
              <a:buNone/>
              <a:defRPr/>
            </a:pPr>
            <a:endParaRPr sz="1600" b="0" i="0" u="none" strike="noStrike" cap="none" dirty="0">
              <a:solidFill>
                <a:schemeClr val="tx2"/>
              </a:solidFill>
              <a:latin typeface="Trebuchet MS"/>
              <a:ea typeface="Calibri"/>
              <a:cs typeface="Calibri"/>
            </a:endParaRPr>
          </a:p>
          <a:p>
            <a:pPr marL="257175" marR="161448" lvl="0" indent="-257175" algn="l" rtl="0">
              <a:lnSpc>
                <a:spcPct val="107000"/>
              </a:lnSpc>
              <a:spcBef>
                <a:spcPts val="450"/>
              </a:spcBef>
              <a:spcAft>
                <a:spcPts val="0"/>
              </a:spcAft>
              <a:buClr>
                <a:srgbClr val="144194"/>
              </a:buClr>
              <a:buSzPts val="2000"/>
              <a:buFont typeface="Arial"/>
              <a:buChar char="-"/>
              <a:defRPr/>
            </a:pPr>
            <a:r>
              <a:rPr sz="1600" b="1" i="0" u="none" strike="noStrike" cap="none" dirty="0">
                <a:solidFill>
                  <a:schemeClr val="tx2"/>
                </a:solidFill>
                <a:latin typeface="Trebuchet MS"/>
                <a:ea typeface="Calibri"/>
                <a:cs typeface="Calibri"/>
              </a:rPr>
              <a:t>Hazard Value</a:t>
            </a:r>
            <a:r>
              <a:rPr sz="1600" b="0" i="0" u="none" strike="noStrike" cap="none" dirty="0">
                <a:solidFill>
                  <a:schemeClr val="tx2"/>
                </a:solidFill>
                <a:latin typeface="Trebuchet MS"/>
                <a:ea typeface="Calibri"/>
                <a:cs typeface="Calibri"/>
              </a:rPr>
              <a:t> = 0,</a:t>
            </a:r>
            <a:r>
              <a:rPr lang="en-GB" sz="1600" dirty="0">
                <a:solidFill>
                  <a:schemeClr val="tx2"/>
                </a:solidFill>
                <a:latin typeface="Trebuchet MS"/>
                <a:ea typeface="Calibri"/>
                <a:cs typeface="Calibri"/>
              </a:rPr>
              <a:t>6</a:t>
            </a:r>
            <a:endParaRPr sz="1600" b="0" i="0" u="none" strike="noStrike" cap="none" dirty="0">
              <a:solidFill>
                <a:schemeClr val="tx2"/>
              </a:solidFill>
              <a:latin typeface="Trebuchet MS"/>
              <a:ea typeface="Calibri"/>
              <a:cs typeface="Calibri"/>
            </a:endParaRPr>
          </a:p>
          <a:p>
            <a:pPr marL="257175" marR="161448" lvl="0" indent="-257175" algn="just" rtl="0">
              <a:lnSpc>
                <a:spcPct val="107000"/>
              </a:lnSpc>
              <a:spcBef>
                <a:spcPts val="1050"/>
              </a:spcBef>
              <a:spcAft>
                <a:spcPts val="0"/>
              </a:spcAft>
              <a:buClr>
                <a:srgbClr val="144194"/>
              </a:buClr>
              <a:buSzPts val="2000"/>
              <a:buFont typeface="Arial"/>
              <a:buChar char="-"/>
              <a:defRPr/>
            </a:pPr>
            <a:r>
              <a:rPr sz="1600" b="1" i="0" u="none" strike="noStrike" cap="none" dirty="0">
                <a:solidFill>
                  <a:schemeClr val="tx2"/>
                </a:solidFill>
                <a:latin typeface="Trebuchet MS"/>
                <a:ea typeface="Calibri"/>
                <a:cs typeface="Calibri"/>
              </a:rPr>
              <a:t>Exposure Value</a:t>
            </a:r>
            <a:r>
              <a:rPr sz="1600" b="0" i="0" u="none" strike="noStrike" cap="none" dirty="0">
                <a:solidFill>
                  <a:schemeClr val="tx2"/>
                </a:solidFill>
                <a:latin typeface="Trebuchet MS"/>
                <a:ea typeface="Calibri"/>
                <a:cs typeface="Calibri"/>
              </a:rPr>
              <a:t> =  0,</a:t>
            </a:r>
            <a:r>
              <a:rPr lang="en-GB" sz="1600" b="0" i="0" u="none" strike="noStrike" cap="none" dirty="0">
                <a:solidFill>
                  <a:schemeClr val="tx2"/>
                </a:solidFill>
                <a:latin typeface="Trebuchet MS"/>
                <a:ea typeface="Calibri"/>
                <a:cs typeface="Calibri"/>
              </a:rPr>
              <a:t>3</a:t>
            </a:r>
            <a:endParaRPr sz="1600" b="0" i="0" u="none" strike="noStrike" cap="none" dirty="0">
              <a:solidFill>
                <a:schemeClr val="tx2"/>
              </a:solidFill>
              <a:latin typeface="Trebuchet MS"/>
              <a:ea typeface="Calibri"/>
              <a:cs typeface="Calibri"/>
            </a:endParaRPr>
          </a:p>
          <a:p>
            <a:pPr marL="257175" marR="161448" lvl="0" indent="-257175" algn="just" rtl="0">
              <a:lnSpc>
                <a:spcPct val="107000"/>
              </a:lnSpc>
              <a:spcBef>
                <a:spcPts val="600"/>
              </a:spcBef>
              <a:spcAft>
                <a:spcPts val="0"/>
              </a:spcAft>
              <a:buClr>
                <a:srgbClr val="144194"/>
              </a:buClr>
              <a:buSzPts val="2000"/>
              <a:buFont typeface="Arial"/>
              <a:buChar char="-"/>
              <a:defRPr/>
            </a:pPr>
            <a:r>
              <a:rPr sz="1600" b="1" i="0" u="none" strike="noStrike" cap="none" dirty="0">
                <a:solidFill>
                  <a:schemeClr val="tx2"/>
                </a:solidFill>
                <a:latin typeface="Trebuchet MS"/>
                <a:ea typeface="Calibri"/>
                <a:cs typeface="Calibri"/>
              </a:rPr>
              <a:t>Vulnerability Value</a:t>
            </a:r>
            <a:r>
              <a:rPr sz="1600" b="0" i="0" u="none" strike="noStrike" cap="none" dirty="0">
                <a:solidFill>
                  <a:schemeClr val="tx2"/>
                </a:solidFill>
                <a:latin typeface="Trebuchet MS"/>
                <a:ea typeface="Calibri"/>
                <a:cs typeface="Calibri"/>
              </a:rPr>
              <a:t> = 0,</a:t>
            </a:r>
            <a:r>
              <a:rPr lang="en-GB" sz="1600" dirty="0">
                <a:solidFill>
                  <a:schemeClr val="tx2"/>
                </a:solidFill>
                <a:latin typeface="Trebuchet MS"/>
                <a:ea typeface="Calibri"/>
                <a:cs typeface="Calibri"/>
              </a:rPr>
              <a:t>62</a:t>
            </a:r>
            <a:endParaRPr sz="1600" b="0" i="0" u="none" strike="noStrike" cap="none" dirty="0">
              <a:solidFill>
                <a:schemeClr val="tx2"/>
              </a:solidFill>
              <a:latin typeface="Trebuchet MS"/>
              <a:ea typeface="Calibri"/>
              <a:cs typeface="Calibri"/>
            </a:endParaRPr>
          </a:p>
          <a:p>
            <a:pPr marL="0" marR="161448" lvl="0" indent="0" algn="just" rtl="0">
              <a:lnSpc>
                <a:spcPct val="107000"/>
              </a:lnSpc>
              <a:spcBef>
                <a:spcPts val="600"/>
              </a:spcBef>
              <a:spcAft>
                <a:spcPts val="0"/>
              </a:spcAft>
              <a:buClr>
                <a:srgbClr val="000000"/>
              </a:buClr>
              <a:buSzPts val="2000"/>
              <a:buFont typeface="Arial"/>
              <a:buNone/>
              <a:defRPr/>
            </a:pPr>
            <a:endParaRPr sz="1600" b="0" i="0" u="none" strike="noStrike" cap="none" dirty="0">
              <a:solidFill>
                <a:schemeClr val="tx2"/>
              </a:solidFill>
              <a:latin typeface="Trebuchet MS"/>
              <a:ea typeface="Calibri"/>
              <a:cs typeface="Calibri"/>
            </a:endParaRPr>
          </a:p>
          <a:p>
            <a:pPr marL="257175" marR="161448" lvl="0" indent="-257175" algn="just" rtl="0">
              <a:lnSpc>
                <a:spcPct val="107000"/>
              </a:lnSpc>
              <a:spcBef>
                <a:spcPts val="600"/>
              </a:spcBef>
              <a:spcAft>
                <a:spcPts val="0"/>
              </a:spcAft>
              <a:buClr>
                <a:srgbClr val="144194"/>
              </a:buClr>
              <a:buSzPts val="2000"/>
              <a:buFont typeface="Calibri"/>
              <a:buChar char="-"/>
              <a:defRPr/>
            </a:pPr>
            <a:r>
              <a:rPr sz="1600" b="0" i="0" u="none" strike="noStrike" cap="none" dirty="0">
                <a:solidFill>
                  <a:schemeClr val="tx2"/>
                </a:solidFill>
                <a:latin typeface="Trebuchet MS"/>
                <a:ea typeface="Calibri"/>
                <a:cs typeface="Calibri"/>
              </a:rPr>
              <a:t>W</a:t>
            </a:r>
            <a:r>
              <a:rPr sz="1600" b="0" i="0" u="none" strike="noStrike" cap="none" baseline="-25000" dirty="0">
                <a:solidFill>
                  <a:schemeClr val="tx2"/>
                </a:solidFill>
                <a:latin typeface="Trebuchet MS"/>
                <a:ea typeface="Calibri"/>
                <a:cs typeface="Calibri"/>
              </a:rPr>
              <a:t>HV</a:t>
            </a:r>
            <a:r>
              <a:rPr sz="1600" b="0" i="0" u="none" strike="noStrike" cap="none" dirty="0">
                <a:solidFill>
                  <a:schemeClr val="tx2"/>
                </a:solidFill>
                <a:latin typeface="Trebuchet MS"/>
                <a:ea typeface="Calibri"/>
                <a:cs typeface="Calibri"/>
              </a:rPr>
              <a:t> weight of HV</a:t>
            </a:r>
          </a:p>
          <a:p>
            <a:pPr marL="257175" marR="161448" lvl="0" indent="-257175" algn="just" rtl="0">
              <a:lnSpc>
                <a:spcPct val="107000"/>
              </a:lnSpc>
              <a:spcBef>
                <a:spcPts val="600"/>
              </a:spcBef>
              <a:spcAft>
                <a:spcPts val="0"/>
              </a:spcAft>
              <a:buClr>
                <a:srgbClr val="144194"/>
              </a:buClr>
              <a:buSzPts val="2000"/>
              <a:buFont typeface="Calibri"/>
              <a:buChar char="-"/>
              <a:defRPr/>
            </a:pPr>
            <a:r>
              <a:rPr sz="1600" b="0" i="0" u="none" strike="noStrike" cap="none" dirty="0">
                <a:solidFill>
                  <a:schemeClr val="tx2"/>
                </a:solidFill>
                <a:latin typeface="Trebuchet MS"/>
                <a:ea typeface="Calibri"/>
                <a:cs typeface="Calibri"/>
              </a:rPr>
              <a:t>W</a:t>
            </a:r>
            <a:r>
              <a:rPr sz="1600" b="0" i="0" u="none" strike="noStrike" cap="none" baseline="-25000" dirty="0">
                <a:solidFill>
                  <a:schemeClr val="tx2"/>
                </a:solidFill>
                <a:latin typeface="Trebuchet MS"/>
                <a:ea typeface="Calibri"/>
                <a:cs typeface="Calibri"/>
              </a:rPr>
              <a:t>EV</a:t>
            </a:r>
            <a:r>
              <a:rPr sz="1600" b="0" i="0" u="none" strike="noStrike" cap="none" dirty="0">
                <a:solidFill>
                  <a:schemeClr val="tx2"/>
                </a:solidFill>
                <a:latin typeface="Trebuchet MS"/>
                <a:ea typeface="Calibri"/>
                <a:cs typeface="Calibri"/>
              </a:rPr>
              <a:t> weight of EV</a:t>
            </a:r>
          </a:p>
          <a:p>
            <a:pPr marL="257175" marR="161448" lvl="0" indent="-257175" algn="just" rtl="0">
              <a:lnSpc>
                <a:spcPct val="107000"/>
              </a:lnSpc>
              <a:spcBef>
                <a:spcPts val="600"/>
              </a:spcBef>
              <a:spcAft>
                <a:spcPts val="0"/>
              </a:spcAft>
              <a:buClr>
                <a:srgbClr val="144194"/>
              </a:buClr>
              <a:buSzPts val="2000"/>
              <a:buFont typeface="Calibri"/>
              <a:buChar char="-"/>
              <a:defRPr/>
            </a:pPr>
            <a:r>
              <a:rPr sz="1600" b="0" i="0" u="none" strike="noStrike" cap="none" dirty="0">
                <a:solidFill>
                  <a:schemeClr val="tx2"/>
                </a:solidFill>
                <a:latin typeface="Trebuchet MS"/>
                <a:ea typeface="Calibri"/>
                <a:cs typeface="Calibri"/>
              </a:rPr>
              <a:t>W</a:t>
            </a:r>
            <a:r>
              <a:rPr sz="1600" b="0" i="0" u="none" strike="noStrike" cap="none" baseline="-25000" dirty="0">
                <a:solidFill>
                  <a:schemeClr val="tx2"/>
                </a:solidFill>
                <a:latin typeface="Trebuchet MS"/>
                <a:ea typeface="Calibri"/>
                <a:cs typeface="Calibri"/>
              </a:rPr>
              <a:t>V</a:t>
            </a:r>
            <a:r>
              <a:rPr sz="1600" b="0" i="0" u="none" strike="noStrike" cap="none" dirty="0">
                <a:solidFill>
                  <a:schemeClr val="tx2"/>
                </a:solidFill>
                <a:latin typeface="Trebuchet MS"/>
                <a:ea typeface="Calibri"/>
                <a:cs typeface="Calibri"/>
              </a:rPr>
              <a:t> weight of VV</a:t>
            </a:r>
          </a:p>
        </p:txBody>
      </p:sp>
      <p:sp>
        <p:nvSpPr>
          <p:cNvPr id="974866688" name="Google Shape;538;g354dfb781ae_1_264">
            <a:extLst>
              <a:ext uri="{FF2B5EF4-FFF2-40B4-BE49-F238E27FC236}">
                <a16:creationId xmlns:a16="http://schemas.microsoft.com/office/drawing/2014/main" id="{CA49A2ED-9044-AB5E-163F-CE98167D16B9}"/>
              </a:ext>
            </a:extLst>
          </p:cNvPr>
          <p:cNvSpPr/>
          <p:nvPr/>
        </p:nvSpPr>
        <p:spPr bwMode="auto">
          <a:xfrm>
            <a:off x="3473625" y="3862375"/>
            <a:ext cx="231300" cy="227400"/>
          </a:xfrm>
          <a:prstGeom prst="rightArrow">
            <a:avLst>
              <a:gd name="adj1" fmla="val 50000"/>
              <a:gd name="adj2" fmla="val 50000"/>
            </a:avLst>
          </a:prstGeom>
          <a:solidFill>
            <a:srgbClr val="9AC43E"/>
          </a:solidFill>
          <a:ln w="25400" cap="flat" cmpd="sng">
            <a:solidFill>
              <a:srgbClr val="7F7F7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defRPr/>
            </a:pPr>
            <a:endParaRPr sz="1600" b="0" i="0" u="none" strike="noStrike" cap="none">
              <a:solidFill>
                <a:schemeClr val="tx2"/>
              </a:solidFill>
              <a:latin typeface="Trebuchet MS"/>
              <a:ea typeface="Calibri"/>
              <a:cs typeface="Calibri"/>
            </a:endParaRPr>
          </a:p>
        </p:txBody>
      </p:sp>
      <p:sp>
        <p:nvSpPr>
          <p:cNvPr id="548801216" name="Google Shape;540;g354dfb781ae_1_264">
            <a:extLst>
              <a:ext uri="{FF2B5EF4-FFF2-40B4-BE49-F238E27FC236}">
                <a16:creationId xmlns:a16="http://schemas.microsoft.com/office/drawing/2014/main" id="{DF388AF0-DD7A-117E-E2BF-5EF76C8A5A3E}"/>
              </a:ext>
            </a:extLst>
          </p:cNvPr>
          <p:cNvSpPr/>
          <p:nvPr/>
        </p:nvSpPr>
        <p:spPr bwMode="auto">
          <a:xfrm>
            <a:off x="3473625" y="4234208"/>
            <a:ext cx="231300" cy="227400"/>
          </a:xfrm>
          <a:prstGeom prst="rightArrow">
            <a:avLst>
              <a:gd name="adj1" fmla="val 50000"/>
              <a:gd name="adj2" fmla="val 50000"/>
            </a:avLst>
          </a:prstGeom>
          <a:solidFill>
            <a:srgbClr val="9AC43E"/>
          </a:solidFill>
          <a:ln w="25400" cap="flat" cmpd="sng">
            <a:solidFill>
              <a:srgbClr val="7F7F7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defRPr/>
            </a:pPr>
            <a:endParaRPr sz="1600" b="0" i="0" u="none" strike="noStrike" cap="none">
              <a:solidFill>
                <a:schemeClr val="tx2"/>
              </a:solidFill>
              <a:latin typeface="Trebuchet MS"/>
              <a:ea typeface="Calibri"/>
              <a:cs typeface="Calibri"/>
            </a:endParaRPr>
          </a:p>
        </p:txBody>
      </p:sp>
      <p:sp>
        <p:nvSpPr>
          <p:cNvPr id="2060755876" name="Google Shape;541;g354dfb781ae_1_264">
            <a:extLst>
              <a:ext uri="{FF2B5EF4-FFF2-40B4-BE49-F238E27FC236}">
                <a16:creationId xmlns:a16="http://schemas.microsoft.com/office/drawing/2014/main" id="{220E97FC-B024-02E5-B1BA-50D762C98183}"/>
              </a:ext>
            </a:extLst>
          </p:cNvPr>
          <p:cNvSpPr txBox="1"/>
          <p:nvPr/>
        </p:nvSpPr>
        <p:spPr bwMode="auto">
          <a:xfrm>
            <a:off x="3846177" y="3806818"/>
            <a:ext cx="861300" cy="33851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defRPr/>
            </a:pPr>
            <a:r>
              <a:rPr sz="1600" b="0" i="0" u="none" strike="noStrike" cap="none" dirty="0">
                <a:solidFill>
                  <a:schemeClr val="tx2"/>
                </a:solidFill>
                <a:latin typeface="Trebuchet MS"/>
                <a:ea typeface="Calibri"/>
                <a:cs typeface="Calibri"/>
              </a:rPr>
              <a:t>0,25</a:t>
            </a:r>
          </a:p>
        </p:txBody>
      </p:sp>
      <p:sp>
        <p:nvSpPr>
          <p:cNvPr id="786849709" name="Google Shape;542;g354dfb781ae_1_264">
            <a:extLst>
              <a:ext uri="{FF2B5EF4-FFF2-40B4-BE49-F238E27FC236}">
                <a16:creationId xmlns:a16="http://schemas.microsoft.com/office/drawing/2014/main" id="{C33CC5C6-4AE4-A760-985F-291D10D3F1ED}"/>
              </a:ext>
            </a:extLst>
          </p:cNvPr>
          <p:cNvSpPr txBox="1"/>
          <p:nvPr/>
        </p:nvSpPr>
        <p:spPr bwMode="auto">
          <a:xfrm>
            <a:off x="3846177" y="4147808"/>
            <a:ext cx="861300" cy="33851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defRPr/>
            </a:pPr>
            <a:r>
              <a:rPr sz="1600" b="0" i="0" u="none" strike="noStrike" cap="none">
                <a:solidFill>
                  <a:schemeClr val="tx2"/>
                </a:solidFill>
                <a:latin typeface="Trebuchet MS"/>
                <a:ea typeface="Calibri"/>
                <a:cs typeface="Calibri"/>
              </a:rPr>
              <a:t>0,25</a:t>
            </a:r>
          </a:p>
        </p:txBody>
      </p:sp>
      <p:sp>
        <p:nvSpPr>
          <p:cNvPr id="275231051" name="Google Shape;544;g354dfb781ae_1_264">
            <a:extLst>
              <a:ext uri="{FF2B5EF4-FFF2-40B4-BE49-F238E27FC236}">
                <a16:creationId xmlns:a16="http://schemas.microsoft.com/office/drawing/2014/main" id="{A140341C-31B2-F845-A05D-FE4631123B43}"/>
              </a:ext>
            </a:extLst>
          </p:cNvPr>
          <p:cNvSpPr txBox="1"/>
          <p:nvPr/>
        </p:nvSpPr>
        <p:spPr bwMode="auto">
          <a:xfrm>
            <a:off x="5368465" y="4031509"/>
            <a:ext cx="2464500" cy="58473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defRPr/>
            </a:pPr>
            <a:r>
              <a:rPr sz="1600" b="0" i="0" u="none" strike="noStrike" cap="none" dirty="0">
                <a:solidFill>
                  <a:schemeClr val="tx2"/>
                </a:solidFill>
                <a:latin typeface="Trebuchet MS"/>
                <a:ea typeface="Calibri"/>
                <a:cs typeface="Calibri"/>
              </a:rPr>
              <a:t>RISK LEVEL = </a:t>
            </a:r>
            <a:r>
              <a:rPr sz="1600" b="1" i="0" u="none" strike="noStrike" cap="none" dirty="0">
                <a:solidFill>
                  <a:schemeClr val="tx2"/>
                </a:solidFill>
                <a:latin typeface="Trebuchet MS"/>
                <a:ea typeface="Calibri"/>
                <a:cs typeface="Calibri"/>
              </a:rPr>
              <a:t>0.</a:t>
            </a:r>
            <a:r>
              <a:rPr lang="en-GB" sz="1600" b="1" dirty="0">
                <a:solidFill>
                  <a:schemeClr val="tx2"/>
                </a:solidFill>
                <a:latin typeface="Trebuchet MS"/>
                <a:ea typeface="Calibri"/>
                <a:cs typeface="Calibri"/>
              </a:rPr>
              <a:t>53</a:t>
            </a:r>
            <a:endParaRPr sz="1600" b="0" i="0" u="none" strike="noStrike" cap="none" dirty="0">
              <a:solidFill>
                <a:schemeClr val="tx2"/>
              </a:solidFill>
              <a:latin typeface="Trebuchet MS"/>
              <a:ea typeface="Calibri"/>
              <a:cs typeface="Calibri"/>
            </a:endParaRPr>
          </a:p>
          <a:p>
            <a:pPr marL="0" marR="0" lvl="0" indent="0" algn="ctr" rtl="0">
              <a:lnSpc>
                <a:spcPct val="100000"/>
              </a:lnSpc>
              <a:spcBef>
                <a:spcPts val="0"/>
              </a:spcBef>
              <a:spcAft>
                <a:spcPts val="0"/>
              </a:spcAft>
              <a:buClr>
                <a:srgbClr val="000000"/>
              </a:buClr>
              <a:buSzPts val="2000"/>
              <a:buFont typeface="Arial"/>
              <a:buNone/>
              <a:defRPr/>
            </a:pPr>
            <a:r>
              <a:rPr lang="en-GB" sz="1600" b="1" dirty="0">
                <a:solidFill>
                  <a:schemeClr val="tx2"/>
                </a:solidFill>
                <a:latin typeface="Trebuchet MS"/>
                <a:ea typeface="Calibri"/>
                <a:cs typeface="Calibri"/>
              </a:rPr>
              <a:t>MODERATE</a:t>
            </a:r>
            <a:endParaRPr sz="1600" b="0" i="0" u="none" strike="noStrike" cap="none" dirty="0">
              <a:solidFill>
                <a:schemeClr val="tx2"/>
              </a:solidFill>
              <a:latin typeface="Trebuchet MS"/>
              <a:ea typeface="Calibri"/>
              <a:cs typeface="Calibri"/>
            </a:endParaRPr>
          </a:p>
        </p:txBody>
      </p:sp>
      <p:sp>
        <p:nvSpPr>
          <p:cNvPr id="463983427" name="Google Shape;545;g354dfb781ae_1_264">
            <a:extLst>
              <a:ext uri="{FF2B5EF4-FFF2-40B4-BE49-F238E27FC236}">
                <a16:creationId xmlns:a16="http://schemas.microsoft.com/office/drawing/2014/main" id="{348F89D9-69C9-381F-6783-1540ED458CE3}"/>
              </a:ext>
            </a:extLst>
          </p:cNvPr>
          <p:cNvSpPr/>
          <p:nvPr/>
        </p:nvSpPr>
        <p:spPr bwMode="auto">
          <a:xfrm rot="-5400000" flipH="1">
            <a:off x="6374111" y="3399395"/>
            <a:ext cx="606600" cy="299400"/>
          </a:xfrm>
          <a:prstGeom prst="rightArrow">
            <a:avLst>
              <a:gd name="adj1" fmla="val 50000"/>
              <a:gd name="adj2" fmla="val 50000"/>
            </a:avLst>
          </a:prstGeom>
          <a:solidFill>
            <a:srgbClr val="9AC43E"/>
          </a:solidFill>
          <a:ln w="25400" cap="flat" cmpd="sng">
            <a:solidFill>
              <a:srgbClr val="7F7F7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defRPr/>
            </a:pPr>
            <a:endParaRPr sz="1600" b="0" i="0" u="none" strike="noStrike" cap="none">
              <a:solidFill>
                <a:schemeClr val="tx2"/>
              </a:solidFill>
              <a:latin typeface="Trebuchet MS"/>
              <a:ea typeface="Calibri"/>
              <a:cs typeface="Calibri"/>
            </a:endParaRPr>
          </a:p>
        </p:txBody>
      </p:sp>
      <p:sp>
        <p:nvSpPr>
          <p:cNvPr id="1196561476" name="Google Shape;535;g354dfb781ae_1_264">
            <a:extLst>
              <a:ext uri="{FF2B5EF4-FFF2-40B4-BE49-F238E27FC236}">
                <a16:creationId xmlns:a16="http://schemas.microsoft.com/office/drawing/2014/main" id="{6DCAB6B5-6274-99F4-47F0-EFAF016E4B1B}"/>
              </a:ext>
            </a:extLst>
          </p:cNvPr>
          <p:cNvSpPr txBox="1"/>
          <p:nvPr/>
        </p:nvSpPr>
        <p:spPr bwMode="auto">
          <a:xfrm>
            <a:off x="4013792" y="617309"/>
            <a:ext cx="4460701" cy="995341"/>
          </a:xfrm>
          <a:prstGeom prst="rect">
            <a:avLst/>
          </a:prstGeom>
          <a:noFill/>
          <a:ln>
            <a:noFill/>
          </a:ln>
        </p:spPr>
        <p:txBody>
          <a:bodyPr spcFirstLastPara="1" wrap="square" lIns="91425" tIns="45700" rIns="91425" bIns="45700" anchor="b" anchorCtr="0">
            <a:noAutofit/>
          </a:bodyPr>
          <a:lstStyle/>
          <a:p>
            <a:pPr marL="0" marR="0" lvl="0" indent="0" algn="ctr" rtl="0">
              <a:lnSpc>
                <a:spcPct val="90000"/>
              </a:lnSpc>
              <a:spcBef>
                <a:spcPts val="0"/>
              </a:spcBef>
              <a:spcAft>
                <a:spcPts val="0"/>
              </a:spcAft>
              <a:buClr>
                <a:schemeClr val="dk1"/>
              </a:buClr>
              <a:buSzPts val="6000"/>
              <a:buFont typeface="Play"/>
              <a:buNone/>
              <a:defRPr/>
            </a:pPr>
            <a:r>
              <a:rPr lang="en-GB" sz="2000" b="1" i="0" u="none" strike="noStrike" cap="none" dirty="0">
                <a:solidFill>
                  <a:schemeClr val="tx2"/>
                </a:solidFill>
                <a:latin typeface="Trebuchet MS"/>
                <a:ea typeface="Calibri"/>
                <a:cs typeface="Calibri"/>
              </a:rPr>
              <a:t>Risk Category: Environment and biodiversity</a:t>
            </a:r>
            <a:r>
              <a:rPr lang="en-GB" sz="2000" b="1" dirty="0">
                <a:solidFill>
                  <a:schemeClr val="tx2"/>
                </a:solidFill>
                <a:latin typeface="Trebuchet MS"/>
                <a:ea typeface="Calibri"/>
                <a:cs typeface="Calibri"/>
              </a:rPr>
              <a:t> </a:t>
            </a:r>
            <a:r>
              <a:rPr lang="en-GB" sz="2000" b="1" i="0" u="none" strike="noStrike" cap="none" dirty="0">
                <a:solidFill>
                  <a:schemeClr val="tx2"/>
                </a:solidFill>
                <a:latin typeface="Trebuchet MS"/>
                <a:ea typeface="Calibri"/>
                <a:cs typeface="Calibri"/>
              </a:rPr>
              <a:t>(</a:t>
            </a:r>
            <a:r>
              <a:rPr lang="en-GB" sz="2000" b="1" dirty="0">
                <a:solidFill>
                  <a:schemeClr val="tx2"/>
                </a:solidFill>
                <a:latin typeface="Trebuchet MS"/>
                <a:ea typeface="Calibri"/>
                <a:cs typeface="Calibri"/>
              </a:rPr>
              <a:t>D7</a:t>
            </a:r>
            <a:r>
              <a:rPr lang="en-GB" sz="2000" b="1" i="0" u="none" strike="noStrike" cap="none" dirty="0">
                <a:solidFill>
                  <a:schemeClr val="tx2"/>
                </a:solidFill>
                <a:latin typeface="Trebuchet MS"/>
                <a:ea typeface="Calibri"/>
                <a:cs typeface="Calibri"/>
              </a:rPr>
              <a:t>)</a:t>
            </a:r>
            <a:endParaRPr dirty="0"/>
          </a:p>
          <a:p>
            <a:pPr marL="0" marR="0" lvl="0" indent="0" algn="ctr" rtl="0">
              <a:lnSpc>
                <a:spcPct val="90000"/>
              </a:lnSpc>
              <a:spcBef>
                <a:spcPts val="0"/>
              </a:spcBef>
              <a:spcAft>
                <a:spcPts val="0"/>
              </a:spcAft>
              <a:buClr>
                <a:schemeClr val="dk1"/>
              </a:buClr>
              <a:buSzPts val="6000"/>
              <a:buFont typeface="Play"/>
              <a:buNone/>
              <a:defRPr/>
            </a:pPr>
            <a:r>
              <a:rPr lang="en-GB" sz="2000" b="1" dirty="0">
                <a:solidFill>
                  <a:schemeClr val="tx2"/>
                </a:solidFill>
                <a:latin typeface="Trebuchet MS"/>
                <a:ea typeface="Calibri"/>
                <a:cs typeface="Calibri"/>
              </a:rPr>
              <a:t>Exposure: Damage risk for street trees (D7.3)</a:t>
            </a:r>
            <a:endParaRPr sz="2000" b="1" i="0" u="none" strike="noStrike" cap="none" dirty="0">
              <a:solidFill>
                <a:schemeClr val="tx2"/>
              </a:solidFill>
              <a:latin typeface="Trebuchet MS"/>
              <a:ea typeface="Calibri"/>
              <a:cs typeface="Calibri"/>
            </a:endParaRPr>
          </a:p>
        </p:txBody>
      </p:sp>
      <p:sp>
        <p:nvSpPr>
          <p:cNvPr id="2070321407" name="Rectángulo 21">
            <a:extLst>
              <a:ext uri="{FF2B5EF4-FFF2-40B4-BE49-F238E27FC236}">
                <a16:creationId xmlns:a16="http://schemas.microsoft.com/office/drawing/2014/main" id="{CCCAAECB-5FCE-76F0-1D10-A358C1391FC5}"/>
              </a:ext>
            </a:extLst>
          </p:cNvPr>
          <p:cNvSpPr/>
          <p:nvPr/>
        </p:nvSpPr>
        <p:spPr bwMode="auto">
          <a:xfrm>
            <a:off x="4013794" y="416936"/>
            <a:ext cx="4460700" cy="1312830"/>
          </a:xfrm>
          <a:prstGeom prst="rect">
            <a:avLst/>
          </a:prstGeom>
          <a:no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GB" sz="1100">
              <a:solidFill>
                <a:schemeClr val="tx2"/>
              </a:solidFill>
              <a:latin typeface="Trebuchet MS"/>
            </a:endParaRPr>
          </a:p>
        </p:txBody>
      </p:sp>
      <p:sp>
        <p:nvSpPr>
          <p:cNvPr id="2" name="Google Shape;538;g354dfb781ae_1_264">
            <a:extLst>
              <a:ext uri="{FF2B5EF4-FFF2-40B4-BE49-F238E27FC236}">
                <a16:creationId xmlns:a16="http://schemas.microsoft.com/office/drawing/2014/main" id="{6928C0F9-CC88-1CC8-3AD1-56DEA29229BC}"/>
              </a:ext>
            </a:extLst>
          </p:cNvPr>
          <p:cNvSpPr/>
          <p:nvPr/>
        </p:nvSpPr>
        <p:spPr bwMode="auto">
          <a:xfrm>
            <a:off x="3473625" y="3499552"/>
            <a:ext cx="231300" cy="227400"/>
          </a:xfrm>
          <a:prstGeom prst="rightArrow">
            <a:avLst>
              <a:gd name="adj1" fmla="val 50000"/>
              <a:gd name="adj2" fmla="val 50000"/>
            </a:avLst>
          </a:prstGeom>
          <a:solidFill>
            <a:srgbClr val="9AC43E"/>
          </a:solidFill>
          <a:ln w="25400" cap="flat" cmpd="sng">
            <a:solidFill>
              <a:srgbClr val="7F7F7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defRPr/>
            </a:pPr>
            <a:endParaRPr sz="1600" b="0" i="0" u="none" strike="noStrike" cap="none">
              <a:solidFill>
                <a:schemeClr val="tx2"/>
              </a:solidFill>
              <a:latin typeface="Trebuchet MS"/>
              <a:ea typeface="Calibri"/>
              <a:cs typeface="Calibri"/>
            </a:endParaRPr>
          </a:p>
        </p:txBody>
      </p:sp>
      <p:sp>
        <p:nvSpPr>
          <p:cNvPr id="3" name="Google Shape;541;g354dfb781ae_1_264">
            <a:extLst>
              <a:ext uri="{FF2B5EF4-FFF2-40B4-BE49-F238E27FC236}">
                <a16:creationId xmlns:a16="http://schemas.microsoft.com/office/drawing/2014/main" id="{427DF48B-B05B-91E6-7AC7-A13BE9C4E320}"/>
              </a:ext>
            </a:extLst>
          </p:cNvPr>
          <p:cNvSpPr txBox="1"/>
          <p:nvPr/>
        </p:nvSpPr>
        <p:spPr bwMode="auto">
          <a:xfrm>
            <a:off x="3846177" y="3443995"/>
            <a:ext cx="861300" cy="33851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defRPr/>
            </a:pPr>
            <a:r>
              <a:rPr sz="1600" b="0" i="0" u="none" strike="noStrike" cap="none" dirty="0">
                <a:solidFill>
                  <a:schemeClr val="tx2"/>
                </a:solidFill>
                <a:latin typeface="Trebuchet MS"/>
                <a:ea typeface="Calibri"/>
                <a:cs typeface="Calibri"/>
              </a:rPr>
              <a:t>0,</a:t>
            </a:r>
            <a:r>
              <a:rPr lang="en-GB" sz="1600" b="0" i="0" u="none" strike="noStrike" cap="none" dirty="0">
                <a:solidFill>
                  <a:schemeClr val="tx2"/>
                </a:solidFill>
                <a:latin typeface="Trebuchet MS"/>
                <a:ea typeface="Calibri"/>
                <a:cs typeface="Calibri"/>
              </a:rPr>
              <a:t>5</a:t>
            </a:r>
            <a:endParaRPr sz="1600" b="0" i="0" u="none" strike="noStrike" cap="none" dirty="0">
              <a:solidFill>
                <a:schemeClr val="tx2"/>
              </a:solidFill>
              <a:latin typeface="Trebuchet MS"/>
              <a:ea typeface="Calibri"/>
              <a:cs typeface="Calibri"/>
            </a:endParaRPr>
          </a:p>
        </p:txBody>
      </p:sp>
    </p:spTree>
    <p:extLst>
      <p:ext uri="{BB962C8B-B14F-4D97-AF65-F5344CB8AC3E}">
        <p14:creationId xmlns:p14="http://schemas.microsoft.com/office/powerpoint/2010/main" val="3686628376"/>
      </p:ext>
    </p:extLst>
  </p:cSld>
  <p:clrMapOvr>
    <a:masterClrMapping/>
  </p:clrMapOvr>
</p:sld>
</file>

<file path=ppt/theme/theme1.xml><?xml version="1.0" encoding="utf-8"?>
<a:theme xmlns:a="http://schemas.openxmlformats.org/drawingml/2006/main" name="1_CentralEurope_iService">
  <a:themeElements>
    <a:clrScheme name="CENTRAL EUROPE 21/27">
      <a:dk1>
        <a:srgbClr val="000000"/>
      </a:dk1>
      <a:lt1>
        <a:srgbClr val="FFFFFF"/>
      </a:lt1>
      <a:dk2>
        <a:srgbClr val="0C0C0C"/>
      </a:dk2>
      <a:lt2>
        <a:srgbClr val="708792"/>
      </a:lt2>
      <a:accent1>
        <a:srgbClr val="90ABB1"/>
      </a:accent1>
      <a:accent2>
        <a:srgbClr val="C8D3D8"/>
      </a:accent2>
      <a:accent3>
        <a:srgbClr val="18BAA8"/>
      </a:accent3>
      <a:accent4>
        <a:srgbClr val="9ACA3C"/>
      </a:accent4>
      <a:accent5>
        <a:srgbClr val="F68A42"/>
      </a:accent5>
      <a:accent6>
        <a:srgbClr val="0E6EB6"/>
      </a:accent6>
      <a:hlink>
        <a:srgbClr val="708792"/>
      </a:hlink>
      <a:folHlink>
        <a:srgbClr val="708792"/>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BCA5A51514123F41B2B0CBE380212B15" ma:contentTypeVersion="13" ma:contentTypeDescription="Stvaranje novog dokumenta." ma:contentTypeScope="" ma:versionID="71baad816a80969dd3f0689b3e543dda">
  <xsd:schema xmlns:xsd="http://www.w3.org/2001/XMLSchema" xmlns:xs="http://www.w3.org/2001/XMLSchema" xmlns:p="http://schemas.microsoft.com/office/2006/metadata/properties" xmlns:ns2="3afd9d58-88a6-43ac-a57f-6f46d222935b" xmlns:ns3="c4542c7d-7b1a-4afc-909d-b8127a4ae4de" targetNamespace="http://schemas.microsoft.com/office/2006/metadata/properties" ma:root="true" ma:fieldsID="5d8fc41cc44e861d546dd9ddba07f6d7" ns2:_="" ns3:_="">
    <xsd:import namespace="3afd9d58-88a6-43ac-a57f-6f46d222935b"/>
    <xsd:import namespace="c4542c7d-7b1a-4afc-909d-b8127a4ae4d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BillingMetadata"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afd9d58-88a6-43ac-a57f-6f46d222935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Oznake slika" ma:readOnly="false" ma:fieldId="{5cf76f15-5ced-4ddc-b409-7134ff3c332f}" ma:taxonomyMulti="true" ma:sspId="c65529b3-693a-41aa-b0bf-d4da65b63672"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4542c7d-7b1a-4afc-909d-b8127a4ae4d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2ecf02e5-0238-4d22-85dc-2a8a6061e0e5}" ma:internalName="TaxCatchAll" ma:showField="CatchAllData" ma:web="c4542c7d-7b1a-4afc-909d-b8127a4ae4d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Vrsta sadržaja"/>
        <xsd:element ref="dc:title" minOccurs="0" maxOccurs="1" ma:index="4" ma:displayName="Naslov"/>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c4542c7d-7b1a-4afc-909d-b8127a4ae4de" xsi:nil="true"/>
    <lcf76f155ced4ddcb4097134ff3c332f xmlns="3afd9d58-88a6-43ac-a57f-6f46d222935b">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3F38256-534B-43AA-BAE0-6BABEBC7C33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afd9d58-88a6-43ac-a57f-6f46d222935b"/>
    <ds:schemaRef ds:uri="c4542c7d-7b1a-4afc-909d-b8127a4ae4d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D22720F-A2C9-4E16-8738-37C219DFCDE4}">
  <ds:schemaRefs>
    <ds:schemaRef ds:uri="http://schemas.microsoft.com/office/2006/metadata/properties"/>
    <ds:schemaRef ds:uri="http://schemas.microsoft.com/office/infopath/2007/PartnerControls"/>
    <ds:schemaRef ds:uri="c4542c7d-7b1a-4afc-909d-b8127a4ae4de"/>
    <ds:schemaRef ds:uri="3afd9d58-88a6-43ac-a57f-6f46d222935b"/>
  </ds:schemaRefs>
</ds:datastoreItem>
</file>

<file path=customXml/itemProps3.xml><?xml version="1.0" encoding="utf-8"?>
<ds:datastoreItem xmlns:ds="http://schemas.openxmlformats.org/officeDocument/2006/customXml" ds:itemID="{13E9CB3A-0A0F-4563-B27D-BA7DF16A364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10837</TotalTime>
  <Words>1679</Words>
  <Application>Microsoft Office PowerPoint</Application>
  <PresentationFormat>On-screen Show (16:9)</PresentationFormat>
  <Paragraphs>304</Paragraphs>
  <Slides>29</Slides>
  <Notes>29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29</vt:i4>
      </vt:variant>
    </vt:vector>
  </HeadingPairs>
  <TitlesOfParts>
    <vt:vector size="37" baseType="lpstr">
      <vt:lpstr>Trebuchet MS</vt:lpstr>
      <vt:lpstr>Montserrat</vt:lpstr>
      <vt:lpstr>Play</vt:lpstr>
      <vt:lpstr>Calibri</vt:lpstr>
      <vt:lpstr>Arial</vt:lpstr>
      <vt:lpstr>Noto Sans Symbols</vt:lpstr>
      <vt:lpstr>Cambria Math</vt:lpstr>
      <vt:lpstr>1_CentralEurope_iService</vt:lpstr>
      <vt:lpstr>PowerPoint Presentation</vt:lpstr>
      <vt:lpstr>DROUGHT</vt:lpstr>
      <vt:lpstr>TYPES OF DROUGHT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OVERALL VULNERABILITY</vt:lpstr>
      <vt:lpstr>OVERALL VULNERABILITY</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Claudio Capitanio</dc:creator>
  <cp:lastModifiedBy>Ivona Prar</cp:lastModifiedBy>
  <cp:revision>9</cp:revision>
  <dcterms:created xsi:type="dcterms:W3CDTF">2025-03-18T17:43:02Z</dcterms:created>
  <dcterms:modified xsi:type="dcterms:W3CDTF">2025-11-12T08:19:18Z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0x010100BCA5A51514123F41B2B0CBE380212B15</vt:lpwstr>
  </property>
  <property fmtid="{D5CDD505-2E9C-101B-9397-08002B2CF9AE}" pid="3" name="MediaServiceImageTags">
    <vt:lpwstr/>
  </property>
</Properties>
</file>