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15"/>
  </p:notesMasterIdLst>
  <p:sldIdLst>
    <p:sldId id="256" r:id="rId2"/>
    <p:sldId id="257" r:id="rId3"/>
    <p:sldId id="485" r:id="rId4"/>
    <p:sldId id="259" r:id="rId5"/>
    <p:sldId id="261" r:id="rId6"/>
    <p:sldId id="487" r:id="rId7"/>
    <p:sldId id="488" r:id="rId8"/>
    <p:sldId id="330" r:id="rId9"/>
    <p:sldId id="331" r:id="rId10"/>
    <p:sldId id="362" r:id="rId11"/>
    <p:sldId id="365" r:id="rId12"/>
    <p:sldId id="366" r:id="rId13"/>
    <p:sldId id="368" r:id="rId1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extLst>
    <p:ext uri="{EFAFB233-063F-42B5-8137-9DF3F51BA10A}">
      <p15:sldGuideLst xmlns:p15="http://schemas.microsoft.com/office/powerpoint/2012/main">
        <p15:guide id="1" pos="5465" userDrawn="1">
          <p15:clr>
            <a:srgbClr val="A4A3A4"/>
          </p15:clr>
        </p15:guide>
        <p15:guide id="2" pos="2880">
          <p15:clr>
            <a:srgbClr val="A4A3A4"/>
          </p15:clr>
        </p15:guide>
        <p15:guide id="3" pos="360" userDrawn="1">
          <p15:clr>
            <a:srgbClr val="A4A3A4"/>
          </p15:clr>
        </p15:guide>
        <p15:guide id="4" pos="3168" userDrawn="1">
          <p15:clr>
            <a:srgbClr val="A4A3A4"/>
          </p15:clr>
        </p15:guide>
        <p15:guide id="5" pos="96" userDrawn="1">
          <p15:clr>
            <a:srgbClr val="A4A3A4"/>
          </p15:clr>
        </p15:guide>
        <p15:guide id="6" orient="horz" pos="16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20CD8C8-5022-F28A-862C-B1C8D3B2F691}" name="Maurizia  Pignatelli" initials="MP" userId="S::maurizia.pignatelli@polito.it::f75a4ac5-ed6c-4b27-9b6f-5df23bf7ac6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URIZIA PIGNATELLI" initials="MP" lastIdx="2" clrIdx="0">
    <p:extLst>
      <p:ext uri="{19B8F6BF-5375-455C-9EA6-DF929625EA0E}">
        <p15:presenceInfo xmlns:p15="http://schemas.microsoft.com/office/powerpoint/2012/main" userId="MAURIZIA PIGNATELL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CA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A09E89-53ED-4267-B494-0729E9E000D1}" v="73" dt="2026-01-15T14:03:38.364"/>
    <p1510:client id="{95B332E3-AAD0-4589-8B44-EAC0832AF44F}" v="278" dt="2026-01-14T16:19:22.0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201" autoAdjust="0"/>
  </p:normalViewPr>
  <p:slideViewPr>
    <p:cSldViewPr snapToGrid="0">
      <p:cViewPr varScale="1">
        <p:scale>
          <a:sx n="105" d="100"/>
          <a:sy n="105" d="100"/>
        </p:scale>
        <p:origin x="730" y="62"/>
      </p:cViewPr>
      <p:guideLst>
        <p:guide pos="5465"/>
        <p:guide pos="2880"/>
        <p:guide pos="360"/>
        <p:guide pos="3168"/>
        <p:guide pos="96"/>
        <p:guide orient="horz" pos="164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microsoft.com/office/2018/10/relationships/authors" Target="authors.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hon Ricardo  Escorcia Hernandez" userId="326f76ed-8ed6-42b9-9ed5-e054f9cd8e7c" providerId="ADAL" clId="{32BAF815-321C-4D14-9C5F-C8CA747EE77A}"/>
    <pc:docChg chg="undo redo custSel addSld delSld modSld sldOrd">
      <pc:chgData name="Jhon Ricardo  Escorcia Hernandez" userId="326f76ed-8ed6-42b9-9ed5-e054f9cd8e7c" providerId="ADAL" clId="{32BAF815-321C-4D14-9C5F-C8CA747EE77A}" dt="2026-01-15T16:01:34.870" v="17125" actId="20577"/>
      <pc:docMkLst>
        <pc:docMk/>
      </pc:docMkLst>
      <pc:sldChg chg="modSp mod">
        <pc:chgData name="Jhon Ricardo  Escorcia Hernandez" userId="326f76ed-8ed6-42b9-9ed5-e054f9cd8e7c" providerId="ADAL" clId="{32BAF815-321C-4D14-9C5F-C8CA747EE77A}" dt="2026-01-14T18:08:57.035" v="15627" actId="6549"/>
        <pc:sldMkLst>
          <pc:docMk/>
          <pc:sldMk cId="0" sldId="256"/>
        </pc:sldMkLst>
        <pc:spChg chg="mod">
          <ac:chgData name="Jhon Ricardo  Escorcia Hernandez" userId="326f76ed-8ed6-42b9-9ed5-e054f9cd8e7c" providerId="ADAL" clId="{32BAF815-321C-4D14-9C5F-C8CA747EE77A}" dt="2026-01-14T18:08:36.741" v="15572" actId="20577"/>
          <ac:spMkLst>
            <pc:docMk/>
            <pc:sldMk cId="0" sldId="256"/>
            <ac:spMk id="918099922" creationId="{00000000-0000-0000-0000-000000000000}"/>
          </ac:spMkLst>
        </pc:spChg>
        <pc:spChg chg="mod">
          <ac:chgData name="Jhon Ricardo  Escorcia Hernandez" userId="326f76ed-8ed6-42b9-9ed5-e054f9cd8e7c" providerId="ADAL" clId="{32BAF815-321C-4D14-9C5F-C8CA747EE77A}" dt="2026-01-14T18:08:57.035" v="15627" actId="6549"/>
          <ac:spMkLst>
            <pc:docMk/>
            <pc:sldMk cId="0" sldId="256"/>
            <ac:spMk id="1894429455" creationId="{00000000-0000-0000-0000-000000000000}"/>
          </ac:spMkLst>
        </pc:spChg>
      </pc:sldChg>
      <pc:sldChg chg="modSp mod">
        <pc:chgData name="Jhon Ricardo  Escorcia Hernandez" userId="326f76ed-8ed6-42b9-9ed5-e054f9cd8e7c" providerId="ADAL" clId="{32BAF815-321C-4D14-9C5F-C8CA747EE77A}" dt="2026-01-14T18:10:27.387" v="15658" actId="20577"/>
        <pc:sldMkLst>
          <pc:docMk/>
          <pc:sldMk cId="0" sldId="257"/>
        </pc:sldMkLst>
        <pc:spChg chg="mod">
          <ac:chgData name="Jhon Ricardo  Escorcia Hernandez" userId="326f76ed-8ed6-42b9-9ed5-e054f9cd8e7c" providerId="ADAL" clId="{32BAF815-321C-4D14-9C5F-C8CA747EE77A}" dt="2026-01-14T18:10:17.850" v="15646" actId="20577"/>
          <ac:spMkLst>
            <pc:docMk/>
            <pc:sldMk cId="0" sldId="257"/>
            <ac:spMk id="873676180" creationId="{00000000-0000-0000-0000-000000000000}"/>
          </ac:spMkLst>
        </pc:spChg>
        <pc:spChg chg="mod">
          <ac:chgData name="Jhon Ricardo  Escorcia Hernandez" userId="326f76ed-8ed6-42b9-9ed5-e054f9cd8e7c" providerId="ADAL" clId="{32BAF815-321C-4D14-9C5F-C8CA747EE77A}" dt="2026-01-14T18:10:27.387" v="15658" actId="20577"/>
          <ac:spMkLst>
            <pc:docMk/>
            <pc:sldMk cId="0" sldId="257"/>
            <ac:spMk id="1834992295" creationId="{00000000-0000-0000-0000-000000000000}"/>
          </ac:spMkLst>
        </pc:spChg>
      </pc:sldChg>
      <pc:sldChg chg="modSp mod">
        <pc:chgData name="Jhon Ricardo  Escorcia Hernandez" userId="326f76ed-8ed6-42b9-9ed5-e054f9cd8e7c" providerId="ADAL" clId="{32BAF815-321C-4D14-9C5F-C8CA747EE77A}" dt="2026-01-14T18:14:10.855" v="15760" actId="20577"/>
        <pc:sldMkLst>
          <pc:docMk/>
          <pc:sldMk cId="0" sldId="261"/>
        </pc:sldMkLst>
        <pc:spChg chg="mod">
          <ac:chgData name="Jhon Ricardo  Escorcia Hernandez" userId="326f76ed-8ed6-42b9-9ed5-e054f9cd8e7c" providerId="ADAL" clId="{32BAF815-321C-4D14-9C5F-C8CA747EE77A}" dt="2026-01-13T16:49:16.237" v="13435"/>
          <ac:spMkLst>
            <pc:docMk/>
            <pc:sldMk cId="0" sldId="261"/>
            <ac:spMk id="164" creationId="{00000000-0000-0000-0000-000000000000}"/>
          </ac:spMkLst>
        </pc:spChg>
        <pc:spChg chg="mod">
          <ac:chgData name="Jhon Ricardo  Escorcia Hernandez" userId="326f76ed-8ed6-42b9-9ed5-e054f9cd8e7c" providerId="ADAL" clId="{32BAF815-321C-4D14-9C5F-C8CA747EE77A}" dt="2026-01-13T16:49:16.237" v="13435"/>
          <ac:spMkLst>
            <pc:docMk/>
            <pc:sldMk cId="0" sldId="261"/>
            <ac:spMk id="165" creationId="{00000000-0000-0000-0000-000000000000}"/>
          </ac:spMkLst>
        </pc:spChg>
        <pc:spChg chg="mod">
          <ac:chgData name="Jhon Ricardo  Escorcia Hernandez" userId="326f76ed-8ed6-42b9-9ed5-e054f9cd8e7c" providerId="ADAL" clId="{32BAF815-321C-4D14-9C5F-C8CA747EE77A}" dt="2026-01-13T16:49:16.237" v="13435"/>
          <ac:spMkLst>
            <pc:docMk/>
            <pc:sldMk cId="0" sldId="261"/>
            <ac:spMk id="167" creationId="{00000000-0000-0000-0000-000000000000}"/>
          </ac:spMkLst>
        </pc:spChg>
        <pc:spChg chg="mod">
          <ac:chgData name="Jhon Ricardo  Escorcia Hernandez" userId="326f76ed-8ed6-42b9-9ed5-e054f9cd8e7c" providerId="ADAL" clId="{32BAF815-321C-4D14-9C5F-C8CA747EE77A}" dt="2026-01-13T16:49:16.237" v="13435"/>
          <ac:spMkLst>
            <pc:docMk/>
            <pc:sldMk cId="0" sldId="261"/>
            <ac:spMk id="168" creationId="{00000000-0000-0000-0000-000000000000}"/>
          </ac:spMkLst>
        </pc:spChg>
        <pc:spChg chg="mod">
          <ac:chgData name="Jhon Ricardo  Escorcia Hernandez" userId="326f76ed-8ed6-42b9-9ed5-e054f9cd8e7c" providerId="ADAL" clId="{32BAF815-321C-4D14-9C5F-C8CA747EE77A}" dt="2026-01-13T16:49:16.237" v="13435"/>
          <ac:spMkLst>
            <pc:docMk/>
            <pc:sldMk cId="0" sldId="261"/>
            <ac:spMk id="169" creationId="{00000000-0000-0000-0000-000000000000}"/>
          </ac:spMkLst>
        </pc:spChg>
        <pc:spChg chg="mod">
          <ac:chgData name="Jhon Ricardo  Escorcia Hernandez" userId="326f76ed-8ed6-42b9-9ed5-e054f9cd8e7c" providerId="ADAL" clId="{32BAF815-321C-4D14-9C5F-C8CA747EE77A}" dt="2026-01-14T18:14:03.339" v="15751" actId="403"/>
          <ac:spMkLst>
            <pc:docMk/>
            <pc:sldMk cId="0" sldId="261"/>
            <ac:spMk id="170" creationId="{00000000-0000-0000-0000-000000000000}"/>
          </ac:spMkLst>
        </pc:spChg>
        <pc:spChg chg="mod">
          <ac:chgData name="Jhon Ricardo  Escorcia Hernandez" userId="326f76ed-8ed6-42b9-9ed5-e054f9cd8e7c" providerId="ADAL" clId="{32BAF815-321C-4D14-9C5F-C8CA747EE77A}" dt="2026-01-13T16:49:16.237" v="13435"/>
          <ac:spMkLst>
            <pc:docMk/>
            <pc:sldMk cId="0" sldId="261"/>
            <ac:spMk id="171" creationId="{00000000-0000-0000-0000-000000000000}"/>
          </ac:spMkLst>
        </pc:spChg>
        <pc:spChg chg="mod">
          <ac:chgData name="Jhon Ricardo  Escorcia Hernandez" userId="326f76ed-8ed6-42b9-9ed5-e054f9cd8e7c" providerId="ADAL" clId="{32BAF815-321C-4D14-9C5F-C8CA747EE77A}" dt="2026-01-14T18:14:10.855" v="15760" actId="20577"/>
          <ac:spMkLst>
            <pc:docMk/>
            <pc:sldMk cId="0" sldId="261"/>
            <ac:spMk id="172" creationId="{00000000-0000-0000-0000-000000000000}"/>
          </ac:spMkLst>
        </pc:spChg>
        <pc:spChg chg="mod">
          <ac:chgData name="Jhon Ricardo  Escorcia Hernandez" userId="326f76ed-8ed6-42b9-9ed5-e054f9cd8e7c" providerId="ADAL" clId="{32BAF815-321C-4D14-9C5F-C8CA747EE77A}" dt="2026-01-13T16:49:16.237" v="13435"/>
          <ac:spMkLst>
            <pc:docMk/>
            <pc:sldMk cId="0" sldId="261"/>
            <ac:spMk id="173" creationId="{00000000-0000-0000-0000-000000000000}"/>
          </ac:spMkLst>
        </pc:spChg>
        <pc:spChg chg="mod">
          <ac:chgData name="Jhon Ricardo  Escorcia Hernandez" userId="326f76ed-8ed6-42b9-9ed5-e054f9cd8e7c" providerId="ADAL" clId="{32BAF815-321C-4D14-9C5F-C8CA747EE77A}" dt="2026-01-14T18:13:31.770" v="15726" actId="20577"/>
          <ac:spMkLst>
            <pc:docMk/>
            <pc:sldMk cId="0" sldId="261"/>
            <ac:spMk id="920991743" creationId="{00000000-0000-0000-0000-000000000000}"/>
          </ac:spMkLst>
        </pc:spChg>
        <pc:spChg chg="mod">
          <ac:chgData name="Jhon Ricardo  Escorcia Hernandez" userId="326f76ed-8ed6-42b9-9ed5-e054f9cd8e7c" providerId="ADAL" clId="{32BAF815-321C-4D14-9C5F-C8CA747EE77A}" dt="2026-01-14T16:15:36.786" v="15524" actId="20577"/>
          <ac:spMkLst>
            <pc:docMk/>
            <pc:sldMk cId="0" sldId="261"/>
            <ac:spMk id="1992018208" creationId="{00000000-0000-0000-0000-000000000000}"/>
          </ac:spMkLst>
        </pc:spChg>
        <pc:grpChg chg="mod">
          <ac:chgData name="Jhon Ricardo  Escorcia Hernandez" userId="326f76ed-8ed6-42b9-9ed5-e054f9cd8e7c" providerId="ADAL" clId="{32BAF815-321C-4D14-9C5F-C8CA747EE77A}" dt="2026-01-13T16:49:16.237" v="13435"/>
          <ac:grpSpMkLst>
            <pc:docMk/>
            <pc:sldMk cId="0" sldId="261"/>
            <ac:grpSpMk id="1573945283" creationId="{00000000-0000-0000-0000-000000000000}"/>
          </ac:grpSpMkLst>
        </pc:grpChg>
      </pc:sldChg>
      <pc:sldChg chg="addSp delSp modSp mod">
        <pc:chgData name="Jhon Ricardo  Escorcia Hernandez" userId="326f76ed-8ed6-42b9-9ed5-e054f9cd8e7c" providerId="ADAL" clId="{32BAF815-321C-4D14-9C5F-C8CA747EE77A}" dt="2026-01-15T14:01:52.829" v="16475" actId="1076"/>
        <pc:sldMkLst>
          <pc:docMk/>
          <pc:sldMk cId="0" sldId="330"/>
        </pc:sldMkLst>
        <pc:spChg chg="add del">
          <ac:chgData name="Jhon Ricardo  Escorcia Hernandez" userId="326f76ed-8ed6-42b9-9ed5-e054f9cd8e7c" providerId="ADAL" clId="{32BAF815-321C-4D14-9C5F-C8CA747EE77A}" dt="2026-01-15T12:20:49.295" v="15962" actId="22"/>
          <ac:spMkLst>
            <pc:docMk/>
            <pc:sldMk cId="0" sldId="330"/>
            <ac:spMk id="3" creationId="{42C73699-1827-CFED-2F56-E53F866FD42A}"/>
          </ac:spMkLst>
        </pc:spChg>
        <pc:spChg chg="mod">
          <ac:chgData name="Jhon Ricardo  Escorcia Hernandez" userId="326f76ed-8ed6-42b9-9ed5-e054f9cd8e7c" providerId="ADAL" clId="{32BAF815-321C-4D14-9C5F-C8CA747EE77A}" dt="2026-01-15T12:59:26.111" v="16187" actId="27636"/>
          <ac:spMkLst>
            <pc:docMk/>
            <pc:sldMk cId="0" sldId="330"/>
            <ac:spMk id="202" creationId="{00000000-0000-0000-0000-000000000000}"/>
          </ac:spMkLst>
        </pc:spChg>
        <pc:spChg chg="mod">
          <ac:chgData name="Jhon Ricardo  Escorcia Hernandez" userId="326f76ed-8ed6-42b9-9ed5-e054f9cd8e7c" providerId="ADAL" clId="{32BAF815-321C-4D14-9C5F-C8CA747EE77A}" dt="2026-01-15T12:54:20.746" v="16163" actId="20577"/>
          <ac:spMkLst>
            <pc:docMk/>
            <pc:sldMk cId="0" sldId="330"/>
            <ac:spMk id="204" creationId="{00000000-0000-0000-0000-000000000000}"/>
          </ac:spMkLst>
        </pc:spChg>
        <pc:picChg chg="del">
          <ac:chgData name="Jhon Ricardo  Escorcia Hernandez" userId="326f76ed-8ed6-42b9-9ed5-e054f9cd8e7c" providerId="ADAL" clId="{32BAF815-321C-4D14-9C5F-C8CA747EE77A}" dt="2026-01-14T12:28:33.344" v="13694" actId="478"/>
          <ac:picMkLst>
            <pc:docMk/>
            <pc:sldMk cId="0" sldId="330"/>
            <ac:picMk id="2" creationId="{00000000-0000-0000-0000-000000000000}"/>
          </ac:picMkLst>
        </pc:picChg>
        <pc:picChg chg="add del mod modCrop">
          <ac:chgData name="Jhon Ricardo  Escorcia Hernandez" userId="326f76ed-8ed6-42b9-9ed5-e054f9cd8e7c" providerId="ADAL" clId="{32BAF815-321C-4D14-9C5F-C8CA747EE77A}" dt="2026-01-15T12:20:46.888" v="15960" actId="478"/>
          <ac:picMkLst>
            <pc:docMk/>
            <pc:sldMk cId="0" sldId="330"/>
            <ac:picMk id="4" creationId="{29584CCB-64C3-D86B-3897-7E0CD653D07F}"/>
          </ac:picMkLst>
        </pc:picChg>
        <pc:picChg chg="add del mod">
          <ac:chgData name="Jhon Ricardo  Escorcia Hernandez" userId="326f76ed-8ed6-42b9-9ed5-e054f9cd8e7c" providerId="ADAL" clId="{32BAF815-321C-4D14-9C5F-C8CA747EE77A}" dt="2026-01-15T12:37:10.177" v="16107" actId="21"/>
          <ac:picMkLst>
            <pc:docMk/>
            <pc:sldMk cId="0" sldId="330"/>
            <ac:picMk id="6" creationId="{64EF6C44-B362-E8BE-D453-92A48057E2BB}"/>
          </ac:picMkLst>
        </pc:picChg>
        <pc:picChg chg="add mod">
          <ac:chgData name="Jhon Ricardo  Escorcia Hernandez" userId="326f76ed-8ed6-42b9-9ed5-e054f9cd8e7c" providerId="ADAL" clId="{32BAF815-321C-4D14-9C5F-C8CA747EE77A}" dt="2026-01-15T14:01:52.829" v="16475" actId="1076"/>
          <ac:picMkLst>
            <pc:docMk/>
            <pc:sldMk cId="0" sldId="330"/>
            <ac:picMk id="1026" creationId="{625B87D0-6346-1534-5384-F037D092A8D8}"/>
          </ac:picMkLst>
        </pc:picChg>
      </pc:sldChg>
      <pc:sldChg chg="addSp delSp modSp mod">
        <pc:chgData name="Jhon Ricardo  Escorcia Hernandez" userId="326f76ed-8ed6-42b9-9ed5-e054f9cd8e7c" providerId="ADAL" clId="{32BAF815-321C-4D14-9C5F-C8CA747EE77A}" dt="2026-01-15T14:02:12.919" v="16483" actId="1076"/>
        <pc:sldMkLst>
          <pc:docMk/>
          <pc:sldMk cId="0" sldId="331"/>
        </pc:sldMkLst>
        <pc:spChg chg="del mod">
          <ac:chgData name="Jhon Ricardo  Escorcia Hernandez" userId="326f76ed-8ed6-42b9-9ed5-e054f9cd8e7c" providerId="ADAL" clId="{32BAF815-321C-4D14-9C5F-C8CA747EE77A}" dt="2026-01-15T13:59:30.974" v="16415" actId="478"/>
          <ac:spMkLst>
            <pc:docMk/>
            <pc:sldMk cId="0" sldId="331"/>
            <ac:spMk id="2" creationId="{00000000-0000-0000-0000-000000000000}"/>
          </ac:spMkLst>
        </pc:spChg>
        <pc:spChg chg="del">
          <ac:chgData name="Jhon Ricardo  Escorcia Hernandez" userId="326f76ed-8ed6-42b9-9ed5-e054f9cd8e7c" providerId="ADAL" clId="{32BAF815-321C-4D14-9C5F-C8CA747EE77A}" dt="2026-01-14T12:38:06.102" v="13754" actId="478"/>
          <ac:spMkLst>
            <pc:docMk/>
            <pc:sldMk cId="0" sldId="331"/>
            <ac:spMk id="3" creationId="{1F619862-513B-907C-8184-1201F0181880}"/>
          </ac:spMkLst>
        </pc:spChg>
        <pc:spChg chg="add mod">
          <ac:chgData name="Jhon Ricardo  Escorcia Hernandez" userId="326f76ed-8ed6-42b9-9ed5-e054f9cd8e7c" providerId="ADAL" clId="{32BAF815-321C-4D14-9C5F-C8CA747EE77A}" dt="2026-01-15T12:54:43.464" v="16169" actId="20577"/>
          <ac:spMkLst>
            <pc:docMk/>
            <pc:sldMk cId="0" sldId="331"/>
            <ac:spMk id="3" creationId="{5893BE0D-7D78-4896-6D9E-D8F53E2B7DCC}"/>
          </ac:spMkLst>
        </pc:spChg>
        <pc:spChg chg="add del mod">
          <ac:chgData name="Jhon Ricardo  Escorcia Hernandez" userId="326f76ed-8ed6-42b9-9ed5-e054f9cd8e7c" providerId="ADAL" clId="{32BAF815-321C-4D14-9C5F-C8CA747EE77A}" dt="2026-01-14T18:28:10.516" v="15895" actId="478"/>
          <ac:spMkLst>
            <pc:docMk/>
            <pc:sldMk cId="0" sldId="331"/>
            <ac:spMk id="7" creationId="{6732F50C-BA31-C445-536B-AFADAAE4674F}"/>
          </ac:spMkLst>
        </pc:spChg>
        <pc:spChg chg="mod">
          <ac:chgData name="Jhon Ricardo  Escorcia Hernandez" userId="326f76ed-8ed6-42b9-9ed5-e054f9cd8e7c" providerId="ADAL" clId="{32BAF815-321C-4D14-9C5F-C8CA747EE77A}" dt="2026-01-15T14:02:08.995" v="16482" actId="20577"/>
          <ac:spMkLst>
            <pc:docMk/>
            <pc:sldMk cId="0" sldId="331"/>
            <ac:spMk id="210" creationId="{00000000-0000-0000-0000-000000000000}"/>
          </ac:spMkLst>
        </pc:spChg>
        <pc:picChg chg="del">
          <ac:chgData name="Jhon Ricardo  Escorcia Hernandez" userId="326f76ed-8ed6-42b9-9ed5-e054f9cd8e7c" providerId="ADAL" clId="{32BAF815-321C-4D14-9C5F-C8CA747EE77A}" dt="2026-01-14T12:35:52.703" v="13747" actId="478"/>
          <ac:picMkLst>
            <pc:docMk/>
            <pc:sldMk cId="0" sldId="331"/>
            <ac:picMk id="4" creationId="{00000000-0000-0000-0000-000000000000}"/>
          </ac:picMkLst>
        </pc:picChg>
        <pc:picChg chg="add mod">
          <ac:chgData name="Jhon Ricardo  Escorcia Hernandez" userId="326f76ed-8ed6-42b9-9ed5-e054f9cd8e7c" providerId="ADAL" clId="{32BAF815-321C-4D14-9C5F-C8CA747EE77A}" dt="2026-01-15T14:02:12.919" v="16483" actId="1076"/>
          <ac:picMkLst>
            <pc:docMk/>
            <pc:sldMk cId="0" sldId="331"/>
            <ac:picMk id="4" creationId="{64EF6C44-B362-E8BE-D453-92A48057E2BB}"/>
          </ac:picMkLst>
        </pc:picChg>
        <pc:picChg chg="add del mod">
          <ac:chgData name="Jhon Ricardo  Escorcia Hernandez" userId="326f76ed-8ed6-42b9-9ed5-e054f9cd8e7c" providerId="ADAL" clId="{32BAF815-321C-4D14-9C5F-C8CA747EE77A}" dt="2026-01-15T12:36:09.034" v="16102" actId="478"/>
          <ac:picMkLst>
            <pc:docMk/>
            <pc:sldMk cId="0" sldId="331"/>
            <ac:picMk id="6" creationId="{52C2D719-A520-0111-C0B6-7887FEFEDF07}"/>
          </ac:picMkLst>
        </pc:picChg>
      </pc:sldChg>
      <pc:sldChg chg="addSp delSp modSp mod">
        <pc:chgData name="Jhon Ricardo  Escorcia Hernandez" userId="326f76ed-8ed6-42b9-9ed5-e054f9cd8e7c" providerId="ADAL" clId="{32BAF815-321C-4D14-9C5F-C8CA747EE77A}" dt="2026-01-15T16:01:34.870" v="17125" actId="20577"/>
        <pc:sldMkLst>
          <pc:docMk/>
          <pc:sldMk cId="4080679248" sldId="362"/>
        </pc:sldMkLst>
        <pc:spChg chg="add mod">
          <ac:chgData name="Jhon Ricardo  Escorcia Hernandez" userId="326f76ed-8ed6-42b9-9ed5-e054f9cd8e7c" providerId="ADAL" clId="{32BAF815-321C-4D14-9C5F-C8CA747EE77A}" dt="2026-01-15T12:54:47.310" v="16171" actId="20577"/>
          <ac:spMkLst>
            <pc:docMk/>
            <pc:sldMk cId="4080679248" sldId="362"/>
            <ac:spMk id="2" creationId="{0767C4CD-A768-B91E-ACE0-56F380377A37}"/>
          </ac:spMkLst>
        </pc:spChg>
        <pc:spChg chg="add mod">
          <ac:chgData name="Jhon Ricardo  Escorcia Hernandez" userId="326f76ed-8ed6-42b9-9ed5-e054f9cd8e7c" providerId="ADAL" clId="{32BAF815-321C-4D14-9C5F-C8CA747EE77A}" dt="2026-01-14T12:38:38.054" v="13757"/>
          <ac:spMkLst>
            <pc:docMk/>
            <pc:sldMk cId="4080679248" sldId="362"/>
            <ac:spMk id="2" creationId="{DE1AA79F-4F0B-BCD1-D451-2A5A8097D631}"/>
          </ac:spMkLst>
        </pc:spChg>
        <pc:spChg chg="del mod">
          <ac:chgData name="Jhon Ricardo  Escorcia Hernandez" userId="326f76ed-8ed6-42b9-9ed5-e054f9cd8e7c" providerId="ADAL" clId="{32BAF815-321C-4D14-9C5F-C8CA747EE77A}" dt="2026-01-15T14:03:34.586" v="16490" actId="478"/>
          <ac:spMkLst>
            <pc:docMk/>
            <pc:sldMk cId="4080679248" sldId="362"/>
            <ac:spMk id="3" creationId="{E4F82CD5-054F-5FA5-4C6D-FD067E3BEC79}"/>
          </ac:spMkLst>
        </pc:spChg>
        <pc:spChg chg="del">
          <ac:chgData name="Jhon Ricardo  Escorcia Hernandez" userId="326f76ed-8ed6-42b9-9ed5-e054f9cd8e7c" providerId="ADAL" clId="{32BAF815-321C-4D14-9C5F-C8CA747EE77A}" dt="2026-01-14T13:41:45.196" v="14263" actId="478"/>
          <ac:spMkLst>
            <pc:docMk/>
            <pc:sldMk cId="4080679248" sldId="362"/>
            <ac:spMk id="4" creationId="{3B8FCF3C-1463-5F69-4993-3C6C01C4D604}"/>
          </ac:spMkLst>
        </pc:spChg>
        <pc:spChg chg="add mod">
          <ac:chgData name="Jhon Ricardo  Escorcia Hernandez" userId="326f76ed-8ed6-42b9-9ed5-e054f9cd8e7c" providerId="ADAL" clId="{32BAF815-321C-4D14-9C5F-C8CA747EE77A}" dt="2026-01-15T14:03:38.364" v="16492"/>
          <ac:spMkLst>
            <pc:docMk/>
            <pc:sldMk cId="4080679248" sldId="362"/>
            <ac:spMk id="4" creationId="{FCADED5B-B75D-306B-2C3F-B5AD84185250}"/>
          </ac:spMkLst>
        </pc:spChg>
        <pc:spChg chg="del mod">
          <ac:chgData name="Jhon Ricardo  Escorcia Hernandez" userId="326f76ed-8ed6-42b9-9ed5-e054f9cd8e7c" providerId="ADAL" clId="{32BAF815-321C-4D14-9C5F-C8CA747EE77A}" dt="2026-01-15T14:03:37.755" v="16491" actId="478"/>
          <ac:spMkLst>
            <pc:docMk/>
            <pc:sldMk cId="4080679248" sldId="362"/>
            <ac:spMk id="6" creationId="{17650B2E-07BA-C8B0-ADCC-FD7FAA8F889B}"/>
          </ac:spMkLst>
        </pc:spChg>
        <pc:spChg chg="del mod">
          <ac:chgData name="Jhon Ricardo  Escorcia Hernandez" userId="326f76ed-8ed6-42b9-9ed5-e054f9cd8e7c" providerId="ADAL" clId="{32BAF815-321C-4D14-9C5F-C8CA747EE77A}" dt="2026-01-15T14:03:31.214" v="16489" actId="478"/>
          <ac:spMkLst>
            <pc:docMk/>
            <pc:sldMk cId="4080679248" sldId="362"/>
            <ac:spMk id="7" creationId="{00000000-0000-0000-0000-000000000000}"/>
          </ac:spMkLst>
        </pc:spChg>
        <pc:spChg chg="add del mod">
          <ac:chgData name="Jhon Ricardo  Escorcia Hernandez" userId="326f76ed-8ed6-42b9-9ed5-e054f9cd8e7c" providerId="ADAL" clId="{32BAF815-321C-4D14-9C5F-C8CA747EE77A}" dt="2026-01-15T14:02:22.565" v="16485" actId="478"/>
          <ac:spMkLst>
            <pc:docMk/>
            <pc:sldMk cId="4080679248" sldId="362"/>
            <ac:spMk id="8" creationId="{503B7C5B-4403-01B5-8113-E81B1F54A8E0}"/>
          </ac:spMkLst>
        </pc:spChg>
        <pc:spChg chg="add mod">
          <ac:chgData name="Jhon Ricardo  Escorcia Hernandez" userId="326f76ed-8ed6-42b9-9ed5-e054f9cd8e7c" providerId="ADAL" clId="{32BAF815-321C-4D14-9C5F-C8CA747EE77A}" dt="2026-01-14T13:29:13.811" v="14015" actId="1076"/>
          <ac:spMkLst>
            <pc:docMk/>
            <pc:sldMk cId="4080679248" sldId="362"/>
            <ac:spMk id="9" creationId="{1F0D6BF3-A6BC-C762-CC7C-A7FA4BDE22BC}"/>
          </ac:spMkLst>
        </pc:spChg>
        <pc:spChg chg="add mod">
          <ac:chgData name="Jhon Ricardo  Escorcia Hernandez" userId="326f76ed-8ed6-42b9-9ed5-e054f9cd8e7c" providerId="ADAL" clId="{32BAF815-321C-4D14-9C5F-C8CA747EE77A}" dt="2026-01-15T14:05:16.176" v="16640" actId="20577"/>
          <ac:spMkLst>
            <pc:docMk/>
            <pc:sldMk cId="4080679248" sldId="362"/>
            <ac:spMk id="9" creationId="{CF09CC95-82A8-F0BC-B4F5-0BF4D555B7DF}"/>
          </ac:spMkLst>
        </pc:spChg>
        <pc:spChg chg="add mod">
          <ac:chgData name="Jhon Ricardo  Escorcia Hernandez" userId="326f76ed-8ed6-42b9-9ed5-e054f9cd8e7c" providerId="ADAL" clId="{32BAF815-321C-4D14-9C5F-C8CA747EE77A}" dt="2026-01-14T13:29:13.811" v="14015" actId="1076"/>
          <ac:spMkLst>
            <pc:docMk/>
            <pc:sldMk cId="4080679248" sldId="362"/>
            <ac:spMk id="10" creationId="{30081C43-3544-D5D0-2443-8E15326EBE51}"/>
          </ac:spMkLst>
        </pc:spChg>
        <pc:spChg chg="add mod">
          <ac:chgData name="Jhon Ricardo  Escorcia Hernandez" userId="326f76ed-8ed6-42b9-9ed5-e054f9cd8e7c" providerId="ADAL" clId="{32BAF815-321C-4D14-9C5F-C8CA747EE77A}" dt="2026-01-15T15:54:31.955" v="16871" actId="20577"/>
          <ac:spMkLst>
            <pc:docMk/>
            <pc:sldMk cId="4080679248" sldId="362"/>
            <ac:spMk id="10" creationId="{BAD90B99-7241-EAF9-4B08-31D98A3EDD53}"/>
          </ac:spMkLst>
        </pc:spChg>
        <pc:spChg chg="add mod">
          <ac:chgData name="Jhon Ricardo  Escorcia Hernandez" userId="326f76ed-8ed6-42b9-9ed5-e054f9cd8e7c" providerId="ADAL" clId="{32BAF815-321C-4D14-9C5F-C8CA747EE77A}" dt="2026-01-15T14:05:29.167" v="16653" actId="1036"/>
          <ac:spMkLst>
            <pc:docMk/>
            <pc:sldMk cId="4080679248" sldId="362"/>
            <ac:spMk id="11" creationId="{284621A2-0E5E-7248-A32F-269A3159C1E2}"/>
          </ac:spMkLst>
        </pc:spChg>
        <pc:spChg chg="add mod">
          <ac:chgData name="Jhon Ricardo  Escorcia Hernandez" userId="326f76ed-8ed6-42b9-9ed5-e054f9cd8e7c" providerId="ADAL" clId="{32BAF815-321C-4D14-9C5F-C8CA747EE77A}" dt="2026-01-14T13:29:13.811" v="14015" actId="1076"/>
          <ac:spMkLst>
            <pc:docMk/>
            <pc:sldMk cId="4080679248" sldId="362"/>
            <ac:spMk id="11" creationId="{C13CE0E0-4EC0-DF52-57B0-0CDFD61BCE31}"/>
          </ac:spMkLst>
        </pc:spChg>
        <pc:spChg chg="add mod">
          <ac:chgData name="Jhon Ricardo  Escorcia Hernandez" userId="326f76ed-8ed6-42b9-9ed5-e054f9cd8e7c" providerId="ADAL" clId="{32BAF815-321C-4D14-9C5F-C8CA747EE77A}" dt="2026-01-15T16:01:30.982" v="17116" actId="20577"/>
          <ac:spMkLst>
            <pc:docMk/>
            <pc:sldMk cId="4080679248" sldId="362"/>
            <ac:spMk id="12" creationId="{78DCA454-534E-CF06-75F5-D3B1202E1D51}"/>
          </ac:spMkLst>
        </pc:spChg>
        <pc:spChg chg="add mod">
          <ac:chgData name="Jhon Ricardo  Escorcia Hernandez" userId="326f76ed-8ed6-42b9-9ed5-e054f9cd8e7c" providerId="ADAL" clId="{32BAF815-321C-4D14-9C5F-C8CA747EE77A}" dt="2026-01-14T13:31:08.596" v="14041" actId="1076"/>
          <ac:spMkLst>
            <pc:docMk/>
            <pc:sldMk cId="4080679248" sldId="362"/>
            <ac:spMk id="12" creationId="{A777CA49-0DCD-0581-8BF2-E22B60EBB597}"/>
          </ac:spMkLst>
        </pc:spChg>
        <pc:spChg chg="add mod">
          <ac:chgData name="Jhon Ricardo  Escorcia Hernandez" userId="326f76ed-8ed6-42b9-9ed5-e054f9cd8e7c" providerId="ADAL" clId="{32BAF815-321C-4D14-9C5F-C8CA747EE77A}" dt="2026-01-15T15:30:52.929" v="16794" actId="14100"/>
          <ac:spMkLst>
            <pc:docMk/>
            <pc:sldMk cId="4080679248" sldId="362"/>
            <ac:spMk id="13" creationId="{1DAFF629-407E-731E-0E13-93D613B9FAC5}"/>
          </ac:spMkLst>
        </pc:spChg>
        <pc:spChg chg="add mod">
          <ac:chgData name="Jhon Ricardo  Escorcia Hernandez" userId="326f76ed-8ed6-42b9-9ed5-e054f9cd8e7c" providerId="ADAL" clId="{32BAF815-321C-4D14-9C5F-C8CA747EE77A}" dt="2026-01-14T13:31:08.596" v="14041" actId="1076"/>
          <ac:spMkLst>
            <pc:docMk/>
            <pc:sldMk cId="4080679248" sldId="362"/>
            <ac:spMk id="13" creationId="{DC7530A3-C441-8A08-E350-838805B9DC42}"/>
          </ac:spMkLst>
        </pc:spChg>
        <pc:spChg chg="del mod">
          <ac:chgData name="Jhon Ricardo  Escorcia Hernandez" userId="326f76ed-8ed6-42b9-9ed5-e054f9cd8e7c" providerId="ADAL" clId="{32BAF815-321C-4D14-9C5F-C8CA747EE77A}" dt="2026-01-14T12:43:06.770" v="13793"/>
          <ac:spMkLst>
            <pc:docMk/>
            <pc:sldMk cId="4080679248" sldId="362"/>
            <ac:spMk id="14" creationId="{00000000-0000-0000-0000-000000000000}"/>
          </ac:spMkLst>
        </pc:spChg>
        <pc:spChg chg="add mod">
          <ac:chgData name="Jhon Ricardo  Escorcia Hernandez" userId="326f76ed-8ed6-42b9-9ed5-e054f9cd8e7c" providerId="ADAL" clId="{32BAF815-321C-4D14-9C5F-C8CA747EE77A}" dt="2026-01-15T16:01:34.870" v="17125" actId="20577"/>
          <ac:spMkLst>
            <pc:docMk/>
            <pc:sldMk cId="4080679248" sldId="362"/>
            <ac:spMk id="14" creationId="{689D22BE-B377-53DE-F98C-6A58A61A847B}"/>
          </ac:spMkLst>
        </pc:spChg>
        <pc:spChg chg="mod">
          <ac:chgData name="Jhon Ricardo  Escorcia Hernandez" userId="326f76ed-8ed6-42b9-9ed5-e054f9cd8e7c" providerId="ADAL" clId="{32BAF815-321C-4D14-9C5F-C8CA747EE77A}" dt="2026-01-15T14:05:29.167" v="16653" actId="1036"/>
          <ac:spMkLst>
            <pc:docMk/>
            <pc:sldMk cId="4080679248" sldId="362"/>
            <ac:spMk id="15" creationId="{982FB282-BF04-4FBC-942A-0E27CC8166D5}"/>
          </ac:spMkLst>
        </pc:spChg>
        <pc:spChg chg="add mod">
          <ac:chgData name="Jhon Ricardo  Escorcia Hernandez" userId="326f76ed-8ed6-42b9-9ed5-e054f9cd8e7c" providerId="ADAL" clId="{32BAF815-321C-4D14-9C5F-C8CA747EE77A}" dt="2026-01-14T13:31:08.596" v="14041" actId="1076"/>
          <ac:spMkLst>
            <pc:docMk/>
            <pc:sldMk cId="4080679248" sldId="362"/>
            <ac:spMk id="16" creationId="{833ADD93-FDA9-60A4-AACC-164542440EC2}"/>
          </ac:spMkLst>
        </pc:spChg>
        <pc:spChg chg="add del mod">
          <ac:chgData name="Jhon Ricardo  Escorcia Hernandez" userId="326f76ed-8ed6-42b9-9ed5-e054f9cd8e7c" providerId="ADAL" clId="{32BAF815-321C-4D14-9C5F-C8CA747EE77A}" dt="2026-01-14T18:28:17.785" v="15897" actId="478"/>
          <ac:spMkLst>
            <pc:docMk/>
            <pc:sldMk cId="4080679248" sldId="362"/>
            <ac:spMk id="17" creationId="{483138CF-F578-A708-5C92-9CABFBA82708}"/>
          </ac:spMkLst>
        </pc:spChg>
        <pc:spChg chg="del mod">
          <ac:chgData name="Jhon Ricardo  Escorcia Hernandez" userId="326f76ed-8ed6-42b9-9ed5-e054f9cd8e7c" providerId="ADAL" clId="{32BAF815-321C-4D14-9C5F-C8CA747EE77A}" dt="2026-01-14T13:01:04.770" v="14006" actId="478"/>
          <ac:spMkLst>
            <pc:docMk/>
            <pc:sldMk cId="4080679248" sldId="362"/>
            <ac:spMk id="18" creationId="{00000000-0000-0000-0000-000000000000}"/>
          </ac:spMkLst>
        </pc:spChg>
        <pc:spChg chg="del mod">
          <ac:chgData name="Jhon Ricardo  Escorcia Hernandez" userId="326f76ed-8ed6-42b9-9ed5-e054f9cd8e7c" providerId="ADAL" clId="{32BAF815-321C-4D14-9C5F-C8CA747EE77A}" dt="2026-01-15T14:03:28.614" v="16488" actId="478"/>
          <ac:spMkLst>
            <pc:docMk/>
            <pc:sldMk cId="4080679248" sldId="362"/>
            <ac:spMk id="327" creationId="{00000000-0000-0000-0000-000000000000}"/>
          </ac:spMkLst>
        </pc:spChg>
        <pc:picChg chg="add mod">
          <ac:chgData name="Jhon Ricardo  Escorcia Hernandez" userId="326f76ed-8ed6-42b9-9ed5-e054f9cd8e7c" providerId="ADAL" clId="{32BAF815-321C-4D14-9C5F-C8CA747EE77A}" dt="2026-01-15T16:01:20.013" v="17111" actId="1076"/>
          <ac:picMkLst>
            <pc:docMk/>
            <pc:sldMk cId="4080679248" sldId="362"/>
            <ac:picMk id="18" creationId="{2492CC0A-081B-BA6A-CF68-797C23DCB83F}"/>
          </ac:picMkLst>
        </pc:picChg>
      </pc:sldChg>
      <pc:sldChg chg="addSp delSp modSp del mod">
        <pc:chgData name="Jhon Ricardo  Escorcia Hernandez" userId="326f76ed-8ed6-42b9-9ed5-e054f9cd8e7c" providerId="ADAL" clId="{32BAF815-321C-4D14-9C5F-C8CA747EE77A}" dt="2026-01-15T14:02:27.764" v="16486" actId="47"/>
        <pc:sldMkLst>
          <pc:docMk/>
          <pc:sldMk cId="3403921718" sldId="364"/>
        </pc:sldMkLst>
        <pc:spChg chg="add mod">
          <ac:chgData name="Jhon Ricardo  Escorcia Hernandez" userId="326f76ed-8ed6-42b9-9ed5-e054f9cd8e7c" providerId="ADAL" clId="{32BAF815-321C-4D14-9C5F-C8CA747EE77A}" dt="2026-01-15T12:54:52.015" v="16173" actId="20577"/>
          <ac:spMkLst>
            <pc:docMk/>
            <pc:sldMk cId="3403921718" sldId="364"/>
            <ac:spMk id="4" creationId="{A50CCF3E-CBBE-0E0C-981D-861FEA63707A}"/>
          </ac:spMkLst>
        </pc:spChg>
        <pc:spChg chg="del">
          <ac:chgData name="Jhon Ricardo  Escorcia Hernandez" userId="326f76ed-8ed6-42b9-9ed5-e054f9cd8e7c" providerId="ADAL" clId="{32BAF815-321C-4D14-9C5F-C8CA747EE77A}" dt="2026-01-14T13:41:50.198" v="14265" actId="478"/>
          <ac:spMkLst>
            <pc:docMk/>
            <pc:sldMk cId="3403921718" sldId="364"/>
            <ac:spMk id="4" creationId="{FB97F8B1-C010-46C9-EF9E-7A0FC9081E9D}"/>
          </ac:spMkLst>
        </pc:spChg>
        <pc:spChg chg="add del mod">
          <ac:chgData name="Jhon Ricardo  Escorcia Hernandez" userId="326f76ed-8ed6-42b9-9ed5-e054f9cd8e7c" providerId="ADAL" clId="{32BAF815-321C-4D14-9C5F-C8CA747EE77A}" dt="2026-01-14T18:28:23.949" v="15899" actId="478"/>
          <ac:spMkLst>
            <pc:docMk/>
            <pc:sldMk cId="3403921718" sldId="364"/>
            <ac:spMk id="6" creationId="{7B87419E-90DC-EC6A-BA6F-15E347B3D42D}"/>
          </ac:spMkLst>
        </pc:spChg>
        <pc:spChg chg="mod">
          <ac:chgData name="Jhon Ricardo  Escorcia Hernandez" userId="326f76ed-8ed6-42b9-9ed5-e054f9cd8e7c" providerId="ADAL" clId="{32BAF815-321C-4D14-9C5F-C8CA747EE77A}" dt="2026-01-14T13:39:01.711" v="14262" actId="20577"/>
          <ac:spMkLst>
            <pc:docMk/>
            <pc:sldMk cId="3403921718" sldId="364"/>
            <ac:spMk id="8" creationId="{1E724FA1-2E8D-6BA6-5369-34E9FEDC70EF}"/>
          </ac:spMkLst>
        </pc:spChg>
        <pc:spChg chg="mod">
          <ac:chgData name="Jhon Ricardo  Escorcia Hernandez" userId="326f76ed-8ed6-42b9-9ed5-e054f9cd8e7c" providerId="ADAL" clId="{32BAF815-321C-4D14-9C5F-C8CA747EE77A}" dt="2026-01-14T13:38:38.577" v="14245" actId="20577"/>
          <ac:spMkLst>
            <pc:docMk/>
            <pc:sldMk cId="3403921718" sldId="364"/>
            <ac:spMk id="12" creationId="{3BBD3FEA-6845-9322-9A92-8204C3B997DB}"/>
          </ac:spMkLst>
        </pc:spChg>
        <pc:spChg chg="mod">
          <ac:chgData name="Jhon Ricardo  Escorcia Hernandez" userId="326f76ed-8ed6-42b9-9ed5-e054f9cd8e7c" providerId="ADAL" clId="{32BAF815-321C-4D14-9C5F-C8CA747EE77A}" dt="2026-01-14T13:38:32.194" v="14242" actId="20577"/>
          <ac:spMkLst>
            <pc:docMk/>
            <pc:sldMk cId="3403921718" sldId="364"/>
            <ac:spMk id="15" creationId="{00000000-0000-0000-0000-000000000000}"/>
          </ac:spMkLst>
        </pc:spChg>
        <pc:spChg chg="mod">
          <ac:chgData name="Jhon Ricardo  Escorcia Hernandez" userId="326f76ed-8ed6-42b9-9ed5-e054f9cd8e7c" providerId="ADAL" clId="{32BAF815-321C-4D14-9C5F-C8CA747EE77A}" dt="2026-01-15T12:59:02.506" v="16183" actId="20577"/>
          <ac:spMkLst>
            <pc:docMk/>
            <pc:sldMk cId="3403921718" sldId="364"/>
            <ac:spMk id="16" creationId="{00000000-0000-0000-0000-000000000000}"/>
          </ac:spMkLst>
        </pc:spChg>
      </pc:sldChg>
      <pc:sldChg chg="addSp delSp modSp mod">
        <pc:chgData name="Jhon Ricardo  Escorcia Hernandez" userId="326f76ed-8ed6-42b9-9ed5-e054f9cd8e7c" providerId="ADAL" clId="{32BAF815-321C-4D14-9C5F-C8CA747EE77A}" dt="2026-01-15T12:58:52.278" v="16181" actId="313"/>
        <pc:sldMkLst>
          <pc:docMk/>
          <pc:sldMk cId="2441764801" sldId="365"/>
        </pc:sldMkLst>
        <pc:spChg chg="add mod">
          <ac:chgData name="Jhon Ricardo  Escorcia Hernandez" userId="326f76ed-8ed6-42b9-9ed5-e054f9cd8e7c" providerId="ADAL" clId="{32BAF815-321C-4D14-9C5F-C8CA747EE77A}" dt="2026-01-14T18:30:28.682" v="15912" actId="20577"/>
          <ac:spMkLst>
            <pc:docMk/>
            <pc:sldMk cId="2441764801" sldId="365"/>
            <ac:spMk id="2" creationId="{91324DAC-BF47-5A31-E73E-818D61A41F42}"/>
          </ac:spMkLst>
        </pc:spChg>
        <pc:spChg chg="mod">
          <ac:chgData name="Jhon Ricardo  Escorcia Hernandez" userId="326f76ed-8ed6-42b9-9ed5-e054f9cd8e7c" providerId="ADAL" clId="{32BAF815-321C-4D14-9C5F-C8CA747EE77A}" dt="2026-01-15T12:58:52.278" v="16181" actId="313"/>
          <ac:spMkLst>
            <pc:docMk/>
            <pc:sldMk cId="2441764801" sldId="365"/>
            <ac:spMk id="202" creationId="{AB63D420-7DAB-F64E-4967-4A34470E3E85}"/>
          </ac:spMkLst>
        </pc:spChg>
        <pc:spChg chg="del mod">
          <ac:chgData name="Jhon Ricardo  Escorcia Hernandez" userId="326f76ed-8ed6-42b9-9ed5-e054f9cd8e7c" providerId="ADAL" clId="{32BAF815-321C-4D14-9C5F-C8CA747EE77A}" dt="2026-01-14T18:30:06.083" v="15908" actId="478"/>
          <ac:spMkLst>
            <pc:docMk/>
            <pc:sldMk cId="2441764801" sldId="365"/>
            <ac:spMk id="204" creationId="{4E17892A-792D-4962-DB27-C3B9AD901B04}"/>
          </ac:spMkLst>
        </pc:spChg>
        <pc:graphicFrameChg chg="add mod">
          <ac:chgData name="Jhon Ricardo  Escorcia Hernandez" userId="326f76ed-8ed6-42b9-9ed5-e054f9cd8e7c" providerId="ADAL" clId="{32BAF815-321C-4D14-9C5F-C8CA747EE77A}" dt="2026-01-14T13:45:56.956" v="14309"/>
          <ac:graphicFrameMkLst>
            <pc:docMk/>
            <pc:sldMk cId="2441764801" sldId="365"/>
            <ac:graphicFrameMk id="3" creationId="{78980B5F-190B-B891-1117-654E9D87E0C5}"/>
          </ac:graphicFrameMkLst>
        </pc:graphicFrameChg>
        <pc:picChg chg="del">
          <ac:chgData name="Jhon Ricardo  Escorcia Hernandez" userId="326f76ed-8ed6-42b9-9ed5-e054f9cd8e7c" providerId="ADAL" clId="{32BAF815-321C-4D14-9C5F-C8CA747EE77A}" dt="2026-01-14T13:47:26.605" v="14317" actId="478"/>
          <ac:picMkLst>
            <pc:docMk/>
            <pc:sldMk cId="2441764801" sldId="365"/>
            <ac:picMk id="2" creationId="{00000000-0000-0000-0000-000000000000}"/>
          </ac:picMkLst>
        </pc:picChg>
        <pc:picChg chg="add del mod modCrop">
          <ac:chgData name="Jhon Ricardo  Escorcia Hernandez" userId="326f76ed-8ed6-42b9-9ed5-e054f9cd8e7c" providerId="ADAL" clId="{32BAF815-321C-4D14-9C5F-C8CA747EE77A}" dt="2026-01-15T12:44:06.410" v="16117" actId="478"/>
          <ac:picMkLst>
            <pc:docMk/>
            <pc:sldMk cId="2441764801" sldId="365"/>
            <ac:picMk id="5" creationId="{3306084F-4819-EF9A-57F3-194ADE782780}"/>
          </ac:picMkLst>
        </pc:picChg>
        <pc:picChg chg="add del mod">
          <ac:chgData name="Jhon Ricardo  Escorcia Hernandez" userId="326f76ed-8ed6-42b9-9ed5-e054f9cd8e7c" providerId="ADAL" clId="{32BAF815-321C-4D14-9C5F-C8CA747EE77A}" dt="2026-01-15T12:45:09.382" v="16125" actId="478"/>
          <ac:picMkLst>
            <pc:docMk/>
            <pc:sldMk cId="2441764801" sldId="365"/>
            <ac:picMk id="2050" creationId="{CC834879-E14E-898A-E0B9-31345483B8C7}"/>
          </ac:picMkLst>
        </pc:picChg>
        <pc:picChg chg="add del mod">
          <ac:chgData name="Jhon Ricardo  Escorcia Hernandez" userId="326f76ed-8ed6-42b9-9ed5-e054f9cd8e7c" providerId="ADAL" clId="{32BAF815-321C-4D14-9C5F-C8CA747EE77A}" dt="2026-01-15T12:48:50.417" v="16138" actId="21"/>
          <ac:picMkLst>
            <pc:docMk/>
            <pc:sldMk cId="2441764801" sldId="365"/>
            <ac:picMk id="2052" creationId="{01AEF855-8A97-FD38-AF50-F941DC108797}"/>
          </ac:picMkLst>
        </pc:picChg>
        <pc:picChg chg="add mod">
          <ac:chgData name="Jhon Ricardo  Escorcia Hernandez" userId="326f76ed-8ed6-42b9-9ed5-e054f9cd8e7c" providerId="ADAL" clId="{32BAF815-321C-4D14-9C5F-C8CA747EE77A}" dt="2026-01-15T12:55:39.716" v="16177" actId="1076"/>
          <ac:picMkLst>
            <pc:docMk/>
            <pc:sldMk cId="2441764801" sldId="365"/>
            <ac:picMk id="4098" creationId="{22FA6F79-AEBE-7B55-0C6B-BFD0A722E985}"/>
          </ac:picMkLst>
        </pc:picChg>
      </pc:sldChg>
      <pc:sldChg chg="addSp delSp modSp mod">
        <pc:chgData name="Jhon Ricardo  Escorcia Hernandez" userId="326f76ed-8ed6-42b9-9ed5-e054f9cd8e7c" providerId="ADAL" clId="{32BAF815-321C-4D14-9C5F-C8CA747EE77A}" dt="2026-01-15T13:04:12.917" v="16211" actId="108"/>
        <pc:sldMkLst>
          <pc:docMk/>
          <pc:sldMk cId="178294233" sldId="366"/>
        </pc:sldMkLst>
        <pc:spChg chg="add mod">
          <ac:chgData name="Jhon Ricardo  Escorcia Hernandez" userId="326f76ed-8ed6-42b9-9ed5-e054f9cd8e7c" providerId="ADAL" clId="{32BAF815-321C-4D14-9C5F-C8CA747EE77A}" dt="2026-01-14T18:30:44.014" v="15914"/>
          <ac:spMkLst>
            <pc:docMk/>
            <pc:sldMk cId="178294233" sldId="366"/>
            <ac:spMk id="2" creationId="{3D631F2F-39BF-5C66-6E3E-700EC35F4173}"/>
          </ac:spMkLst>
        </pc:spChg>
        <pc:spChg chg="del">
          <ac:chgData name="Jhon Ricardo  Escorcia Hernandez" userId="326f76ed-8ed6-42b9-9ed5-e054f9cd8e7c" providerId="ADAL" clId="{32BAF815-321C-4D14-9C5F-C8CA747EE77A}" dt="2026-01-14T13:55:22.221" v="14371" actId="478"/>
          <ac:spMkLst>
            <pc:docMk/>
            <pc:sldMk cId="178294233" sldId="366"/>
            <ac:spMk id="2" creationId="{BC0FF76E-BE9A-58C0-6B59-644D4E95C19C}"/>
          </ac:spMkLst>
        </pc:spChg>
        <pc:spChg chg="del mod">
          <ac:chgData name="Jhon Ricardo  Escorcia Hernandez" userId="326f76ed-8ed6-42b9-9ed5-e054f9cd8e7c" providerId="ADAL" clId="{32BAF815-321C-4D14-9C5F-C8CA747EE77A}" dt="2026-01-14T14:05:05.229" v="14482" actId="478"/>
          <ac:spMkLst>
            <pc:docMk/>
            <pc:sldMk cId="178294233" sldId="366"/>
            <ac:spMk id="3" creationId="{00000000-0000-0000-0000-000000000000}"/>
          </ac:spMkLst>
        </pc:spChg>
        <pc:spChg chg="add del mod">
          <ac:chgData name="Jhon Ricardo  Escorcia Hernandez" userId="326f76ed-8ed6-42b9-9ed5-e054f9cd8e7c" providerId="ADAL" clId="{32BAF815-321C-4D14-9C5F-C8CA747EE77A}" dt="2026-01-14T18:30:43.265" v="15913" actId="478"/>
          <ac:spMkLst>
            <pc:docMk/>
            <pc:sldMk cId="178294233" sldId="366"/>
            <ac:spMk id="5" creationId="{ABDA9EE8-89FE-AF3B-F462-F6FE135D0045}"/>
          </ac:spMkLst>
        </pc:spChg>
        <pc:spChg chg="mod">
          <ac:chgData name="Jhon Ricardo  Escorcia Hernandez" userId="326f76ed-8ed6-42b9-9ed5-e054f9cd8e7c" providerId="ADAL" clId="{32BAF815-321C-4D14-9C5F-C8CA747EE77A}" dt="2026-01-15T13:04:12.917" v="16211" actId="108"/>
          <ac:spMkLst>
            <pc:docMk/>
            <pc:sldMk cId="178294233" sldId="366"/>
            <ac:spMk id="210" creationId="{CD898667-FD40-FF7D-374D-AAF2C1725391}"/>
          </ac:spMkLst>
        </pc:spChg>
        <pc:picChg chg="del">
          <ac:chgData name="Jhon Ricardo  Escorcia Hernandez" userId="326f76ed-8ed6-42b9-9ed5-e054f9cd8e7c" providerId="ADAL" clId="{32BAF815-321C-4D14-9C5F-C8CA747EE77A}" dt="2026-01-14T13:57:37.578" v="14377" actId="478"/>
          <ac:picMkLst>
            <pc:docMk/>
            <pc:sldMk cId="178294233" sldId="366"/>
            <ac:picMk id="4" creationId="{00000000-0000-0000-0000-000000000000}"/>
          </ac:picMkLst>
        </pc:picChg>
        <pc:picChg chg="add del mod modCrop">
          <ac:chgData name="Jhon Ricardo  Escorcia Hernandez" userId="326f76ed-8ed6-42b9-9ed5-e054f9cd8e7c" providerId="ADAL" clId="{32BAF815-321C-4D14-9C5F-C8CA747EE77A}" dt="2026-01-15T12:48:28.228" v="16131" actId="478"/>
          <ac:picMkLst>
            <pc:docMk/>
            <pc:sldMk cId="178294233" sldId="366"/>
            <ac:picMk id="7" creationId="{A61878DD-385B-99CA-53CF-E0C0D9AD5143}"/>
          </ac:picMkLst>
        </pc:picChg>
        <pc:picChg chg="add mod">
          <ac:chgData name="Jhon Ricardo  Escorcia Hernandez" userId="326f76ed-8ed6-42b9-9ed5-e054f9cd8e7c" providerId="ADAL" clId="{32BAF815-321C-4D14-9C5F-C8CA747EE77A}" dt="2026-01-15T12:49:01.477" v="16141" actId="1076"/>
          <ac:picMkLst>
            <pc:docMk/>
            <pc:sldMk cId="178294233" sldId="366"/>
            <ac:picMk id="2052" creationId="{01AEF855-8A97-FD38-AF50-F941DC108797}"/>
          </ac:picMkLst>
        </pc:picChg>
        <pc:picChg chg="add del mod">
          <ac:chgData name="Jhon Ricardo  Escorcia Hernandez" userId="326f76ed-8ed6-42b9-9ed5-e054f9cd8e7c" providerId="ADAL" clId="{32BAF815-321C-4D14-9C5F-C8CA747EE77A}" dt="2026-01-15T12:48:45.996" v="16136" actId="21"/>
          <ac:picMkLst>
            <pc:docMk/>
            <pc:sldMk cId="178294233" sldId="366"/>
            <ac:picMk id="4098" creationId="{22FA6F79-AEBE-7B55-0C6B-BFD0A722E985}"/>
          </ac:picMkLst>
        </pc:picChg>
      </pc:sldChg>
      <pc:sldChg chg="addSp delSp modSp del mod">
        <pc:chgData name="Jhon Ricardo  Escorcia Hernandez" userId="326f76ed-8ed6-42b9-9ed5-e054f9cd8e7c" providerId="ADAL" clId="{32BAF815-321C-4D14-9C5F-C8CA747EE77A}" dt="2026-01-14T14:43:00.609" v="14986" actId="47"/>
        <pc:sldMkLst>
          <pc:docMk/>
          <pc:sldMk cId="3344578846" sldId="367"/>
        </pc:sldMkLst>
        <pc:spChg chg="add mod">
          <ac:chgData name="Jhon Ricardo  Escorcia Hernandez" userId="326f76ed-8ed6-42b9-9ed5-e054f9cd8e7c" providerId="ADAL" clId="{32BAF815-321C-4D14-9C5F-C8CA747EE77A}" dt="2026-01-14T13:55:32.730" v="14376"/>
          <ac:spMkLst>
            <pc:docMk/>
            <pc:sldMk cId="3344578846" sldId="367"/>
            <ac:spMk id="2" creationId="{2B080642-3A19-7A4F-5505-91204BD1E3F8}"/>
          </ac:spMkLst>
        </pc:spChg>
        <pc:spChg chg="del">
          <ac:chgData name="Jhon Ricardo  Escorcia Hernandez" userId="326f76ed-8ed6-42b9-9ed5-e054f9cd8e7c" providerId="ADAL" clId="{32BAF815-321C-4D14-9C5F-C8CA747EE77A}" dt="2026-01-14T13:55:32.523" v="14375" actId="478"/>
          <ac:spMkLst>
            <pc:docMk/>
            <pc:sldMk cId="3344578846" sldId="367"/>
            <ac:spMk id="9" creationId="{A560CFC8-8B01-7793-821C-DE721106938C}"/>
          </ac:spMkLst>
        </pc:spChg>
      </pc:sldChg>
      <pc:sldChg chg="addSp delSp modSp mod">
        <pc:chgData name="Jhon Ricardo  Escorcia Hernandez" userId="326f76ed-8ed6-42b9-9ed5-e054f9cd8e7c" providerId="ADAL" clId="{32BAF815-321C-4D14-9C5F-C8CA747EE77A}" dt="2026-01-15T13:22:13.732" v="16339" actId="20577"/>
        <pc:sldMkLst>
          <pc:docMk/>
          <pc:sldMk cId="3309608689" sldId="368"/>
        </pc:sldMkLst>
        <pc:spChg chg="add del mod">
          <ac:chgData name="Jhon Ricardo  Escorcia Hernandez" userId="326f76ed-8ed6-42b9-9ed5-e054f9cd8e7c" providerId="ADAL" clId="{32BAF815-321C-4D14-9C5F-C8CA747EE77A}" dt="2026-01-14T18:30:48.741" v="15915" actId="478"/>
          <ac:spMkLst>
            <pc:docMk/>
            <pc:sldMk cId="3309608689" sldId="368"/>
            <ac:spMk id="2" creationId="{A20AADE5-F194-EE56-3435-0224CDDCEDCD}"/>
          </ac:spMkLst>
        </pc:spChg>
        <pc:spChg chg="add mod">
          <ac:chgData name="Jhon Ricardo  Escorcia Hernandez" userId="326f76ed-8ed6-42b9-9ed5-e054f9cd8e7c" providerId="ADAL" clId="{32BAF815-321C-4D14-9C5F-C8CA747EE77A}" dt="2026-01-14T14:24:56.928" v="14912" actId="179"/>
          <ac:spMkLst>
            <pc:docMk/>
            <pc:sldMk cId="3309608689" sldId="368"/>
            <ac:spMk id="3" creationId="{D34572C6-8655-C51A-0369-167F6F3DC67C}"/>
          </ac:spMkLst>
        </pc:spChg>
        <pc:spChg chg="add mod">
          <ac:chgData name="Jhon Ricardo  Escorcia Hernandez" userId="326f76ed-8ed6-42b9-9ed5-e054f9cd8e7c" providerId="ADAL" clId="{32BAF815-321C-4D14-9C5F-C8CA747EE77A}" dt="2026-01-14T18:30:49.151" v="15916"/>
          <ac:spMkLst>
            <pc:docMk/>
            <pc:sldMk cId="3309608689" sldId="368"/>
            <ac:spMk id="4" creationId="{A37F2050-E163-9428-A80C-FEB47303BA94}"/>
          </ac:spMkLst>
        </pc:spChg>
        <pc:spChg chg="mod">
          <ac:chgData name="Jhon Ricardo  Escorcia Hernandez" userId="326f76ed-8ed6-42b9-9ed5-e054f9cd8e7c" providerId="ADAL" clId="{32BAF815-321C-4D14-9C5F-C8CA747EE77A}" dt="2026-01-14T14:09:15.226" v="14577" actId="14100"/>
          <ac:spMkLst>
            <pc:docMk/>
            <pc:sldMk cId="3309608689" sldId="368"/>
            <ac:spMk id="5" creationId="{58F69EE9-B2A7-76CD-A8D1-78271A90EA01}"/>
          </ac:spMkLst>
        </pc:spChg>
        <pc:spChg chg="add mod">
          <ac:chgData name="Jhon Ricardo  Escorcia Hernandez" userId="326f76ed-8ed6-42b9-9ed5-e054f9cd8e7c" providerId="ADAL" clId="{32BAF815-321C-4D14-9C5F-C8CA747EE77A}" dt="2026-01-15T13:22:07.450" v="16333" actId="403"/>
          <ac:spMkLst>
            <pc:docMk/>
            <pc:sldMk cId="3309608689" sldId="368"/>
            <ac:spMk id="6" creationId="{27F041AB-2D97-15F8-0C69-83F020161E64}"/>
          </ac:spMkLst>
        </pc:spChg>
        <pc:spChg chg="del">
          <ac:chgData name="Jhon Ricardo  Escorcia Hernandez" userId="326f76ed-8ed6-42b9-9ed5-e054f9cd8e7c" providerId="ADAL" clId="{32BAF815-321C-4D14-9C5F-C8CA747EE77A}" dt="2026-01-14T13:55:27.682" v="14373" actId="478"/>
          <ac:spMkLst>
            <pc:docMk/>
            <pc:sldMk cId="3309608689" sldId="368"/>
            <ac:spMk id="8" creationId="{488DD091-0893-BA32-1D07-2783E5A33A13}"/>
          </ac:spMkLst>
        </pc:spChg>
        <pc:spChg chg="mod">
          <ac:chgData name="Jhon Ricardo  Escorcia Hernandez" userId="326f76ed-8ed6-42b9-9ed5-e054f9cd8e7c" providerId="ADAL" clId="{32BAF815-321C-4D14-9C5F-C8CA747EE77A}" dt="2026-01-15T13:15:05.254" v="16212"/>
          <ac:spMkLst>
            <pc:docMk/>
            <pc:sldMk cId="3309608689" sldId="368"/>
            <ac:spMk id="14" creationId="{00000000-0000-0000-0000-000000000000}"/>
          </ac:spMkLst>
        </pc:spChg>
        <pc:spChg chg="mod">
          <ac:chgData name="Jhon Ricardo  Escorcia Hernandez" userId="326f76ed-8ed6-42b9-9ed5-e054f9cd8e7c" providerId="ADAL" clId="{32BAF815-321C-4D14-9C5F-C8CA747EE77A}" dt="2026-01-15T13:20:13.480" v="16262" actId="20577"/>
          <ac:spMkLst>
            <pc:docMk/>
            <pc:sldMk cId="3309608689" sldId="368"/>
            <ac:spMk id="16" creationId="{E4F82CD5-054F-5FA5-4C6D-FD067E3BEC79}"/>
          </ac:spMkLst>
        </pc:spChg>
        <pc:spChg chg="mod">
          <ac:chgData name="Jhon Ricardo  Escorcia Hernandez" userId="326f76ed-8ed6-42b9-9ed5-e054f9cd8e7c" providerId="ADAL" clId="{32BAF815-321C-4D14-9C5F-C8CA747EE77A}" dt="2026-01-14T14:15:57.219" v="14638" actId="1076"/>
          <ac:spMkLst>
            <pc:docMk/>
            <pc:sldMk cId="3309608689" sldId="368"/>
            <ac:spMk id="17" creationId="{17650B2E-07BA-C8B0-ADCC-FD7FAA8F889B}"/>
          </ac:spMkLst>
        </pc:spChg>
        <pc:spChg chg="del mod">
          <ac:chgData name="Jhon Ricardo  Escorcia Hernandez" userId="326f76ed-8ed6-42b9-9ed5-e054f9cd8e7c" providerId="ADAL" clId="{32BAF815-321C-4D14-9C5F-C8CA747EE77A}" dt="2026-01-14T14:09:01.558" v="14575" actId="478"/>
          <ac:spMkLst>
            <pc:docMk/>
            <pc:sldMk cId="3309608689" sldId="368"/>
            <ac:spMk id="18" creationId="{00000000-0000-0000-0000-000000000000}"/>
          </ac:spMkLst>
        </pc:spChg>
        <pc:spChg chg="mod">
          <ac:chgData name="Jhon Ricardo  Escorcia Hernandez" userId="326f76ed-8ed6-42b9-9ed5-e054f9cd8e7c" providerId="ADAL" clId="{32BAF815-321C-4D14-9C5F-C8CA747EE77A}" dt="2026-01-15T13:22:13.732" v="16339" actId="20577"/>
          <ac:spMkLst>
            <pc:docMk/>
            <pc:sldMk cId="3309608689" sldId="368"/>
            <ac:spMk id="21" creationId="{00000000-0000-0000-0000-000000000000}"/>
          </ac:spMkLst>
        </pc:spChg>
        <pc:spChg chg="del mod">
          <ac:chgData name="Jhon Ricardo  Escorcia Hernandez" userId="326f76ed-8ed6-42b9-9ed5-e054f9cd8e7c" providerId="ADAL" clId="{32BAF815-321C-4D14-9C5F-C8CA747EE77A}" dt="2026-01-14T14:12:13.137" v="14585" actId="478"/>
          <ac:spMkLst>
            <pc:docMk/>
            <pc:sldMk cId="3309608689" sldId="368"/>
            <ac:spMk id="22" creationId="{00000000-0000-0000-0000-000000000000}"/>
          </ac:spMkLst>
        </pc:spChg>
      </pc:sldChg>
      <pc:sldChg chg="addSp delSp modSp mod">
        <pc:chgData name="Jhon Ricardo  Escorcia Hernandez" userId="326f76ed-8ed6-42b9-9ed5-e054f9cd8e7c" providerId="ADAL" clId="{32BAF815-321C-4D14-9C5F-C8CA747EE77A}" dt="2026-01-14T18:17:19.158" v="15821"/>
        <pc:sldMkLst>
          <pc:docMk/>
          <pc:sldMk cId="0" sldId="487"/>
        </pc:sldMkLst>
        <pc:spChg chg="mod">
          <ac:chgData name="Jhon Ricardo  Escorcia Hernandez" userId="326f76ed-8ed6-42b9-9ed5-e054f9cd8e7c" providerId="ADAL" clId="{32BAF815-321C-4D14-9C5F-C8CA747EE77A}" dt="2026-01-14T18:16:51.827" v="15817" actId="20577"/>
          <ac:spMkLst>
            <pc:docMk/>
            <pc:sldMk cId="0" sldId="487"/>
            <ac:spMk id="2" creationId="{B740C0A9-5D51-15EC-F9FF-019AD45AB8B8}"/>
          </ac:spMkLst>
        </pc:spChg>
        <pc:spChg chg="add del">
          <ac:chgData name="Jhon Ricardo  Escorcia Hernandez" userId="326f76ed-8ed6-42b9-9ed5-e054f9cd8e7c" providerId="ADAL" clId="{32BAF815-321C-4D14-9C5F-C8CA747EE77A}" dt="2026-01-14T11:57:49.996" v="13442" actId="22"/>
          <ac:spMkLst>
            <pc:docMk/>
            <pc:sldMk cId="0" sldId="487"/>
            <ac:spMk id="6" creationId="{657081DC-0AA4-868B-668F-DBB1EE06C830}"/>
          </ac:spMkLst>
        </pc:spChg>
        <pc:spChg chg="add mod">
          <ac:chgData name="Jhon Ricardo  Escorcia Hernandez" userId="326f76ed-8ed6-42b9-9ed5-e054f9cd8e7c" providerId="ADAL" clId="{32BAF815-321C-4D14-9C5F-C8CA747EE77A}" dt="2026-01-14T18:16:26.908" v="15787" actId="20577"/>
          <ac:spMkLst>
            <pc:docMk/>
            <pc:sldMk cId="0" sldId="487"/>
            <ac:spMk id="8" creationId="{DEB9A3A3-2BBF-A2EF-F428-58E9FD13C5F9}"/>
          </ac:spMkLst>
        </pc:spChg>
        <pc:spChg chg="mod">
          <ac:chgData name="Jhon Ricardo  Escorcia Hernandez" userId="326f76ed-8ed6-42b9-9ed5-e054f9cd8e7c" providerId="ADAL" clId="{32BAF815-321C-4D14-9C5F-C8CA747EE77A}" dt="2026-01-14T18:17:00.716" v="15818"/>
          <ac:spMkLst>
            <pc:docMk/>
            <pc:sldMk cId="0" sldId="487"/>
            <ac:spMk id="9" creationId="{30115551-F85C-0626-B3CC-4BD4B73E1173}"/>
          </ac:spMkLst>
        </pc:spChg>
        <pc:spChg chg="mod">
          <ac:chgData name="Jhon Ricardo  Escorcia Hernandez" userId="326f76ed-8ed6-42b9-9ed5-e054f9cd8e7c" providerId="ADAL" clId="{32BAF815-321C-4D14-9C5F-C8CA747EE77A}" dt="2026-01-14T18:17:00.716" v="15818"/>
          <ac:spMkLst>
            <pc:docMk/>
            <pc:sldMk cId="0" sldId="487"/>
            <ac:spMk id="10" creationId="{4310D3D9-A3E4-5164-499F-8062E9568D80}"/>
          </ac:spMkLst>
        </pc:spChg>
        <pc:spChg chg="mod">
          <ac:chgData name="Jhon Ricardo  Escorcia Hernandez" userId="326f76ed-8ed6-42b9-9ed5-e054f9cd8e7c" providerId="ADAL" clId="{32BAF815-321C-4D14-9C5F-C8CA747EE77A}" dt="2026-01-14T18:17:00.716" v="15818"/>
          <ac:spMkLst>
            <pc:docMk/>
            <pc:sldMk cId="0" sldId="487"/>
            <ac:spMk id="15" creationId="{175B9882-5BA3-05D9-313F-6CC5F4B45E89}"/>
          </ac:spMkLst>
        </pc:spChg>
        <pc:spChg chg="mod">
          <ac:chgData name="Jhon Ricardo  Escorcia Hernandez" userId="326f76ed-8ed6-42b9-9ed5-e054f9cd8e7c" providerId="ADAL" clId="{32BAF815-321C-4D14-9C5F-C8CA747EE77A}" dt="2026-01-14T18:17:00.716" v="15818"/>
          <ac:spMkLst>
            <pc:docMk/>
            <pc:sldMk cId="0" sldId="487"/>
            <ac:spMk id="16" creationId="{5429242E-F506-8B78-F5FE-CBCE3681D40F}"/>
          </ac:spMkLst>
        </pc:spChg>
        <pc:spChg chg="mod">
          <ac:chgData name="Jhon Ricardo  Escorcia Hernandez" userId="326f76ed-8ed6-42b9-9ed5-e054f9cd8e7c" providerId="ADAL" clId="{32BAF815-321C-4D14-9C5F-C8CA747EE77A}" dt="2026-01-14T18:17:00.716" v="15818"/>
          <ac:spMkLst>
            <pc:docMk/>
            <pc:sldMk cId="0" sldId="487"/>
            <ac:spMk id="18" creationId="{E911231E-4CA8-AF74-233D-B8688E6B6680}"/>
          </ac:spMkLst>
        </pc:spChg>
        <pc:spChg chg="mod">
          <ac:chgData name="Jhon Ricardo  Escorcia Hernandez" userId="326f76ed-8ed6-42b9-9ed5-e054f9cd8e7c" providerId="ADAL" clId="{32BAF815-321C-4D14-9C5F-C8CA747EE77A}" dt="2026-01-14T18:17:00.716" v="15818"/>
          <ac:spMkLst>
            <pc:docMk/>
            <pc:sldMk cId="0" sldId="487"/>
            <ac:spMk id="20" creationId="{8ADF775C-F2E7-6108-AF16-4B0DFDC2E45C}"/>
          </ac:spMkLst>
        </pc:spChg>
        <pc:spChg chg="mod">
          <ac:chgData name="Jhon Ricardo  Escorcia Hernandez" userId="326f76ed-8ed6-42b9-9ed5-e054f9cd8e7c" providerId="ADAL" clId="{32BAF815-321C-4D14-9C5F-C8CA747EE77A}" dt="2026-01-14T18:17:00.716" v="15818"/>
          <ac:spMkLst>
            <pc:docMk/>
            <pc:sldMk cId="0" sldId="487"/>
            <ac:spMk id="21" creationId="{BE9179D7-EE45-A812-B4BF-AE71A380F9C2}"/>
          </ac:spMkLst>
        </pc:spChg>
        <pc:spChg chg="mod">
          <ac:chgData name="Jhon Ricardo  Escorcia Hernandez" userId="326f76ed-8ed6-42b9-9ed5-e054f9cd8e7c" providerId="ADAL" clId="{32BAF815-321C-4D14-9C5F-C8CA747EE77A}" dt="2026-01-14T18:17:00.716" v="15818"/>
          <ac:spMkLst>
            <pc:docMk/>
            <pc:sldMk cId="0" sldId="487"/>
            <ac:spMk id="36" creationId="{FEAAA26B-8461-48B6-72F9-D64E37F9601D}"/>
          </ac:spMkLst>
        </pc:spChg>
        <pc:spChg chg="mod">
          <ac:chgData name="Jhon Ricardo  Escorcia Hernandez" userId="326f76ed-8ed6-42b9-9ed5-e054f9cd8e7c" providerId="ADAL" clId="{32BAF815-321C-4D14-9C5F-C8CA747EE77A}" dt="2026-01-14T18:17:00.716" v="15818"/>
          <ac:spMkLst>
            <pc:docMk/>
            <pc:sldMk cId="0" sldId="487"/>
            <ac:spMk id="37" creationId="{B2685609-BD65-227B-F5CC-381884D6915C}"/>
          </ac:spMkLst>
        </pc:spChg>
        <pc:spChg chg="mod">
          <ac:chgData name="Jhon Ricardo  Escorcia Hernandez" userId="326f76ed-8ed6-42b9-9ed5-e054f9cd8e7c" providerId="ADAL" clId="{32BAF815-321C-4D14-9C5F-C8CA747EE77A}" dt="2026-01-14T18:17:00.716" v="15818"/>
          <ac:spMkLst>
            <pc:docMk/>
            <pc:sldMk cId="0" sldId="487"/>
            <ac:spMk id="38" creationId="{CA41C427-552B-5B34-B486-AD09748EF1A2}"/>
          </ac:spMkLst>
        </pc:spChg>
        <pc:spChg chg="mod">
          <ac:chgData name="Jhon Ricardo  Escorcia Hernandez" userId="326f76ed-8ed6-42b9-9ed5-e054f9cd8e7c" providerId="ADAL" clId="{32BAF815-321C-4D14-9C5F-C8CA747EE77A}" dt="2026-01-14T18:17:19.158" v="15821"/>
          <ac:spMkLst>
            <pc:docMk/>
            <pc:sldMk cId="0" sldId="487"/>
            <ac:spMk id="42" creationId="{304C4B7F-5B6C-66D2-A254-C3118D316679}"/>
          </ac:spMkLst>
        </pc:spChg>
        <pc:spChg chg="mod">
          <ac:chgData name="Jhon Ricardo  Escorcia Hernandez" userId="326f76ed-8ed6-42b9-9ed5-e054f9cd8e7c" providerId="ADAL" clId="{32BAF815-321C-4D14-9C5F-C8CA747EE77A}" dt="2026-01-14T18:17:19.158" v="15821"/>
          <ac:spMkLst>
            <pc:docMk/>
            <pc:sldMk cId="0" sldId="487"/>
            <ac:spMk id="47" creationId="{00186961-35CF-9116-CD10-9161DE5B3800}"/>
          </ac:spMkLst>
        </pc:spChg>
        <pc:spChg chg="mod">
          <ac:chgData name="Jhon Ricardo  Escorcia Hernandez" userId="326f76ed-8ed6-42b9-9ed5-e054f9cd8e7c" providerId="ADAL" clId="{32BAF815-321C-4D14-9C5F-C8CA747EE77A}" dt="2026-01-14T18:17:19.158" v="15821"/>
          <ac:spMkLst>
            <pc:docMk/>
            <pc:sldMk cId="0" sldId="487"/>
            <ac:spMk id="48" creationId="{433AC395-D4A6-C0AC-A8E7-D4CDC8560006}"/>
          </ac:spMkLst>
        </pc:spChg>
        <pc:spChg chg="mod">
          <ac:chgData name="Jhon Ricardo  Escorcia Hernandez" userId="326f76ed-8ed6-42b9-9ed5-e054f9cd8e7c" providerId="ADAL" clId="{32BAF815-321C-4D14-9C5F-C8CA747EE77A}" dt="2026-01-14T18:17:19.158" v="15821"/>
          <ac:spMkLst>
            <pc:docMk/>
            <pc:sldMk cId="0" sldId="487"/>
            <ac:spMk id="51" creationId="{A0CC8DB7-57FE-F7F8-8E4D-7662D3AAA8CC}"/>
          </ac:spMkLst>
        </pc:spChg>
        <pc:spChg chg="mod">
          <ac:chgData name="Jhon Ricardo  Escorcia Hernandez" userId="326f76ed-8ed6-42b9-9ed5-e054f9cd8e7c" providerId="ADAL" clId="{32BAF815-321C-4D14-9C5F-C8CA747EE77A}" dt="2026-01-14T18:17:19.158" v="15821"/>
          <ac:spMkLst>
            <pc:docMk/>
            <pc:sldMk cId="0" sldId="487"/>
            <ac:spMk id="53" creationId="{6C721640-74F5-7AE2-D8B7-DA30C9861955}"/>
          </ac:spMkLst>
        </pc:spChg>
        <pc:spChg chg="mod">
          <ac:chgData name="Jhon Ricardo  Escorcia Hernandez" userId="326f76ed-8ed6-42b9-9ed5-e054f9cd8e7c" providerId="ADAL" clId="{32BAF815-321C-4D14-9C5F-C8CA747EE77A}" dt="2026-01-14T18:17:19.158" v="15821"/>
          <ac:spMkLst>
            <pc:docMk/>
            <pc:sldMk cId="0" sldId="487"/>
            <ac:spMk id="59" creationId="{D71381D6-652B-50B2-39EA-4BBF464451CB}"/>
          </ac:spMkLst>
        </pc:spChg>
        <pc:spChg chg="mod">
          <ac:chgData name="Jhon Ricardo  Escorcia Hernandez" userId="326f76ed-8ed6-42b9-9ed5-e054f9cd8e7c" providerId="ADAL" clId="{32BAF815-321C-4D14-9C5F-C8CA747EE77A}" dt="2026-01-14T18:17:19.158" v="15821"/>
          <ac:spMkLst>
            <pc:docMk/>
            <pc:sldMk cId="0" sldId="487"/>
            <ac:spMk id="60" creationId="{90E71FDE-D4DB-5B9D-0ABD-FEB4181E1506}"/>
          </ac:spMkLst>
        </pc:spChg>
        <pc:spChg chg="mod">
          <ac:chgData name="Jhon Ricardo  Escorcia Hernandez" userId="326f76ed-8ed6-42b9-9ed5-e054f9cd8e7c" providerId="ADAL" clId="{32BAF815-321C-4D14-9C5F-C8CA747EE77A}" dt="2026-01-14T11:58:01.339" v="13444" actId="20577"/>
          <ac:spMkLst>
            <pc:docMk/>
            <pc:sldMk cId="0" sldId="487"/>
            <ac:spMk id="256037141" creationId="{00000000-0000-0000-0000-000000000000}"/>
          </ac:spMkLst>
        </pc:spChg>
        <pc:spChg chg="mod">
          <ac:chgData name="Jhon Ricardo  Escorcia Hernandez" userId="326f76ed-8ed6-42b9-9ed5-e054f9cd8e7c" providerId="ADAL" clId="{32BAF815-321C-4D14-9C5F-C8CA747EE77A}" dt="2026-01-14T18:17:04.636" v="15820" actId="1076"/>
          <ac:spMkLst>
            <pc:docMk/>
            <pc:sldMk cId="0" sldId="487"/>
            <ac:spMk id="639905643" creationId="{00000000-0000-0000-0000-000000000000}"/>
          </ac:spMkLst>
        </pc:spChg>
        <pc:spChg chg="mod">
          <ac:chgData name="Jhon Ricardo  Escorcia Hernandez" userId="326f76ed-8ed6-42b9-9ed5-e054f9cd8e7c" providerId="ADAL" clId="{32BAF815-321C-4D14-9C5F-C8CA747EE77A}" dt="2026-01-14T18:17:19.158" v="15821"/>
          <ac:spMkLst>
            <pc:docMk/>
            <pc:sldMk cId="0" sldId="487"/>
            <ac:spMk id="1088274435" creationId="{75543041-E1EF-205E-9921-86D176F74F50}"/>
          </ac:spMkLst>
        </pc:spChg>
        <pc:spChg chg="mod">
          <ac:chgData name="Jhon Ricardo  Escorcia Hernandez" userId="326f76ed-8ed6-42b9-9ed5-e054f9cd8e7c" providerId="ADAL" clId="{32BAF815-321C-4D14-9C5F-C8CA747EE77A}" dt="2026-01-14T18:17:19.158" v="15821"/>
          <ac:spMkLst>
            <pc:docMk/>
            <pc:sldMk cId="0" sldId="487"/>
            <ac:spMk id="1088274437" creationId="{70F0B255-D341-FAC3-A87A-3CB151FB322B}"/>
          </ac:spMkLst>
        </pc:spChg>
        <pc:spChg chg="mod">
          <ac:chgData name="Jhon Ricardo  Escorcia Hernandez" userId="326f76ed-8ed6-42b9-9ed5-e054f9cd8e7c" providerId="ADAL" clId="{32BAF815-321C-4D14-9C5F-C8CA747EE77A}" dt="2026-01-14T18:17:19.158" v="15821"/>
          <ac:spMkLst>
            <pc:docMk/>
            <pc:sldMk cId="0" sldId="487"/>
            <ac:spMk id="1088274438" creationId="{2B43C6D3-F268-34AE-22DD-083E7EA5BA3C}"/>
          </ac:spMkLst>
        </pc:spChg>
      </pc:sldChg>
      <pc:sldChg chg="modSp mod">
        <pc:chgData name="Jhon Ricardo  Escorcia Hernandez" userId="326f76ed-8ed6-42b9-9ed5-e054f9cd8e7c" providerId="ADAL" clId="{32BAF815-321C-4D14-9C5F-C8CA747EE77A}" dt="2026-01-15T12:54:35.069" v="16167" actId="20577"/>
        <pc:sldMkLst>
          <pc:docMk/>
          <pc:sldMk cId="4209656013" sldId="488"/>
        </pc:sldMkLst>
        <pc:spChg chg="mod">
          <ac:chgData name="Jhon Ricardo  Escorcia Hernandez" userId="326f76ed-8ed6-42b9-9ed5-e054f9cd8e7c" providerId="ADAL" clId="{32BAF815-321C-4D14-9C5F-C8CA747EE77A}" dt="2026-01-14T18:17:33.404" v="15843" actId="20577"/>
          <ac:spMkLst>
            <pc:docMk/>
            <pc:sldMk cId="4209656013" sldId="488"/>
            <ac:spMk id="2" creationId="{5C516D26-432D-6181-C611-4C296A9E997C}"/>
          </ac:spMkLst>
        </pc:spChg>
        <pc:spChg chg="mod">
          <ac:chgData name="Jhon Ricardo  Escorcia Hernandez" userId="326f76ed-8ed6-42b9-9ed5-e054f9cd8e7c" providerId="ADAL" clId="{32BAF815-321C-4D14-9C5F-C8CA747EE77A}" dt="2026-01-14T18:17:56.289" v="15872" actId="20577"/>
          <ac:spMkLst>
            <pc:docMk/>
            <pc:sldMk cId="4209656013" sldId="488"/>
            <ac:spMk id="256037141" creationId="{B0BE1CF9-984E-9CAB-5640-43DBBD1928B5}"/>
          </ac:spMkLst>
        </pc:spChg>
        <pc:graphicFrameChg chg="mod modGraphic">
          <ac:chgData name="Jhon Ricardo  Escorcia Hernandez" userId="326f76ed-8ed6-42b9-9ed5-e054f9cd8e7c" providerId="ADAL" clId="{32BAF815-321C-4D14-9C5F-C8CA747EE77A}" dt="2026-01-15T12:54:35.069" v="16167" actId="20577"/>
          <ac:graphicFrameMkLst>
            <pc:docMk/>
            <pc:sldMk cId="4209656013" sldId="488"/>
            <ac:graphicFrameMk id="8" creationId="{852CAAAB-1BF4-72D0-7747-E460871CC1C3}"/>
          </ac:graphicFrameMkLst>
        </pc:graphicFrameChg>
      </pc:sldChg>
      <pc:sldChg chg="addSp delSp modSp add del mod">
        <pc:chgData name="Jhon Ricardo  Escorcia Hernandez" userId="326f76ed-8ed6-42b9-9ed5-e054f9cd8e7c" providerId="ADAL" clId="{32BAF815-321C-4D14-9C5F-C8CA747EE77A}" dt="2026-01-14T18:31:09.506" v="15921" actId="47"/>
        <pc:sldMkLst>
          <pc:docMk/>
          <pc:sldMk cId="301947585" sldId="489"/>
        </pc:sldMkLst>
        <pc:spChg chg="add mod">
          <ac:chgData name="Jhon Ricardo  Escorcia Hernandez" userId="326f76ed-8ed6-42b9-9ed5-e054f9cd8e7c" providerId="ADAL" clId="{32BAF815-321C-4D14-9C5F-C8CA747EE77A}" dt="2026-01-14T18:30:56.199" v="15918"/>
          <ac:spMkLst>
            <pc:docMk/>
            <pc:sldMk cId="301947585" sldId="489"/>
            <ac:spMk id="2" creationId="{D2DC0E24-21E1-FA23-3127-87DB6069AFD2}"/>
          </ac:spMkLst>
        </pc:spChg>
        <pc:spChg chg="mod">
          <ac:chgData name="Jhon Ricardo  Escorcia Hernandez" userId="326f76ed-8ed6-42b9-9ed5-e054f9cd8e7c" providerId="ADAL" clId="{32BAF815-321C-4D14-9C5F-C8CA747EE77A}" dt="2026-01-14T14:53:11.443" v="15055" actId="14100"/>
          <ac:spMkLst>
            <pc:docMk/>
            <pc:sldMk cId="301947585" sldId="489"/>
            <ac:spMk id="202" creationId="{1AF0BA7A-7BA9-334E-CAA4-51817E59C51B}"/>
          </ac:spMkLst>
        </pc:spChg>
        <pc:spChg chg="del mod">
          <ac:chgData name="Jhon Ricardo  Escorcia Hernandez" userId="326f76ed-8ed6-42b9-9ed5-e054f9cd8e7c" providerId="ADAL" clId="{32BAF815-321C-4D14-9C5F-C8CA747EE77A}" dt="2026-01-14T18:30:55.854" v="15917" actId="478"/>
          <ac:spMkLst>
            <pc:docMk/>
            <pc:sldMk cId="301947585" sldId="489"/>
            <ac:spMk id="204" creationId="{1D66ADF5-C810-5669-5E4E-F880B165758C}"/>
          </ac:spMkLst>
        </pc:spChg>
        <pc:graphicFrameChg chg="add mod">
          <ac:chgData name="Jhon Ricardo  Escorcia Hernandez" userId="326f76ed-8ed6-42b9-9ed5-e054f9cd8e7c" providerId="ADAL" clId="{32BAF815-321C-4D14-9C5F-C8CA747EE77A}" dt="2026-01-14T14:43:11.990" v="14987"/>
          <ac:graphicFrameMkLst>
            <pc:docMk/>
            <pc:sldMk cId="301947585" sldId="489"/>
            <ac:graphicFrameMk id="2" creationId="{D95F9434-46FD-F5BD-B946-5563E03EC636}"/>
          </ac:graphicFrameMkLst>
        </pc:graphicFrameChg>
        <pc:picChg chg="add mod modCrop">
          <ac:chgData name="Jhon Ricardo  Escorcia Hernandez" userId="326f76ed-8ed6-42b9-9ed5-e054f9cd8e7c" providerId="ADAL" clId="{32BAF815-321C-4D14-9C5F-C8CA747EE77A}" dt="2026-01-14T14:53:04.634" v="15054" actId="1076"/>
          <ac:picMkLst>
            <pc:docMk/>
            <pc:sldMk cId="301947585" sldId="489"/>
            <ac:picMk id="4" creationId="{1653018C-623D-5041-8FAF-D72E0CA7F416}"/>
          </ac:picMkLst>
        </pc:picChg>
        <pc:picChg chg="del">
          <ac:chgData name="Jhon Ricardo  Escorcia Hernandez" userId="326f76ed-8ed6-42b9-9ed5-e054f9cd8e7c" providerId="ADAL" clId="{32BAF815-321C-4D14-9C5F-C8CA747EE77A}" dt="2026-01-14T14:52:40.594" v="15048" actId="478"/>
          <ac:picMkLst>
            <pc:docMk/>
            <pc:sldMk cId="301947585" sldId="489"/>
            <ac:picMk id="5" creationId="{8C6D4B4B-BFC2-B48B-2C68-910034C77721}"/>
          </ac:picMkLst>
        </pc:picChg>
      </pc:sldChg>
      <pc:sldChg chg="addSp delSp modSp add del mod replId">
        <pc:chgData name="Jhon Ricardo  Escorcia Hernandez" userId="326f76ed-8ed6-42b9-9ed5-e054f9cd8e7c" providerId="ADAL" clId="{32BAF815-321C-4D14-9C5F-C8CA747EE77A}" dt="2026-01-14T18:31:10.835" v="15922" actId="47"/>
        <pc:sldMkLst>
          <pc:docMk/>
          <pc:sldMk cId="1889386316" sldId="490"/>
        </pc:sldMkLst>
        <pc:spChg chg="add del mod">
          <ac:chgData name="Jhon Ricardo  Escorcia Hernandez" userId="326f76ed-8ed6-42b9-9ed5-e054f9cd8e7c" providerId="ADAL" clId="{32BAF815-321C-4D14-9C5F-C8CA747EE77A}" dt="2026-01-14T18:31:01.267" v="15919" actId="478"/>
          <ac:spMkLst>
            <pc:docMk/>
            <pc:sldMk cId="1889386316" sldId="490"/>
            <ac:spMk id="2" creationId="{0BE079D5-441F-ACE9-98D0-0BC554A6252A}"/>
          </ac:spMkLst>
        </pc:spChg>
        <pc:spChg chg="add mod">
          <ac:chgData name="Jhon Ricardo  Escorcia Hernandez" userId="326f76ed-8ed6-42b9-9ed5-e054f9cd8e7c" providerId="ADAL" clId="{32BAF815-321C-4D14-9C5F-C8CA747EE77A}" dt="2026-01-14T14:58:13.203" v="15177" actId="20577"/>
          <ac:spMkLst>
            <pc:docMk/>
            <pc:sldMk cId="1889386316" sldId="490"/>
            <ac:spMk id="3" creationId="{AF428B13-9601-D78C-CCE6-7B51E673AB3E}"/>
          </ac:spMkLst>
        </pc:spChg>
        <pc:spChg chg="add mod">
          <ac:chgData name="Jhon Ricardo  Escorcia Hernandez" userId="326f76ed-8ed6-42b9-9ed5-e054f9cd8e7c" providerId="ADAL" clId="{32BAF815-321C-4D14-9C5F-C8CA747EE77A}" dt="2026-01-14T18:31:01.711" v="15920"/>
          <ac:spMkLst>
            <pc:docMk/>
            <pc:sldMk cId="1889386316" sldId="490"/>
            <ac:spMk id="4" creationId="{C0B203D2-54D8-D308-F065-C7038C8ED6D8}"/>
          </ac:spMkLst>
        </pc:spChg>
        <pc:spChg chg="del">
          <ac:chgData name="Jhon Ricardo  Escorcia Hernandez" userId="326f76ed-8ed6-42b9-9ed5-e054f9cd8e7c" providerId="ADAL" clId="{32BAF815-321C-4D14-9C5F-C8CA747EE77A}" dt="2026-01-14T14:43:33.880" v="14991" actId="478"/>
          <ac:spMkLst>
            <pc:docMk/>
            <pc:sldMk cId="1889386316" sldId="490"/>
            <ac:spMk id="5" creationId="{69B4D07D-01F5-38CA-F01B-BB553AB3404D}"/>
          </ac:spMkLst>
        </pc:spChg>
        <pc:spChg chg="mod">
          <ac:chgData name="Jhon Ricardo  Escorcia Hernandez" userId="326f76ed-8ed6-42b9-9ed5-e054f9cd8e7c" providerId="ADAL" clId="{32BAF815-321C-4D14-9C5F-C8CA747EE77A}" dt="2026-01-14T14:56:50.181" v="15079" actId="20577"/>
          <ac:spMkLst>
            <pc:docMk/>
            <pc:sldMk cId="1889386316" sldId="490"/>
            <ac:spMk id="210" creationId="{8DB4017C-0624-3052-2042-74B5D070DF73}"/>
          </ac:spMkLst>
        </pc:spChg>
        <pc:picChg chg="add del mod">
          <ac:chgData name="Jhon Ricardo  Escorcia Hernandez" userId="326f76ed-8ed6-42b9-9ed5-e054f9cd8e7c" providerId="ADAL" clId="{32BAF815-321C-4D14-9C5F-C8CA747EE77A}" dt="2026-01-14T14:56:32.602" v="15072" actId="478"/>
          <ac:picMkLst>
            <pc:docMk/>
            <pc:sldMk cId="1889386316" sldId="490"/>
            <ac:picMk id="4" creationId="{E3B259B9-24F1-6FE2-ED12-2A580F46D269}"/>
          </ac:picMkLst>
        </pc:picChg>
        <pc:picChg chg="del">
          <ac:chgData name="Jhon Ricardo  Escorcia Hernandez" userId="326f76ed-8ed6-42b9-9ed5-e054f9cd8e7c" providerId="ADAL" clId="{32BAF815-321C-4D14-9C5F-C8CA747EE77A}" dt="2026-01-14T14:55:25.746" v="15067" actId="478"/>
          <ac:picMkLst>
            <pc:docMk/>
            <pc:sldMk cId="1889386316" sldId="490"/>
            <ac:picMk id="7" creationId="{A0D08780-27A6-73A9-D3D9-5FC1EF5F71B2}"/>
          </ac:picMkLst>
        </pc:picChg>
        <pc:picChg chg="add mod modCrop">
          <ac:chgData name="Jhon Ricardo  Escorcia Hernandez" userId="326f76ed-8ed6-42b9-9ed5-e054f9cd8e7c" providerId="ADAL" clId="{32BAF815-321C-4D14-9C5F-C8CA747EE77A}" dt="2026-01-14T14:56:44.777" v="15077" actId="1076"/>
          <ac:picMkLst>
            <pc:docMk/>
            <pc:sldMk cId="1889386316" sldId="490"/>
            <ac:picMk id="8" creationId="{A1E60873-E5F3-F90D-46C8-20AE800DF16F}"/>
          </ac:picMkLst>
        </pc:picChg>
      </pc:sldChg>
      <pc:sldChg chg="addSp delSp modSp add del mod replId">
        <pc:chgData name="Jhon Ricardo  Escorcia Hernandez" userId="326f76ed-8ed6-42b9-9ed5-e054f9cd8e7c" providerId="ADAL" clId="{32BAF815-321C-4D14-9C5F-C8CA747EE77A}" dt="2026-01-14T18:31:12.529" v="15923" actId="47"/>
        <pc:sldMkLst>
          <pc:docMk/>
          <pc:sldMk cId="2726434797" sldId="491"/>
        </pc:sldMkLst>
        <pc:spChg chg="del">
          <ac:chgData name="Jhon Ricardo  Escorcia Hernandez" userId="326f76ed-8ed6-42b9-9ed5-e054f9cd8e7c" providerId="ADAL" clId="{32BAF815-321C-4D14-9C5F-C8CA747EE77A}" dt="2026-01-14T14:43:49.627" v="14995" actId="478"/>
          <ac:spMkLst>
            <pc:docMk/>
            <pc:sldMk cId="2726434797" sldId="491"/>
            <ac:spMk id="2" creationId="{165F883F-575D-B816-870E-AD836AE7DF3F}"/>
          </ac:spMkLst>
        </pc:spChg>
        <pc:spChg chg="add mod">
          <ac:chgData name="Jhon Ricardo  Escorcia Hernandez" userId="326f76ed-8ed6-42b9-9ed5-e054f9cd8e7c" providerId="ADAL" clId="{32BAF815-321C-4D14-9C5F-C8CA747EE77A}" dt="2026-01-14T14:43:49.893" v="14996"/>
          <ac:spMkLst>
            <pc:docMk/>
            <pc:sldMk cId="2726434797" sldId="491"/>
            <ac:spMk id="3" creationId="{EA4B27FB-821E-E739-DC7D-5C69BE4497B8}"/>
          </ac:spMkLst>
        </pc:spChg>
        <pc:spChg chg="add mod">
          <ac:chgData name="Jhon Ricardo  Escorcia Hernandez" userId="326f76ed-8ed6-42b9-9ed5-e054f9cd8e7c" providerId="ADAL" clId="{32BAF815-321C-4D14-9C5F-C8CA747EE77A}" dt="2026-01-14T15:07:42.474" v="15182" actId="1076"/>
          <ac:spMkLst>
            <pc:docMk/>
            <pc:sldMk cId="2726434797" sldId="491"/>
            <ac:spMk id="4" creationId="{E6E4A36A-12E2-6A6B-0FE4-A29A6B05267E}"/>
          </ac:spMkLst>
        </pc:spChg>
        <pc:spChg chg="mod">
          <ac:chgData name="Jhon Ricardo  Escorcia Hernandez" userId="326f76ed-8ed6-42b9-9ed5-e054f9cd8e7c" providerId="ADAL" clId="{32BAF815-321C-4D14-9C5F-C8CA747EE77A}" dt="2026-01-14T15:08:45.386" v="15187" actId="6549"/>
          <ac:spMkLst>
            <pc:docMk/>
            <pc:sldMk cId="2726434797" sldId="491"/>
            <ac:spMk id="14" creationId="{43813218-A694-E341-678F-757EEAE18A22}"/>
          </ac:spMkLst>
        </pc:spChg>
        <pc:spChg chg="mod">
          <ac:chgData name="Jhon Ricardo  Escorcia Hernandez" userId="326f76ed-8ed6-42b9-9ed5-e054f9cd8e7c" providerId="ADAL" clId="{32BAF815-321C-4D14-9C5F-C8CA747EE77A}" dt="2026-01-14T15:45:37.408" v="15458" actId="313"/>
          <ac:spMkLst>
            <pc:docMk/>
            <pc:sldMk cId="2726434797" sldId="491"/>
            <ac:spMk id="16" creationId="{D3B9E9B9-5A79-7DF6-BC81-5C238EED2AE8}"/>
          </ac:spMkLst>
        </pc:spChg>
        <pc:spChg chg="del">
          <ac:chgData name="Jhon Ricardo  Escorcia Hernandez" userId="326f76ed-8ed6-42b9-9ed5-e054f9cd8e7c" providerId="ADAL" clId="{32BAF815-321C-4D14-9C5F-C8CA747EE77A}" dt="2026-01-14T15:07:18.689" v="15178" actId="478"/>
          <ac:spMkLst>
            <pc:docMk/>
            <pc:sldMk cId="2726434797" sldId="491"/>
            <ac:spMk id="18" creationId="{CBD84B83-4E1E-4B88-6F6D-D71C6A4693C3}"/>
          </ac:spMkLst>
        </pc:spChg>
        <pc:spChg chg="mod">
          <ac:chgData name="Jhon Ricardo  Escorcia Hernandez" userId="326f76ed-8ed6-42b9-9ed5-e054f9cd8e7c" providerId="ADAL" clId="{32BAF815-321C-4D14-9C5F-C8CA747EE77A}" dt="2026-01-14T15:43:19.040" v="15394" actId="20577"/>
          <ac:spMkLst>
            <pc:docMk/>
            <pc:sldMk cId="2726434797" sldId="491"/>
            <ac:spMk id="21" creationId="{B1BEA8E0-D716-9366-2425-B4947098FFB8}"/>
          </ac:spMkLst>
        </pc:spChg>
        <pc:spChg chg="mod">
          <ac:chgData name="Jhon Ricardo  Escorcia Hernandez" userId="326f76ed-8ed6-42b9-9ed5-e054f9cd8e7c" providerId="ADAL" clId="{32BAF815-321C-4D14-9C5F-C8CA747EE77A}" dt="2026-01-14T15:45:30.754" v="15457" actId="20577"/>
          <ac:spMkLst>
            <pc:docMk/>
            <pc:sldMk cId="2726434797" sldId="491"/>
            <ac:spMk id="22" creationId="{BFC59D79-5A67-AF25-18F1-99385C460BB7}"/>
          </ac:spMkLst>
        </pc:spChg>
      </pc:sldChg>
      <pc:sldChg chg="addSp delSp modSp add del mod replId">
        <pc:chgData name="Jhon Ricardo  Escorcia Hernandez" userId="326f76ed-8ed6-42b9-9ed5-e054f9cd8e7c" providerId="ADAL" clId="{32BAF815-321C-4D14-9C5F-C8CA747EE77A}" dt="2026-01-14T18:31:13.395" v="15924" actId="47"/>
        <pc:sldMkLst>
          <pc:docMk/>
          <pc:sldMk cId="126513648" sldId="492"/>
        </pc:sldMkLst>
        <pc:spChg chg="del">
          <ac:chgData name="Jhon Ricardo  Escorcia Hernandez" userId="326f76ed-8ed6-42b9-9ed5-e054f9cd8e7c" providerId="ADAL" clId="{32BAF815-321C-4D14-9C5F-C8CA747EE77A}" dt="2026-01-14T14:43:56.830" v="14997" actId="478"/>
          <ac:spMkLst>
            <pc:docMk/>
            <pc:sldMk cId="126513648" sldId="492"/>
            <ac:spMk id="2" creationId="{03E9F27F-2BCC-CAAF-7521-1C47EBAFD878}"/>
          </ac:spMkLst>
        </pc:spChg>
        <pc:spChg chg="add mod">
          <ac:chgData name="Jhon Ricardo  Escorcia Hernandez" userId="326f76ed-8ed6-42b9-9ed5-e054f9cd8e7c" providerId="ADAL" clId="{32BAF815-321C-4D14-9C5F-C8CA747EE77A}" dt="2026-01-14T14:43:57.910" v="14999" actId="1036"/>
          <ac:spMkLst>
            <pc:docMk/>
            <pc:sldMk cId="126513648" sldId="492"/>
            <ac:spMk id="4" creationId="{412FAF99-B24D-1AA7-1101-2CC0E8D4631C}"/>
          </ac:spMkLst>
        </pc:spChg>
        <pc:spChg chg="mod">
          <ac:chgData name="Jhon Ricardo  Escorcia Hernandez" userId="326f76ed-8ed6-42b9-9ed5-e054f9cd8e7c" providerId="ADAL" clId="{32BAF815-321C-4D14-9C5F-C8CA747EE77A}" dt="2026-01-14T15:47:04.761" v="15485" actId="1076"/>
          <ac:spMkLst>
            <pc:docMk/>
            <pc:sldMk cId="126513648" sldId="492"/>
            <ac:spMk id="17" creationId="{6EBC313C-C869-2384-E68F-1E2DB4E40D4E}"/>
          </ac:spMkLst>
        </pc:spChg>
        <pc:spChg chg="mod">
          <ac:chgData name="Jhon Ricardo  Escorcia Hernandez" userId="326f76ed-8ed6-42b9-9ed5-e054f9cd8e7c" providerId="ADAL" clId="{32BAF815-321C-4D14-9C5F-C8CA747EE77A}" dt="2026-01-14T15:46:45.405" v="15472" actId="20577"/>
          <ac:spMkLst>
            <pc:docMk/>
            <pc:sldMk cId="126513648" sldId="492"/>
            <ac:spMk id="18" creationId="{B70ACD93-3BBE-0DE5-F7CA-0D369BF28DED}"/>
          </ac:spMkLst>
        </pc:spChg>
        <pc:spChg chg="mod">
          <ac:chgData name="Jhon Ricardo  Escorcia Hernandez" userId="326f76ed-8ed6-42b9-9ed5-e054f9cd8e7c" providerId="ADAL" clId="{32BAF815-321C-4D14-9C5F-C8CA747EE77A}" dt="2026-01-14T15:46:40.370" v="15467" actId="20577"/>
          <ac:spMkLst>
            <pc:docMk/>
            <pc:sldMk cId="126513648" sldId="492"/>
            <ac:spMk id="19" creationId="{B53071B6-CC76-59B0-926E-31A61CCB92B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1607240261" name="Google Shape;3;n"/>
          <p:cNvSpPr txBox="1">
            <a:spLocks noGrp="1"/>
          </p:cNvSpPr>
          <p:nvPr>
            <p:ph type="hdr" idx="2"/>
          </p:nvPr>
        </p:nvSpPr>
        <p:spPr bwMode="auto">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1919387921" name="Google Shape;4;n"/>
          <p:cNvSpPr txBox="1">
            <a:spLocks noGrp="1"/>
          </p:cNvSpPr>
          <p:nvPr>
            <p:ph type="dt" idx="10"/>
          </p:nvPr>
        </p:nvSpPr>
        <p:spPr bwMode="auto">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596798782" name="Google Shape;5;n"/>
          <p:cNvSpPr>
            <a:spLocks noGrp="1" noRot="1" noChangeAspect="1"/>
          </p:cNvSpPr>
          <p:nvPr>
            <p:ph type="sldImg" idx="3"/>
          </p:nvPr>
        </p:nvSpPr>
        <p:spPr bwMode="auto">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4312566" name="Google Shape;6;n"/>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1pPr>
            <a:lvl2pPr marL="914400" marR="0" lvl="1"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2pPr>
            <a:lvl3pPr marL="1371600" marR="0" lvl="2"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3pPr>
            <a:lvl4pPr marL="1828800" marR="0" lvl="3"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4pPr>
            <a:lvl5pPr marL="2286000" marR="0" lvl="4"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5pPr>
            <a:lvl6pPr marL="2743200" marR="0" lvl="5"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6pPr>
            <a:lvl7pPr marL="3200400" marR="0" lvl="6"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7pPr>
            <a:lvl8pPr marL="3657600" marR="0" lvl="7"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8pPr>
            <a:lvl9pPr marL="4114800" marR="0" lvl="8"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9pPr>
          </a:lstStyle>
          <a:p>
            <a:pPr>
              <a:defRPr/>
            </a:pPr>
            <a:endParaRPr/>
          </a:p>
        </p:txBody>
      </p:sp>
      <p:sp>
        <p:nvSpPr>
          <p:cNvPr id="121221683" name="Google Shape;7;n"/>
          <p:cNvSpPr txBox="1">
            <a:spLocks noGrp="1"/>
          </p:cNvSpPr>
          <p:nvPr>
            <p:ph type="ftr" idx="11"/>
          </p:nvPr>
        </p:nvSpPr>
        <p:spPr bwMode="auto">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725453478" name="Google Shape;8;n"/>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a:t>
            </a:fld>
            <a:endParaRPr sz="1200" b="0" i="0" u="none" strike="noStrike" cap="none">
              <a:solidFill>
                <a:schemeClr val="dk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2021612329" name="Google Shape;104;g356110b305c_0_8:notes"/>
          <p:cNvSpPr>
            <a:spLocks noGrp="1" noRot="1" noChangeAspect="1"/>
          </p:cNvSpPr>
          <p:nvPr>
            <p:ph type="sldImg" idx="2"/>
          </p:nvPr>
        </p:nvSpPr>
        <p:spPr bwMode="auto">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8890673" name="Google Shape;105;g356110b305c_0_8: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p>
            <a:pPr>
              <a:defRPr/>
            </a:pPr>
            <a:r>
              <a:rPr sz="1100" b="0" i="0" u="none">
                <a:solidFill>
                  <a:srgbClr val="000000"/>
                </a:solidFill>
                <a:highlight>
                  <a:srgbClr val="FFFF00"/>
                </a:highlight>
                <a:latin typeface="Calibri"/>
                <a:ea typeface="Calibri"/>
                <a:cs typeface="Calibri"/>
              </a:rPr>
              <a:t> </a:t>
            </a:r>
            <a:endParaRPr/>
          </a:p>
        </p:txBody>
      </p:sp>
      <p:sp>
        <p:nvSpPr>
          <p:cNvPr id="1977753857" name="Google Shape;106;g356110b305c_0_8:notes"/>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defRPr/>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31094665" name="Google Shape;110;g35670ae33ce_0_0:notes"/>
          <p:cNvSpPr>
            <a:spLocks noGrp="1" noRot="1" noChangeAspect="1"/>
          </p:cNvSpPr>
          <p:nvPr>
            <p:ph type="sldImg" idx="2"/>
          </p:nvPr>
        </p:nvSpPr>
        <p:spPr bwMode="auto">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1574581" name="Google Shape;111;g35670ae33ce_0_0: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defRPr/>
            </a:pPr>
            <a:endParaRPr/>
          </a:p>
        </p:txBody>
      </p:sp>
      <p:sp>
        <p:nvSpPr>
          <p:cNvPr id="1699682813" name="Google Shape;112;g35670ae33ce_0_0:notes"/>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defRPr/>
            </a:pPr>
            <a:fld id="{00000000-1234-1234-1234-123412341234}" type="slidenum">
              <a:r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552059435" name="Google Shape;130;p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6822287" name="Google Shape;131;p2: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095132971" name="Google Shape;145;p4: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262623408" name="Google Shape;146;p4: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837380308" name="Google Shape;159;p6: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107742396" name="Google Shape;160;p6: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780462512" name="Google Shape;177;p7: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541917321" name="Google Shape;178;p7: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9809F009-2927-F26C-3939-9C314D14F8B5}"/>
            </a:ext>
          </a:extLst>
        </p:cNvPr>
        <p:cNvGrpSpPr/>
        <p:nvPr/>
      </p:nvGrpSpPr>
      <p:grpSpPr bwMode="auto">
        <a:xfrm>
          <a:off x="0" y="0"/>
          <a:ext cx="0" cy="0"/>
          <a:chOff x="0" y="0"/>
          <a:chExt cx="0" cy="0"/>
        </a:xfrm>
      </p:grpSpPr>
      <p:sp>
        <p:nvSpPr>
          <p:cNvPr id="780462512" name="Google Shape;177;p7:notes">
            <a:extLst>
              <a:ext uri="{FF2B5EF4-FFF2-40B4-BE49-F238E27FC236}">
                <a16:creationId xmlns:a16="http://schemas.microsoft.com/office/drawing/2014/main" id="{E5D04F02-34FD-08D2-0C2D-D575A0FAE58D}"/>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541917321" name="Google Shape;178;p7:notes">
            <a:extLst>
              <a:ext uri="{FF2B5EF4-FFF2-40B4-BE49-F238E27FC236}">
                <a16:creationId xmlns:a16="http://schemas.microsoft.com/office/drawing/2014/main" id="{65A56F7E-082F-7C5C-F145-3E195CC13B40}"/>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27322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200" name="Google Shape;200;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207" name="Google Shape;20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3795e2088fb_0_1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322" name="Google Shape;322;g3795e2088fb_0_1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2659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a:extLst>
            <a:ext uri="{FF2B5EF4-FFF2-40B4-BE49-F238E27FC236}">
              <a16:creationId xmlns:a16="http://schemas.microsoft.com/office/drawing/2014/main" id="{CD077BA5-4992-EA6C-E85F-B043391D9271}"/>
            </a:ext>
          </a:extLst>
        </p:cNvPr>
        <p:cNvGrpSpPr/>
        <p:nvPr/>
      </p:nvGrpSpPr>
      <p:grpSpPr>
        <a:xfrm>
          <a:off x="0" y="0"/>
          <a:ext cx="0" cy="0"/>
          <a:chOff x="0" y="0"/>
          <a:chExt cx="0" cy="0"/>
        </a:xfrm>
      </p:grpSpPr>
      <p:sp>
        <p:nvSpPr>
          <p:cNvPr id="199" name="Google Shape;199;p12:notes">
            <a:extLst>
              <a:ext uri="{FF2B5EF4-FFF2-40B4-BE49-F238E27FC236}">
                <a16:creationId xmlns:a16="http://schemas.microsoft.com/office/drawing/2014/main" id="{F5E43460-C18C-9838-C719-2307C10DB1E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200" name="Google Shape;200;p12:notes">
            <a:extLst>
              <a:ext uri="{FF2B5EF4-FFF2-40B4-BE49-F238E27FC236}">
                <a16:creationId xmlns:a16="http://schemas.microsoft.com/office/drawing/2014/main" id="{35E1AEFC-70B4-CB36-990C-A7E4C4006CC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519587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a:extLst>
            <a:ext uri="{FF2B5EF4-FFF2-40B4-BE49-F238E27FC236}">
              <a16:creationId xmlns:a16="http://schemas.microsoft.com/office/drawing/2014/main" id="{7793F29D-0307-A2C6-BE45-B1B187B9069A}"/>
            </a:ext>
          </a:extLst>
        </p:cNvPr>
        <p:cNvGrpSpPr/>
        <p:nvPr/>
      </p:nvGrpSpPr>
      <p:grpSpPr>
        <a:xfrm>
          <a:off x="0" y="0"/>
          <a:ext cx="0" cy="0"/>
          <a:chOff x="0" y="0"/>
          <a:chExt cx="0" cy="0"/>
        </a:xfrm>
      </p:grpSpPr>
      <p:sp>
        <p:nvSpPr>
          <p:cNvPr id="206" name="Google Shape;206;p13:notes">
            <a:extLst>
              <a:ext uri="{FF2B5EF4-FFF2-40B4-BE49-F238E27FC236}">
                <a16:creationId xmlns:a16="http://schemas.microsoft.com/office/drawing/2014/main" id="{97ED0DD7-00AD-8DB4-B49C-4B836457550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207" name="Google Shape;207;p13:notes">
            <a:extLst>
              <a:ext uri="{FF2B5EF4-FFF2-40B4-BE49-F238E27FC236}">
                <a16:creationId xmlns:a16="http://schemas.microsoft.com/office/drawing/2014/main" id="{3CDAB924-FD83-E883-45E3-F6F95CA6C05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584094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a:extLst>
            <a:ext uri="{FF2B5EF4-FFF2-40B4-BE49-F238E27FC236}">
              <a16:creationId xmlns:a16="http://schemas.microsoft.com/office/drawing/2014/main" id="{6ACFEACA-B780-91E8-BB15-51DBF2A7EEF7}"/>
            </a:ext>
          </a:extLst>
        </p:cNvPr>
        <p:cNvGrpSpPr/>
        <p:nvPr/>
      </p:nvGrpSpPr>
      <p:grpSpPr>
        <a:xfrm>
          <a:off x="0" y="0"/>
          <a:ext cx="0" cy="0"/>
          <a:chOff x="0" y="0"/>
          <a:chExt cx="0" cy="0"/>
        </a:xfrm>
      </p:grpSpPr>
      <p:sp>
        <p:nvSpPr>
          <p:cNvPr id="321" name="Google Shape;321;g3795e2088fb_0_127:notes">
            <a:extLst>
              <a:ext uri="{FF2B5EF4-FFF2-40B4-BE49-F238E27FC236}">
                <a16:creationId xmlns:a16="http://schemas.microsoft.com/office/drawing/2014/main" id="{E4D2106A-B487-9298-F347-CD9B2DB854FF}"/>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322" name="Google Shape;322;g3795e2088fb_0_127:notes">
            <a:extLst>
              <a:ext uri="{FF2B5EF4-FFF2-40B4-BE49-F238E27FC236}">
                <a16:creationId xmlns:a16="http://schemas.microsoft.com/office/drawing/2014/main" id="{0E7B3437-338C-1397-23B1-12753FF7341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84316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matchingName="Timeline Start" userDrawn="1">
  <p:cSld name="Timeline Start">
    <p:spTree>
      <p:nvGrpSpPr>
        <p:cNvPr id="1" name=""/>
        <p:cNvGrpSpPr/>
        <p:nvPr/>
      </p:nvGrpSpPr>
      <p:grpSpPr bwMode="auto">
        <a:xfrm>
          <a:off x="0" y="0"/>
          <a:ext cx="0" cy="0"/>
          <a:chOff x="0" y="0"/>
          <a:chExt cx="0" cy="0"/>
        </a:xfrm>
      </p:grpSpPr>
      <p:cxnSp>
        <p:nvCxnSpPr>
          <p:cNvPr id="254607720" name="Google Shape;15;p15"/>
          <p:cNvCxnSpPr/>
          <p:nvPr/>
        </p:nvCxnSpPr>
        <p:spPr bwMode="auto">
          <a:xfrm>
            <a:off x="4416983" y="3663950"/>
            <a:ext cx="0" cy="1505531"/>
          </a:xfrm>
          <a:prstGeom prst="straightConnector1">
            <a:avLst/>
          </a:prstGeom>
          <a:noFill/>
          <a:ln w="9525" cap="flat" cmpd="sng">
            <a:solidFill>
              <a:schemeClr val="lt2"/>
            </a:solidFill>
            <a:prstDash val="solid"/>
            <a:round/>
            <a:headEnd type="oval" w="med" len="med"/>
            <a:tailEnd type="none" w="sm" len="sm"/>
          </a:ln>
        </p:spPr>
      </p:cxnSp>
      <p:cxnSp>
        <p:nvCxnSpPr>
          <p:cNvPr id="1577596200" name="Google Shape;16;p15"/>
          <p:cNvCxnSpPr/>
          <p:nvPr/>
        </p:nvCxnSpPr>
        <p:spPr bwMode="auto">
          <a:xfrm flipH="1">
            <a:off x="4419601" y="1483242"/>
            <a:ext cx="1" cy="1315772"/>
          </a:xfrm>
          <a:prstGeom prst="straightConnector1">
            <a:avLst/>
          </a:prstGeom>
          <a:noFill/>
          <a:ln w="9525" cap="flat" cmpd="sng">
            <a:solidFill>
              <a:schemeClr val="lt2"/>
            </a:solidFill>
            <a:prstDash val="solid"/>
            <a:round/>
            <a:headEnd type="oval" w="med" len="med"/>
            <a:tailEnd type="oval"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matchingName="1_Headlines + two columns" userDrawn="1">
  <p:cSld name="1_Headlines + two columns">
    <p:spTree>
      <p:nvGrpSpPr>
        <p:cNvPr id="1" name=""/>
        <p:cNvGrpSpPr/>
        <p:nvPr/>
      </p:nvGrpSpPr>
      <p:grpSpPr bwMode="auto">
        <a:xfrm>
          <a:off x="0" y="0"/>
          <a:ext cx="0" cy="0"/>
          <a:chOff x="0" y="0"/>
          <a:chExt cx="0" cy="0"/>
        </a:xfrm>
      </p:grpSpPr>
      <p:sp>
        <p:nvSpPr>
          <p:cNvPr id="79423366" name="Google Shape;39;p8"/>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223627579" name="Google Shape;40;p8"/>
          <p:cNvSpPr txBox="1">
            <a:spLocks noGrp="1"/>
          </p:cNvSpPr>
          <p:nvPr>
            <p:ph type="body" idx="1"/>
          </p:nvPr>
        </p:nvSpPr>
        <p:spPr bwMode="auto">
          <a:xfrm>
            <a:off x="296864" y="1698551"/>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137604206" name="Google Shape;41;p8"/>
          <p:cNvSpPr txBox="1">
            <a:spLocks noGrp="1"/>
          </p:cNvSpPr>
          <p:nvPr>
            <p:ph type="body" idx="2"/>
          </p:nvPr>
        </p:nvSpPr>
        <p:spPr bwMode="auto">
          <a:xfrm>
            <a:off x="296865" y="1001413"/>
            <a:ext cx="8434186"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96828562" name="Google Shape;42;p8"/>
          <p:cNvSpPr txBox="1">
            <a:spLocks noGrp="1"/>
          </p:cNvSpPr>
          <p:nvPr>
            <p:ph type="body" idx="3"/>
          </p:nvPr>
        </p:nvSpPr>
        <p:spPr bwMode="auto">
          <a:xfrm>
            <a:off x="4591050" y="1682602"/>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matchingName="Headline + Text / no subline" userDrawn="1">
  <p:cSld name="Headline + Text / no subline">
    <p:spTree>
      <p:nvGrpSpPr>
        <p:cNvPr id="1" name=""/>
        <p:cNvGrpSpPr/>
        <p:nvPr/>
      </p:nvGrpSpPr>
      <p:grpSpPr bwMode="auto">
        <a:xfrm>
          <a:off x="0" y="0"/>
          <a:ext cx="0" cy="0"/>
          <a:chOff x="0" y="0"/>
          <a:chExt cx="0" cy="0"/>
        </a:xfrm>
      </p:grpSpPr>
      <p:sp>
        <p:nvSpPr>
          <p:cNvPr id="1991983778" name="Google Shape;44;p9"/>
          <p:cNvSpPr txBox="1">
            <a:spLocks noGrp="1"/>
          </p:cNvSpPr>
          <p:nvPr>
            <p:ph type="title"/>
          </p:nvPr>
        </p:nvSpPr>
        <p:spPr bwMode="auto">
          <a:xfrm>
            <a:off x="-4762" y="175419"/>
            <a:ext cx="6607581"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905754" name="Google Shape;45;p9"/>
          <p:cNvSpPr txBox="1">
            <a:spLocks noGrp="1"/>
          </p:cNvSpPr>
          <p:nvPr>
            <p:ph type="body" idx="1"/>
          </p:nvPr>
        </p:nvSpPr>
        <p:spPr bwMode="auto">
          <a:xfrm>
            <a:off x="296864" y="980854"/>
            <a:ext cx="8562974" cy="312597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showMasterPhAnim="0" matchingName="Chapter Break with Pic left" userDrawn="1">
  <p:cSld name="Chapter Break with Pic left">
    <p:spTree>
      <p:nvGrpSpPr>
        <p:cNvPr id="1" name=""/>
        <p:cNvGrpSpPr/>
        <p:nvPr/>
      </p:nvGrpSpPr>
      <p:grpSpPr bwMode="auto">
        <a:xfrm>
          <a:off x="0" y="0"/>
          <a:ext cx="0" cy="0"/>
          <a:chOff x="0" y="0"/>
          <a:chExt cx="0" cy="0"/>
        </a:xfrm>
      </p:grpSpPr>
      <p:sp>
        <p:nvSpPr>
          <p:cNvPr id="611743699" name="Google Shape;47;p10"/>
          <p:cNvSpPr/>
          <p:nvPr/>
        </p:nvSpPr>
        <p:spPr bwMode="auto">
          <a:xfrm>
            <a:off x="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1867004786" name="Google Shape;48;p10"/>
          <p:cNvCxnSpPr/>
          <p:nvPr/>
        </p:nvCxnSpPr>
        <p:spPr bwMode="auto">
          <a:xfrm>
            <a:off x="1704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1079406869" name="Google Shape;49;p10"/>
          <p:cNvSpPr>
            <a:spLocks noGrp="1"/>
          </p:cNvSpPr>
          <p:nvPr>
            <p:ph type="pic" idx="2"/>
          </p:nvPr>
        </p:nvSpPr>
        <p:spPr bwMode="auto">
          <a:xfrm>
            <a:off x="4572000" y="0"/>
            <a:ext cx="4572000" cy="5143500"/>
          </a:xfrm>
          <a:prstGeom prst="rect">
            <a:avLst/>
          </a:prstGeom>
          <a:noFill/>
          <a:ln>
            <a:noFill/>
          </a:ln>
        </p:spPr>
      </p:sp>
      <p:sp>
        <p:nvSpPr>
          <p:cNvPr id="1069431568" name="Google Shape;50;p10"/>
          <p:cNvSpPr txBox="1">
            <a:spLocks noGrp="1"/>
          </p:cNvSpPr>
          <p:nvPr>
            <p:ph type="body" idx="1"/>
          </p:nvPr>
        </p:nvSpPr>
        <p:spPr bwMode="auto">
          <a:xfrm>
            <a:off x="659040"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579715783" name="Google Shape;51;p10"/>
          <p:cNvSpPr txBox="1">
            <a:spLocks noGrp="1"/>
          </p:cNvSpPr>
          <p:nvPr>
            <p:ph type="body" idx="3"/>
          </p:nvPr>
        </p:nvSpPr>
        <p:spPr bwMode="auto">
          <a:xfrm>
            <a:off x="659040"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880629223" name="Google Shape;52;p10"/>
          <p:cNvSpPr txBox="1">
            <a:spLocks noGrp="1"/>
          </p:cNvSpPr>
          <p:nvPr>
            <p:ph type="body" idx="4"/>
          </p:nvPr>
        </p:nvSpPr>
        <p:spPr bwMode="auto">
          <a:xfrm>
            <a:off x="5617933" y="4808762"/>
            <a:ext cx="3600450" cy="293914"/>
          </a:xfrm>
          <a:prstGeom prst="rect">
            <a:avLst/>
          </a:prstGeom>
          <a:noFill/>
          <a:ln>
            <a:noFill/>
          </a:ln>
        </p:spPr>
        <p:txBody>
          <a:bodyPr spcFirstLastPara="1" wrap="square" lIns="217575" tIns="108775" rIns="217575" bIns="108775" anchor="b" anchorCtr="0">
            <a:noAutofit/>
          </a:bodyPr>
          <a:lstStyle>
            <a:lvl1pPr marL="457200" lvl="0" indent="-228600" algn="r">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showMasterPhAnim="0" matchingName="Chapter Break with Pic right" userDrawn="1">
  <p:cSld name="Chapter Break with Pic right">
    <p:spTree>
      <p:nvGrpSpPr>
        <p:cNvPr id="1" name=""/>
        <p:cNvGrpSpPr/>
        <p:nvPr/>
      </p:nvGrpSpPr>
      <p:grpSpPr bwMode="auto">
        <a:xfrm>
          <a:off x="0" y="0"/>
          <a:ext cx="0" cy="0"/>
          <a:chOff x="0" y="0"/>
          <a:chExt cx="0" cy="0"/>
        </a:xfrm>
      </p:grpSpPr>
      <p:sp>
        <p:nvSpPr>
          <p:cNvPr id="1806124211" name="Google Shape;54;p11"/>
          <p:cNvSpPr/>
          <p:nvPr/>
        </p:nvSpPr>
        <p:spPr bwMode="auto">
          <a:xfrm>
            <a:off x="457200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1767748873" name="Google Shape;55;p11"/>
          <p:cNvCxnSpPr/>
          <p:nvPr/>
        </p:nvCxnSpPr>
        <p:spPr bwMode="auto">
          <a:xfrm>
            <a:off x="6276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279967916" name="Google Shape;56;p11"/>
          <p:cNvSpPr>
            <a:spLocks noGrp="1"/>
          </p:cNvSpPr>
          <p:nvPr>
            <p:ph type="pic" idx="2"/>
          </p:nvPr>
        </p:nvSpPr>
        <p:spPr bwMode="auto">
          <a:xfrm>
            <a:off x="0" y="-14748"/>
            <a:ext cx="4572000" cy="5143500"/>
          </a:xfrm>
          <a:prstGeom prst="rect">
            <a:avLst/>
          </a:prstGeom>
          <a:noFill/>
          <a:ln>
            <a:noFill/>
          </a:ln>
        </p:spPr>
      </p:sp>
      <p:sp>
        <p:nvSpPr>
          <p:cNvPr id="596884264" name="Google Shape;57;p11"/>
          <p:cNvSpPr txBox="1">
            <a:spLocks noGrp="1"/>
          </p:cNvSpPr>
          <p:nvPr>
            <p:ph type="body" idx="1"/>
          </p:nvPr>
        </p:nvSpPr>
        <p:spPr bwMode="auto">
          <a:xfrm>
            <a:off x="5210968"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75019519" name="Google Shape;58;p11"/>
          <p:cNvSpPr txBox="1">
            <a:spLocks noGrp="1"/>
          </p:cNvSpPr>
          <p:nvPr>
            <p:ph type="body" idx="3"/>
          </p:nvPr>
        </p:nvSpPr>
        <p:spPr bwMode="auto">
          <a:xfrm>
            <a:off x="5210968"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115999835" name="Google Shape;59;p11"/>
          <p:cNvSpPr txBox="1">
            <a:spLocks noGrp="1"/>
          </p:cNvSpPr>
          <p:nvPr>
            <p:ph type="body" idx="4"/>
          </p:nvPr>
        </p:nvSpPr>
        <p:spPr bwMode="auto">
          <a:xfrm>
            <a:off x="-72574" y="4800595"/>
            <a:ext cx="3600450" cy="293914"/>
          </a:xfrm>
          <a:prstGeom prst="rect">
            <a:avLst/>
          </a:prstGeom>
          <a:noFill/>
          <a:ln>
            <a:noFill/>
          </a:ln>
        </p:spPr>
        <p:txBody>
          <a:bodyPr spcFirstLastPara="1" wrap="square" lIns="217575" tIns="108775" rIns="217575" bIns="108775" anchor="b" anchorCtr="0">
            <a:noAutofit/>
          </a:bodyPr>
          <a:lstStyle>
            <a:lvl1pPr marL="457200" lvl="0" indent="-228600" algn="l">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matchingName="Chapterbreak_2" userDrawn="1">
  <p:cSld name="Chapterbreak_2">
    <p:bg>
      <p:bgPr>
        <a:solidFill>
          <a:schemeClr val="accent4"/>
        </a:solidFill>
        <a:effectLst/>
      </p:bgPr>
    </p:bg>
    <p:spTree>
      <p:nvGrpSpPr>
        <p:cNvPr id="1" name=""/>
        <p:cNvGrpSpPr/>
        <p:nvPr/>
      </p:nvGrpSpPr>
      <p:grpSpPr bwMode="auto">
        <a:xfrm>
          <a:off x="0" y="0"/>
          <a:ext cx="0" cy="0"/>
          <a:chOff x="0" y="0"/>
          <a:chExt cx="0" cy="0"/>
        </a:xfrm>
      </p:grpSpPr>
      <p:sp>
        <p:nvSpPr>
          <p:cNvPr id="949359118" name="Google Shape;61;p12"/>
          <p:cNvSpPr txBox="1">
            <a:spLocks noGrp="1"/>
          </p:cNvSpPr>
          <p:nvPr>
            <p:ph type="body" idx="1"/>
          </p:nvPr>
        </p:nvSpPr>
        <p:spPr bwMode="auto">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dk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065339066" name="Google Shape;62;p12"/>
          <p:cNvSpPr txBox="1">
            <a:spLocks noGrp="1"/>
          </p:cNvSpPr>
          <p:nvPr>
            <p:ph type="body" idx="2"/>
          </p:nvPr>
        </p:nvSpPr>
        <p:spPr bwMode="auto">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rgbClr val="000000"/>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112170664" name="Google Shape;63;p12"/>
          <p:cNvCxnSpPr/>
          <p:nvPr/>
        </p:nvCxnSpPr>
        <p:spPr bwMode="auto">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matchingName="Chapterbreak" userDrawn="1">
  <p:cSld name="Chapterbreak">
    <p:bg>
      <p:bgPr>
        <a:solidFill>
          <a:schemeClr val="accent4"/>
        </a:solidFill>
        <a:effectLst/>
      </p:bgPr>
    </p:bg>
    <p:spTree>
      <p:nvGrpSpPr>
        <p:cNvPr id="1" name=""/>
        <p:cNvGrpSpPr/>
        <p:nvPr/>
      </p:nvGrpSpPr>
      <p:grpSpPr bwMode="auto">
        <a:xfrm>
          <a:off x="0" y="0"/>
          <a:ext cx="0" cy="0"/>
          <a:chOff x="0" y="0"/>
          <a:chExt cx="0" cy="0"/>
        </a:xfrm>
      </p:grpSpPr>
      <p:sp>
        <p:nvSpPr>
          <p:cNvPr id="1062289254" name="Google Shape;65;p13"/>
          <p:cNvSpPr txBox="1">
            <a:spLocks noGrp="1"/>
          </p:cNvSpPr>
          <p:nvPr>
            <p:ph type="body" idx="1"/>
          </p:nvPr>
        </p:nvSpPr>
        <p:spPr bwMode="auto">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889552098" name="Google Shape;66;p13"/>
          <p:cNvSpPr txBox="1">
            <a:spLocks noGrp="1"/>
          </p:cNvSpPr>
          <p:nvPr>
            <p:ph type="body" idx="2"/>
          </p:nvPr>
        </p:nvSpPr>
        <p:spPr bwMode="auto">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239471755" name="Google Shape;67;p13"/>
          <p:cNvCxnSpPr/>
          <p:nvPr/>
        </p:nvCxnSpPr>
        <p:spPr bwMode="auto">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matchingName="Timeline OVERVIEW" userDrawn="1">
  <p:cSld name="Timeline OVERVIEW">
    <p:spTree>
      <p:nvGrpSpPr>
        <p:cNvPr id="1" name=""/>
        <p:cNvGrpSpPr/>
        <p:nvPr/>
      </p:nvGrpSpPr>
      <p:grpSpPr bwMode="auto">
        <a:xfrm>
          <a:off x="0" y="0"/>
          <a:ext cx="0" cy="0"/>
          <a:chOff x="0" y="0"/>
          <a:chExt cx="0" cy="0"/>
        </a:xfrm>
      </p:grpSpPr>
      <p:cxnSp>
        <p:nvCxnSpPr>
          <p:cNvPr id="969127979" name="Google Shape;69;p14"/>
          <p:cNvCxnSpPr/>
          <p:nvPr/>
        </p:nvCxnSpPr>
        <p:spPr bwMode="auto">
          <a:xfrm flipH="1">
            <a:off x="4419601" y="1033123"/>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572602146" name="Google Shape;70;p14"/>
          <p:cNvCxnSpPr/>
          <p:nvPr/>
        </p:nvCxnSpPr>
        <p:spPr bwMode="auto">
          <a:xfrm flipH="1">
            <a:off x="4417813" y="1778759"/>
            <a:ext cx="1" cy="358849"/>
          </a:xfrm>
          <a:prstGeom prst="straightConnector1">
            <a:avLst/>
          </a:prstGeom>
          <a:noFill/>
          <a:ln w="9525" cap="flat" cmpd="sng">
            <a:solidFill>
              <a:schemeClr val="lt2"/>
            </a:solidFill>
            <a:prstDash val="solid"/>
            <a:round/>
            <a:headEnd type="oval" w="med" len="med"/>
            <a:tailEnd type="oval" w="med" len="med"/>
          </a:ln>
        </p:spPr>
      </p:cxnSp>
      <p:cxnSp>
        <p:nvCxnSpPr>
          <p:cNvPr id="461578987" name="Google Shape;71;p14"/>
          <p:cNvCxnSpPr/>
          <p:nvPr/>
        </p:nvCxnSpPr>
        <p:spPr bwMode="auto">
          <a:xfrm flipH="1">
            <a:off x="4417813" y="2524395"/>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32986823" name="Google Shape;72;p14"/>
          <p:cNvCxnSpPr/>
          <p:nvPr/>
        </p:nvCxnSpPr>
        <p:spPr bwMode="auto">
          <a:xfrm flipH="1">
            <a:off x="4417815" y="4015665"/>
            <a:ext cx="1" cy="484898"/>
          </a:xfrm>
          <a:prstGeom prst="straightConnector1">
            <a:avLst/>
          </a:prstGeom>
          <a:noFill/>
          <a:ln w="9525" cap="flat" cmpd="sng">
            <a:solidFill>
              <a:schemeClr val="lt2"/>
            </a:solidFill>
            <a:prstDash val="solid"/>
            <a:round/>
            <a:headEnd type="oval" w="med" len="med"/>
            <a:tailEnd type="oval" w="med" len="med"/>
          </a:ln>
        </p:spPr>
      </p:cxnSp>
      <p:cxnSp>
        <p:nvCxnSpPr>
          <p:cNvPr id="110724645" name="Google Shape;73;p14"/>
          <p:cNvCxnSpPr/>
          <p:nvPr/>
        </p:nvCxnSpPr>
        <p:spPr bwMode="auto">
          <a:xfrm flipH="1">
            <a:off x="4417813" y="3270030"/>
            <a:ext cx="1" cy="358849"/>
          </a:xfrm>
          <a:prstGeom prst="straightConnector1">
            <a:avLst/>
          </a:prstGeom>
          <a:noFill/>
          <a:ln w="9525" cap="flat" cmpd="sng">
            <a:solidFill>
              <a:schemeClr val="lt2"/>
            </a:solidFill>
            <a:prstDash val="solid"/>
            <a:round/>
            <a:headEnd type="oval" w="med" len="med"/>
            <a:tailEnd type="oval" w="med" len="med"/>
          </a:ln>
        </p:spPr>
      </p:cxnSp>
      <p:sp>
        <p:nvSpPr>
          <p:cNvPr id="1386998452" name="Google Shape;74;p14"/>
          <p:cNvSpPr txBox="1">
            <a:spLocks noGrp="1"/>
          </p:cNvSpPr>
          <p:nvPr>
            <p:ph type="sldNum" idx="12"/>
          </p:nvPr>
        </p:nvSpPr>
        <p:spPr bwMode="auto">
          <a:xfrm>
            <a:off x="8435759" y="4767263"/>
            <a:ext cx="502079" cy="27463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1pPr>
            <a:lvl2pPr marL="0" marR="0" lvl="1"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2pPr>
            <a:lvl3pPr marL="0" marR="0" lvl="2"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3pPr>
            <a:lvl4pPr marL="0" marR="0" lvl="3"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4pPr>
            <a:lvl5pPr marL="0" marR="0" lvl="4"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5pPr>
            <a:lvl6pPr marL="0" marR="0" lvl="5"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6pPr>
            <a:lvl7pPr marL="0" marR="0" lvl="6"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7pPr>
            <a:lvl8pPr marL="0" marR="0" lvl="7"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8pPr>
            <a:lvl9pPr marL="0" marR="0" lvl="8"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9pPr>
          </a:lstStyle>
          <a:p>
            <a:pPr marL="0" lvl="0" indent="0" algn="l" rtl="0">
              <a:spcBef>
                <a:spcPts val="0"/>
              </a:spcBef>
              <a:spcAft>
                <a:spcPts val="0"/>
              </a:spcAft>
              <a:buNone/>
              <a:defRPr/>
            </a:pPr>
            <a:fld id="{00000000-1234-1234-1234-123412341234}" type="slidenum">
              <a:rPr lang="en-GB"/>
              <a:t>‹#›</a:t>
            </a:fld>
            <a:endParaRPr/>
          </a:p>
        </p:txBody>
      </p:sp>
      <p:sp>
        <p:nvSpPr>
          <p:cNvPr id="1039176408" name="Google Shape;75;p14"/>
          <p:cNvSpPr/>
          <p:nvPr/>
        </p:nvSpPr>
        <p:spPr bwMode="auto">
          <a:xfrm rot="-2175147">
            <a:off x="4082178" y="431573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showMasterPhAnim="0" matchingName="Timeline middle" userDrawn="1">
  <p:cSld name="Timeline middle">
    <p:spTree>
      <p:nvGrpSpPr>
        <p:cNvPr id="1" name=""/>
        <p:cNvGrpSpPr/>
        <p:nvPr/>
      </p:nvGrpSpPr>
      <p:grpSpPr bwMode="auto">
        <a:xfrm>
          <a:off x="0" y="0"/>
          <a:ext cx="0" cy="0"/>
          <a:chOff x="0" y="0"/>
          <a:chExt cx="0" cy="0"/>
        </a:xfrm>
      </p:grpSpPr>
      <p:sp>
        <p:nvSpPr>
          <p:cNvPr id="1573778237" name="Google Shape;77;p16"/>
          <p:cNvSpPr txBox="1">
            <a:spLocks noGrp="1"/>
          </p:cNvSpPr>
          <p:nvPr>
            <p:ph type="body" idx="1"/>
          </p:nvPr>
        </p:nvSpPr>
        <p:spPr bwMode="auto">
          <a:xfrm>
            <a:off x="4603038" y="389999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017985713" name="Google Shape;78;p16"/>
          <p:cNvSpPr txBox="1">
            <a:spLocks noGrp="1"/>
          </p:cNvSpPr>
          <p:nvPr>
            <p:ph type="body" idx="2"/>
          </p:nvPr>
        </p:nvSpPr>
        <p:spPr bwMode="auto">
          <a:xfrm>
            <a:off x="4603038" y="327002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303073296" name="Google Shape;79;p16"/>
          <p:cNvSpPr txBox="1">
            <a:spLocks noGrp="1"/>
          </p:cNvSpPr>
          <p:nvPr>
            <p:ph type="body" idx="3"/>
          </p:nvPr>
        </p:nvSpPr>
        <p:spPr bwMode="auto">
          <a:xfrm>
            <a:off x="4603038" y="170314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618885105" name="Google Shape;80;p16"/>
          <p:cNvSpPr txBox="1">
            <a:spLocks noGrp="1"/>
          </p:cNvSpPr>
          <p:nvPr>
            <p:ph type="body" idx="4"/>
          </p:nvPr>
        </p:nvSpPr>
        <p:spPr bwMode="auto">
          <a:xfrm>
            <a:off x="4603038" y="107317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518434258" name="Google Shape;81;p16"/>
          <p:cNvSpPr txBox="1">
            <a:spLocks noGrp="1"/>
          </p:cNvSpPr>
          <p:nvPr>
            <p:ph type="body" idx="5"/>
          </p:nvPr>
        </p:nvSpPr>
        <p:spPr bwMode="auto">
          <a:xfrm>
            <a:off x="306657" y="306796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15649284" name="Google Shape;82;p16"/>
          <p:cNvSpPr txBox="1">
            <a:spLocks noGrp="1"/>
          </p:cNvSpPr>
          <p:nvPr>
            <p:ph type="body" idx="6"/>
          </p:nvPr>
        </p:nvSpPr>
        <p:spPr bwMode="auto">
          <a:xfrm>
            <a:off x="306658" y="243799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564884273" name="Google Shape;83;p16"/>
          <p:cNvCxnSpPr/>
          <p:nvPr/>
        </p:nvCxnSpPr>
        <p:spPr bwMode="auto">
          <a:xfrm>
            <a:off x="4409888" y="3657600"/>
            <a:ext cx="0" cy="1022124"/>
          </a:xfrm>
          <a:prstGeom prst="straightConnector1">
            <a:avLst/>
          </a:prstGeom>
          <a:noFill/>
          <a:ln w="9525" cap="flat" cmpd="sng">
            <a:solidFill>
              <a:schemeClr val="lt2"/>
            </a:solidFill>
            <a:prstDash val="solid"/>
            <a:round/>
            <a:headEnd type="oval" w="med" len="med"/>
            <a:tailEnd type="none" w="sm" len="sm"/>
          </a:ln>
        </p:spPr>
      </p:cxnSp>
      <p:cxnSp>
        <p:nvCxnSpPr>
          <p:cNvPr id="89214959" name="Google Shape;84;p16"/>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cxnSp>
        <p:nvCxnSpPr>
          <p:cNvPr id="672113108" name="Google Shape;85;p16"/>
          <p:cNvCxnSpPr/>
          <p:nvPr/>
        </p:nvCxnSpPr>
        <p:spPr bwMode="auto">
          <a:xfrm>
            <a:off x="4409888" y="1387096"/>
            <a:ext cx="0" cy="1781554"/>
          </a:xfrm>
          <a:prstGeom prst="straightConnector1">
            <a:avLst/>
          </a:prstGeom>
          <a:noFill/>
          <a:ln w="9525" cap="flat" cmpd="sng">
            <a:solidFill>
              <a:schemeClr val="lt2"/>
            </a:solidFill>
            <a:prstDash val="solid"/>
            <a:round/>
            <a:headEnd type="oval" w="med" len="med"/>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showMasterPhAnim="0" matchingName="Timeline End" userDrawn="1">
  <p:cSld name="Timeline End">
    <p:spTree>
      <p:nvGrpSpPr>
        <p:cNvPr id="1" name=""/>
        <p:cNvGrpSpPr/>
        <p:nvPr/>
      </p:nvGrpSpPr>
      <p:grpSpPr bwMode="auto">
        <a:xfrm>
          <a:off x="0" y="0"/>
          <a:ext cx="0" cy="0"/>
          <a:chOff x="0" y="0"/>
          <a:chExt cx="0" cy="0"/>
        </a:xfrm>
      </p:grpSpPr>
      <p:cxnSp>
        <p:nvCxnSpPr>
          <p:cNvPr id="1605354607" name="Google Shape;87;p17"/>
          <p:cNvCxnSpPr/>
          <p:nvPr/>
        </p:nvCxnSpPr>
        <p:spPr bwMode="auto">
          <a:xfrm flipH="1">
            <a:off x="4409888" y="3091039"/>
            <a:ext cx="7095" cy="1588685"/>
          </a:xfrm>
          <a:prstGeom prst="straightConnector1">
            <a:avLst/>
          </a:prstGeom>
          <a:noFill/>
          <a:ln w="9525" cap="flat" cmpd="sng">
            <a:solidFill>
              <a:schemeClr val="lt2"/>
            </a:solidFill>
            <a:prstDash val="solid"/>
            <a:round/>
            <a:headEnd type="oval" w="med" len="med"/>
            <a:tailEnd type="none" w="sm" len="sm"/>
          </a:ln>
        </p:spPr>
      </p:cxnSp>
      <p:cxnSp>
        <p:nvCxnSpPr>
          <p:cNvPr id="676218118" name="Google Shape;88;p17"/>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sp>
        <p:nvSpPr>
          <p:cNvPr id="1661742562" name="Google Shape;89;p17"/>
          <p:cNvSpPr txBox="1">
            <a:spLocks noGrp="1"/>
          </p:cNvSpPr>
          <p:nvPr>
            <p:ph type="body" idx="1"/>
          </p:nvPr>
        </p:nvSpPr>
        <p:spPr bwMode="auto">
          <a:xfrm>
            <a:off x="4603038" y="326201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708117605" name="Google Shape;90;p17"/>
          <p:cNvSpPr txBox="1">
            <a:spLocks noGrp="1"/>
          </p:cNvSpPr>
          <p:nvPr>
            <p:ph type="body" idx="2"/>
          </p:nvPr>
        </p:nvSpPr>
        <p:spPr bwMode="auto">
          <a:xfrm>
            <a:off x="4603038" y="263204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97474708" name="Google Shape;91;p17"/>
          <p:cNvSpPr txBox="1">
            <a:spLocks noGrp="1"/>
          </p:cNvSpPr>
          <p:nvPr>
            <p:ph type="body" idx="3"/>
          </p:nvPr>
        </p:nvSpPr>
        <p:spPr bwMode="auto">
          <a:xfrm>
            <a:off x="4603038" y="106516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098841641" name="Google Shape;92;p17"/>
          <p:cNvSpPr txBox="1">
            <a:spLocks noGrp="1"/>
          </p:cNvSpPr>
          <p:nvPr>
            <p:ph type="body" idx="4"/>
          </p:nvPr>
        </p:nvSpPr>
        <p:spPr bwMode="auto">
          <a:xfrm>
            <a:off x="4603038" y="43519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888768575" name="Google Shape;93;p17"/>
          <p:cNvSpPr txBox="1">
            <a:spLocks noGrp="1"/>
          </p:cNvSpPr>
          <p:nvPr>
            <p:ph type="body" idx="5"/>
          </p:nvPr>
        </p:nvSpPr>
        <p:spPr bwMode="auto">
          <a:xfrm>
            <a:off x="306657" y="242998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345737964" name="Google Shape;94;p17"/>
          <p:cNvSpPr txBox="1">
            <a:spLocks noGrp="1"/>
          </p:cNvSpPr>
          <p:nvPr>
            <p:ph type="body" idx="6"/>
          </p:nvPr>
        </p:nvSpPr>
        <p:spPr bwMode="auto">
          <a:xfrm>
            <a:off x="306658" y="180001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419293940" name="Google Shape;95;p17"/>
          <p:cNvCxnSpPr/>
          <p:nvPr/>
        </p:nvCxnSpPr>
        <p:spPr bwMode="auto">
          <a:xfrm>
            <a:off x="4409888" y="1387096"/>
            <a:ext cx="0" cy="1360714"/>
          </a:xfrm>
          <a:prstGeom prst="straightConnector1">
            <a:avLst/>
          </a:prstGeom>
          <a:noFill/>
          <a:ln w="9525" cap="flat" cmpd="sng">
            <a:solidFill>
              <a:schemeClr val="lt2"/>
            </a:solidFill>
            <a:prstDash val="solid"/>
            <a:round/>
            <a:headEnd type="oval" w="med" len="med"/>
            <a:tailEnd type="none" w="sm" len="sm"/>
          </a:ln>
        </p:spPr>
      </p:cxnSp>
      <p:sp>
        <p:nvSpPr>
          <p:cNvPr id="1653666838" name="Google Shape;96;p17"/>
          <p:cNvSpPr/>
          <p:nvPr/>
        </p:nvSpPr>
        <p:spPr bwMode="auto">
          <a:xfrm rot="-2175147">
            <a:off x="4075828" y="457608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matchingName="Light grey background with page count" userDrawn="1">
  <p:cSld name="Light grey background with page count">
    <p:bg>
      <p:bgPr>
        <a:solidFill>
          <a:srgbClr val="E6E6E6"/>
        </a:solidFill>
        <a:effectLst/>
      </p:bgPr>
    </p:bg>
    <p:spTree>
      <p:nvGrpSpPr>
        <p:cNvPr id="1" name=""/>
        <p:cNvGrpSpPr/>
        <p:nvPr/>
      </p:nvGrpSpPr>
      <p:grpSpPr bwMode="auto">
        <a:xfrm>
          <a:off x="0" y="0"/>
          <a:ext cx="0" cy="0"/>
          <a:chOff x="0" y="0"/>
          <a:chExt cx="0" cy="0"/>
        </a:xfrm>
      </p:grpSpPr>
      <p:sp>
        <p:nvSpPr>
          <p:cNvPr id="1547082591" name="Google Shape;98;p18"/>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2100472324" name="Google Shape;99;p18"/>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matchingName="Darker grey background/empty" userDrawn="1">
  <p:cSld name="Darker grey background/empty">
    <p:bg>
      <p:bgPr>
        <a:solidFill>
          <a:srgbClr val="C8D3D8"/>
        </a:solidFill>
        <a:effectLst/>
      </p:bgPr>
    </p:bg>
    <p:spTree>
      <p:nvGrpSpPr>
        <p:cNvPr id="1" name=""/>
        <p:cNvGrpSpPr/>
        <p:nvPr/>
      </p:nvGrpSpPr>
      <p:grpSpPr bwMode="auto">
        <a:xfrm>
          <a:off x="0" y="0"/>
          <a:ext cx="0" cy="0"/>
          <a:chOff x="0" y="0"/>
          <a:chExt cx="0" cy="0"/>
        </a:xfrm>
      </p:grpSpPr>
      <p:sp>
        <p:nvSpPr>
          <p:cNvPr id="678002541" name="Google Shape;101;p19"/>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255797129" name="Google Shape;102;p19"/>
          <p:cNvSpPr/>
          <p:nvPr/>
        </p:nvSpPr>
        <p:spPr bwMode="auto">
          <a:xfrm>
            <a:off x="8357616" y="4681728"/>
            <a:ext cx="457200" cy="21945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1"/>
        <p:cNvGrpSpPr/>
        <p:nvPr/>
      </p:nvGrpSpPr>
      <p:grpSpPr>
        <a:xfrm>
          <a:off x="0" y="0"/>
          <a:ext cx="0" cy="0"/>
          <a:chOff x="0" y="0"/>
          <a:chExt cx="0" cy="0"/>
        </a:xfrm>
      </p:grpSpPr>
      <p:sp>
        <p:nvSpPr>
          <p:cNvPr id="32" name="Google Shape;32;p45"/>
          <p:cNvSpPr txBox="1">
            <a:spLocks noGrp="1"/>
          </p:cNvSpPr>
          <p:nvPr>
            <p:ph type="title"/>
          </p:nvPr>
        </p:nvSpPr>
        <p:spPr>
          <a:xfrm>
            <a:off x="1657352" y="273845"/>
            <a:ext cx="6857999" cy="675001"/>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144194"/>
              </a:buClr>
              <a:buSzPts val="18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45"/>
          <p:cNvSpPr txBox="1">
            <a:spLocks noGrp="1"/>
          </p:cNvSpPr>
          <p:nvPr>
            <p:ph type="dt" idx="10"/>
          </p:nvPr>
        </p:nvSpPr>
        <p:spPr>
          <a:xfrm>
            <a:off x="628650" y="4818459"/>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9pPr>
          </a:lstStyle>
          <a:p>
            <a:endParaRPr/>
          </a:p>
        </p:txBody>
      </p:sp>
      <p:sp>
        <p:nvSpPr>
          <p:cNvPr id="34" name="Google Shape;34;p45"/>
          <p:cNvSpPr txBox="1">
            <a:spLocks noGrp="1"/>
          </p:cNvSpPr>
          <p:nvPr>
            <p:ph type="ftr" idx="11"/>
          </p:nvPr>
        </p:nvSpPr>
        <p:spPr>
          <a:xfrm>
            <a:off x="3028950" y="4818459"/>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9pPr>
          </a:lstStyle>
          <a:p>
            <a:endParaRPr/>
          </a:p>
        </p:txBody>
      </p:sp>
      <p:sp>
        <p:nvSpPr>
          <p:cNvPr id="35" name="Google Shape;35;p45"/>
          <p:cNvSpPr txBox="1">
            <a:spLocks noGrp="1"/>
          </p:cNvSpPr>
          <p:nvPr>
            <p:ph type="sldNum" idx="12"/>
          </p:nvPr>
        </p:nvSpPr>
        <p:spPr>
          <a:xfrm>
            <a:off x="6457950" y="4818459"/>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1pPr>
            <a:lvl2pPr marL="0" marR="0" lvl="1"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2pPr>
            <a:lvl3pPr marL="0" marR="0" lvl="2"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3pPr>
            <a:lvl4pPr marL="0" marR="0" lvl="3"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4pPr>
            <a:lvl5pPr marL="0" marR="0" lvl="4"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5pPr>
            <a:lvl6pPr marL="0" marR="0" lvl="5"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6pPr>
            <a:lvl7pPr marL="0" marR="0" lvl="6"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7pPr>
            <a:lvl8pPr marL="0" marR="0" lvl="7"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8pPr>
            <a:lvl9pPr marL="0" marR="0" lvl="8"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9pPr>
          </a:lstStyle>
          <a:p>
            <a:fld id="{00000000-1234-1234-1234-123412341234}" type="slidenum">
              <a:rPr lang="en-MT" smtClean="0"/>
              <a:pPr/>
              <a:t>‹#›</a:t>
            </a:fld>
            <a:endParaRPr lang="en-MT"/>
          </a:p>
        </p:txBody>
      </p:sp>
      <p:sp>
        <p:nvSpPr>
          <p:cNvPr id="36" name="Google Shape;36;p45"/>
          <p:cNvSpPr txBox="1">
            <a:spLocks noGrp="1"/>
          </p:cNvSpPr>
          <p:nvPr>
            <p:ph type="body" idx="1"/>
          </p:nvPr>
        </p:nvSpPr>
        <p:spPr>
          <a:xfrm>
            <a:off x="628650" y="1058692"/>
            <a:ext cx="7886700" cy="3759768"/>
          </a:xfrm>
          <a:prstGeom prst="rect">
            <a:avLst/>
          </a:prstGeom>
          <a:noFill/>
          <a:ln>
            <a:noFill/>
          </a:ln>
        </p:spPr>
        <p:txBody>
          <a:bodyPr spcFirstLastPara="1" wrap="square" lIns="91425" tIns="45700" rIns="91425" bIns="45700" anchor="ctr" anchorCtr="0">
            <a:normAutofit/>
          </a:bodyPr>
          <a:lstStyle>
            <a:lvl1pPr marL="457189" lvl="0" indent="-342892" algn="l">
              <a:lnSpc>
                <a:spcPct val="90000"/>
              </a:lnSpc>
              <a:spcBef>
                <a:spcPts val="750"/>
              </a:spcBef>
              <a:spcAft>
                <a:spcPts val="0"/>
              </a:spcAft>
              <a:buClr>
                <a:srgbClr val="144194"/>
              </a:buClr>
              <a:buSzPts val="1800"/>
              <a:buChar char="•"/>
              <a:defRPr/>
            </a:lvl1pPr>
            <a:lvl2pPr marL="914378" lvl="1" indent="-342892" algn="l">
              <a:lnSpc>
                <a:spcPct val="90000"/>
              </a:lnSpc>
              <a:spcBef>
                <a:spcPts val="375"/>
              </a:spcBef>
              <a:spcAft>
                <a:spcPts val="0"/>
              </a:spcAft>
              <a:buClr>
                <a:srgbClr val="144194"/>
              </a:buClr>
              <a:buSzPts val="1800"/>
              <a:buChar char="•"/>
              <a:defRPr/>
            </a:lvl2pPr>
            <a:lvl3pPr marL="1371566" lvl="2" indent="-342892" algn="l">
              <a:lnSpc>
                <a:spcPct val="90000"/>
              </a:lnSpc>
              <a:spcBef>
                <a:spcPts val="375"/>
              </a:spcBef>
              <a:spcAft>
                <a:spcPts val="0"/>
              </a:spcAft>
              <a:buClr>
                <a:srgbClr val="144194"/>
              </a:buClr>
              <a:buSzPts val="1800"/>
              <a:buChar char="•"/>
              <a:defRPr/>
            </a:lvl3pPr>
            <a:lvl4pPr marL="1828754" lvl="3" indent="-342892" algn="l">
              <a:lnSpc>
                <a:spcPct val="90000"/>
              </a:lnSpc>
              <a:spcBef>
                <a:spcPts val="375"/>
              </a:spcBef>
              <a:spcAft>
                <a:spcPts val="0"/>
              </a:spcAft>
              <a:buClr>
                <a:srgbClr val="144194"/>
              </a:buClr>
              <a:buSzPts val="1800"/>
              <a:buChar char="•"/>
              <a:defRPr/>
            </a:lvl4pPr>
            <a:lvl5pPr marL="2285943" lvl="4" indent="-342892" algn="l">
              <a:lnSpc>
                <a:spcPct val="90000"/>
              </a:lnSpc>
              <a:spcBef>
                <a:spcPts val="375"/>
              </a:spcBef>
              <a:spcAft>
                <a:spcPts val="0"/>
              </a:spcAft>
              <a:buClr>
                <a:srgbClr val="144194"/>
              </a:buClr>
              <a:buSzPts val="1800"/>
              <a:buChar char="•"/>
              <a:defRPr/>
            </a:lvl5pPr>
            <a:lvl6pPr marL="2743132" lvl="5" indent="-342892" algn="l">
              <a:lnSpc>
                <a:spcPct val="90000"/>
              </a:lnSpc>
              <a:spcBef>
                <a:spcPts val="375"/>
              </a:spcBef>
              <a:spcAft>
                <a:spcPts val="0"/>
              </a:spcAft>
              <a:buClr>
                <a:schemeClr val="dk1"/>
              </a:buClr>
              <a:buSzPts val="1800"/>
              <a:buChar char="•"/>
              <a:defRPr/>
            </a:lvl6pPr>
            <a:lvl7pPr marL="3200320" lvl="6" indent="-342892" algn="l">
              <a:lnSpc>
                <a:spcPct val="90000"/>
              </a:lnSpc>
              <a:spcBef>
                <a:spcPts val="375"/>
              </a:spcBef>
              <a:spcAft>
                <a:spcPts val="0"/>
              </a:spcAft>
              <a:buClr>
                <a:schemeClr val="dk1"/>
              </a:buClr>
              <a:buSzPts val="1800"/>
              <a:buChar char="•"/>
              <a:defRPr/>
            </a:lvl7pPr>
            <a:lvl8pPr marL="3657509" lvl="7" indent="-342892" algn="l">
              <a:lnSpc>
                <a:spcPct val="90000"/>
              </a:lnSpc>
              <a:spcBef>
                <a:spcPts val="375"/>
              </a:spcBef>
              <a:spcAft>
                <a:spcPts val="0"/>
              </a:spcAft>
              <a:buClr>
                <a:schemeClr val="dk1"/>
              </a:buClr>
              <a:buSzPts val="1800"/>
              <a:buChar char="•"/>
              <a:defRPr/>
            </a:lvl8pPr>
            <a:lvl9pPr marL="4114697" lvl="8" indent="-342892"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892370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1689786903" name="Google Shape;10;p5"/>
          <p:cNvSpPr/>
          <p:nvPr/>
        </p:nvSpPr>
        <p:spPr bwMode="auto">
          <a:xfrm rot="1328560">
            <a:off x="8492289" y="4013863"/>
            <a:ext cx="966584" cy="1146378"/>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730052180" name="Google Shape;11;p5"/>
          <p:cNvSpPr txBox="1">
            <a:spLocks noGrp="1"/>
          </p:cNvSpPr>
          <p:nvPr>
            <p:ph type="body" idx="1"/>
          </p:nvPr>
        </p:nvSpPr>
        <p:spPr bwMode="auto">
          <a:xfrm>
            <a:off x="299805" y="972460"/>
            <a:ext cx="8064216" cy="3038361"/>
          </a:xfrm>
          <a:prstGeom prst="rect">
            <a:avLst/>
          </a:prstGeom>
          <a:noFill/>
          <a:ln>
            <a:noFill/>
          </a:ln>
        </p:spPr>
        <p:txBody>
          <a:bodyPr spcFirstLastPara="1" wrap="square" lIns="217575" tIns="108775" rIns="217575" bIns="108775" anchor="t" anchorCtr="0">
            <a:normAutofit/>
          </a:bodyPr>
          <a:lstStyle>
            <a:lvl1pPr marL="457200" marR="0" lvl="0" indent="-350520" algn="l" rtl="0">
              <a:lnSpc>
                <a:spcPct val="100000"/>
              </a:lnSpc>
              <a:spcBef>
                <a:spcPts val="0"/>
              </a:spcBef>
              <a:spcAft>
                <a:spcPts val="0"/>
              </a:spcAft>
              <a:buClr>
                <a:schemeClr val="lt2"/>
              </a:buClr>
              <a:buSzPts val="1920"/>
              <a:buFont typeface="Noto Sans Symbols"/>
              <a:buChar char="⬛"/>
              <a:defRPr sz="2400" b="0" i="0" u="none" strike="noStrike" cap="none">
                <a:solidFill>
                  <a:schemeClr val="lt2"/>
                </a:solidFill>
                <a:latin typeface="Trebuchet MS"/>
                <a:ea typeface="Trebuchet MS"/>
                <a:cs typeface="Trebuchet MS"/>
              </a:defRPr>
            </a:lvl1pPr>
            <a:lvl2pPr marL="914400" marR="0" lvl="1" indent="-330200" algn="l" rtl="0">
              <a:lnSpc>
                <a:spcPct val="100000"/>
              </a:lnSpc>
              <a:spcBef>
                <a:spcPts val="0"/>
              </a:spcBef>
              <a:spcAft>
                <a:spcPts val="0"/>
              </a:spcAft>
              <a:buClr>
                <a:schemeClr val="lt2"/>
              </a:buClr>
              <a:buSzPts val="16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6pPr>
            <a:lvl7pPr marL="3200400" marR="0" lvl="6"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7pPr>
            <a:lvl8pPr marL="3657600" marR="0" lvl="7"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8pPr>
            <a:lvl9pPr marL="4114800" marR="0" lvl="8"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9pPr>
          </a:lstStyle>
          <a:p>
            <a:pPr>
              <a:defRPr/>
            </a:pPr>
            <a:endParaRPr/>
          </a:p>
        </p:txBody>
      </p:sp>
      <p:sp>
        <p:nvSpPr>
          <p:cNvPr id="2134196085" name="Google Shape;12;p5"/>
          <p:cNvSpPr txBox="1">
            <a:spLocks noGrp="1"/>
          </p:cNvSpPr>
          <p:nvPr>
            <p:ph type="title"/>
          </p:nvPr>
        </p:nvSpPr>
        <p:spPr bwMode="auto">
          <a:xfrm>
            <a:off x="-6888" y="198806"/>
            <a:ext cx="6588442" cy="467732"/>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endParaRPr/>
          </a:p>
        </p:txBody>
      </p:sp>
      <p:sp>
        <p:nvSpPr>
          <p:cNvPr id="612365493" name="Google Shape;13;p5"/>
          <p:cNvSpPr txBox="1"/>
          <p:nvPr/>
        </p:nvSpPr>
        <p:spPr bwMode="auto">
          <a:xfrm>
            <a:off x="8276806" y="4638769"/>
            <a:ext cx="640165" cy="338518"/>
          </a:xfrm>
          <a:prstGeom prst="rect">
            <a:avLst/>
          </a:prstGeom>
          <a:noFill/>
          <a:ln>
            <a:noFill/>
          </a:ln>
        </p:spPr>
        <p:txBody>
          <a:bodyPr spcFirstLastPara="1" wrap="square" lIns="182825" tIns="91400" rIns="182825" bIns="914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fld id="{00000000-1234-1234-1234-123412341234}" type="slidenum">
              <a:rPr lang="en-GB" sz="1000" b="0" i="0" u="none" strike="noStrike" cap="none">
                <a:solidFill>
                  <a:schemeClr val="lt1"/>
                </a:solidFill>
                <a:latin typeface="Trebuchet MS"/>
                <a:ea typeface="Trebuchet MS"/>
                <a:cs typeface="Trebuchet MS"/>
              </a:rPr>
              <a:t>‹#›</a:t>
            </a:fld>
            <a:endParaRPr sz="1000" b="0" i="0" u="none" strike="noStrike" cap="none">
              <a:solidFill>
                <a:schemeClr val="lt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64632281" name="Google Shape;108;g356110b305c_0_8"/>
          <p:cNvSpPr txBox="1">
            <a:spLocks noGrp="1"/>
          </p:cNvSpPr>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2400" b="1"/>
              <a:t>SuPeRBE Training Material</a:t>
            </a:r>
            <a:endParaRPr/>
          </a:p>
          <a:p>
            <a:pPr marL="0" lvl="0" indent="0" algn="l" rtl="0">
              <a:lnSpc>
                <a:spcPct val="100000"/>
              </a:lnSpc>
              <a:spcBef>
                <a:spcPts val="0"/>
              </a:spcBef>
              <a:spcAft>
                <a:spcPts val="0"/>
              </a:spcAft>
              <a:buSzPts val="1920"/>
              <a:buNone/>
              <a:defRPr/>
            </a:pPr>
            <a:endParaRPr sz="2400" b="1">
              <a:solidFill>
                <a:srgbClr val="53656D"/>
              </a:solidFill>
            </a:endParaRPr>
          </a:p>
        </p:txBody>
      </p:sp>
      <p:sp>
        <p:nvSpPr>
          <p:cNvPr id="729616896" name="Google Shape;109;g356110b305c_0_8"/>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Climate change and built environment</a:t>
            </a:r>
            <a:endParaRPr sz="1400" b="0" i="0" u="none" strike="noStrike" cap="none">
              <a:solidFill>
                <a:srgbClr val="000000"/>
              </a:solidFill>
              <a:latin typeface="Arial"/>
              <a:ea typeface="Arial"/>
              <a:cs typeface="Arial"/>
            </a:endParaRPr>
          </a:p>
        </p:txBody>
      </p:sp>
      <p:sp>
        <p:nvSpPr>
          <p:cNvPr id="116079614" name="Google Shape;110;g356110b305c_0_8"/>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Fundamentals of climate change</a:t>
            </a:r>
            <a:r>
              <a:rPr lang="en-GB" sz="1800" b="1" i="0" u="none" strike="noStrike" cap="none">
                <a:solidFill>
                  <a:schemeClr val="accent4"/>
                </a:solidFill>
                <a:latin typeface="Trebuchet MS"/>
                <a:ea typeface="Trebuchet MS"/>
                <a:cs typeface="Trebuchet MS"/>
              </a:rPr>
              <a:t> </a:t>
            </a:r>
            <a:endParaRPr sz="1400" b="0" i="0" u="none" strike="noStrike" cap="none">
              <a:solidFill>
                <a:srgbClr val="000000"/>
              </a:solidFill>
              <a:latin typeface="Arial"/>
              <a:ea typeface="Arial"/>
              <a:cs typeface="Arial"/>
            </a:endParaRPr>
          </a:p>
        </p:txBody>
      </p:sp>
      <p:sp>
        <p:nvSpPr>
          <p:cNvPr id="2127919945" name="Google Shape;111;g356110b305c_0_8"/>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a:solidFill>
                  <a:schemeClr val="accent4"/>
                </a:solidFill>
                <a:latin typeface="Trebuchet MS"/>
                <a:ea typeface="Trebuchet MS"/>
                <a:cs typeface="Trebuchet MS"/>
              </a:rPr>
              <a:t>Level of competence: 2</a:t>
            </a:r>
            <a:endParaRPr sz="2000" b="1" i="0" u="none" strike="noStrike" cap="none">
              <a:solidFill>
                <a:schemeClr val="accent4"/>
              </a:solidFill>
              <a:latin typeface="Trebuchet MS"/>
              <a:ea typeface="Trebuchet MS"/>
              <a:cs typeface="Trebuchet MS"/>
            </a:endParaRPr>
          </a:p>
        </p:txBody>
      </p:sp>
      <p:pic>
        <p:nvPicPr>
          <p:cNvPr id="1047398117" name="Google Shape;112;g356110b305c_0_8" title="superbe copertina.jpg"/>
          <p:cNvPicPr/>
          <p:nvPr/>
        </p:nvPicPr>
        <p:blipFill>
          <a:blip r:embed="rId3">
            <a:alphaModFix/>
          </a:blip>
          <a:stretch/>
        </p:blipFill>
        <p:spPr bwMode="auto">
          <a:xfrm>
            <a:off x="0" y="-14128"/>
            <a:ext cx="9168625" cy="5260328"/>
          </a:xfrm>
          <a:prstGeom prst="rect">
            <a:avLst/>
          </a:prstGeom>
          <a:noFill/>
          <a:ln>
            <a:noFill/>
          </a:ln>
        </p:spPr>
      </p:pic>
      <p:sp>
        <p:nvSpPr>
          <p:cNvPr id="948184534" name="Google Shape;113;g356110b305c_0_8"/>
          <p:cNvSpPr txBox="1">
            <a:spLocks noGrp="1"/>
          </p:cNvSpPr>
          <p:nvPr>
            <p:ph type="body" idx="4294967295"/>
          </p:nvPr>
        </p:nvSpPr>
        <p:spPr bwMode="auto">
          <a:xfrm>
            <a:off x="2362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a:p>
          <a:p>
            <a:pPr marL="0" marR="0" lvl="0" indent="0" algn="l" rtl="0">
              <a:lnSpc>
                <a:spcPct val="100000"/>
              </a:lnSpc>
              <a:spcBef>
                <a:spcPts val="0"/>
              </a:spcBef>
              <a:spcAft>
                <a:spcPts val="0"/>
              </a:spcAft>
              <a:buClr>
                <a:schemeClr val="lt2"/>
              </a:buClr>
              <a:buSzPts val="800"/>
              <a:buFont typeface="Noto Sans Symbols"/>
              <a:buNone/>
              <a:defRPr/>
            </a:pPr>
            <a:r>
              <a:rPr lang="en-GB" sz="1000"/>
              <a:t>Activity 3.2</a:t>
            </a:r>
            <a:endParaRPr/>
          </a:p>
          <a:p>
            <a:pPr marL="0" marR="0" lvl="0" indent="0" algn="l" rtl="0">
              <a:lnSpc>
                <a:spcPct val="100000"/>
              </a:lnSpc>
              <a:spcBef>
                <a:spcPts val="0"/>
              </a:spcBef>
              <a:spcAft>
                <a:spcPts val="0"/>
              </a:spcAft>
              <a:buClr>
                <a:schemeClr val="lt2"/>
              </a:buClr>
              <a:buSzPts val="800"/>
              <a:buFont typeface="Noto Sans Symbols"/>
              <a:buNone/>
              <a:defRPr/>
            </a:pPr>
            <a:r>
              <a:rPr lang="en-GB" sz="1000"/>
              <a:t>SuPeRBE Project (CE0200768)</a:t>
            </a:r>
            <a:endParaRPr sz="1000"/>
          </a:p>
        </p:txBody>
      </p:sp>
      <p:sp>
        <p:nvSpPr>
          <p:cNvPr id="1698444191" name="Google Shape;114;g356110b305c_0_8"/>
          <p:cNvSpPr txBox="1">
            <a:spLocks noGrp="1"/>
          </p:cNvSpPr>
          <p:nvPr>
            <p:ph type="body" idx="4294967295"/>
          </p:nvPr>
        </p:nvSpPr>
        <p:spPr bwMode="auto">
          <a:xfrm>
            <a:off x="520080" y="1420989"/>
            <a:ext cx="6963562"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3000" b="1"/>
              <a:t>SuPeRBE Training Material</a:t>
            </a:r>
            <a:endParaRPr sz="3000"/>
          </a:p>
          <a:p>
            <a:pPr marL="0" lvl="0" indent="0" algn="l" rtl="0">
              <a:lnSpc>
                <a:spcPct val="100000"/>
              </a:lnSpc>
              <a:spcBef>
                <a:spcPts val="0"/>
              </a:spcBef>
              <a:spcAft>
                <a:spcPts val="0"/>
              </a:spcAft>
              <a:buSzPts val="1920"/>
              <a:buNone/>
              <a:defRPr/>
            </a:pPr>
            <a:endParaRPr sz="3000" b="1">
              <a:solidFill>
                <a:srgbClr val="53656D"/>
              </a:solidFill>
            </a:endParaRPr>
          </a:p>
        </p:txBody>
      </p:sp>
      <p:sp>
        <p:nvSpPr>
          <p:cNvPr id="918099922" name="Google Shape;116;g356110b305c_0_8"/>
          <p:cNvSpPr txBox="1"/>
          <p:nvPr/>
        </p:nvSpPr>
        <p:spPr bwMode="auto">
          <a:xfrm>
            <a:off x="516270" y="2148849"/>
            <a:ext cx="7189500" cy="463500"/>
          </a:xfrm>
          <a:prstGeom prst="rect">
            <a:avLst/>
          </a:prstGeom>
          <a:noFill/>
          <a:ln>
            <a:noFill/>
          </a:ln>
        </p:spPr>
        <p:txBody>
          <a:bodyPr spcFirstLastPara="1" wrap="square" lIns="217575" tIns="108775" rIns="217575" bIns="108775" anchor="t" anchorCtr="0">
            <a:noAutofit/>
          </a:bodyPr>
          <a:lstStyle/>
          <a:p>
            <a:pPr>
              <a:buClr>
                <a:schemeClr val="lt2"/>
              </a:buClr>
              <a:buSzPts val="1920"/>
              <a:defRPr/>
            </a:pPr>
            <a:r>
              <a:rPr lang="en-GB" sz="2400" b="1" dirty="0">
                <a:solidFill>
                  <a:schemeClr val="accent4"/>
                </a:solidFill>
                <a:latin typeface="Trebuchet MS"/>
                <a:ea typeface="Trebuchet MS"/>
                <a:cs typeface="Trebuchet MS"/>
              </a:rPr>
              <a:t>B14</a:t>
            </a:r>
            <a:r>
              <a:rPr lang="en-GB" sz="2400" b="1" i="0" u="none" strike="noStrike" cap="none" dirty="0">
                <a:solidFill>
                  <a:schemeClr val="accent4"/>
                </a:solidFill>
                <a:latin typeface="Trebuchet MS"/>
                <a:ea typeface="Trebuchet MS"/>
                <a:cs typeface="Trebuchet MS"/>
              </a:rPr>
              <a:t>. </a:t>
            </a:r>
            <a:r>
              <a:rPr lang="en-GB" sz="2400" b="1" dirty="0">
                <a:solidFill>
                  <a:schemeClr val="accent4"/>
                </a:solidFill>
                <a:latin typeface="Trebuchet MS"/>
                <a:ea typeface="Trebuchet MS"/>
                <a:cs typeface="Trebuchet MS"/>
              </a:rPr>
              <a:t>Floods – Location</a:t>
            </a:r>
            <a:endParaRPr lang="en-GB" sz="2400" b="1" i="0" u="none" strike="noStrike" cap="none" dirty="0">
              <a:solidFill>
                <a:schemeClr val="accent4"/>
              </a:solidFill>
              <a:latin typeface="Trebuchet MS"/>
            </a:endParaRPr>
          </a:p>
        </p:txBody>
      </p:sp>
      <p:sp>
        <p:nvSpPr>
          <p:cNvPr id="826224055" name="Google Shape;117;g356110b305c_0_8"/>
          <p:cNvSpPr txBox="1"/>
          <p:nvPr/>
        </p:nvSpPr>
        <p:spPr bwMode="auto">
          <a:xfrm>
            <a:off x="5905325" y="357313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dirty="0">
                <a:solidFill>
                  <a:schemeClr val="accent4"/>
                </a:solidFill>
                <a:latin typeface="Trebuchet MS"/>
                <a:ea typeface="Trebuchet MS"/>
                <a:cs typeface="Trebuchet MS"/>
              </a:rPr>
              <a:t>Level of competence: 1,2,3</a:t>
            </a:r>
            <a:endParaRPr sz="2000" b="1" i="0" u="none" strike="noStrike" cap="none" dirty="0">
              <a:solidFill>
                <a:schemeClr val="accent4"/>
              </a:solidFill>
              <a:latin typeface="Trebuchet MS"/>
              <a:ea typeface="Trebuchet MS"/>
              <a:cs typeface="Trebuchet MS"/>
            </a:endParaRPr>
          </a:p>
        </p:txBody>
      </p:sp>
      <p:sp>
        <p:nvSpPr>
          <p:cNvPr id="1894429455" name="Google Shape;118;g356110b305c_0_8"/>
          <p:cNvSpPr txBox="1"/>
          <p:nvPr/>
        </p:nvSpPr>
        <p:spPr bwMode="auto">
          <a:xfrm>
            <a:off x="516270" y="2923100"/>
            <a:ext cx="7189500" cy="463500"/>
          </a:xfrm>
          <a:prstGeom prst="rect">
            <a:avLst/>
          </a:prstGeom>
          <a:noFill/>
          <a:ln>
            <a:noFill/>
          </a:ln>
        </p:spPr>
        <p:txBody>
          <a:bodyPr spcFirstLastPara="1" wrap="square" lIns="217575" tIns="108775" rIns="217575" bIns="108775" anchor="t" anchorCtr="0">
            <a:noAutofit/>
          </a:bodyPr>
          <a:lstStyle/>
          <a:p>
            <a:pPr>
              <a:buClr>
                <a:schemeClr val="lt2"/>
              </a:buClr>
              <a:buSzPts val="1920"/>
              <a:defRPr/>
            </a:pPr>
            <a:r>
              <a:rPr lang="en-GB" sz="2400" b="1" dirty="0">
                <a:solidFill>
                  <a:schemeClr val="accent4"/>
                </a:solidFill>
                <a:latin typeface="Trebuchet MS"/>
                <a:ea typeface="Trebuchet MS"/>
                <a:cs typeface="Trebuchet MS"/>
              </a:rPr>
              <a:t>B14.1</a:t>
            </a:r>
            <a:r>
              <a:rPr lang="en-GB" sz="2400" b="1" dirty="0">
                <a:solidFill>
                  <a:srgbClr val="FF0000"/>
                </a:solidFill>
                <a:latin typeface="Trebuchet MS"/>
                <a:ea typeface="Trebuchet MS"/>
                <a:cs typeface="Trebuchet MS"/>
              </a:rPr>
              <a:t> </a:t>
            </a:r>
            <a:r>
              <a:rPr lang="en-GB" sz="2400" b="1" dirty="0">
                <a:solidFill>
                  <a:schemeClr val="accent4"/>
                </a:solidFill>
                <a:latin typeface="Trebuchet MS"/>
                <a:ea typeface="Trebuchet MS"/>
                <a:cs typeface="Trebuchet MS"/>
              </a:rPr>
              <a:t>Proximity</a:t>
            </a:r>
            <a:endParaRPr lang="en-GB" sz="2400" b="1" dirty="0">
              <a:solidFill>
                <a:schemeClr val="accent4"/>
              </a:solidFill>
              <a:latin typeface="Trebuchet MS"/>
            </a:endParaRPr>
          </a:p>
        </p:txBody>
      </p:sp>
      <p:sp>
        <p:nvSpPr>
          <p:cNvPr id="679847057" name="Google Shape;119;g356110b305c_0_8"/>
          <p:cNvSpPr txBox="1"/>
          <p:nvPr/>
        </p:nvSpPr>
        <p:spPr bwMode="auto">
          <a:xfrm>
            <a:off x="516270" y="1914312"/>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1700" b="1" i="0" u="none" strike="noStrike" cap="none">
                <a:solidFill>
                  <a:schemeClr val="accent4"/>
                </a:solidFill>
                <a:latin typeface="Trebuchet MS"/>
                <a:ea typeface="Trebuchet MS"/>
                <a:cs typeface="Trebuchet MS"/>
              </a:rPr>
              <a:t>Macro Area of Expertise:</a:t>
            </a:r>
            <a:endParaRPr sz="700" b="0" i="0" u="none" strike="noStrike" cap="none">
              <a:solidFill>
                <a:srgbClr val="000000"/>
              </a:solidFill>
              <a:latin typeface="Arial"/>
              <a:ea typeface="Arial"/>
              <a:cs typeface="Arial"/>
            </a:endParaRPr>
          </a:p>
        </p:txBody>
      </p:sp>
      <p:sp>
        <p:nvSpPr>
          <p:cNvPr id="2036563330" name="Google Shape;120;g356110b305c_0_8"/>
          <p:cNvSpPr txBox="1"/>
          <p:nvPr/>
        </p:nvSpPr>
        <p:spPr bwMode="auto">
          <a:xfrm>
            <a:off x="516270" y="2731412"/>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1700" b="1" i="0" u="none" strike="noStrike" cap="none">
                <a:solidFill>
                  <a:schemeClr val="accent4"/>
                </a:solidFill>
                <a:latin typeface="Trebuchet MS"/>
                <a:ea typeface="Trebuchet MS"/>
                <a:cs typeface="Trebuchet MS"/>
              </a:rPr>
              <a:t>Area of Expertise:</a:t>
            </a:r>
            <a:endParaRPr sz="700" b="0" i="0" u="none" strike="noStrike" cap="none">
              <a:solidFill>
                <a:srgbClr val="000000"/>
              </a:solidFill>
              <a:latin typeface="Arial"/>
              <a:ea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95066098" name="Google Shape;114;g35670ae33ce_0_0"/>
          <p:cNvSpPr txBox="1">
            <a:spLocks noGrp="1"/>
          </p:cNvSpPr>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sz="2400" b="1"/>
              <a:t>SuPeRBE Training Material</a:t>
            </a:r>
            <a:endParaRPr/>
          </a:p>
          <a:p>
            <a:pPr marL="0" lvl="0" indent="0" algn="l" rtl="0">
              <a:lnSpc>
                <a:spcPct val="100000"/>
              </a:lnSpc>
              <a:spcBef>
                <a:spcPts val="0"/>
              </a:spcBef>
              <a:spcAft>
                <a:spcPts val="0"/>
              </a:spcAft>
              <a:buSzPts val="1920"/>
              <a:buNone/>
              <a:defRPr/>
            </a:pPr>
            <a:endParaRPr sz="2400" b="1">
              <a:solidFill>
                <a:srgbClr val="53656D"/>
              </a:solidFill>
            </a:endParaRPr>
          </a:p>
        </p:txBody>
      </p:sp>
      <p:sp>
        <p:nvSpPr>
          <p:cNvPr id="753539132" name="Google Shape;115;g35670ae33ce_0_0"/>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2400" b="1" i="0" u="none" strike="noStrike" cap="none">
                <a:solidFill>
                  <a:schemeClr val="accent4"/>
                </a:solidFill>
                <a:latin typeface="Trebuchet MS"/>
                <a:ea typeface="Trebuchet MS"/>
                <a:cs typeface="Trebuchet MS"/>
              </a:rPr>
              <a:t>Climate change and built environment</a:t>
            </a:r>
            <a:endParaRPr sz="1400" b="0" i="0" u="none" strike="noStrike" cap="none">
              <a:solidFill>
                <a:srgbClr val="000000"/>
              </a:solidFill>
              <a:latin typeface="Arial"/>
              <a:ea typeface="Arial"/>
              <a:cs typeface="Arial"/>
            </a:endParaRPr>
          </a:p>
        </p:txBody>
      </p:sp>
      <p:sp>
        <p:nvSpPr>
          <p:cNvPr id="1005028575" name="Google Shape;116;g35670ae33ce_0_0"/>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2400" b="1" i="0" u="none" strike="noStrike" cap="none">
                <a:solidFill>
                  <a:schemeClr val="accent4"/>
                </a:solidFill>
                <a:latin typeface="Trebuchet MS"/>
                <a:ea typeface="Trebuchet MS"/>
                <a:cs typeface="Trebuchet MS"/>
              </a:rPr>
              <a:t>Fundamentals of climate change</a:t>
            </a:r>
            <a:r>
              <a:rPr sz="1800" b="1" i="0" u="none" strike="noStrike" cap="none">
                <a:solidFill>
                  <a:schemeClr val="accent4"/>
                </a:solidFill>
                <a:latin typeface="Trebuchet MS"/>
                <a:ea typeface="Trebuchet MS"/>
                <a:cs typeface="Trebuchet MS"/>
              </a:rPr>
              <a:t> </a:t>
            </a:r>
            <a:endParaRPr sz="1400" b="0" i="0" u="none" strike="noStrike" cap="none">
              <a:solidFill>
                <a:srgbClr val="000000"/>
              </a:solidFill>
              <a:latin typeface="Arial"/>
              <a:ea typeface="Arial"/>
              <a:cs typeface="Arial"/>
            </a:endParaRPr>
          </a:p>
        </p:txBody>
      </p:sp>
      <p:sp>
        <p:nvSpPr>
          <p:cNvPr id="1327103789" name="Google Shape;117;g35670ae33ce_0_0"/>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sz="2000" b="1" i="0" u="none" strike="noStrike" cap="none">
                <a:solidFill>
                  <a:schemeClr val="accent4"/>
                </a:solidFill>
                <a:latin typeface="Trebuchet MS"/>
                <a:ea typeface="Trebuchet MS"/>
                <a:cs typeface="Trebuchet MS"/>
              </a:rPr>
              <a:t>Level of competence: 2</a:t>
            </a:r>
          </a:p>
        </p:txBody>
      </p:sp>
      <p:pic>
        <p:nvPicPr>
          <p:cNvPr id="1014459916" name="Google Shape;118;g35670ae33ce_0_0" title="superbe copertina.jpg"/>
          <p:cNvPicPr/>
          <p:nvPr/>
        </p:nvPicPr>
        <p:blipFill>
          <a:blip r:embed="rId3">
            <a:alphaModFix/>
          </a:blip>
          <a:stretch/>
        </p:blipFill>
        <p:spPr bwMode="auto">
          <a:xfrm>
            <a:off x="0" y="-14128"/>
            <a:ext cx="9168625" cy="5260328"/>
          </a:xfrm>
          <a:prstGeom prst="rect">
            <a:avLst/>
          </a:prstGeom>
          <a:noFill/>
          <a:ln>
            <a:noFill/>
          </a:ln>
        </p:spPr>
      </p:pic>
      <p:sp>
        <p:nvSpPr>
          <p:cNvPr id="2139078235" name="Google Shape;119;g35670ae33ce_0_0"/>
          <p:cNvSpPr txBox="1">
            <a:spLocks noGrp="1"/>
          </p:cNvSpPr>
          <p:nvPr>
            <p:ph type="body" idx="4294967295"/>
          </p:nvPr>
        </p:nvSpPr>
        <p:spPr bwMode="auto">
          <a:xfrm>
            <a:off x="3886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a:p>
          <a:p>
            <a:pPr marL="0" marR="0" lvl="0" indent="0" algn="l" rtl="0">
              <a:lnSpc>
                <a:spcPct val="100000"/>
              </a:lnSpc>
              <a:spcBef>
                <a:spcPts val="0"/>
              </a:spcBef>
              <a:spcAft>
                <a:spcPts val="0"/>
              </a:spcAft>
              <a:buClr>
                <a:schemeClr val="lt2"/>
              </a:buClr>
              <a:buSzPts val="800"/>
              <a:buFont typeface="Noto Sans Symbols"/>
              <a:buNone/>
              <a:defRPr/>
            </a:pPr>
            <a:r>
              <a:rPr sz="1000"/>
              <a:t>Activity 3.2</a:t>
            </a:r>
            <a:endParaRPr/>
          </a:p>
          <a:p>
            <a:pPr marL="0" marR="0" lvl="0" indent="0" algn="l" rtl="0">
              <a:lnSpc>
                <a:spcPct val="100000"/>
              </a:lnSpc>
              <a:spcBef>
                <a:spcPts val="0"/>
              </a:spcBef>
              <a:spcAft>
                <a:spcPts val="0"/>
              </a:spcAft>
              <a:buClr>
                <a:schemeClr val="lt2"/>
              </a:buClr>
              <a:buSzPts val="800"/>
              <a:buFont typeface="Noto Sans Symbols"/>
              <a:buNone/>
              <a:defRPr/>
            </a:pPr>
            <a:r>
              <a:rPr sz="1000"/>
              <a:t>SuPeRBE Project (CE0200768)</a:t>
            </a:r>
          </a:p>
        </p:txBody>
      </p:sp>
      <p:sp>
        <p:nvSpPr>
          <p:cNvPr id="1630545495" name="Google Shape;120;g35670ae33ce_0_0"/>
          <p:cNvSpPr txBox="1">
            <a:spLocks noGrp="1"/>
          </p:cNvSpPr>
          <p:nvPr>
            <p:ph type="body" idx="4294967295"/>
          </p:nvPr>
        </p:nvSpPr>
        <p:spPr bwMode="auto">
          <a:xfrm>
            <a:off x="520079" y="1340779"/>
            <a:ext cx="76695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sz="3000" b="1"/>
              <a:t>SuPeRBE Training Material</a:t>
            </a:r>
            <a:endParaRPr sz="3000"/>
          </a:p>
          <a:p>
            <a:pPr marL="0" lvl="0" indent="0" algn="l" rtl="0">
              <a:lnSpc>
                <a:spcPct val="100000"/>
              </a:lnSpc>
              <a:spcBef>
                <a:spcPts val="0"/>
              </a:spcBef>
              <a:spcAft>
                <a:spcPts val="0"/>
              </a:spcAft>
              <a:buSzPts val="1920"/>
              <a:buNone/>
              <a:defRPr/>
            </a:pPr>
            <a:endParaRPr sz="3000" b="1">
              <a:solidFill>
                <a:srgbClr val="53656D"/>
              </a:solidFill>
            </a:endParaRPr>
          </a:p>
        </p:txBody>
      </p:sp>
      <p:sp>
        <p:nvSpPr>
          <p:cNvPr id="368473036" name="Google Shape;122;g35670ae33ce_0_0"/>
          <p:cNvSpPr txBox="1"/>
          <p:nvPr/>
        </p:nvSpPr>
        <p:spPr bwMode="auto">
          <a:xfrm>
            <a:off x="5494020" y="3929419"/>
            <a:ext cx="3794704"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sz="1800" b="1" i="0" u="none" strike="noStrike" cap="none">
                <a:solidFill>
                  <a:schemeClr val="accent4"/>
                </a:solidFill>
                <a:latin typeface="Trebuchet MS"/>
                <a:ea typeface="Trebuchet MS"/>
                <a:cs typeface="Trebuchet MS"/>
              </a:rPr>
              <a:t>Level of competence: </a:t>
            </a:r>
            <a:r>
              <a:rPr lang="it-IT" sz="1800" b="1" i="0" u="none" strike="noStrike" cap="none">
                <a:solidFill>
                  <a:schemeClr val="accent4"/>
                </a:solidFill>
                <a:latin typeface="Trebuchet MS"/>
                <a:ea typeface="Trebuchet MS"/>
                <a:cs typeface="Trebuchet MS"/>
              </a:rPr>
              <a:t>1/2/</a:t>
            </a:r>
            <a:r>
              <a:rPr sz="1800" b="1">
                <a:solidFill>
                  <a:schemeClr val="accent4"/>
                </a:solidFill>
                <a:latin typeface="Trebuchet MS"/>
                <a:ea typeface="Trebuchet MS"/>
                <a:cs typeface="Trebuchet MS"/>
              </a:rPr>
              <a:t>3</a:t>
            </a:r>
            <a:endParaRPr sz="1800" b="1" i="0" u="none" strike="noStrike" cap="none">
              <a:solidFill>
                <a:schemeClr val="accent4"/>
              </a:solidFill>
              <a:latin typeface="Trebuchet MS"/>
              <a:ea typeface="Trebuchet MS"/>
              <a:cs typeface="Trebuchet MS"/>
            </a:endParaRPr>
          </a:p>
        </p:txBody>
      </p:sp>
      <p:sp>
        <p:nvSpPr>
          <p:cNvPr id="1281461541" name="Google Shape;123;g35670ae33ce_0_0"/>
          <p:cNvSpPr txBox="1"/>
          <p:nvPr/>
        </p:nvSpPr>
        <p:spPr bwMode="auto">
          <a:xfrm>
            <a:off x="576270" y="1858937"/>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1300" b="1" i="0" u="none" strike="noStrike" cap="none" dirty="0">
                <a:solidFill>
                  <a:schemeClr val="accent4"/>
                </a:solidFill>
                <a:latin typeface="Trebuchet MS"/>
                <a:ea typeface="Trebuchet MS"/>
                <a:cs typeface="Trebuchet MS"/>
              </a:rPr>
              <a:t>Macro Area of Expertise</a:t>
            </a:r>
            <a:r>
              <a:rPr lang="it-IT" sz="1300" b="1" i="0" u="none" strike="noStrike" cap="none" dirty="0">
                <a:solidFill>
                  <a:schemeClr val="accent4"/>
                </a:solidFill>
                <a:latin typeface="Trebuchet MS"/>
                <a:ea typeface="Trebuchet MS"/>
                <a:cs typeface="Trebuchet MS"/>
              </a:rPr>
              <a:t> </a:t>
            </a:r>
            <a:r>
              <a:rPr lang="it-IT" sz="1300" b="1" dirty="0">
                <a:solidFill>
                  <a:schemeClr val="accent4"/>
                </a:solidFill>
                <a:highlight>
                  <a:srgbClr val="FFFF00"/>
                </a:highlight>
                <a:latin typeface="Trebuchet MS"/>
                <a:ea typeface="Trebuchet MS"/>
                <a:cs typeface="Trebuchet MS"/>
              </a:rPr>
              <a:t>10</a:t>
            </a:r>
            <a:r>
              <a:rPr sz="1300" b="1" i="0" u="none" strike="noStrike" cap="none" dirty="0">
                <a:solidFill>
                  <a:schemeClr val="accent4"/>
                </a:solidFill>
                <a:latin typeface="Trebuchet MS"/>
                <a:ea typeface="Trebuchet MS"/>
                <a:cs typeface="Trebuchet MS"/>
              </a:rPr>
              <a:t>:</a:t>
            </a:r>
            <a:endParaRPr sz="300" b="0" i="0" u="none" strike="noStrike" cap="none" dirty="0">
              <a:solidFill>
                <a:schemeClr val="accent4"/>
              </a:solidFill>
              <a:latin typeface="Arial"/>
              <a:ea typeface="Arial"/>
              <a:cs typeface="Arial"/>
            </a:endParaRPr>
          </a:p>
        </p:txBody>
      </p:sp>
      <p:sp>
        <p:nvSpPr>
          <p:cNvPr id="917291682" name="Google Shape;124;g35670ae33ce_0_0"/>
          <p:cNvSpPr txBox="1"/>
          <p:nvPr/>
        </p:nvSpPr>
        <p:spPr bwMode="auto">
          <a:xfrm>
            <a:off x="576280" y="2040904"/>
            <a:ext cx="67398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sz="2000" b="1" i="0" u="none" strike="noStrike" cap="none" dirty="0">
                <a:solidFill>
                  <a:srgbClr val="9ACA3C"/>
                </a:solidFill>
                <a:latin typeface="Trebuchet MS"/>
                <a:ea typeface="Trebuchet MS"/>
                <a:cs typeface="Trebuchet MS"/>
              </a:rPr>
              <a:t>Risk Assessment At </a:t>
            </a:r>
            <a:r>
              <a:rPr lang="it-IT" sz="2000" b="1" dirty="0">
                <a:solidFill>
                  <a:srgbClr val="9ACA3C"/>
                </a:solidFill>
                <a:latin typeface="Trebuchet MS"/>
                <a:ea typeface="Trebuchet MS"/>
                <a:cs typeface="Trebuchet MS"/>
              </a:rPr>
              <a:t>Building</a:t>
            </a:r>
            <a:r>
              <a:rPr sz="2000" b="1" i="0" u="none" strike="noStrike" cap="none" dirty="0">
                <a:solidFill>
                  <a:srgbClr val="9ACA3C"/>
                </a:solidFill>
                <a:latin typeface="Trebuchet MS"/>
                <a:ea typeface="Trebuchet MS"/>
                <a:cs typeface="Trebuchet MS"/>
              </a:rPr>
              <a:t> Scale </a:t>
            </a:r>
            <a:endParaRPr sz="1400" b="0" i="0" u="none" strike="noStrike" cap="none" dirty="0">
              <a:solidFill>
                <a:srgbClr val="000000"/>
              </a:solidFill>
              <a:latin typeface="Arial"/>
              <a:ea typeface="Arial"/>
              <a:cs typeface="Arial"/>
            </a:endParaRPr>
          </a:p>
        </p:txBody>
      </p:sp>
      <p:sp>
        <p:nvSpPr>
          <p:cNvPr id="1680186755" name="Google Shape;125;g35670ae33ce_0_0"/>
          <p:cNvSpPr txBox="1"/>
          <p:nvPr/>
        </p:nvSpPr>
        <p:spPr bwMode="auto">
          <a:xfrm>
            <a:off x="576275" y="2303269"/>
            <a:ext cx="7132200" cy="721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sz="2000" b="1" i="0" u="none" strike="noStrike" cap="none" dirty="0">
                <a:solidFill>
                  <a:srgbClr val="9ACA3C"/>
                </a:solidFill>
                <a:latin typeface="Trebuchet MS"/>
                <a:ea typeface="Trebuchet MS"/>
                <a:cs typeface="Trebuchet MS"/>
              </a:rPr>
              <a:t>Hazard: </a:t>
            </a:r>
            <a:r>
              <a:rPr lang="es-CO" sz="2000" b="1" dirty="0">
                <a:solidFill>
                  <a:srgbClr val="9ACA3C"/>
                </a:solidFill>
                <a:latin typeface="Trebuchet MS"/>
                <a:ea typeface="Trebuchet MS"/>
                <a:cs typeface="Trebuchet MS"/>
              </a:rPr>
              <a:t>FLOODS</a:t>
            </a:r>
            <a:r>
              <a:rPr lang="es-CO" sz="2000" b="1" i="0" u="none" strike="noStrike" cap="none" dirty="0">
                <a:solidFill>
                  <a:srgbClr val="9ACA3C"/>
                </a:solidFill>
                <a:latin typeface="Trebuchet MS"/>
                <a:ea typeface="Trebuchet MS"/>
                <a:cs typeface="Trebuchet MS"/>
              </a:rPr>
              <a:t> </a:t>
            </a:r>
            <a:r>
              <a:rPr lang="es-CO" sz="2000" b="1" dirty="0">
                <a:solidFill>
                  <a:srgbClr val="9ACA3C"/>
                </a:solidFill>
                <a:latin typeface="Trebuchet MS"/>
                <a:ea typeface="Trebuchet MS"/>
                <a:cs typeface="Trebuchet MS"/>
              </a:rPr>
              <a:t>(B)</a:t>
            </a:r>
            <a:endParaRPr sz="2000" b="1" i="0" u="none" strike="noStrike" cap="none" dirty="0">
              <a:solidFill>
                <a:srgbClr val="9ACA3C"/>
              </a:solidFill>
              <a:latin typeface="Trebuchet MS"/>
              <a:ea typeface="Trebuchet MS"/>
              <a:cs typeface="Trebuchet MS"/>
            </a:endParaRPr>
          </a:p>
          <a:p>
            <a:pPr marL="0" marR="0" lvl="0" indent="0" algn="l" rtl="0">
              <a:lnSpc>
                <a:spcPct val="100000"/>
              </a:lnSpc>
              <a:spcBef>
                <a:spcPts val="0"/>
              </a:spcBef>
              <a:spcAft>
                <a:spcPts val="0"/>
              </a:spcAft>
              <a:buClr>
                <a:srgbClr val="708792"/>
              </a:buClr>
              <a:buSzPts val="1600"/>
              <a:buFont typeface="Noto Sans Symbols"/>
              <a:buNone/>
              <a:defRPr/>
            </a:pPr>
            <a:endParaRPr sz="2000" b="0" i="0" u="none" strike="noStrike" cap="none" dirty="0">
              <a:solidFill>
                <a:srgbClr val="9ACA3C"/>
              </a:solidFill>
              <a:latin typeface="Trebuchet MS"/>
              <a:ea typeface="Trebuchet MS"/>
              <a:cs typeface="Trebuchet MS"/>
            </a:endParaRPr>
          </a:p>
        </p:txBody>
      </p:sp>
      <p:sp>
        <p:nvSpPr>
          <p:cNvPr id="873676180" name="Google Shape;126;g35670ae33ce_0_0"/>
          <p:cNvSpPr txBox="1"/>
          <p:nvPr/>
        </p:nvSpPr>
        <p:spPr bwMode="auto">
          <a:xfrm>
            <a:off x="589801" y="3393350"/>
            <a:ext cx="8582978" cy="542845"/>
          </a:xfrm>
          <a:prstGeom prst="rect">
            <a:avLst/>
          </a:prstGeom>
          <a:noFill/>
          <a:ln>
            <a:noFill/>
          </a:ln>
        </p:spPr>
        <p:txBody>
          <a:bodyPr spcFirstLastPara="1" wrap="square" lIns="217575" tIns="108775" rIns="217575" bIns="108775" anchor="t" anchorCtr="0">
            <a:noAutofit/>
          </a:bodyPr>
          <a:lstStyle/>
          <a:p>
            <a:pPr>
              <a:buClr>
                <a:srgbClr val="708792"/>
              </a:buClr>
              <a:buSzPts val="1600"/>
              <a:buFont typeface="Noto Sans Symbols"/>
              <a:defRPr/>
            </a:pPr>
            <a:r>
              <a:rPr lang="en-GB" sz="2000" b="1" i="0" u="none" strike="noStrike" cap="none" dirty="0">
                <a:solidFill>
                  <a:srgbClr val="9ACA3C"/>
                </a:solidFill>
                <a:latin typeface="Trebuchet MS"/>
                <a:ea typeface="Trebuchet MS"/>
                <a:cs typeface="Trebuchet MS"/>
              </a:rPr>
              <a:t>Risk Category:</a:t>
            </a:r>
            <a:r>
              <a:rPr lang="en-GB" sz="2000" b="0" i="0" u="none" strike="noStrike" cap="none" dirty="0">
                <a:solidFill>
                  <a:srgbClr val="9ACA3C"/>
                </a:solidFill>
                <a:latin typeface="Trebuchet MS"/>
                <a:ea typeface="Trebuchet MS"/>
                <a:cs typeface="Trebuchet MS"/>
              </a:rPr>
              <a:t> </a:t>
            </a:r>
            <a:r>
              <a:rPr lang="en-GB" sz="2000" dirty="0">
                <a:solidFill>
                  <a:srgbClr val="9ACA3C"/>
                </a:solidFill>
                <a:ea typeface="Trebuchet MS"/>
              </a:rPr>
              <a:t>Proximity </a:t>
            </a:r>
            <a:r>
              <a:rPr lang="en-GB" sz="2000" b="0" i="0" u="none" strike="noStrike" cap="none" dirty="0">
                <a:solidFill>
                  <a:srgbClr val="9ACA3C"/>
                </a:solidFill>
                <a:latin typeface="Trebuchet MS"/>
                <a:ea typeface="Trebuchet MS"/>
                <a:cs typeface="Trebuchet MS"/>
              </a:rPr>
              <a:t>(</a:t>
            </a:r>
            <a:r>
              <a:rPr lang="en-GB" sz="2000" dirty="0">
                <a:solidFill>
                  <a:srgbClr val="9ACA3C"/>
                </a:solidFill>
                <a:latin typeface="Trebuchet MS"/>
                <a:ea typeface="Trebuchet MS"/>
                <a:cs typeface="Trebuchet MS"/>
              </a:rPr>
              <a:t>B14.1</a:t>
            </a:r>
            <a:r>
              <a:rPr lang="en-GB" sz="2000" b="0" i="0" u="none" strike="noStrike" cap="none" dirty="0">
                <a:solidFill>
                  <a:srgbClr val="9ACA3C"/>
                </a:solidFill>
                <a:latin typeface="Trebuchet MS"/>
                <a:ea typeface="Trebuchet MS"/>
                <a:cs typeface="Trebuchet MS"/>
              </a:rPr>
              <a:t>) </a:t>
            </a:r>
            <a:endParaRPr lang="en-GB" sz="2400" b="0" i="0" u="none" strike="noStrike" cap="none" dirty="0">
              <a:solidFill>
                <a:srgbClr val="9ACA3C"/>
              </a:solidFill>
              <a:latin typeface="Trebuchet MS"/>
              <a:ea typeface="Trebuchet MS"/>
              <a:cs typeface="Trebuchet MS"/>
            </a:endParaRPr>
          </a:p>
        </p:txBody>
      </p:sp>
      <p:sp>
        <p:nvSpPr>
          <p:cNvPr id="1834992295" name="Google Shape;127;g35670ae33ce_0_0"/>
          <p:cNvSpPr txBox="1"/>
          <p:nvPr/>
        </p:nvSpPr>
        <p:spPr bwMode="auto">
          <a:xfrm>
            <a:off x="712574" y="2953183"/>
            <a:ext cx="5147049" cy="369300"/>
          </a:xfrm>
          <a:prstGeom prst="rect">
            <a:avLst/>
          </a:prstGeom>
          <a:noFill/>
          <a:ln>
            <a:noFill/>
          </a:ln>
        </p:spPr>
        <p:txBody>
          <a:bodyPr spcFirstLastPara="1" wrap="square" lIns="91425" tIns="91425" rIns="91425" bIns="91425" anchor="t" anchorCtr="0">
            <a:noAutofit/>
          </a:bodyPr>
          <a:lstStyle/>
          <a:p>
            <a:pPr>
              <a:buClr>
                <a:schemeClr val="lt2"/>
              </a:buClr>
              <a:buSzPts val="1600"/>
              <a:defRPr/>
            </a:pPr>
            <a:r>
              <a:rPr lang="it-IT" sz="2000" b="1" dirty="0">
                <a:solidFill>
                  <a:srgbClr val="00B0F0"/>
                </a:solidFill>
                <a:latin typeface="Trebuchet MS"/>
                <a:ea typeface="Trebuchet MS"/>
                <a:cs typeface="Trebuchet MS"/>
              </a:rPr>
              <a:t>Building </a:t>
            </a:r>
            <a:r>
              <a:rPr lang="it-IT" sz="2000" b="1" dirty="0" err="1">
                <a:solidFill>
                  <a:srgbClr val="00B0F0"/>
                </a:solidFill>
                <a:latin typeface="Trebuchet MS"/>
                <a:ea typeface="Trebuchet MS"/>
                <a:cs typeface="Trebuchet MS"/>
              </a:rPr>
              <a:t>Element</a:t>
            </a:r>
            <a:r>
              <a:rPr sz="2000" b="1" i="0" u="none" strike="noStrike" cap="none" dirty="0">
                <a:solidFill>
                  <a:srgbClr val="00B0F0"/>
                </a:solidFill>
                <a:latin typeface="Trebuchet MS"/>
                <a:ea typeface="Trebuchet MS"/>
                <a:cs typeface="Trebuchet MS"/>
              </a:rPr>
              <a:t>: </a:t>
            </a:r>
            <a:r>
              <a:rPr lang="en-US" sz="2000" dirty="0">
                <a:solidFill>
                  <a:srgbClr val="00B0F0"/>
                </a:solidFill>
                <a:latin typeface="Trebuchet MS"/>
                <a:ea typeface="Trebuchet MS"/>
                <a:cs typeface="Trebuchet MS"/>
              </a:rPr>
              <a:t>Location </a:t>
            </a:r>
            <a:r>
              <a:rPr lang="en-GB" sz="2000" b="0" i="0" u="none" strike="noStrike" cap="none" dirty="0">
                <a:solidFill>
                  <a:srgbClr val="00B0F0"/>
                </a:solidFill>
                <a:latin typeface="Trebuchet MS"/>
                <a:ea typeface="Trebuchet MS"/>
                <a:cs typeface="Trebuchet MS"/>
              </a:rPr>
              <a:t>(</a:t>
            </a:r>
            <a:r>
              <a:rPr lang="en-GB" sz="2000" dirty="0">
                <a:solidFill>
                  <a:srgbClr val="00B0F0"/>
                </a:solidFill>
                <a:latin typeface="Trebuchet MS"/>
                <a:ea typeface="Trebuchet MS"/>
                <a:cs typeface="Trebuchet MS"/>
              </a:rPr>
              <a:t>B14</a:t>
            </a:r>
            <a:r>
              <a:rPr lang="en-GB" sz="2000" b="0" i="0" u="none" strike="noStrike" cap="none" dirty="0">
                <a:solidFill>
                  <a:srgbClr val="00B0F0"/>
                </a:solidFill>
                <a:latin typeface="Trebuchet MS"/>
                <a:ea typeface="Trebuchet MS"/>
                <a:cs typeface="Trebuchet MS"/>
              </a:rPr>
              <a:t>)</a:t>
            </a:r>
            <a:endParaRPr lang="it-IT" sz="2400" b="0" i="0" u="none" strike="noStrike" cap="none" dirty="0">
              <a:solidFill>
                <a:srgbClr val="00B0F0"/>
              </a:solidFill>
              <a:latin typeface="Trebuchet MS"/>
              <a:ea typeface="Trebuchet MS"/>
              <a:cs typeface="Trebuchet MS"/>
            </a:endParaRPr>
          </a:p>
        </p:txBody>
      </p:sp>
      <p:sp>
        <p:nvSpPr>
          <p:cNvPr id="133908765" name="Google Shape;128;g35670ae33ce_0_0"/>
          <p:cNvSpPr txBox="1"/>
          <p:nvPr/>
        </p:nvSpPr>
        <p:spPr bwMode="auto">
          <a:xfrm>
            <a:off x="576270" y="2731995"/>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1300" b="1" i="0" u="none" strike="noStrike" cap="none" dirty="0">
                <a:solidFill>
                  <a:srgbClr val="00B0F0"/>
                </a:solidFill>
                <a:latin typeface="Trebuchet MS"/>
                <a:ea typeface="Trebuchet MS"/>
                <a:cs typeface="Trebuchet MS"/>
              </a:rPr>
              <a:t>Area of Expertise</a:t>
            </a:r>
            <a:r>
              <a:rPr lang="it-IT" sz="1300" b="1" i="0" u="none" strike="noStrike" cap="none" dirty="0">
                <a:solidFill>
                  <a:srgbClr val="00B0F0"/>
                </a:solidFill>
                <a:latin typeface="Trebuchet MS"/>
                <a:ea typeface="Trebuchet MS"/>
                <a:cs typeface="Trebuchet MS"/>
              </a:rPr>
              <a:t> </a:t>
            </a:r>
            <a:r>
              <a:rPr lang="it-IT" sz="1300" b="1" i="0" u="none" strike="noStrike" cap="none" dirty="0">
                <a:solidFill>
                  <a:srgbClr val="FF0000"/>
                </a:solidFill>
                <a:latin typeface="Trebuchet MS"/>
                <a:ea typeface="Trebuchet MS"/>
                <a:cs typeface="Trebuchet MS"/>
              </a:rPr>
              <a:t>AD5.5</a:t>
            </a:r>
            <a:r>
              <a:rPr sz="1300" b="1" i="0" u="none" strike="noStrike" cap="none" dirty="0">
                <a:solidFill>
                  <a:srgbClr val="00B0F0"/>
                </a:solidFill>
                <a:latin typeface="Trebuchet MS"/>
                <a:ea typeface="Trebuchet MS"/>
                <a:cs typeface="Trebuchet MS"/>
              </a:rPr>
              <a:t>:</a:t>
            </a:r>
            <a:endParaRPr sz="300" b="0" i="0" u="none" strike="noStrike" cap="none" dirty="0">
              <a:solidFill>
                <a:srgbClr val="00B0F0"/>
              </a:solidFill>
              <a:latin typeface="Arial"/>
              <a:ea typeface="Arial"/>
              <a:cs typeface="Arial"/>
            </a:endParaRPr>
          </a:p>
        </p:txBody>
      </p:sp>
      <p:sp>
        <p:nvSpPr>
          <p:cNvPr id="2" name="Rectangle 1">
            <a:extLst>
              <a:ext uri="{FF2B5EF4-FFF2-40B4-BE49-F238E27FC236}">
                <a16:creationId xmlns:a16="http://schemas.microsoft.com/office/drawing/2014/main" id="{CD3C4030-023E-D677-671B-FF3DB2D02CDE}"/>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1" i="0" u="none" strike="noStrike" cap="none" normalizeH="0" baseline="0">
                <a:ln>
                  <a:noFill/>
                </a:ln>
                <a:solidFill>
                  <a:srgbClr val="9ACA3C"/>
                </a:solidFill>
                <a:effectLst/>
                <a:latin typeface="Trebuchet MS" panose="020B0603020202020204" pitchFamily="34" charset="0"/>
              </a:rPr>
              <a:t>ç</a:t>
            </a:r>
            <a:endParaRPr kumimoji="0" lang="en-US" altLang="en-US"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 name="Rectangle 2">
            <a:extLst>
              <a:ext uri="{FF2B5EF4-FFF2-40B4-BE49-F238E27FC236}">
                <a16:creationId xmlns:a16="http://schemas.microsoft.com/office/drawing/2014/main" id="{26423D03-AB11-ADE9-BCB9-93537FDDE5F3}"/>
              </a:ext>
            </a:extLst>
          </p:cNvPr>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1" i="0" u="none" strike="noStrike" cap="none" normalizeH="0" baseline="0">
                <a:ln>
                  <a:noFill/>
                </a:ln>
                <a:solidFill>
                  <a:srgbClr val="9ACA3C"/>
                </a:solidFill>
                <a:effectLst/>
                <a:latin typeface="Trebuchet MS" panose="020B0603020202020204" pitchFamily="34" charset="0"/>
              </a:rPr>
              <a:t>ç</a:t>
            </a:r>
            <a:endParaRPr kumimoji="0" lang="en-US" altLang="en-US"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032" name="Picture 8">
            <a:extLst>
              <a:ext uri="{FF2B5EF4-FFF2-40B4-BE49-F238E27FC236}">
                <a16:creationId xmlns:a16="http://schemas.microsoft.com/office/drawing/2014/main" id="{BB600ECE-AAFF-52E5-9291-353F26C26E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9623" y="4505721"/>
            <a:ext cx="3171825" cy="704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772305804" name="Google Shape;133;p2"/>
          <p:cNvPicPr/>
          <p:nvPr/>
        </p:nvPicPr>
        <p:blipFill rotWithShape="1">
          <a:blip r:embed="rId3">
            <a:alphaModFix/>
          </a:blip>
          <a:srcRect/>
          <a:stretch/>
        </p:blipFill>
        <p:spPr bwMode="auto">
          <a:xfrm>
            <a:off x="5868000" y="1989945"/>
            <a:ext cx="3024249" cy="2135656"/>
          </a:xfrm>
          <a:prstGeom prst="rect">
            <a:avLst/>
          </a:prstGeom>
          <a:noFill/>
          <a:ln>
            <a:noFill/>
          </a:ln>
        </p:spPr>
      </p:pic>
      <p:sp>
        <p:nvSpPr>
          <p:cNvPr id="1201907826" name="Google Shape;134;p2"/>
          <p:cNvSpPr txBox="1">
            <a:spLocks noGrp="1"/>
          </p:cNvSpPr>
          <p:nvPr>
            <p:ph type="body" idx="1"/>
          </p:nvPr>
        </p:nvSpPr>
        <p:spPr bwMode="auto">
          <a:xfrm>
            <a:off x="576277" y="1282314"/>
            <a:ext cx="6135000" cy="3491286"/>
          </a:xfrm>
          <a:prstGeom prst="rect">
            <a:avLst/>
          </a:prstGeom>
          <a:noFill/>
          <a:ln>
            <a:noFill/>
          </a:ln>
        </p:spPr>
        <p:txBody>
          <a:bodyPr spcFirstLastPara="1" wrap="square" lIns="68550" tIns="34275" rIns="68550" bIns="34275" anchor="ctr" anchorCtr="0">
            <a:normAutofit fontScale="25000" lnSpcReduction="20000"/>
          </a:bodyPr>
          <a:lstStyle/>
          <a:p>
            <a:pPr marL="0" lvl="0" indent="0" algn="l" rtl="0">
              <a:lnSpc>
                <a:spcPct val="114999"/>
              </a:lnSpc>
              <a:spcBef>
                <a:spcPts val="1200"/>
              </a:spcBef>
              <a:spcAft>
                <a:spcPts val="0"/>
              </a:spcAft>
              <a:buClr>
                <a:schemeClr val="dk1"/>
              </a:buClr>
              <a:buSzPct val="28205"/>
              <a:buNone/>
              <a:defRPr/>
            </a:pPr>
            <a:r>
              <a:rPr sz="3900" dirty="0">
                <a:solidFill>
                  <a:srgbClr val="7F7F7F"/>
                </a:solidFill>
              </a:rPr>
              <a:t>Floods happen when water overflows onto normally dry land, caused by heavy rain, river overflow, storm surges, or melting snow and ice. They are one of the most frequent and damaging climate-related hazards.</a:t>
            </a:r>
          </a:p>
          <a:p>
            <a:pPr marL="0" lvl="0" indent="0" algn="l" rtl="0">
              <a:lnSpc>
                <a:spcPct val="114999"/>
              </a:lnSpc>
              <a:spcBef>
                <a:spcPts val="1200"/>
              </a:spcBef>
              <a:spcAft>
                <a:spcPts val="0"/>
              </a:spcAft>
              <a:buClr>
                <a:schemeClr val="dk1"/>
              </a:buClr>
              <a:buSzPts val="275"/>
              <a:buNone/>
              <a:defRPr/>
            </a:pPr>
            <a:r>
              <a:rPr sz="5100" b="1" dirty="0">
                <a:solidFill>
                  <a:srgbClr val="9ACA3C"/>
                </a:solidFill>
              </a:rPr>
              <a:t>Why does it happen?</a:t>
            </a:r>
          </a:p>
          <a:p>
            <a:pPr marL="457200" lvl="0" indent="-290512" algn="l" rtl="0">
              <a:lnSpc>
                <a:spcPct val="114999"/>
              </a:lnSpc>
              <a:spcBef>
                <a:spcPts val="1200"/>
              </a:spcBef>
              <a:spcAft>
                <a:spcPts val="0"/>
              </a:spcAft>
              <a:buClr>
                <a:srgbClr val="7F7F7F"/>
              </a:buClr>
              <a:buSzPct val="100000"/>
              <a:buFont typeface="Arial"/>
              <a:buChar char="●"/>
              <a:defRPr/>
            </a:pPr>
            <a:r>
              <a:rPr sz="3900" b="1" dirty="0">
                <a:solidFill>
                  <a:srgbClr val="7F7F7F"/>
                </a:solidFill>
              </a:rPr>
              <a:t>More extreme rainfall</a:t>
            </a:r>
            <a:r>
              <a:rPr sz="3900" dirty="0">
                <a:solidFill>
                  <a:srgbClr val="7F7F7F"/>
                </a:solidFill>
              </a:rPr>
              <a:t> from climate change overwhelms rivers and drainage.</a:t>
            </a:r>
            <a:br>
              <a:rPr sz="3900" dirty="0">
                <a:solidFill>
                  <a:srgbClr val="7F7F7F"/>
                </a:solidFill>
              </a:rPr>
            </a:br>
            <a:endParaRPr sz="3900" dirty="0">
              <a:solidFill>
                <a:srgbClr val="7F7F7F"/>
              </a:solidFill>
            </a:endParaRPr>
          </a:p>
          <a:p>
            <a:pPr marL="457200" lvl="0" indent="-290512" algn="l" rtl="0">
              <a:lnSpc>
                <a:spcPct val="114999"/>
              </a:lnSpc>
              <a:spcBef>
                <a:spcPts val="0"/>
              </a:spcBef>
              <a:spcAft>
                <a:spcPts val="0"/>
              </a:spcAft>
              <a:buClr>
                <a:srgbClr val="7F7F7F"/>
              </a:buClr>
              <a:buSzPct val="100000"/>
              <a:buFont typeface="Arial"/>
              <a:buChar char="●"/>
              <a:defRPr/>
            </a:pPr>
            <a:r>
              <a:rPr sz="3900" b="1" dirty="0">
                <a:solidFill>
                  <a:srgbClr val="7F7F7F"/>
                </a:solidFill>
              </a:rPr>
              <a:t>Sea-level rise</a:t>
            </a:r>
            <a:r>
              <a:rPr sz="3900" dirty="0">
                <a:solidFill>
                  <a:srgbClr val="7F7F7F"/>
                </a:solidFill>
              </a:rPr>
              <a:t> increases coastal flooding and storm surge impacts.</a:t>
            </a:r>
            <a:br>
              <a:rPr sz="3900" dirty="0">
                <a:solidFill>
                  <a:srgbClr val="7F7F7F"/>
                </a:solidFill>
              </a:rPr>
            </a:br>
            <a:endParaRPr sz="3900" dirty="0">
              <a:solidFill>
                <a:srgbClr val="7F7F7F"/>
              </a:solidFill>
            </a:endParaRPr>
          </a:p>
          <a:p>
            <a:pPr marL="457200" lvl="0" indent="-290512" algn="l" rtl="0">
              <a:lnSpc>
                <a:spcPct val="114999"/>
              </a:lnSpc>
              <a:spcBef>
                <a:spcPts val="0"/>
              </a:spcBef>
              <a:spcAft>
                <a:spcPts val="0"/>
              </a:spcAft>
              <a:buClr>
                <a:srgbClr val="7F7F7F"/>
              </a:buClr>
              <a:buSzPct val="100000"/>
              <a:buFont typeface="Arial"/>
              <a:buChar char="●"/>
              <a:defRPr/>
            </a:pPr>
            <a:r>
              <a:rPr sz="3900" b="1" dirty="0">
                <a:solidFill>
                  <a:srgbClr val="7F7F7F"/>
                </a:solidFill>
              </a:rPr>
              <a:t>Urbanization</a:t>
            </a:r>
            <a:r>
              <a:rPr sz="3900" dirty="0">
                <a:solidFill>
                  <a:srgbClr val="7F7F7F"/>
                </a:solidFill>
              </a:rPr>
              <a:t> (paved surfaces, poor drainage) makes cities more flood-prone.</a:t>
            </a:r>
            <a:br>
              <a:rPr sz="3900" dirty="0">
                <a:solidFill>
                  <a:srgbClr val="7F7F7F"/>
                </a:solidFill>
              </a:rPr>
            </a:br>
            <a:endParaRPr sz="3900" dirty="0">
              <a:solidFill>
                <a:srgbClr val="7F7F7F"/>
              </a:solidFill>
            </a:endParaRPr>
          </a:p>
          <a:p>
            <a:pPr marL="457200" lvl="0" indent="-290512" algn="l" rtl="0">
              <a:lnSpc>
                <a:spcPct val="114999"/>
              </a:lnSpc>
              <a:spcBef>
                <a:spcPts val="0"/>
              </a:spcBef>
              <a:spcAft>
                <a:spcPts val="0"/>
              </a:spcAft>
              <a:buClr>
                <a:srgbClr val="7F7F7F"/>
              </a:buClr>
              <a:buSzPct val="100000"/>
              <a:buFont typeface="Arial"/>
              <a:buChar char="●"/>
              <a:defRPr/>
            </a:pPr>
            <a:r>
              <a:rPr sz="3900" b="1" dirty="0">
                <a:solidFill>
                  <a:srgbClr val="7F7F7F"/>
                </a:solidFill>
              </a:rPr>
              <a:t>Deforestation and land use change</a:t>
            </a:r>
            <a:r>
              <a:rPr sz="3900" dirty="0">
                <a:solidFill>
                  <a:srgbClr val="7F7F7F"/>
                </a:solidFill>
              </a:rPr>
              <a:t> reduce natural water absorption.</a:t>
            </a:r>
            <a:br>
              <a:rPr sz="3900" dirty="0">
                <a:solidFill>
                  <a:srgbClr val="7F7F7F"/>
                </a:solidFill>
              </a:rPr>
            </a:br>
            <a:endParaRPr sz="3900" dirty="0">
              <a:solidFill>
                <a:srgbClr val="7F7F7F"/>
              </a:solidFill>
            </a:endParaRPr>
          </a:p>
          <a:p>
            <a:pPr marL="0" lvl="0" indent="0" algn="l" rtl="0">
              <a:lnSpc>
                <a:spcPct val="114999"/>
              </a:lnSpc>
              <a:spcBef>
                <a:spcPts val="1200"/>
              </a:spcBef>
              <a:spcAft>
                <a:spcPts val="0"/>
              </a:spcAft>
              <a:buClr>
                <a:schemeClr val="dk1"/>
              </a:buClr>
              <a:buSzPts val="275"/>
              <a:buNone/>
              <a:defRPr/>
            </a:pPr>
            <a:r>
              <a:rPr sz="5500" b="1" dirty="0">
                <a:solidFill>
                  <a:srgbClr val="9AC43E"/>
                </a:solidFill>
              </a:rPr>
              <a:t>How frequent or severe?</a:t>
            </a:r>
          </a:p>
          <a:p>
            <a:pPr marL="0" lvl="0" indent="0" algn="l" rtl="0">
              <a:lnSpc>
                <a:spcPct val="114999"/>
              </a:lnSpc>
              <a:spcBef>
                <a:spcPts val="1200"/>
              </a:spcBef>
              <a:spcAft>
                <a:spcPts val="0"/>
              </a:spcAft>
              <a:buClr>
                <a:schemeClr val="dk1"/>
              </a:buClr>
              <a:buSzPct val="28205"/>
              <a:buNone/>
              <a:defRPr/>
            </a:pPr>
            <a:r>
              <a:rPr sz="3900" dirty="0">
                <a:solidFill>
                  <a:srgbClr val="7F7F7F"/>
                </a:solidFill>
              </a:rPr>
              <a:t>Floods are happening </a:t>
            </a:r>
            <a:r>
              <a:rPr sz="3900" b="1" dirty="0">
                <a:solidFill>
                  <a:srgbClr val="7F7F7F"/>
                </a:solidFill>
              </a:rPr>
              <a:t>more often</a:t>
            </a:r>
            <a:r>
              <a:rPr sz="3900" dirty="0">
                <a:solidFill>
                  <a:srgbClr val="7F7F7F"/>
                </a:solidFill>
              </a:rPr>
              <a:t> and are becoming </a:t>
            </a:r>
            <a:r>
              <a:rPr sz="3900" b="1" dirty="0">
                <a:solidFill>
                  <a:srgbClr val="7F7F7F"/>
                </a:solidFill>
              </a:rPr>
              <a:t>more intense</a:t>
            </a:r>
            <a:r>
              <a:rPr sz="3900" dirty="0">
                <a:solidFill>
                  <a:srgbClr val="7F7F7F"/>
                </a:solidFill>
              </a:rPr>
              <a:t>, affecting millions of people annually.</a:t>
            </a:r>
            <a:r>
              <a:rPr lang="it-IT" sz="3900" dirty="0">
                <a:solidFill>
                  <a:srgbClr val="7F7F7F"/>
                </a:solidFill>
              </a:rPr>
              <a:t> </a:t>
            </a:r>
            <a:r>
              <a:rPr sz="3900" dirty="0">
                <a:solidFill>
                  <a:srgbClr val="7F7F7F"/>
                </a:solidFill>
              </a:rPr>
              <a:t>Some regions se</a:t>
            </a:r>
            <a:r>
              <a:rPr lang="it-IT" sz="3900" dirty="0">
                <a:solidFill>
                  <a:srgbClr val="7F7F7F"/>
                </a:solidFill>
              </a:rPr>
              <a:t>e Floods with</a:t>
            </a:r>
            <a:r>
              <a:rPr sz="3900" dirty="0">
                <a:solidFill>
                  <a:srgbClr val="7F7F7F"/>
                </a:solidFill>
              </a:rPr>
              <a:t> </a:t>
            </a:r>
            <a:r>
              <a:rPr sz="3900" b="1" dirty="0">
                <a:solidFill>
                  <a:srgbClr val="7F7F7F"/>
                </a:solidFill>
              </a:rPr>
              <a:t>1-in-100 year </a:t>
            </a:r>
            <a:r>
              <a:rPr lang="it-IT" sz="3900" b="1" dirty="0" err="1">
                <a:solidFill>
                  <a:srgbClr val="7F7F7F"/>
                </a:solidFill>
              </a:rPr>
              <a:t>intensity</a:t>
            </a:r>
            <a:r>
              <a:rPr sz="3900" dirty="0">
                <a:solidFill>
                  <a:srgbClr val="7F7F7F"/>
                </a:solidFill>
              </a:rPr>
              <a:t> occurring far more frequently.</a:t>
            </a:r>
            <a:endParaRPr sz="1650" dirty="0">
              <a:solidFill>
                <a:srgbClr val="7F7F7F"/>
              </a:solidFill>
            </a:endParaRPr>
          </a:p>
          <a:p>
            <a:pPr marL="171450" lvl="0" indent="-57150" algn="l" rtl="0">
              <a:lnSpc>
                <a:spcPct val="140000"/>
              </a:lnSpc>
              <a:spcBef>
                <a:spcPts val="1350"/>
              </a:spcBef>
              <a:spcAft>
                <a:spcPts val="0"/>
              </a:spcAft>
              <a:buSzPct val="114284"/>
              <a:buNone/>
              <a:defRPr/>
            </a:pPr>
            <a:endParaRPr sz="2100" dirty="0">
              <a:solidFill>
                <a:srgbClr val="7F7F7F"/>
              </a:solidFill>
            </a:endParaRPr>
          </a:p>
        </p:txBody>
      </p:sp>
      <p:sp>
        <p:nvSpPr>
          <p:cNvPr id="680400111" name="Google Shape;135;p2"/>
          <p:cNvSpPr txBox="1"/>
          <p:nvPr/>
        </p:nvSpPr>
        <p:spPr bwMode="auto">
          <a:xfrm>
            <a:off x="613295" y="863558"/>
            <a:ext cx="6858000" cy="374842"/>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rgbClr val="9AC43E"/>
                </a:solidFill>
                <a:latin typeface="Trebuchet MS"/>
                <a:ea typeface="Trebuchet MS"/>
                <a:cs typeface="Trebuchet MS"/>
              </a:rPr>
              <a:t>General Information</a:t>
            </a:r>
            <a:endParaRPr sz="1400" b="0" i="0" u="none" strike="noStrike" cap="none">
              <a:solidFill>
                <a:srgbClr val="9AC43E"/>
              </a:solidFill>
              <a:latin typeface="Arial"/>
              <a:ea typeface="Arial"/>
              <a:cs typeface="Arial"/>
            </a:endParaRPr>
          </a:p>
        </p:txBody>
      </p:sp>
      <p:sp>
        <p:nvSpPr>
          <p:cNvPr id="1439696519" name="Google Shape;136;p2"/>
          <p:cNvSpPr txBox="1">
            <a:spLocks noGrp="1"/>
          </p:cNvSpPr>
          <p:nvPr>
            <p:ph type="title"/>
          </p:nvPr>
        </p:nvSpPr>
        <p:spPr bwMode="auto">
          <a:xfrm>
            <a:off x="613295" y="144644"/>
            <a:ext cx="6936106"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3600"/>
              <a:buFont typeface="Trebuchet MS"/>
              <a:buNone/>
              <a:defRPr/>
            </a:pPr>
            <a:r>
              <a:rPr dirty="0">
                <a:solidFill>
                  <a:srgbClr val="9AC43E"/>
                </a:solidFill>
              </a:rPr>
              <a:t>FLOODS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80912829" name="Google Shape;148;p4"/>
          <p:cNvSpPr txBox="1">
            <a:spLocks noGrp="1"/>
          </p:cNvSpPr>
          <p:nvPr>
            <p:ph type="body" idx="1"/>
          </p:nvPr>
        </p:nvSpPr>
        <p:spPr bwMode="auto">
          <a:xfrm>
            <a:off x="576263" y="819644"/>
            <a:ext cx="5551200" cy="4071306"/>
          </a:xfrm>
          <a:prstGeom prst="rect">
            <a:avLst/>
          </a:prstGeom>
          <a:noFill/>
          <a:ln>
            <a:noFill/>
          </a:ln>
        </p:spPr>
        <p:txBody>
          <a:bodyPr spcFirstLastPara="1" wrap="square" lIns="68550" tIns="34275" rIns="68550" bIns="34275" anchor="ctr" anchorCtr="0">
            <a:normAutofit/>
          </a:bodyPr>
          <a:lstStyle/>
          <a:p>
            <a:pPr marL="0" lvl="0" indent="0" algn="l" rtl="0">
              <a:lnSpc>
                <a:spcPct val="95000"/>
              </a:lnSpc>
              <a:spcBef>
                <a:spcPts val="1200"/>
              </a:spcBef>
              <a:spcAft>
                <a:spcPts val="0"/>
              </a:spcAft>
              <a:buClr>
                <a:schemeClr val="dk1"/>
              </a:buClr>
              <a:buSzPts val="275"/>
              <a:buFont typeface="Arial"/>
              <a:buNone/>
              <a:defRPr/>
            </a:pPr>
            <a:r>
              <a:rPr sz="1000" dirty="0">
                <a:solidFill>
                  <a:srgbClr val="7F7F7F"/>
                </a:solidFill>
              </a:rPr>
              <a:t>Exposure to floods can lead to:</a:t>
            </a:r>
          </a:p>
          <a:p>
            <a:pPr marL="457200" lvl="0" indent="-292100" algn="l" rtl="0">
              <a:lnSpc>
                <a:spcPct val="95000"/>
              </a:lnSpc>
              <a:spcBef>
                <a:spcPts val="1200"/>
              </a:spcBef>
              <a:spcAft>
                <a:spcPts val="0"/>
              </a:spcAft>
              <a:buClr>
                <a:srgbClr val="7F7F7F"/>
              </a:buClr>
              <a:buSzPts val="1000"/>
              <a:buFont typeface="Arial"/>
              <a:buChar char="●"/>
              <a:defRPr/>
            </a:pPr>
            <a:r>
              <a:rPr lang="it-IT" sz="1000" b="1" dirty="0">
                <a:solidFill>
                  <a:srgbClr val="9AC43E"/>
                </a:solidFill>
              </a:rPr>
              <a:t>Water </a:t>
            </a:r>
            <a:r>
              <a:rPr lang="it-IT" sz="1000" b="1" dirty="0" err="1">
                <a:solidFill>
                  <a:srgbClr val="9AC43E"/>
                </a:solidFill>
              </a:rPr>
              <a:t>infiltration</a:t>
            </a:r>
            <a:r>
              <a:rPr sz="1000" b="1" dirty="0">
                <a:solidFill>
                  <a:srgbClr val="9AC43E"/>
                </a:solidFill>
              </a:rPr>
              <a:t>,</a:t>
            </a:r>
            <a:r>
              <a:rPr sz="1000" dirty="0">
                <a:solidFill>
                  <a:srgbClr val="7F7F7F"/>
                </a:solidFill>
              </a:rPr>
              <a:t> </a:t>
            </a:r>
            <a:r>
              <a:rPr lang="it-IT" sz="1000" dirty="0" err="1">
                <a:solidFill>
                  <a:srgbClr val="7F7F7F"/>
                </a:solidFill>
              </a:rPr>
              <a:t>through</a:t>
            </a:r>
            <a:r>
              <a:rPr lang="it-IT" sz="1000" dirty="0">
                <a:solidFill>
                  <a:srgbClr val="7F7F7F"/>
                </a:solidFill>
              </a:rPr>
              <a:t> </a:t>
            </a:r>
            <a:r>
              <a:rPr lang="it-IT" sz="1000" dirty="0" err="1">
                <a:solidFill>
                  <a:srgbClr val="7F7F7F"/>
                </a:solidFill>
              </a:rPr>
              <a:t>façades</a:t>
            </a:r>
            <a:r>
              <a:rPr lang="it-IT" sz="1000" dirty="0">
                <a:solidFill>
                  <a:srgbClr val="7F7F7F"/>
                </a:solidFill>
              </a:rPr>
              <a:t>, windows, </a:t>
            </a:r>
            <a:r>
              <a:rPr lang="it-IT" sz="1000" dirty="0" err="1">
                <a:solidFill>
                  <a:srgbClr val="7F7F7F"/>
                </a:solidFill>
              </a:rPr>
              <a:t>basements</a:t>
            </a:r>
            <a:r>
              <a:rPr lang="it-IT" sz="1000" dirty="0">
                <a:solidFill>
                  <a:srgbClr val="7F7F7F"/>
                </a:solidFill>
              </a:rPr>
              <a:t>, and ground </a:t>
            </a:r>
            <a:r>
              <a:rPr lang="it-IT" sz="1000" dirty="0" err="1">
                <a:solidFill>
                  <a:srgbClr val="7F7F7F"/>
                </a:solidFill>
              </a:rPr>
              <a:t>level</a:t>
            </a:r>
            <a:r>
              <a:rPr lang="it-IT" sz="1000" dirty="0">
                <a:solidFill>
                  <a:srgbClr val="7F7F7F"/>
                </a:solidFill>
              </a:rPr>
              <a:t> openings</a:t>
            </a:r>
            <a:r>
              <a:rPr sz="1000" dirty="0">
                <a:solidFill>
                  <a:srgbClr val="7F7F7F"/>
                </a:solidFill>
              </a:rPr>
              <a:t>.</a:t>
            </a:r>
            <a:endParaRPr lang="it-IT" sz="1000" dirty="0">
              <a:solidFill>
                <a:srgbClr val="7F7F7F"/>
              </a:solidFill>
            </a:endParaRPr>
          </a:p>
          <a:p>
            <a:pPr marL="457200" lvl="0" indent="-292100" algn="l" rtl="0">
              <a:lnSpc>
                <a:spcPct val="95000"/>
              </a:lnSpc>
              <a:spcBef>
                <a:spcPts val="1200"/>
              </a:spcBef>
              <a:spcAft>
                <a:spcPts val="0"/>
              </a:spcAft>
              <a:buClr>
                <a:srgbClr val="7F7F7F"/>
              </a:buClr>
              <a:buSzPts val="1000"/>
              <a:buFont typeface="Arial"/>
              <a:buChar char="●"/>
              <a:defRPr/>
            </a:pPr>
            <a:r>
              <a:rPr lang="en-US" sz="1000" b="1" dirty="0">
                <a:solidFill>
                  <a:srgbClr val="9AC43E"/>
                </a:solidFill>
              </a:rPr>
              <a:t>Deterioration of building loading capacity</a:t>
            </a:r>
            <a:r>
              <a:rPr lang="en-US" sz="1000" dirty="0">
                <a:solidFill>
                  <a:srgbClr val="7F7F7F"/>
                </a:solidFill>
              </a:rPr>
              <a:t>, through the water infiltration on structural system (walls, columns, piles, foundations)</a:t>
            </a:r>
            <a:br>
              <a:rPr sz="1000" dirty="0">
                <a:solidFill>
                  <a:srgbClr val="7F7F7F"/>
                </a:solidFill>
              </a:rPr>
            </a:br>
            <a:endParaRPr sz="1000" dirty="0">
              <a:solidFill>
                <a:srgbClr val="7F7F7F"/>
              </a:solidFill>
            </a:endParaRPr>
          </a:p>
          <a:p>
            <a:pPr marL="457200" lvl="0" indent="-292100" algn="l" rtl="0">
              <a:lnSpc>
                <a:spcPct val="95000"/>
              </a:lnSpc>
              <a:spcBef>
                <a:spcPts val="0"/>
              </a:spcBef>
              <a:spcAft>
                <a:spcPts val="0"/>
              </a:spcAft>
              <a:buClr>
                <a:srgbClr val="7F7F7F"/>
              </a:buClr>
              <a:buSzPts val="1000"/>
              <a:buFont typeface="Arial"/>
              <a:buChar char="●"/>
              <a:defRPr/>
            </a:pPr>
            <a:r>
              <a:rPr lang="it-IT" sz="1000" b="1" dirty="0" err="1">
                <a:solidFill>
                  <a:srgbClr val="9AC43E"/>
                </a:solidFill>
              </a:rPr>
              <a:t>Sewer</a:t>
            </a:r>
            <a:r>
              <a:rPr lang="it-IT" sz="1000" b="1" dirty="0">
                <a:solidFill>
                  <a:srgbClr val="9AC43E"/>
                </a:solidFill>
              </a:rPr>
              <a:t> </a:t>
            </a:r>
            <a:r>
              <a:rPr lang="it-IT" sz="1000" b="1" dirty="0" err="1">
                <a:solidFill>
                  <a:srgbClr val="9AC43E"/>
                </a:solidFill>
              </a:rPr>
              <a:t>backflow</a:t>
            </a:r>
            <a:r>
              <a:rPr lang="it-IT" sz="1000" dirty="0">
                <a:solidFill>
                  <a:srgbClr val="9AC43E"/>
                </a:solidFill>
              </a:rPr>
              <a:t>,</a:t>
            </a:r>
            <a:r>
              <a:rPr sz="1000" dirty="0">
                <a:solidFill>
                  <a:srgbClr val="9AC43E"/>
                </a:solidFill>
              </a:rPr>
              <a:t> </a:t>
            </a:r>
            <a:r>
              <a:rPr lang="it-IT" sz="1000" dirty="0">
                <a:solidFill>
                  <a:srgbClr val="7F7F7F"/>
                </a:solidFill>
              </a:rPr>
              <a:t>re-</a:t>
            </a:r>
            <a:r>
              <a:rPr lang="it-IT" sz="1000" dirty="0" err="1">
                <a:solidFill>
                  <a:srgbClr val="7F7F7F"/>
                </a:solidFill>
              </a:rPr>
              <a:t>entering</a:t>
            </a:r>
            <a:r>
              <a:rPr lang="it-IT" sz="1000" dirty="0">
                <a:solidFill>
                  <a:srgbClr val="7F7F7F"/>
                </a:solidFill>
              </a:rPr>
              <a:t> buildings </a:t>
            </a:r>
            <a:r>
              <a:rPr lang="it-IT" sz="1000" dirty="0" err="1">
                <a:solidFill>
                  <a:srgbClr val="7F7F7F"/>
                </a:solidFill>
              </a:rPr>
              <a:t>through</a:t>
            </a:r>
            <a:r>
              <a:rPr lang="it-IT" sz="1000" dirty="0">
                <a:solidFill>
                  <a:srgbClr val="7F7F7F"/>
                </a:solidFill>
              </a:rPr>
              <a:t> </a:t>
            </a:r>
            <a:r>
              <a:rPr lang="it-IT" sz="1000" dirty="0" err="1">
                <a:solidFill>
                  <a:srgbClr val="7F7F7F"/>
                </a:solidFill>
              </a:rPr>
              <a:t>floor</a:t>
            </a:r>
            <a:r>
              <a:rPr lang="it-IT" sz="1000" dirty="0">
                <a:solidFill>
                  <a:srgbClr val="7F7F7F"/>
                </a:solidFill>
              </a:rPr>
              <a:t> drains</a:t>
            </a:r>
            <a:r>
              <a:rPr sz="1000" dirty="0">
                <a:solidFill>
                  <a:srgbClr val="7F7F7F"/>
                </a:solidFill>
              </a:rPr>
              <a:t>.</a:t>
            </a:r>
            <a:br>
              <a:rPr sz="1000" dirty="0">
                <a:solidFill>
                  <a:srgbClr val="7F7F7F"/>
                </a:solidFill>
              </a:rPr>
            </a:br>
            <a:endParaRPr sz="1000" dirty="0">
              <a:solidFill>
                <a:srgbClr val="7F7F7F"/>
              </a:solidFill>
            </a:endParaRPr>
          </a:p>
          <a:p>
            <a:pPr marL="457200" lvl="0" indent="-292100" algn="l" rtl="0">
              <a:lnSpc>
                <a:spcPct val="95000"/>
              </a:lnSpc>
              <a:spcBef>
                <a:spcPts val="0"/>
              </a:spcBef>
              <a:spcAft>
                <a:spcPts val="0"/>
              </a:spcAft>
              <a:buClr>
                <a:srgbClr val="7F7F7F"/>
              </a:buClr>
              <a:buSzPts val="1000"/>
              <a:buFont typeface="Arial"/>
              <a:buChar char="●"/>
              <a:defRPr/>
            </a:pPr>
            <a:r>
              <a:rPr lang="it-IT" sz="1000" b="1" dirty="0">
                <a:solidFill>
                  <a:srgbClr val="9AC43E"/>
                </a:solidFill>
              </a:rPr>
              <a:t>Disruption of building </a:t>
            </a:r>
            <a:r>
              <a:rPr lang="it-IT" sz="1000" b="1" dirty="0" err="1">
                <a:solidFill>
                  <a:srgbClr val="9AC43E"/>
                </a:solidFill>
              </a:rPr>
              <a:t>operation</a:t>
            </a:r>
            <a:r>
              <a:rPr sz="1000" dirty="0">
                <a:solidFill>
                  <a:srgbClr val="7F7F7F"/>
                </a:solidFill>
              </a:rPr>
              <a:t>, including </a:t>
            </a:r>
            <a:r>
              <a:rPr lang="it-IT" sz="1000" dirty="0" err="1">
                <a:solidFill>
                  <a:srgbClr val="7F7F7F"/>
                </a:solidFill>
              </a:rPr>
              <a:t>temporary</a:t>
            </a:r>
            <a:r>
              <a:rPr lang="it-IT" sz="1000" dirty="0">
                <a:solidFill>
                  <a:srgbClr val="7F7F7F"/>
                </a:solidFill>
              </a:rPr>
              <a:t> </a:t>
            </a:r>
            <a:r>
              <a:rPr lang="it-IT" sz="1000" dirty="0" err="1">
                <a:solidFill>
                  <a:srgbClr val="7F7F7F"/>
                </a:solidFill>
              </a:rPr>
              <a:t>closure</a:t>
            </a:r>
            <a:r>
              <a:rPr lang="it-IT" sz="1000" dirty="0">
                <a:solidFill>
                  <a:srgbClr val="7F7F7F"/>
                </a:solidFill>
              </a:rPr>
              <a:t> or limited access to some </a:t>
            </a:r>
            <a:r>
              <a:rPr lang="it-IT" sz="1000" dirty="0" err="1">
                <a:solidFill>
                  <a:srgbClr val="7F7F7F"/>
                </a:solidFill>
              </a:rPr>
              <a:t>areas</a:t>
            </a:r>
            <a:r>
              <a:rPr lang="it-IT" sz="1000" dirty="0">
                <a:solidFill>
                  <a:srgbClr val="7F7F7F"/>
                </a:solidFill>
              </a:rPr>
              <a:t>, and disruption in </a:t>
            </a:r>
            <a:r>
              <a:rPr lang="it-IT" sz="1000" dirty="0" err="1">
                <a:solidFill>
                  <a:srgbClr val="7F7F7F"/>
                </a:solidFill>
              </a:rPr>
              <a:t>electricity</a:t>
            </a:r>
            <a:r>
              <a:rPr lang="it-IT" sz="1000" dirty="0">
                <a:solidFill>
                  <a:srgbClr val="7F7F7F"/>
                </a:solidFill>
              </a:rPr>
              <a:t> and </a:t>
            </a:r>
            <a:r>
              <a:rPr lang="it-IT" sz="1000" dirty="0" err="1">
                <a:solidFill>
                  <a:srgbClr val="7F7F7F"/>
                </a:solidFill>
              </a:rPr>
              <a:t>clean</a:t>
            </a:r>
            <a:r>
              <a:rPr lang="it-IT" sz="1000" dirty="0">
                <a:solidFill>
                  <a:srgbClr val="7F7F7F"/>
                </a:solidFill>
              </a:rPr>
              <a:t> water services</a:t>
            </a:r>
            <a:r>
              <a:rPr sz="1000" dirty="0">
                <a:solidFill>
                  <a:srgbClr val="7F7F7F"/>
                </a:solidFill>
              </a:rPr>
              <a:t>.</a:t>
            </a:r>
            <a:br>
              <a:rPr sz="1000" dirty="0">
                <a:solidFill>
                  <a:srgbClr val="7F7F7F"/>
                </a:solidFill>
              </a:rPr>
            </a:br>
            <a:endParaRPr sz="1000" dirty="0">
              <a:solidFill>
                <a:srgbClr val="7F7F7F"/>
              </a:solidFill>
            </a:endParaRPr>
          </a:p>
          <a:p>
            <a:pPr marL="457200" lvl="0" indent="-292100" algn="l" rtl="0">
              <a:lnSpc>
                <a:spcPct val="95000"/>
              </a:lnSpc>
              <a:spcBef>
                <a:spcPts val="0"/>
              </a:spcBef>
              <a:spcAft>
                <a:spcPts val="0"/>
              </a:spcAft>
              <a:buClr>
                <a:srgbClr val="7F7F7F"/>
              </a:buClr>
              <a:buSzPts val="1000"/>
              <a:buFont typeface="Arial"/>
              <a:buChar char="●"/>
              <a:defRPr/>
            </a:pPr>
            <a:r>
              <a:rPr lang="it-IT" sz="1000" b="1" dirty="0" err="1">
                <a:solidFill>
                  <a:srgbClr val="9AC43E"/>
                </a:solidFill>
              </a:rPr>
              <a:t>Damage</a:t>
            </a:r>
            <a:r>
              <a:rPr lang="it-IT" sz="1000" b="1" dirty="0">
                <a:solidFill>
                  <a:srgbClr val="9AC43E"/>
                </a:solidFill>
              </a:rPr>
              <a:t> to </a:t>
            </a:r>
            <a:r>
              <a:rPr lang="it-IT" sz="1000" b="1" dirty="0" err="1">
                <a:solidFill>
                  <a:srgbClr val="9AC43E"/>
                </a:solidFill>
              </a:rPr>
              <a:t>stored</a:t>
            </a:r>
            <a:r>
              <a:rPr lang="it-IT" sz="1000" b="1" dirty="0">
                <a:solidFill>
                  <a:srgbClr val="9AC43E"/>
                </a:solidFill>
              </a:rPr>
              <a:t> items</a:t>
            </a:r>
            <a:r>
              <a:rPr sz="1000" dirty="0">
                <a:solidFill>
                  <a:srgbClr val="7F7F7F"/>
                </a:solidFill>
              </a:rPr>
              <a:t>, </a:t>
            </a:r>
            <a:r>
              <a:rPr lang="it-IT" sz="1000" dirty="0" err="1">
                <a:solidFill>
                  <a:srgbClr val="7F7F7F"/>
                </a:solidFill>
              </a:rPr>
              <a:t>materials</a:t>
            </a:r>
            <a:r>
              <a:rPr lang="it-IT" sz="1000" dirty="0">
                <a:solidFill>
                  <a:srgbClr val="7F7F7F"/>
                </a:solidFill>
              </a:rPr>
              <a:t>, appliances, personal </a:t>
            </a:r>
            <a:r>
              <a:rPr lang="it-IT" sz="1000" dirty="0" err="1">
                <a:solidFill>
                  <a:srgbClr val="7F7F7F"/>
                </a:solidFill>
              </a:rPr>
              <a:t>belongings</a:t>
            </a:r>
            <a:r>
              <a:rPr sz="1000" dirty="0">
                <a:solidFill>
                  <a:srgbClr val="7F7F7F"/>
                </a:solidFill>
              </a:rPr>
              <a:t>.</a:t>
            </a:r>
            <a:br>
              <a:rPr sz="1000" dirty="0">
                <a:solidFill>
                  <a:srgbClr val="7F7F7F"/>
                </a:solidFill>
              </a:rPr>
            </a:br>
            <a:endParaRPr sz="1000" dirty="0">
              <a:solidFill>
                <a:srgbClr val="7F7F7F"/>
              </a:solidFill>
            </a:endParaRPr>
          </a:p>
          <a:p>
            <a:pPr marL="457200" lvl="0" indent="-292100" algn="l" rtl="0">
              <a:lnSpc>
                <a:spcPct val="95000"/>
              </a:lnSpc>
              <a:spcBef>
                <a:spcPts val="0"/>
              </a:spcBef>
              <a:spcAft>
                <a:spcPts val="0"/>
              </a:spcAft>
              <a:buClr>
                <a:srgbClr val="7F7F7F"/>
              </a:buClr>
              <a:buSzPts val="1000"/>
              <a:buFont typeface="Arial"/>
              <a:buChar char="●"/>
              <a:defRPr/>
            </a:pPr>
            <a:r>
              <a:rPr lang="it-IT" sz="1000" b="1" dirty="0" err="1">
                <a:solidFill>
                  <a:srgbClr val="9AC43E"/>
                </a:solidFill>
              </a:rPr>
              <a:t>Temporary</a:t>
            </a:r>
            <a:r>
              <a:rPr lang="it-IT" sz="1000" b="1" dirty="0">
                <a:solidFill>
                  <a:srgbClr val="9AC43E"/>
                </a:solidFill>
              </a:rPr>
              <a:t> </a:t>
            </a:r>
            <a:r>
              <a:rPr lang="it-IT" sz="1000" b="1" dirty="0" err="1">
                <a:solidFill>
                  <a:srgbClr val="9AC43E"/>
                </a:solidFill>
              </a:rPr>
              <a:t>displacement</a:t>
            </a:r>
            <a:r>
              <a:rPr lang="it-IT" sz="1000" b="1" dirty="0">
                <a:solidFill>
                  <a:srgbClr val="9AC43E"/>
                </a:solidFill>
              </a:rPr>
              <a:t> of </a:t>
            </a:r>
            <a:r>
              <a:rPr lang="it-IT" sz="1000" b="1" dirty="0" err="1">
                <a:solidFill>
                  <a:srgbClr val="9AC43E"/>
                </a:solidFill>
              </a:rPr>
              <a:t>residents</a:t>
            </a:r>
            <a:r>
              <a:rPr lang="it-IT" sz="1000" b="1" dirty="0">
                <a:solidFill>
                  <a:srgbClr val="9AC43E"/>
                </a:solidFill>
              </a:rPr>
              <a:t> or workers</a:t>
            </a:r>
          </a:p>
          <a:p>
            <a:pPr marL="457200" lvl="0" indent="-292100" algn="l" rtl="0">
              <a:lnSpc>
                <a:spcPct val="95000"/>
              </a:lnSpc>
              <a:spcBef>
                <a:spcPts val="0"/>
              </a:spcBef>
              <a:spcAft>
                <a:spcPts val="0"/>
              </a:spcAft>
              <a:buClr>
                <a:srgbClr val="7F7F7F"/>
              </a:buClr>
              <a:buSzPts val="1000"/>
              <a:buFont typeface="Arial"/>
              <a:buChar char="●"/>
              <a:defRPr/>
            </a:pPr>
            <a:endParaRPr lang="it-IT" sz="1000" b="1" dirty="0">
              <a:solidFill>
                <a:srgbClr val="9AC43E"/>
              </a:solidFill>
            </a:endParaRPr>
          </a:p>
          <a:p>
            <a:pPr marL="457200" lvl="0" indent="-292100" algn="l" rtl="0">
              <a:lnSpc>
                <a:spcPct val="95000"/>
              </a:lnSpc>
              <a:spcBef>
                <a:spcPts val="0"/>
              </a:spcBef>
              <a:spcAft>
                <a:spcPts val="0"/>
              </a:spcAft>
              <a:buClr>
                <a:srgbClr val="7F7F7F"/>
              </a:buClr>
              <a:buSzPts val="1000"/>
              <a:buFont typeface="Arial"/>
              <a:buChar char="●"/>
              <a:defRPr/>
            </a:pPr>
            <a:r>
              <a:rPr lang="it-IT" sz="1000" b="1" dirty="0">
                <a:solidFill>
                  <a:srgbClr val="9AC43E"/>
                </a:solidFill>
              </a:rPr>
              <a:t>Impacts on public </a:t>
            </a:r>
            <a:r>
              <a:rPr lang="it-IT" sz="1000" b="1" dirty="0" err="1">
                <a:solidFill>
                  <a:srgbClr val="9AC43E"/>
                </a:solidFill>
              </a:rPr>
              <a:t>health</a:t>
            </a:r>
            <a:r>
              <a:rPr lang="it-IT" sz="1000" b="1" dirty="0">
                <a:solidFill>
                  <a:srgbClr val="9AC43E"/>
                </a:solidFill>
              </a:rPr>
              <a:t> due to </a:t>
            </a:r>
            <a:r>
              <a:rPr lang="it-IT" sz="1000" b="1" dirty="0" err="1">
                <a:solidFill>
                  <a:srgbClr val="9AC43E"/>
                </a:solidFill>
              </a:rPr>
              <a:t>derived</a:t>
            </a:r>
            <a:r>
              <a:rPr lang="it-IT" sz="1000" b="1" dirty="0">
                <a:solidFill>
                  <a:srgbClr val="9AC43E"/>
                </a:solidFill>
              </a:rPr>
              <a:t> </a:t>
            </a:r>
            <a:r>
              <a:rPr lang="it-IT" sz="1000" b="1" dirty="0" err="1">
                <a:solidFill>
                  <a:srgbClr val="9AC43E"/>
                </a:solidFill>
              </a:rPr>
              <a:t>issues</a:t>
            </a:r>
            <a:r>
              <a:rPr sz="1000" b="1" dirty="0">
                <a:solidFill>
                  <a:srgbClr val="9AC43E"/>
                </a:solidFill>
              </a:rPr>
              <a:t>,</a:t>
            </a:r>
            <a:r>
              <a:rPr sz="1000" dirty="0">
                <a:solidFill>
                  <a:srgbClr val="7F7F7F"/>
                </a:solidFill>
              </a:rPr>
              <a:t> </a:t>
            </a:r>
            <a:r>
              <a:rPr lang="it-IT" sz="1000" dirty="0" err="1">
                <a:solidFill>
                  <a:srgbClr val="7F7F7F"/>
                </a:solidFill>
              </a:rPr>
              <a:t>such</a:t>
            </a:r>
            <a:r>
              <a:rPr lang="it-IT" sz="1000" dirty="0">
                <a:solidFill>
                  <a:srgbClr val="7F7F7F"/>
                </a:solidFill>
              </a:rPr>
              <a:t> </a:t>
            </a:r>
            <a:r>
              <a:rPr lang="it-IT" sz="1000" dirty="0" err="1">
                <a:solidFill>
                  <a:srgbClr val="7F7F7F"/>
                </a:solidFill>
              </a:rPr>
              <a:t>as</a:t>
            </a:r>
            <a:r>
              <a:rPr sz="1000" dirty="0">
                <a:solidFill>
                  <a:srgbClr val="7F7F7F"/>
                </a:solidFill>
              </a:rPr>
              <a:t> mold exposure, chronic respiratory conditions, and economic hardship that worsens health inequalities.</a:t>
            </a:r>
          </a:p>
          <a:p>
            <a:pPr marL="0" lvl="0" indent="0" algn="just" rtl="0">
              <a:lnSpc>
                <a:spcPct val="95000"/>
              </a:lnSpc>
              <a:spcBef>
                <a:spcPts val="1200"/>
              </a:spcBef>
              <a:spcAft>
                <a:spcPts val="0"/>
              </a:spcAft>
              <a:buSzPts val="450"/>
              <a:buNone/>
              <a:defRPr/>
            </a:pPr>
            <a:endParaRPr sz="200" dirty="0">
              <a:solidFill>
                <a:srgbClr val="7F7F7F"/>
              </a:solidFill>
            </a:endParaRPr>
          </a:p>
          <a:p>
            <a:pPr marL="0" lvl="0" indent="0" algn="just" rtl="0">
              <a:lnSpc>
                <a:spcPct val="90000"/>
              </a:lnSpc>
              <a:spcBef>
                <a:spcPts val="900"/>
              </a:spcBef>
              <a:spcAft>
                <a:spcPts val="0"/>
              </a:spcAft>
              <a:buSzPts val="400"/>
              <a:buNone/>
              <a:defRPr/>
            </a:pPr>
            <a:endParaRPr sz="200" dirty="0">
              <a:solidFill>
                <a:srgbClr val="7F7F7F"/>
              </a:solidFill>
            </a:endParaRPr>
          </a:p>
        </p:txBody>
      </p:sp>
      <p:sp>
        <p:nvSpPr>
          <p:cNvPr id="1103137787" name="Google Shape;150;p4"/>
          <p:cNvSpPr txBox="1">
            <a:spLocks noGrp="1"/>
          </p:cNvSpPr>
          <p:nvPr>
            <p:ph type="title"/>
          </p:nvPr>
        </p:nvSpPr>
        <p:spPr bwMode="auto">
          <a:xfrm>
            <a:off x="576263" y="144644"/>
            <a:ext cx="6858000"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3600"/>
              <a:buFont typeface="Trebuchet MS"/>
              <a:buNone/>
              <a:defRPr/>
            </a:pPr>
            <a:r>
              <a:rPr sz="2400" dirty="0">
                <a:solidFill>
                  <a:srgbClr val="9AC43E"/>
                </a:solidFill>
              </a:rPr>
              <a:t>FLOODS AND </a:t>
            </a:r>
            <a:r>
              <a:rPr lang="it-IT" sz="2400" dirty="0">
                <a:solidFill>
                  <a:srgbClr val="9AC43E"/>
                </a:solidFill>
              </a:rPr>
              <a:t>BUILDINGS</a:t>
            </a:r>
            <a:endParaRPr sz="2400" dirty="0">
              <a:solidFill>
                <a:srgbClr val="9AC43E"/>
              </a:solidFill>
            </a:endParaRPr>
          </a:p>
        </p:txBody>
      </p:sp>
      <p:pic>
        <p:nvPicPr>
          <p:cNvPr id="2" name="Google Shape;133;p2">
            <a:extLst>
              <a:ext uri="{FF2B5EF4-FFF2-40B4-BE49-F238E27FC236}">
                <a16:creationId xmlns:a16="http://schemas.microsoft.com/office/drawing/2014/main" id="{AE6143A0-506B-22C9-67D5-4CEF69D671AF}"/>
              </a:ext>
            </a:extLst>
          </p:cNvPr>
          <p:cNvPicPr/>
          <p:nvPr/>
        </p:nvPicPr>
        <p:blipFill rotWithShape="1">
          <a:blip r:embed="rId3">
            <a:alphaModFix/>
          </a:blip>
          <a:srcRect/>
          <a:stretch/>
        </p:blipFill>
        <p:spPr bwMode="auto">
          <a:xfrm>
            <a:off x="5922138" y="1787469"/>
            <a:ext cx="3024249" cy="213565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920991743" name="Google Shape;162;p6"/>
          <p:cNvSpPr txBox="1"/>
          <p:nvPr/>
        </p:nvSpPr>
        <p:spPr bwMode="auto">
          <a:xfrm>
            <a:off x="576263" y="1223564"/>
            <a:ext cx="3596499" cy="1054104"/>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200"/>
              <a:buFont typeface="Arial"/>
              <a:buNone/>
              <a:defRPr/>
            </a:pPr>
            <a:r>
              <a:rPr sz="1600" b="1" i="0" u="none" strike="noStrike" cap="none" dirty="0">
                <a:solidFill>
                  <a:srgbClr val="7F7F7F"/>
                </a:solidFill>
                <a:latin typeface="Trebuchet MS"/>
                <a:ea typeface="Trebuchet MS"/>
                <a:cs typeface="Trebuchet MS"/>
              </a:rPr>
              <a:t>Hazard:</a:t>
            </a:r>
            <a:r>
              <a:rPr sz="1600" b="0" i="0" u="none" strike="noStrike" cap="none" dirty="0">
                <a:solidFill>
                  <a:srgbClr val="7F7F7F"/>
                </a:solidFill>
                <a:latin typeface="Trebuchet MS"/>
                <a:ea typeface="Trebuchet MS"/>
                <a:cs typeface="Trebuchet MS"/>
              </a:rPr>
              <a:t> Floods</a:t>
            </a:r>
          </a:p>
          <a:p>
            <a:pPr marL="0" marR="0" lvl="0" indent="0" algn="l" rtl="0">
              <a:lnSpc>
                <a:spcPct val="100000"/>
              </a:lnSpc>
              <a:spcBef>
                <a:spcPts val="0"/>
              </a:spcBef>
              <a:spcAft>
                <a:spcPts val="0"/>
              </a:spcAft>
              <a:buClr>
                <a:srgbClr val="000000"/>
              </a:buClr>
              <a:buSzPts val="1200"/>
              <a:buFont typeface="Arial"/>
              <a:buNone/>
              <a:defRPr/>
            </a:pPr>
            <a:endParaRPr sz="16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200"/>
              <a:buFont typeface="Arial"/>
              <a:buNone/>
              <a:defRPr/>
            </a:pPr>
            <a:r>
              <a:rPr sz="1600" b="1" i="0" u="none" strike="noStrike" cap="none" dirty="0">
                <a:solidFill>
                  <a:srgbClr val="7F7F7F"/>
                </a:solidFill>
                <a:latin typeface="Trebuchet MS"/>
                <a:ea typeface="Trebuchet MS"/>
                <a:cs typeface="Trebuchet MS"/>
              </a:rPr>
              <a:t>Exposed Element:</a:t>
            </a:r>
            <a:r>
              <a:rPr sz="1600" b="0" i="0" u="none" strike="noStrike" cap="none" dirty="0">
                <a:solidFill>
                  <a:srgbClr val="7F7F7F"/>
                </a:solidFill>
                <a:latin typeface="Trebuchet MS"/>
                <a:ea typeface="Trebuchet MS"/>
                <a:cs typeface="Trebuchet MS"/>
              </a:rPr>
              <a:t> </a:t>
            </a:r>
            <a:r>
              <a:rPr lang="en-US" sz="1600" b="0" i="0" u="none" strike="noStrike" cap="none" dirty="0">
                <a:solidFill>
                  <a:srgbClr val="7F7F7F"/>
                </a:solidFill>
                <a:latin typeface="Trebuchet MS"/>
                <a:ea typeface="Trebuchet MS"/>
                <a:cs typeface="Trebuchet MS"/>
              </a:rPr>
              <a:t>Building’s Location</a:t>
            </a:r>
            <a:endParaRPr sz="1600" b="0" i="0" u="none" strike="noStrike" cap="none" dirty="0">
              <a:solidFill>
                <a:srgbClr val="7F7F7F"/>
              </a:solidFill>
              <a:latin typeface="Trebuchet MS"/>
              <a:ea typeface="Trebuchet MS"/>
              <a:cs typeface="Trebuchet MS"/>
            </a:endParaRPr>
          </a:p>
        </p:txBody>
      </p:sp>
      <p:grpSp>
        <p:nvGrpSpPr>
          <p:cNvPr id="1573945283" name="Google Shape;163;p6"/>
          <p:cNvGrpSpPr/>
          <p:nvPr/>
        </p:nvGrpSpPr>
        <p:grpSpPr bwMode="auto">
          <a:xfrm>
            <a:off x="2793820" y="1468800"/>
            <a:ext cx="4002979" cy="3135552"/>
            <a:chOff x="4783135" y="2646810"/>
            <a:chExt cx="2398487" cy="1761712"/>
          </a:xfrm>
        </p:grpSpPr>
        <p:sp>
          <p:nvSpPr>
            <p:cNvPr id="164" name="Google Shape;164;p6"/>
            <p:cNvSpPr/>
            <p:nvPr/>
          </p:nvSpPr>
          <p:spPr bwMode="auto">
            <a:xfrm>
              <a:off x="6019763" y="2844000"/>
              <a:ext cx="928800" cy="432000"/>
            </a:xfrm>
            <a:prstGeom prst="rect">
              <a:avLst/>
            </a:prstGeom>
            <a:solidFill>
              <a:srgbClr val="156082"/>
            </a:solidFill>
            <a:ln>
              <a:noFill/>
            </a:ln>
          </p:spPr>
          <p:txBody>
            <a:bodyPr spcFirstLastPara="1" wrap="square" lIns="113025" tIns="56500" rIns="113025" bIns="56500" anchor="ctr" anchorCtr="0">
              <a:noAutofit/>
            </a:bodyPr>
            <a:lstStyle/>
            <a:p>
              <a:pPr marL="0" marR="0" lvl="0" indent="0" algn="ctr" rtl="0">
                <a:lnSpc>
                  <a:spcPct val="100000"/>
                </a:lnSpc>
                <a:spcBef>
                  <a:spcPts val="0"/>
                </a:spcBef>
                <a:spcAft>
                  <a:spcPts val="0"/>
                </a:spcAft>
                <a:buClr>
                  <a:srgbClr val="000000"/>
                </a:buClr>
                <a:buSzPts val="1730"/>
                <a:buFont typeface="Arial"/>
                <a:buNone/>
                <a:defRPr/>
              </a:pPr>
              <a:endParaRPr sz="1750" b="0" i="0" u="none" strike="noStrike" cap="none">
                <a:solidFill>
                  <a:srgbClr val="FFFFFF"/>
                </a:solidFill>
                <a:latin typeface="Arial"/>
                <a:ea typeface="Arial"/>
                <a:cs typeface="Arial"/>
              </a:endParaRPr>
            </a:p>
          </p:txBody>
        </p:sp>
        <p:sp>
          <p:nvSpPr>
            <p:cNvPr id="165" name="Google Shape;165;p6"/>
            <p:cNvSpPr/>
            <p:nvPr/>
          </p:nvSpPr>
          <p:spPr bwMode="auto">
            <a:xfrm>
              <a:off x="6019763" y="3658800"/>
              <a:ext cx="928800" cy="432000"/>
            </a:xfrm>
            <a:prstGeom prst="rect">
              <a:avLst/>
            </a:prstGeom>
            <a:solidFill>
              <a:srgbClr val="ED7D31"/>
            </a:solidFill>
            <a:ln>
              <a:noFill/>
            </a:ln>
          </p:spPr>
          <p:txBody>
            <a:bodyPr spcFirstLastPara="1" wrap="square" lIns="113025" tIns="56500" rIns="113025" bIns="56500" anchor="ctr" anchorCtr="0">
              <a:noAutofit/>
            </a:bodyPr>
            <a:lstStyle/>
            <a:p>
              <a:pPr marL="0" marR="0" lvl="0" indent="0" algn="ctr" rtl="0">
                <a:lnSpc>
                  <a:spcPct val="100000"/>
                </a:lnSpc>
                <a:spcBef>
                  <a:spcPts val="0"/>
                </a:spcBef>
                <a:spcAft>
                  <a:spcPts val="0"/>
                </a:spcAft>
                <a:buClr>
                  <a:srgbClr val="000000"/>
                </a:buClr>
                <a:buSzPts val="1730"/>
                <a:buFont typeface="Arial"/>
                <a:buNone/>
                <a:defRPr/>
              </a:pPr>
              <a:endParaRPr sz="1750" b="0" i="0" u="none" strike="noStrike" cap="none">
                <a:solidFill>
                  <a:srgbClr val="FFFFFF"/>
                </a:solidFill>
                <a:latin typeface="Arial"/>
                <a:ea typeface="Arial"/>
                <a:cs typeface="Arial"/>
              </a:endParaRPr>
            </a:p>
          </p:txBody>
        </p:sp>
        <p:cxnSp>
          <p:nvCxnSpPr>
            <p:cNvPr id="166" name="Google Shape;166;p6"/>
            <p:cNvCxnSpPr>
              <a:stCxn id="164" idx="2"/>
              <a:endCxn id="165" idx="0"/>
            </p:cNvCxnSpPr>
            <p:nvPr/>
          </p:nvCxnSpPr>
          <p:spPr bwMode="auto">
            <a:xfrm>
              <a:off x="6484163" y="3276000"/>
              <a:ext cx="0" cy="382800"/>
            </a:xfrm>
            <a:prstGeom prst="straightConnector1">
              <a:avLst/>
            </a:prstGeom>
            <a:noFill/>
            <a:ln w="23550" cap="flat" cmpd="sng">
              <a:solidFill>
                <a:srgbClr val="8BA7AC"/>
              </a:solidFill>
              <a:prstDash val="solid"/>
              <a:round/>
              <a:headEnd type="none" w="sm" len="sm"/>
              <a:tailEnd type="triangle" w="med" len="med"/>
            </a:ln>
          </p:spPr>
        </p:cxnSp>
        <p:sp>
          <p:nvSpPr>
            <p:cNvPr id="167" name="Google Shape;167;p6"/>
            <p:cNvSpPr txBox="1"/>
            <p:nvPr/>
          </p:nvSpPr>
          <p:spPr bwMode="auto">
            <a:xfrm>
              <a:off x="5842422" y="2958445"/>
              <a:ext cx="1339200" cy="203100"/>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298"/>
                <a:buFont typeface="Arial"/>
                <a:buNone/>
                <a:defRPr/>
              </a:pPr>
              <a:r>
                <a:rPr sz="1300" b="1" i="0" u="none" strike="noStrike" cap="none" dirty="0">
                  <a:solidFill>
                    <a:srgbClr val="FFFFFF"/>
                  </a:solidFill>
                  <a:latin typeface="Trebuchet MS"/>
                  <a:ea typeface="Trebuchet MS"/>
                  <a:cs typeface="Trebuchet MS"/>
                </a:rPr>
                <a:t>FLOODS</a:t>
              </a:r>
              <a:endParaRPr sz="1750" b="0" i="0" u="none" strike="noStrike" cap="none" dirty="0">
                <a:solidFill>
                  <a:srgbClr val="000000"/>
                </a:solidFill>
                <a:latin typeface="Arial"/>
                <a:ea typeface="Arial"/>
                <a:cs typeface="Arial"/>
              </a:endParaRPr>
            </a:p>
          </p:txBody>
        </p:sp>
        <p:sp>
          <p:nvSpPr>
            <p:cNvPr id="168" name="Google Shape;168;p6"/>
            <p:cNvSpPr txBox="1"/>
            <p:nvPr/>
          </p:nvSpPr>
          <p:spPr bwMode="auto">
            <a:xfrm>
              <a:off x="6091736" y="2646810"/>
              <a:ext cx="784800" cy="184500"/>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112"/>
                <a:buFont typeface="Arial"/>
                <a:buNone/>
                <a:defRPr/>
              </a:pPr>
              <a:r>
                <a:rPr sz="1100" b="1" i="0" u="none" strike="noStrike" cap="none">
                  <a:solidFill>
                    <a:srgbClr val="708792"/>
                  </a:solidFill>
                  <a:latin typeface="Trebuchet MS"/>
                  <a:ea typeface="Trebuchet MS"/>
                  <a:cs typeface="Trebuchet MS"/>
                </a:rPr>
                <a:t>HAZARD</a:t>
              </a:r>
              <a:endParaRPr sz="1750" b="0" i="0" u="none" strike="noStrike" cap="none">
                <a:solidFill>
                  <a:srgbClr val="000000"/>
                </a:solidFill>
                <a:latin typeface="Arial"/>
                <a:ea typeface="Arial"/>
                <a:cs typeface="Arial"/>
              </a:endParaRPr>
            </a:p>
          </p:txBody>
        </p:sp>
        <p:sp>
          <p:nvSpPr>
            <p:cNvPr id="169" name="Google Shape;169;p6"/>
            <p:cNvSpPr txBox="1"/>
            <p:nvPr/>
          </p:nvSpPr>
          <p:spPr bwMode="auto">
            <a:xfrm>
              <a:off x="6091736" y="4113322"/>
              <a:ext cx="784800" cy="295200"/>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112"/>
                <a:buFont typeface="Arial"/>
                <a:buNone/>
                <a:defRPr/>
              </a:pPr>
              <a:r>
                <a:rPr sz="1100" b="1" i="0" u="none" strike="noStrike" cap="none">
                  <a:solidFill>
                    <a:srgbClr val="708792"/>
                  </a:solidFill>
                  <a:latin typeface="Trebuchet MS"/>
                  <a:ea typeface="Trebuchet MS"/>
                  <a:cs typeface="Trebuchet MS"/>
                </a:rPr>
                <a:t>RISK CATEGORY</a:t>
              </a:r>
              <a:endParaRPr sz="1750" b="0" i="0" u="none" strike="noStrike" cap="none">
                <a:solidFill>
                  <a:srgbClr val="000000"/>
                </a:solidFill>
                <a:latin typeface="Arial"/>
                <a:ea typeface="Arial"/>
                <a:cs typeface="Arial"/>
              </a:endParaRPr>
            </a:p>
          </p:txBody>
        </p:sp>
        <p:sp>
          <p:nvSpPr>
            <p:cNvPr id="170" name="Google Shape;170;p6"/>
            <p:cNvSpPr txBox="1"/>
            <p:nvPr/>
          </p:nvSpPr>
          <p:spPr bwMode="auto">
            <a:xfrm>
              <a:off x="6105313" y="3713052"/>
              <a:ext cx="757646" cy="340788"/>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989"/>
                <a:buFont typeface="Arial"/>
                <a:buNone/>
                <a:defRPr/>
              </a:pPr>
              <a:r>
                <a:rPr lang="it-IT" sz="1600" b="1" dirty="0" err="1">
                  <a:solidFill>
                    <a:srgbClr val="FFFFFF"/>
                  </a:solidFill>
                  <a:latin typeface="Trebuchet MS"/>
                </a:rPr>
                <a:t>Building’s</a:t>
              </a:r>
              <a:r>
                <a:rPr lang="it-IT" sz="1600" b="1" dirty="0">
                  <a:solidFill>
                    <a:srgbClr val="FFFFFF"/>
                  </a:solidFill>
                  <a:latin typeface="Trebuchet MS"/>
                </a:rPr>
                <a:t> Location</a:t>
              </a:r>
              <a:endParaRPr lang="en-GB" sz="3200" b="0" i="0" u="none" strike="noStrike" cap="none" dirty="0">
                <a:solidFill>
                  <a:srgbClr val="000000"/>
                </a:solidFill>
                <a:latin typeface="Arial"/>
                <a:ea typeface="Arial"/>
                <a:cs typeface="Arial"/>
              </a:endParaRPr>
            </a:p>
          </p:txBody>
        </p:sp>
        <p:sp>
          <p:nvSpPr>
            <p:cNvPr id="171" name="Google Shape;171;p6"/>
            <p:cNvSpPr/>
            <p:nvPr/>
          </p:nvSpPr>
          <p:spPr bwMode="auto">
            <a:xfrm>
              <a:off x="4783135" y="3680400"/>
              <a:ext cx="928800" cy="432000"/>
            </a:xfrm>
            <a:prstGeom prst="rect">
              <a:avLst/>
            </a:prstGeom>
            <a:solidFill>
              <a:srgbClr val="FFC000"/>
            </a:solidFill>
            <a:ln>
              <a:noFill/>
            </a:ln>
          </p:spPr>
          <p:txBody>
            <a:bodyPr spcFirstLastPara="1" wrap="square" lIns="113025" tIns="56500" rIns="113025" bIns="56500" anchor="ctr" anchorCtr="0">
              <a:noAutofit/>
            </a:bodyPr>
            <a:lstStyle/>
            <a:p>
              <a:pPr marL="0" marR="0" lvl="0" indent="0" algn="ctr" rtl="0">
                <a:lnSpc>
                  <a:spcPct val="100000"/>
                </a:lnSpc>
                <a:spcBef>
                  <a:spcPts val="0"/>
                </a:spcBef>
                <a:spcAft>
                  <a:spcPts val="0"/>
                </a:spcAft>
                <a:buClr>
                  <a:srgbClr val="000000"/>
                </a:buClr>
                <a:buSzPts val="1730"/>
                <a:buFont typeface="Arial"/>
                <a:buNone/>
                <a:defRPr/>
              </a:pPr>
              <a:endParaRPr sz="1750" b="0" i="0" u="none" strike="noStrike" cap="none">
                <a:solidFill>
                  <a:srgbClr val="FFFFFF"/>
                </a:solidFill>
                <a:latin typeface="Arial"/>
                <a:ea typeface="Arial"/>
                <a:cs typeface="Arial"/>
              </a:endParaRPr>
            </a:p>
          </p:txBody>
        </p:sp>
        <p:sp>
          <p:nvSpPr>
            <p:cNvPr id="172" name="Google Shape;172;p6"/>
            <p:cNvSpPr txBox="1"/>
            <p:nvPr/>
          </p:nvSpPr>
          <p:spPr bwMode="auto">
            <a:xfrm>
              <a:off x="4783135" y="3747593"/>
              <a:ext cx="928800" cy="306204"/>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359"/>
                <a:buFont typeface="Arial"/>
                <a:buNone/>
                <a:defRPr/>
              </a:pPr>
              <a:r>
                <a:rPr lang="it-IT" b="1" i="0" u="none" strike="noStrike" cap="none" dirty="0" err="1">
                  <a:solidFill>
                    <a:srgbClr val="FFFFFF"/>
                  </a:solidFill>
                  <a:latin typeface="Trebuchet MS"/>
                  <a:ea typeface="Trebuchet MS"/>
                  <a:cs typeface="Trebuchet MS"/>
                </a:rPr>
                <a:t>Building’s</a:t>
              </a:r>
              <a:r>
                <a:rPr lang="it-IT" b="1" i="0" u="none" strike="noStrike" cap="none" dirty="0">
                  <a:solidFill>
                    <a:srgbClr val="FFFFFF"/>
                  </a:solidFill>
                  <a:latin typeface="Trebuchet MS"/>
                  <a:ea typeface="Trebuchet MS"/>
                  <a:cs typeface="Trebuchet MS"/>
                </a:rPr>
                <a:t> </a:t>
              </a:r>
              <a:r>
                <a:rPr lang="it-IT" b="1" i="0" u="none" strike="noStrike" cap="none" dirty="0" err="1">
                  <a:solidFill>
                    <a:srgbClr val="FFFFFF"/>
                  </a:solidFill>
                  <a:latin typeface="Trebuchet MS"/>
                  <a:ea typeface="Trebuchet MS"/>
                  <a:cs typeface="Trebuchet MS"/>
                </a:rPr>
                <a:t>Proximity</a:t>
              </a:r>
              <a:endParaRPr sz="1800" b="0" i="0" u="none" strike="noStrike" cap="none" dirty="0">
                <a:solidFill>
                  <a:srgbClr val="000000"/>
                </a:solidFill>
                <a:latin typeface="Arial"/>
                <a:ea typeface="Arial"/>
                <a:cs typeface="Arial"/>
              </a:endParaRPr>
            </a:p>
          </p:txBody>
        </p:sp>
        <p:sp>
          <p:nvSpPr>
            <p:cNvPr id="173" name="Google Shape;173;p6"/>
            <p:cNvSpPr txBox="1"/>
            <p:nvPr/>
          </p:nvSpPr>
          <p:spPr bwMode="auto">
            <a:xfrm>
              <a:off x="4858626" y="3368308"/>
              <a:ext cx="784800" cy="295200"/>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112"/>
                <a:buFont typeface="Arial"/>
                <a:buNone/>
                <a:defRPr/>
              </a:pPr>
              <a:r>
                <a:rPr sz="1100" b="1" i="0" u="none" strike="noStrike" cap="none" dirty="0">
                  <a:solidFill>
                    <a:srgbClr val="708792"/>
                  </a:solidFill>
                  <a:latin typeface="Trebuchet MS"/>
                  <a:ea typeface="Trebuchet MS"/>
                  <a:cs typeface="Trebuchet MS"/>
                </a:rPr>
                <a:t>EXPOSED ELEMENT</a:t>
              </a:r>
              <a:endParaRPr sz="1750" b="0" i="0" u="none" strike="noStrike" cap="none" dirty="0">
                <a:solidFill>
                  <a:srgbClr val="000000"/>
                </a:solidFill>
                <a:latin typeface="Arial"/>
                <a:ea typeface="Arial"/>
                <a:cs typeface="Arial"/>
              </a:endParaRPr>
            </a:p>
          </p:txBody>
        </p:sp>
        <p:cxnSp>
          <p:nvCxnSpPr>
            <p:cNvPr id="174" name="Google Shape;174;p6"/>
            <p:cNvCxnSpPr/>
            <p:nvPr/>
          </p:nvCxnSpPr>
          <p:spPr bwMode="auto">
            <a:xfrm>
              <a:off x="5711935" y="3887649"/>
              <a:ext cx="307800" cy="0"/>
            </a:xfrm>
            <a:prstGeom prst="straightConnector1">
              <a:avLst/>
            </a:prstGeom>
            <a:noFill/>
            <a:ln w="23550" cap="flat" cmpd="sng">
              <a:solidFill>
                <a:srgbClr val="8BA7AC"/>
              </a:solidFill>
              <a:prstDash val="solid"/>
              <a:round/>
              <a:headEnd type="none" w="sm" len="sm"/>
              <a:tailEnd type="triangle" w="med" len="med"/>
            </a:ln>
          </p:spPr>
        </p:cxnSp>
      </p:grpSp>
      <p:sp>
        <p:nvSpPr>
          <p:cNvPr id="1992018208" name="Google Shape;175;p6"/>
          <p:cNvSpPr txBox="1">
            <a:spLocks noGrp="1"/>
          </p:cNvSpPr>
          <p:nvPr>
            <p:ph type="title"/>
          </p:nvPr>
        </p:nvSpPr>
        <p:spPr bwMode="auto">
          <a:xfrm>
            <a:off x="691400" y="144650"/>
            <a:ext cx="7811399"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3600"/>
              <a:buFont typeface="Trebuchet MS"/>
              <a:buNone/>
              <a:defRPr/>
            </a:pPr>
            <a:r>
              <a:rPr sz="2200" dirty="0">
                <a:solidFill>
                  <a:srgbClr val="9AC43E"/>
                </a:solidFill>
              </a:rPr>
              <a:t>RISK ASSESSMENT FOR THE </a:t>
            </a:r>
            <a:r>
              <a:rPr lang="es-CO" sz="2200" dirty="0">
                <a:solidFill>
                  <a:srgbClr val="9AC43E"/>
                </a:solidFill>
              </a:rPr>
              <a:t>BUILDINGS</a:t>
            </a:r>
            <a:endParaRPr sz="2200" dirty="0">
              <a:solidFill>
                <a:srgbClr val="9AC43E"/>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39905643" name="Google Shape;205;p7"/>
          <p:cNvSpPr txBox="1">
            <a:spLocks noGrp="1"/>
          </p:cNvSpPr>
          <p:nvPr>
            <p:ph type="title"/>
          </p:nvPr>
        </p:nvSpPr>
        <p:spPr bwMode="auto">
          <a:xfrm>
            <a:off x="691400" y="144650"/>
            <a:ext cx="7811399"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3600"/>
              <a:buFont typeface="Trebuchet MS"/>
              <a:buNone/>
              <a:defRPr/>
            </a:pPr>
            <a:r>
              <a:rPr sz="2200">
                <a:solidFill>
                  <a:srgbClr val="9AC43E"/>
                </a:solidFill>
              </a:rPr>
              <a:t>IMPACT CHAIN</a:t>
            </a:r>
          </a:p>
        </p:txBody>
      </p:sp>
      <p:grpSp>
        <p:nvGrpSpPr>
          <p:cNvPr id="3" name="Group 2">
            <a:extLst>
              <a:ext uri="{FF2B5EF4-FFF2-40B4-BE49-F238E27FC236}">
                <a16:creationId xmlns:a16="http://schemas.microsoft.com/office/drawing/2014/main" id="{47C37A7D-7FF3-5021-BC8D-AAA3A0AB98A3}"/>
              </a:ext>
            </a:extLst>
          </p:cNvPr>
          <p:cNvGrpSpPr/>
          <p:nvPr/>
        </p:nvGrpSpPr>
        <p:grpSpPr>
          <a:xfrm>
            <a:off x="2165637" y="1143532"/>
            <a:ext cx="5485509" cy="3637268"/>
            <a:chOff x="2412211" y="1143532"/>
            <a:chExt cx="5238936" cy="3365362"/>
          </a:xfrm>
        </p:grpSpPr>
        <p:grpSp>
          <p:nvGrpSpPr>
            <p:cNvPr id="31365536" name="Google Shape;181;p7"/>
            <p:cNvGrpSpPr/>
            <p:nvPr/>
          </p:nvGrpSpPr>
          <p:grpSpPr bwMode="auto">
            <a:xfrm>
              <a:off x="2451518" y="1143532"/>
              <a:ext cx="5199629" cy="3365362"/>
              <a:chOff x="331873" y="1008000"/>
              <a:chExt cx="5761362" cy="3615559"/>
            </a:xfrm>
          </p:grpSpPr>
          <p:sp>
            <p:nvSpPr>
              <p:cNvPr id="182" name="Google Shape;182;p7"/>
              <p:cNvSpPr/>
              <p:nvPr/>
            </p:nvSpPr>
            <p:spPr bwMode="auto">
              <a:xfrm>
                <a:off x="1900800" y="1008000"/>
                <a:ext cx="928800" cy="432000"/>
              </a:xfrm>
              <a:prstGeom prst="rect">
                <a:avLst/>
              </a:prstGeom>
              <a:solidFill>
                <a:srgbClr val="156082"/>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3" name="Google Shape;183;p7"/>
              <p:cNvSpPr/>
              <p:nvPr/>
            </p:nvSpPr>
            <p:spPr bwMode="auto">
              <a:xfrm>
                <a:off x="1900800" y="1822800"/>
                <a:ext cx="928800" cy="432000"/>
              </a:xfrm>
              <a:prstGeom prst="rect">
                <a:avLst/>
              </a:prstGeom>
              <a:solidFill>
                <a:srgbClr val="ED7D31"/>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4" name="Google Shape;184;p7"/>
              <p:cNvSpPr/>
              <p:nvPr/>
            </p:nvSpPr>
            <p:spPr bwMode="auto">
              <a:xfrm>
                <a:off x="331873" y="2431783"/>
                <a:ext cx="928800" cy="432000"/>
              </a:xfrm>
              <a:prstGeom prst="rect">
                <a:avLst/>
              </a:prstGeom>
              <a:solidFill>
                <a:srgbClr val="FFC000"/>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5" name="Google Shape;185;p7"/>
              <p:cNvSpPr/>
              <p:nvPr/>
            </p:nvSpPr>
            <p:spPr bwMode="auto">
              <a:xfrm>
                <a:off x="3808800" y="2431783"/>
                <a:ext cx="928800" cy="432000"/>
              </a:xfrm>
              <a:prstGeom prst="rect">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6" name="Google Shape;186;p7"/>
              <p:cNvSpPr/>
              <p:nvPr/>
            </p:nvSpPr>
            <p:spPr bwMode="auto">
              <a:xfrm>
                <a:off x="3234602" y="3203383"/>
                <a:ext cx="928800" cy="432000"/>
              </a:xfrm>
              <a:prstGeom prst="rect">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7" name="Google Shape;187;p7"/>
              <p:cNvSpPr/>
              <p:nvPr/>
            </p:nvSpPr>
            <p:spPr bwMode="auto">
              <a:xfrm>
                <a:off x="4354801" y="3203383"/>
                <a:ext cx="928800" cy="432000"/>
              </a:xfrm>
              <a:prstGeom prst="rect">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8" name="Google Shape;188;p7"/>
              <p:cNvSpPr/>
              <p:nvPr/>
            </p:nvSpPr>
            <p:spPr bwMode="auto">
              <a:xfrm>
                <a:off x="1900800" y="3271501"/>
                <a:ext cx="928800" cy="432000"/>
              </a:xfrm>
              <a:prstGeom prst="rect">
                <a:avLst/>
              </a:prstGeom>
              <a:solidFill>
                <a:srgbClr val="C00000"/>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9" name="Google Shape;189;p7"/>
              <p:cNvSpPr/>
              <p:nvPr/>
            </p:nvSpPr>
            <p:spPr bwMode="auto">
              <a:xfrm rot="10800000">
                <a:off x="2947836" y="1101600"/>
                <a:ext cx="345600" cy="244800"/>
              </a:xfrm>
              <a:prstGeom prst="rightArrow">
                <a:avLst>
                  <a:gd name="adj1" fmla="val 50000"/>
                  <a:gd name="adj2" fmla="val 50000"/>
                </a:avLst>
              </a:prstGeom>
              <a:solidFill>
                <a:srgbClr val="156082"/>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0" name="Google Shape;190;p7"/>
              <p:cNvSpPr/>
              <p:nvPr/>
            </p:nvSpPr>
            <p:spPr bwMode="auto">
              <a:xfrm rot="10800000">
                <a:off x="3032437" y="1896917"/>
                <a:ext cx="345600" cy="244800"/>
              </a:xfrm>
              <a:prstGeom prst="rightArrow">
                <a:avLst>
                  <a:gd name="adj1" fmla="val 50000"/>
                  <a:gd name="adj2" fmla="val 50000"/>
                </a:avLst>
              </a:prstGeom>
              <a:solidFill>
                <a:srgbClr val="ED7D31"/>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1" name="Google Shape;191;p7"/>
              <p:cNvSpPr/>
              <p:nvPr/>
            </p:nvSpPr>
            <p:spPr bwMode="auto">
              <a:xfrm rot="10800000">
                <a:off x="4924838" y="2525383"/>
                <a:ext cx="345600" cy="244800"/>
              </a:xfrm>
              <a:prstGeom prst="rightArrow">
                <a:avLst>
                  <a:gd name="adj1" fmla="val 50000"/>
                  <a:gd name="adj2" fmla="val 50000"/>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2" name="Google Shape;192;p7"/>
              <p:cNvSpPr/>
              <p:nvPr/>
            </p:nvSpPr>
            <p:spPr bwMode="auto">
              <a:xfrm rot="-5400000">
                <a:off x="4701638" y="3846679"/>
                <a:ext cx="345600" cy="244800"/>
              </a:xfrm>
              <a:prstGeom prst="rightArrow">
                <a:avLst>
                  <a:gd name="adj1" fmla="val 50000"/>
                  <a:gd name="adj2" fmla="val 50000"/>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3" name="Google Shape;193;p7"/>
              <p:cNvSpPr/>
              <p:nvPr/>
            </p:nvSpPr>
            <p:spPr bwMode="auto">
              <a:xfrm rot="-5400000">
                <a:off x="3579638" y="3846679"/>
                <a:ext cx="345600" cy="244800"/>
              </a:xfrm>
              <a:prstGeom prst="rightArrow">
                <a:avLst>
                  <a:gd name="adj1" fmla="val 50000"/>
                  <a:gd name="adj2" fmla="val 50000"/>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cxnSp>
            <p:nvCxnSpPr>
              <p:cNvPr id="194" name="Google Shape;194;p7"/>
              <p:cNvCxnSpPr>
                <a:stCxn id="182" idx="2"/>
                <a:endCxn id="183" idx="0"/>
              </p:cNvCxnSpPr>
              <p:nvPr/>
            </p:nvCxnSpPr>
            <p:spPr bwMode="auto">
              <a:xfrm>
                <a:off x="2365200" y="1440000"/>
                <a:ext cx="0" cy="382800"/>
              </a:xfrm>
              <a:prstGeom prst="straightConnector1">
                <a:avLst/>
              </a:prstGeom>
              <a:noFill/>
              <a:ln w="20950" cap="flat" cmpd="sng">
                <a:solidFill>
                  <a:srgbClr val="8BA7AC"/>
                </a:solidFill>
                <a:prstDash val="solid"/>
                <a:round/>
                <a:headEnd type="none" w="sm" len="sm"/>
                <a:tailEnd type="triangle" w="med" len="med"/>
              </a:ln>
            </p:spPr>
          </p:cxnSp>
          <p:cxnSp>
            <p:nvCxnSpPr>
              <p:cNvPr id="195" name="Google Shape;195;p7"/>
              <p:cNvCxnSpPr>
                <a:stCxn id="183" idx="2"/>
                <a:endCxn id="188" idx="0"/>
              </p:cNvCxnSpPr>
              <p:nvPr/>
            </p:nvCxnSpPr>
            <p:spPr bwMode="auto">
              <a:xfrm>
                <a:off x="2365200" y="2254800"/>
                <a:ext cx="0" cy="1016700"/>
              </a:xfrm>
              <a:prstGeom prst="straightConnector1">
                <a:avLst/>
              </a:prstGeom>
              <a:noFill/>
              <a:ln w="20950" cap="flat" cmpd="sng">
                <a:solidFill>
                  <a:srgbClr val="8BA7AC"/>
                </a:solidFill>
                <a:prstDash val="solid"/>
                <a:round/>
                <a:headEnd type="none" w="sm" len="sm"/>
                <a:tailEnd type="triangle" w="med" len="med"/>
              </a:ln>
            </p:spPr>
          </p:cxnSp>
          <p:cxnSp>
            <p:nvCxnSpPr>
              <p:cNvPr id="196" name="Google Shape;196;p7"/>
              <p:cNvCxnSpPr>
                <a:stCxn id="184" idx="3"/>
              </p:cNvCxnSpPr>
              <p:nvPr/>
            </p:nvCxnSpPr>
            <p:spPr bwMode="auto">
              <a:xfrm>
                <a:off x="1260673" y="2647783"/>
                <a:ext cx="1007400" cy="0"/>
              </a:xfrm>
              <a:prstGeom prst="straightConnector1">
                <a:avLst/>
              </a:prstGeom>
              <a:noFill/>
              <a:ln w="20950" cap="flat" cmpd="sng">
                <a:solidFill>
                  <a:srgbClr val="8BA7AC"/>
                </a:solidFill>
                <a:prstDash val="solid"/>
                <a:round/>
                <a:headEnd type="none" w="sm" len="sm"/>
                <a:tailEnd type="triangle" w="med" len="med"/>
              </a:ln>
            </p:spPr>
          </p:cxnSp>
          <p:cxnSp>
            <p:nvCxnSpPr>
              <p:cNvPr id="197" name="Google Shape;197;p7"/>
              <p:cNvCxnSpPr>
                <a:stCxn id="185" idx="1"/>
              </p:cNvCxnSpPr>
              <p:nvPr/>
            </p:nvCxnSpPr>
            <p:spPr bwMode="auto">
              <a:xfrm rot="10800000">
                <a:off x="2527200" y="2647783"/>
                <a:ext cx="1281600" cy="0"/>
              </a:xfrm>
              <a:prstGeom prst="straightConnector1">
                <a:avLst/>
              </a:prstGeom>
              <a:noFill/>
              <a:ln w="20950" cap="flat" cmpd="sng">
                <a:solidFill>
                  <a:srgbClr val="8BA7AC"/>
                </a:solidFill>
                <a:prstDash val="solid"/>
                <a:round/>
                <a:headEnd type="none" w="sm" len="sm"/>
                <a:tailEnd type="triangle" w="med" len="med"/>
              </a:ln>
            </p:spPr>
          </p:cxnSp>
          <p:cxnSp>
            <p:nvCxnSpPr>
              <p:cNvPr id="198" name="Google Shape;198;p7"/>
              <p:cNvCxnSpPr>
                <a:stCxn id="185" idx="2"/>
                <a:endCxn id="186" idx="0"/>
              </p:cNvCxnSpPr>
              <p:nvPr/>
            </p:nvCxnSpPr>
            <p:spPr bwMode="auto">
              <a:xfrm flipH="1">
                <a:off x="3699000" y="2863783"/>
                <a:ext cx="574200" cy="339600"/>
              </a:xfrm>
              <a:prstGeom prst="straightConnector1">
                <a:avLst/>
              </a:prstGeom>
              <a:noFill/>
              <a:ln w="20950" cap="flat" cmpd="sng">
                <a:solidFill>
                  <a:srgbClr val="8BA7AC"/>
                </a:solidFill>
                <a:prstDash val="solid"/>
                <a:round/>
                <a:headEnd type="none" w="sm" len="sm"/>
                <a:tailEnd type="triangle" w="med" len="med"/>
              </a:ln>
            </p:spPr>
          </p:cxnSp>
          <p:cxnSp>
            <p:nvCxnSpPr>
              <p:cNvPr id="199" name="Google Shape;199;p7"/>
              <p:cNvCxnSpPr>
                <a:stCxn id="185" idx="2"/>
                <a:endCxn id="187" idx="0"/>
              </p:cNvCxnSpPr>
              <p:nvPr/>
            </p:nvCxnSpPr>
            <p:spPr bwMode="auto">
              <a:xfrm>
                <a:off x="4273200" y="2863783"/>
                <a:ext cx="546000" cy="339600"/>
              </a:xfrm>
              <a:prstGeom prst="straightConnector1">
                <a:avLst/>
              </a:prstGeom>
              <a:noFill/>
              <a:ln w="20950" cap="flat" cmpd="sng">
                <a:solidFill>
                  <a:srgbClr val="8BA7AC"/>
                </a:solidFill>
                <a:prstDash val="solid"/>
                <a:round/>
                <a:headEnd type="none" w="sm" len="sm"/>
                <a:tailEnd type="triangle" w="med" len="med"/>
              </a:ln>
            </p:spPr>
          </p:cxnSp>
          <p:sp>
            <p:nvSpPr>
              <p:cNvPr id="200" name="Google Shape;200;p7"/>
              <p:cNvSpPr txBox="1"/>
              <p:nvPr/>
            </p:nvSpPr>
            <p:spPr bwMode="auto">
              <a:xfrm>
                <a:off x="3378548" y="4187359"/>
                <a:ext cx="784800" cy="2181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INDICATOR</a:t>
                </a:r>
                <a:endParaRPr sz="1550" b="0" i="0" u="none" strike="noStrike" cap="none">
                  <a:solidFill>
                    <a:srgbClr val="000000"/>
                  </a:solidFill>
                  <a:latin typeface="Arial"/>
                  <a:ea typeface="Arial"/>
                  <a:cs typeface="Arial"/>
                </a:endParaRPr>
              </a:p>
            </p:txBody>
          </p:sp>
          <p:sp>
            <p:nvSpPr>
              <p:cNvPr id="201" name="Google Shape;201;p7"/>
              <p:cNvSpPr txBox="1"/>
              <p:nvPr/>
            </p:nvSpPr>
            <p:spPr bwMode="auto">
              <a:xfrm>
                <a:off x="4465822" y="4187359"/>
                <a:ext cx="784800" cy="4362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VALUE OF THE INDICATOR</a:t>
                </a:r>
                <a:endParaRPr sz="1550" b="0" i="0" u="none" strike="noStrike" cap="none">
                  <a:solidFill>
                    <a:srgbClr val="000000"/>
                  </a:solidFill>
                  <a:latin typeface="Arial"/>
                  <a:ea typeface="Arial"/>
                  <a:cs typeface="Arial"/>
                </a:endParaRPr>
              </a:p>
            </p:txBody>
          </p:sp>
          <p:sp>
            <p:nvSpPr>
              <p:cNvPr id="202" name="Google Shape;202;p7"/>
              <p:cNvSpPr txBox="1"/>
              <p:nvPr/>
            </p:nvSpPr>
            <p:spPr bwMode="auto">
              <a:xfrm>
                <a:off x="5308435" y="2539353"/>
                <a:ext cx="784800" cy="2181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dirty="0">
                    <a:solidFill>
                      <a:srgbClr val="708792"/>
                    </a:solidFill>
                    <a:latin typeface="Trebuchet MS"/>
                    <a:ea typeface="Trebuchet MS"/>
                    <a:cs typeface="Trebuchet MS"/>
                  </a:rPr>
                  <a:t>CRITERION</a:t>
                </a:r>
                <a:endParaRPr sz="1550" b="0" i="0" u="none" strike="noStrike" cap="none" dirty="0">
                  <a:solidFill>
                    <a:srgbClr val="000000"/>
                  </a:solidFill>
                  <a:latin typeface="Arial"/>
                  <a:ea typeface="Arial"/>
                  <a:cs typeface="Arial"/>
                </a:endParaRPr>
              </a:p>
            </p:txBody>
          </p:sp>
          <p:sp>
            <p:nvSpPr>
              <p:cNvPr id="203" name="Google Shape;203;p7"/>
              <p:cNvSpPr txBox="1"/>
              <p:nvPr/>
            </p:nvSpPr>
            <p:spPr bwMode="auto">
              <a:xfrm>
                <a:off x="3246529" y="1127690"/>
                <a:ext cx="784800" cy="2181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ISSUE</a:t>
                </a:r>
                <a:endParaRPr sz="1550" b="0" i="0" u="none" strike="noStrike" cap="none">
                  <a:solidFill>
                    <a:srgbClr val="000000"/>
                  </a:solidFill>
                  <a:latin typeface="Arial"/>
                  <a:ea typeface="Arial"/>
                  <a:cs typeface="Arial"/>
                </a:endParaRPr>
              </a:p>
            </p:txBody>
          </p:sp>
          <p:sp>
            <p:nvSpPr>
              <p:cNvPr id="204" name="Google Shape;204;p7"/>
              <p:cNvSpPr txBox="1"/>
              <p:nvPr/>
            </p:nvSpPr>
            <p:spPr bwMode="auto">
              <a:xfrm>
                <a:off x="3338927" y="1907794"/>
                <a:ext cx="784800" cy="3273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RISK CATEGORY</a:t>
                </a:r>
                <a:endParaRPr sz="1550" b="0" i="0" u="none" strike="noStrike" cap="none">
                  <a:solidFill>
                    <a:srgbClr val="000000"/>
                  </a:solidFill>
                  <a:latin typeface="Arial"/>
                  <a:ea typeface="Arial"/>
                  <a:cs typeface="Arial"/>
                </a:endParaRPr>
              </a:p>
            </p:txBody>
          </p:sp>
        </p:grpSp>
        <p:sp>
          <p:nvSpPr>
            <p:cNvPr id="768675394" name="Google Shape;206;p7"/>
            <p:cNvSpPr txBox="1"/>
            <p:nvPr/>
          </p:nvSpPr>
          <p:spPr bwMode="auto">
            <a:xfrm>
              <a:off x="3915666" y="1190801"/>
              <a:ext cx="1208700" cy="270600"/>
            </a:xfrm>
            <a:prstGeom prst="rect">
              <a:avLst/>
            </a:prstGeom>
            <a:noFill/>
            <a:ln>
              <a:noFill/>
            </a:ln>
          </p:spPr>
          <p:txBody>
            <a:bodyPr spcFirstLastPara="1" wrap="square" lIns="100500" tIns="50250" rIns="100500" bIns="50250" anchor="t" anchorCtr="0">
              <a:spAutoFit/>
            </a:bodyPr>
            <a:lstStyle/>
            <a:p>
              <a:pPr marL="0" marR="0" lvl="0" indent="0" algn="l" rtl="0">
                <a:lnSpc>
                  <a:spcPct val="100000"/>
                </a:lnSpc>
                <a:spcBef>
                  <a:spcPts val="0"/>
                </a:spcBef>
                <a:spcAft>
                  <a:spcPts val="0"/>
                </a:spcAft>
                <a:buClr>
                  <a:srgbClr val="000000"/>
                </a:buClr>
                <a:buSzPts val="1099"/>
                <a:buFont typeface="Arial"/>
                <a:buNone/>
                <a:defRPr/>
              </a:pPr>
              <a:r>
                <a:rPr sz="1100" b="0" i="0" u="none" strike="noStrike" cap="none">
                  <a:solidFill>
                    <a:srgbClr val="FFFFFF"/>
                  </a:solidFill>
                  <a:latin typeface="Trebuchet MS"/>
                  <a:ea typeface="Trebuchet MS"/>
                  <a:cs typeface="Trebuchet MS"/>
                </a:rPr>
                <a:t>FLOODS</a:t>
              </a:r>
              <a:endParaRPr sz="1550" b="0" i="0" u="none" strike="noStrike" cap="none">
                <a:solidFill>
                  <a:srgbClr val="000000"/>
                </a:solidFill>
                <a:latin typeface="Arial"/>
                <a:ea typeface="Arial"/>
                <a:cs typeface="Arial"/>
              </a:endParaRPr>
            </a:p>
          </p:txBody>
        </p:sp>
        <p:sp>
          <p:nvSpPr>
            <p:cNvPr id="256037141" name="Google Shape;208;p7"/>
            <p:cNvSpPr txBox="1"/>
            <p:nvPr/>
          </p:nvSpPr>
          <p:spPr bwMode="auto">
            <a:xfrm>
              <a:off x="2412211" y="2459714"/>
              <a:ext cx="917311" cy="314591"/>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1099"/>
                <a:buFont typeface="Arial"/>
                <a:buNone/>
                <a:defRPr/>
              </a:pPr>
              <a:endParaRPr lang="it-IT" sz="1550" b="0" i="0" u="none" strike="noStrike" cap="none" dirty="0">
                <a:solidFill>
                  <a:schemeClr val="lt1"/>
                </a:solidFill>
                <a:latin typeface="Arial"/>
                <a:ea typeface="Arial"/>
                <a:cs typeface="Arial"/>
              </a:endParaRPr>
            </a:p>
          </p:txBody>
        </p:sp>
        <p:sp>
          <p:nvSpPr>
            <p:cNvPr id="631382328" name="Google Shape;209;p7"/>
            <p:cNvSpPr txBox="1"/>
            <p:nvPr/>
          </p:nvSpPr>
          <p:spPr bwMode="auto">
            <a:xfrm>
              <a:off x="3837559" y="3330836"/>
              <a:ext cx="1208700" cy="270600"/>
            </a:xfrm>
            <a:prstGeom prst="rect">
              <a:avLst/>
            </a:prstGeom>
            <a:noFill/>
            <a:ln>
              <a:noFill/>
            </a:ln>
          </p:spPr>
          <p:txBody>
            <a:bodyPr spcFirstLastPara="1" wrap="square" lIns="100500" tIns="50250" rIns="100500" bIns="50250" anchor="t" anchorCtr="0">
              <a:spAutoFit/>
            </a:bodyPr>
            <a:lstStyle/>
            <a:p>
              <a:pPr marL="0" marR="0" lvl="0" indent="0" algn="l" rtl="0">
                <a:lnSpc>
                  <a:spcPct val="100000"/>
                </a:lnSpc>
                <a:spcBef>
                  <a:spcPts val="0"/>
                </a:spcBef>
                <a:spcAft>
                  <a:spcPts val="0"/>
                </a:spcAft>
                <a:buClr>
                  <a:srgbClr val="000000"/>
                </a:buClr>
                <a:buSzPts val="1099"/>
                <a:buFont typeface="Arial"/>
                <a:buNone/>
                <a:defRPr/>
              </a:pPr>
              <a:r>
                <a:rPr sz="1100" b="0" i="0" u="none" strike="noStrike" cap="none">
                  <a:solidFill>
                    <a:srgbClr val="FFFFFF"/>
                  </a:solidFill>
                  <a:latin typeface="Trebuchet MS"/>
                  <a:ea typeface="Trebuchet MS"/>
                  <a:cs typeface="Trebuchet MS"/>
                </a:rPr>
                <a:t>RISK LEVEL</a:t>
              </a:r>
              <a:endParaRPr sz="1550" b="0" i="0" u="none" strike="noStrike" cap="none">
                <a:solidFill>
                  <a:srgbClr val="000000"/>
                </a:solidFill>
                <a:latin typeface="Arial"/>
                <a:ea typeface="Arial"/>
                <a:cs typeface="Arial"/>
              </a:endParaRPr>
            </a:p>
          </p:txBody>
        </p:sp>
        <p:grpSp>
          <p:nvGrpSpPr>
            <p:cNvPr id="1088274492" name="Google Shape;210;p7"/>
            <p:cNvGrpSpPr/>
            <p:nvPr/>
          </p:nvGrpSpPr>
          <p:grpSpPr bwMode="auto">
            <a:xfrm>
              <a:off x="5155940" y="2570063"/>
              <a:ext cx="1699508" cy="931521"/>
              <a:chOff x="3328463" y="2540584"/>
              <a:chExt cx="1883111" cy="1000774"/>
            </a:xfrm>
          </p:grpSpPr>
          <p:sp>
            <p:nvSpPr>
              <p:cNvPr id="211" name="Google Shape;211;p7"/>
              <p:cNvSpPr txBox="1"/>
              <p:nvPr/>
            </p:nvSpPr>
            <p:spPr bwMode="auto">
              <a:xfrm>
                <a:off x="3846797" y="2540584"/>
                <a:ext cx="943238" cy="200306"/>
              </a:xfrm>
              <a:prstGeom prst="rect">
                <a:avLst/>
              </a:prstGeom>
              <a:noFill/>
              <a:ln>
                <a:noFill/>
              </a:ln>
            </p:spPr>
            <p:txBody>
              <a:bodyPr spcFirstLastPara="1" wrap="square" lIns="100500" tIns="50250" rIns="100500" bIns="50250" anchor="t" anchorCtr="0">
                <a:spAutoFit/>
              </a:bodyPr>
              <a:lstStyle/>
              <a:p>
                <a:pPr marL="0" marR="0" lvl="0" indent="0" algn="l" rtl="0">
                  <a:lnSpc>
                    <a:spcPct val="100000"/>
                  </a:lnSpc>
                  <a:spcBef>
                    <a:spcPts val="0"/>
                  </a:spcBef>
                  <a:spcAft>
                    <a:spcPts val="0"/>
                  </a:spcAft>
                  <a:buClr>
                    <a:srgbClr val="000000"/>
                  </a:buClr>
                  <a:buSzPts val="659"/>
                  <a:buFont typeface="Arial"/>
                  <a:buNone/>
                  <a:defRPr/>
                </a:pPr>
                <a:r>
                  <a:rPr sz="650" b="1" i="0" u="none" strike="noStrike" cap="none" dirty="0">
                    <a:solidFill>
                      <a:srgbClr val="FFFFFF"/>
                    </a:solidFill>
                    <a:latin typeface="Trebuchet MS"/>
                    <a:ea typeface="Trebuchet MS"/>
                    <a:cs typeface="Trebuchet MS"/>
                  </a:rPr>
                  <a:t>VULNERABILITY</a:t>
                </a:r>
                <a:endParaRPr sz="1550" b="1" i="0" u="none" strike="noStrike" cap="none" dirty="0">
                  <a:solidFill>
                    <a:srgbClr val="000000"/>
                  </a:solidFill>
                  <a:latin typeface="Arial"/>
                  <a:ea typeface="Arial"/>
                  <a:cs typeface="Arial"/>
                </a:endParaRPr>
              </a:p>
            </p:txBody>
          </p:sp>
          <p:sp>
            <p:nvSpPr>
              <p:cNvPr id="212" name="Google Shape;212;p7"/>
              <p:cNvSpPr txBox="1"/>
              <p:nvPr/>
            </p:nvSpPr>
            <p:spPr bwMode="auto">
              <a:xfrm>
                <a:off x="3328463" y="3311033"/>
                <a:ext cx="702867" cy="200306"/>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dirty="0">
                    <a:solidFill>
                      <a:srgbClr val="FFFFFF"/>
                    </a:solidFill>
                    <a:latin typeface="Trebuchet MS"/>
                    <a:ea typeface="Trebuchet MS"/>
                    <a:cs typeface="Trebuchet MS"/>
                  </a:rPr>
                  <a:t>Sensitivity</a:t>
                </a:r>
                <a:endParaRPr sz="1550" b="1" i="0" u="none" strike="noStrike" cap="none" dirty="0">
                  <a:solidFill>
                    <a:srgbClr val="000000"/>
                  </a:solidFill>
                  <a:latin typeface="Arial"/>
                  <a:ea typeface="Arial"/>
                  <a:cs typeface="Arial"/>
                </a:endParaRPr>
              </a:p>
            </p:txBody>
          </p:sp>
          <p:sp>
            <p:nvSpPr>
              <p:cNvPr id="213" name="Google Shape;213;p7"/>
              <p:cNvSpPr txBox="1"/>
              <p:nvPr/>
            </p:nvSpPr>
            <p:spPr bwMode="auto">
              <a:xfrm>
                <a:off x="4426774" y="3241622"/>
                <a:ext cx="784800" cy="299736"/>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dirty="0">
                    <a:solidFill>
                      <a:srgbClr val="FFFFFF"/>
                    </a:solidFill>
                    <a:latin typeface="Trebuchet MS"/>
                    <a:ea typeface="Trebuchet MS"/>
                    <a:cs typeface="Trebuchet MS"/>
                  </a:rPr>
                  <a:t>Level of </a:t>
                </a:r>
                <a:endParaRPr sz="1550" b="1" i="0" u="none" strike="noStrike" cap="none" dirty="0">
                  <a:solidFill>
                    <a:srgbClr val="000000"/>
                  </a:solidFill>
                  <a:latin typeface="Arial"/>
                  <a:ea typeface="Arial"/>
                  <a:cs typeface="Arial"/>
                </a:endParaRPr>
              </a:p>
              <a:p>
                <a:pPr marL="0" marR="0" lvl="0" indent="0" algn="ctr" rtl="0">
                  <a:lnSpc>
                    <a:spcPct val="100000"/>
                  </a:lnSpc>
                  <a:spcBef>
                    <a:spcPts val="0"/>
                  </a:spcBef>
                  <a:spcAft>
                    <a:spcPts val="0"/>
                  </a:spcAft>
                  <a:buClr>
                    <a:srgbClr val="000000"/>
                  </a:buClr>
                  <a:buSzPts val="659"/>
                  <a:buFont typeface="Arial"/>
                  <a:buNone/>
                  <a:defRPr/>
                </a:pPr>
                <a:r>
                  <a:rPr sz="650" b="1" i="0" u="none" strike="noStrike" cap="none" dirty="0">
                    <a:solidFill>
                      <a:srgbClr val="FFFFFF"/>
                    </a:solidFill>
                    <a:latin typeface="Trebuchet MS"/>
                    <a:ea typeface="Trebuchet MS"/>
                    <a:cs typeface="Trebuchet MS"/>
                  </a:rPr>
                  <a:t>Adaptation</a:t>
                </a:r>
                <a:endParaRPr sz="1550" b="1" i="0" u="none" strike="noStrike" cap="none" dirty="0">
                  <a:solidFill>
                    <a:srgbClr val="000000"/>
                  </a:solidFill>
                  <a:latin typeface="Arial"/>
                  <a:ea typeface="Arial"/>
                  <a:cs typeface="Arial"/>
                </a:endParaRPr>
              </a:p>
            </p:txBody>
          </p:sp>
        </p:grpSp>
        <p:sp>
          <p:nvSpPr>
            <p:cNvPr id="2" name="Google Shape;170;p6">
              <a:extLst>
                <a:ext uri="{FF2B5EF4-FFF2-40B4-BE49-F238E27FC236}">
                  <a16:creationId xmlns:a16="http://schemas.microsoft.com/office/drawing/2014/main" id="{B740C0A9-5D51-15EC-F9FF-019AD45AB8B8}"/>
                </a:ext>
              </a:extLst>
            </p:cNvPr>
            <p:cNvSpPr txBox="1"/>
            <p:nvPr/>
          </p:nvSpPr>
          <p:spPr bwMode="auto">
            <a:xfrm>
              <a:off x="3748373" y="1951511"/>
              <a:ext cx="1064052" cy="304912"/>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989"/>
                <a:buFont typeface="Arial"/>
                <a:buNone/>
                <a:defRPr/>
              </a:pPr>
              <a:r>
                <a:rPr lang="en-GB" sz="700" b="1" i="0" u="none" strike="noStrike" cap="none" dirty="0">
                  <a:solidFill>
                    <a:srgbClr val="FFFFFF"/>
                  </a:solidFill>
                  <a:latin typeface="Trebuchet MS"/>
                  <a:ea typeface="Trebuchet MS"/>
                  <a:cs typeface="Trebuchet MS"/>
                </a:rPr>
                <a:t>Damage risk for Buildings Location</a:t>
              </a:r>
              <a:endParaRPr lang="en-GB" sz="1200" b="0" i="0" u="none" strike="noStrike" cap="none" dirty="0">
                <a:solidFill>
                  <a:srgbClr val="000000"/>
                </a:solidFill>
                <a:latin typeface="Arial"/>
                <a:ea typeface="Arial"/>
                <a:cs typeface="Arial"/>
              </a:endParaRPr>
            </a:p>
          </p:txBody>
        </p:sp>
      </p:grpSp>
      <p:sp>
        <p:nvSpPr>
          <p:cNvPr id="4" name="Google Shape;173;p6">
            <a:extLst>
              <a:ext uri="{FF2B5EF4-FFF2-40B4-BE49-F238E27FC236}">
                <a16:creationId xmlns:a16="http://schemas.microsoft.com/office/drawing/2014/main" id="{899C025F-C0F6-4592-96E4-EF30EFEC967C}"/>
              </a:ext>
            </a:extLst>
          </p:cNvPr>
          <p:cNvSpPr txBox="1"/>
          <p:nvPr/>
        </p:nvSpPr>
        <p:spPr bwMode="auto">
          <a:xfrm>
            <a:off x="2023022" y="2960685"/>
            <a:ext cx="1309800" cy="437269"/>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112"/>
              <a:buFont typeface="Arial"/>
              <a:buNone/>
              <a:defRPr/>
            </a:pPr>
            <a:r>
              <a:rPr sz="1050" b="1" i="0" u="none" strike="noStrike" cap="none" dirty="0">
                <a:solidFill>
                  <a:srgbClr val="708792"/>
                </a:solidFill>
                <a:latin typeface="Trebuchet MS"/>
                <a:ea typeface="Trebuchet MS"/>
                <a:cs typeface="Trebuchet MS"/>
              </a:rPr>
              <a:t>EXPOSED ELEMENT</a:t>
            </a:r>
            <a:endParaRPr sz="1600" b="0" i="0" u="none" strike="noStrike" cap="none" dirty="0">
              <a:solidFill>
                <a:srgbClr val="000000"/>
              </a:solidFill>
              <a:latin typeface="Arial"/>
              <a:ea typeface="Arial"/>
              <a:cs typeface="Arial"/>
            </a:endParaRPr>
          </a:p>
        </p:txBody>
      </p:sp>
      <p:sp>
        <p:nvSpPr>
          <p:cNvPr id="8" name="TextBox 7">
            <a:extLst>
              <a:ext uri="{FF2B5EF4-FFF2-40B4-BE49-F238E27FC236}">
                <a16:creationId xmlns:a16="http://schemas.microsoft.com/office/drawing/2014/main" id="{DEB9A3A3-2BBF-A2EF-F428-58E9FD13C5F9}"/>
              </a:ext>
            </a:extLst>
          </p:cNvPr>
          <p:cNvSpPr txBox="1"/>
          <p:nvPr/>
        </p:nvSpPr>
        <p:spPr>
          <a:xfrm>
            <a:off x="2070516" y="2555241"/>
            <a:ext cx="1150247" cy="461665"/>
          </a:xfrm>
          <a:prstGeom prst="rect">
            <a:avLst/>
          </a:prstGeom>
          <a:noFill/>
        </p:spPr>
        <p:txBody>
          <a:bodyPr wrap="square">
            <a:spAutoFit/>
          </a:bodyPr>
          <a:lstStyle/>
          <a:p>
            <a:pPr marL="0" marR="0" lvl="0" indent="0" algn="ctr" rtl="0">
              <a:lnSpc>
                <a:spcPct val="100000"/>
              </a:lnSpc>
              <a:spcBef>
                <a:spcPts val="0"/>
              </a:spcBef>
              <a:spcAft>
                <a:spcPts val="0"/>
              </a:spcAft>
              <a:buClr>
                <a:srgbClr val="000000"/>
              </a:buClr>
              <a:buSzPts val="1359"/>
              <a:buFont typeface="Arial"/>
              <a:buNone/>
              <a:defRPr/>
            </a:pPr>
            <a:r>
              <a:rPr lang="it-IT" sz="1200" b="1" i="0" u="none" strike="noStrike" cap="none" dirty="0" err="1">
                <a:solidFill>
                  <a:srgbClr val="FFFFFF"/>
                </a:solidFill>
                <a:latin typeface="Trebuchet MS"/>
                <a:ea typeface="Trebuchet MS"/>
                <a:cs typeface="Trebuchet MS"/>
              </a:rPr>
              <a:t>Building’s</a:t>
            </a:r>
            <a:r>
              <a:rPr lang="it-IT" sz="1200" b="1" i="0" u="none" strike="noStrike" cap="none" dirty="0">
                <a:solidFill>
                  <a:srgbClr val="FFFFFF"/>
                </a:solidFill>
                <a:latin typeface="Trebuchet MS"/>
                <a:ea typeface="Trebuchet MS"/>
                <a:cs typeface="Trebuchet MS"/>
              </a:rPr>
              <a:t> (</a:t>
            </a:r>
            <a:r>
              <a:rPr lang="it-IT" sz="1200" b="1" i="0" u="none" strike="noStrike" cap="none" dirty="0" err="1">
                <a:solidFill>
                  <a:srgbClr val="FFFFFF"/>
                </a:solidFill>
                <a:latin typeface="Trebuchet MS"/>
                <a:ea typeface="Trebuchet MS"/>
                <a:cs typeface="Trebuchet MS"/>
              </a:rPr>
              <a:t>Proximity</a:t>
            </a:r>
            <a:r>
              <a:rPr lang="it-IT" sz="1200" b="1" i="0" u="none" strike="noStrike" cap="none" dirty="0">
                <a:solidFill>
                  <a:srgbClr val="FFFFFF"/>
                </a:solidFill>
                <a:latin typeface="Trebuchet MS"/>
                <a:ea typeface="Trebuchet MS"/>
                <a:cs typeface="Trebuchet MS"/>
              </a:rPr>
              <a:t>)</a:t>
            </a:r>
            <a:endParaRPr lang="it-IT" sz="1600" b="0" i="0" u="none" strike="noStrike" cap="none" dirty="0">
              <a:solidFill>
                <a:srgbClr val="000000"/>
              </a:solidFill>
              <a:latin typeface="Arial"/>
              <a:ea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D0B2595C-50CA-07FB-D9D6-08EE3E601999}"/>
            </a:ext>
          </a:extLst>
        </p:cNvPr>
        <p:cNvGrpSpPr/>
        <p:nvPr/>
      </p:nvGrpSpPr>
      <p:grpSpPr bwMode="auto">
        <a:xfrm>
          <a:off x="0" y="0"/>
          <a:ext cx="0" cy="0"/>
          <a:chOff x="0" y="0"/>
          <a:chExt cx="0" cy="0"/>
        </a:xfrm>
      </p:grpSpPr>
      <p:sp>
        <p:nvSpPr>
          <p:cNvPr id="639905643" name="Google Shape;205;p7">
            <a:extLst>
              <a:ext uri="{FF2B5EF4-FFF2-40B4-BE49-F238E27FC236}">
                <a16:creationId xmlns:a16="http://schemas.microsoft.com/office/drawing/2014/main" id="{B2CD6BB6-0EDD-9A4C-9D9A-0B52926F9405}"/>
              </a:ext>
            </a:extLst>
          </p:cNvPr>
          <p:cNvSpPr txBox="1">
            <a:spLocks noGrp="1"/>
          </p:cNvSpPr>
          <p:nvPr>
            <p:ph type="title"/>
          </p:nvPr>
        </p:nvSpPr>
        <p:spPr bwMode="auto">
          <a:xfrm>
            <a:off x="691400" y="144650"/>
            <a:ext cx="7811399"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3600"/>
              <a:buFont typeface="Trebuchet MS"/>
              <a:buNone/>
              <a:defRPr/>
            </a:pPr>
            <a:r>
              <a:rPr lang="it-IT" sz="2200" dirty="0">
                <a:solidFill>
                  <a:srgbClr val="9AC43E"/>
                </a:solidFill>
              </a:rPr>
              <a:t>VULNERABILITY CRITERIA AND INDICATORS</a:t>
            </a:r>
            <a:endParaRPr sz="2200" dirty="0">
              <a:solidFill>
                <a:srgbClr val="9AC43E"/>
              </a:solidFill>
            </a:endParaRPr>
          </a:p>
        </p:txBody>
      </p:sp>
      <p:grpSp>
        <p:nvGrpSpPr>
          <p:cNvPr id="3" name="Group 2">
            <a:extLst>
              <a:ext uri="{FF2B5EF4-FFF2-40B4-BE49-F238E27FC236}">
                <a16:creationId xmlns:a16="http://schemas.microsoft.com/office/drawing/2014/main" id="{2B5605EB-1ADF-5EBA-1E7B-BA7E9737EC93}"/>
              </a:ext>
            </a:extLst>
          </p:cNvPr>
          <p:cNvGrpSpPr/>
          <p:nvPr/>
        </p:nvGrpSpPr>
        <p:grpSpPr>
          <a:xfrm>
            <a:off x="3722914" y="1023257"/>
            <a:ext cx="5336118" cy="3634172"/>
            <a:chOff x="2412211" y="1143532"/>
            <a:chExt cx="5238936" cy="3365362"/>
          </a:xfrm>
        </p:grpSpPr>
        <p:grpSp>
          <p:nvGrpSpPr>
            <p:cNvPr id="31365536" name="Google Shape;181;p7">
              <a:extLst>
                <a:ext uri="{FF2B5EF4-FFF2-40B4-BE49-F238E27FC236}">
                  <a16:creationId xmlns:a16="http://schemas.microsoft.com/office/drawing/2014/main" id="{25420FF6-75C6-5AB6-4E7C-CCC9C03F5060}"/>
                </a:ext>
              </a:extLst>
            </p:cNvPr>
            <p:cNvGrpSpPr/>
            <p:nvPr/>
          </p:nvGrpSpPr>
          <p:grpSpPr bwMode="auto">
            <a:xfrm>
              <a:off x="2451518" y="1143532"/>
              <a:ext cx="5199629" cy="3365362"/>
              <a:chOff x="331873" y="1008000"/>
              <a:chExt cx="5761362" cy="3615559"/>
            </a:xfrm>
          </p:grpSpPr>
          <p:sp>
            <p:nvSpPr>
              <p:cNvPr id="182" name="Google Shape;182;p7">
                <a:extLst>
                  <a:ext uri="{FF2B5EF4-FFF2-40B4-BE49-F238E27FC236}">
                    <a16:creationId xmlns:a16="http://schemas.microsoft.com/office/drawing/2014/main" id="{DB3B01A1-6817-EC98-C50F-EE1601093969}"/>
                  </a:ext>
                </a:extLst>
              </p:cNvPr>
              <p:cNvSpPr/>
              <p:nvPr/>
            </p:nvSpPr>
            <p:spPr bwMode="auto">
              <a:xfrm>
                <a:off x="1900800" y="1008000"/>
                <a:ext cx="928800" cy="432000"/>
              </a:xfrm>
              <a:prstGeom prst="rect">
                <a:avLst/>
              </a:prstGeom>
              <a:solidFill>
                <a:srgbClr val="156082"/>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3" name="Google Shape;183;p7">
                <a:extLst>
                  <a:ext uri="{FF2B5EF4-FFF2-40B4-BE49-F238E27FC236}">
                    <a16:creationId xmlns:a16="http://schemas.microsoft.com/office/drawing/2014/main" id="{4FB31D97-3FDC-F6C7-E603-86EDD2C98794}"/>
                  </a:ext>
                </a:extLst>
              </p:cNvPr>
              <p:cNvSpPr/>
              <p:nvPr/>
            </p:nvSpPr>
            <p:spPr bwMode="auto">
              <a:xfrm>
                <a:off x="1900800" y="1822800"/>
                <a:ext cx="928800" cy="432000"/>
              </a:xfrm>
              <a:prstGeom prst="rect">
                <a:avLst/>
              </a:prstGeom>
              <a:solidFill>
                <a:srgbClr val="ED7D31"/>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4" name="Google Shape;184;p7">
                <a:extLst>
                  <a:ext uri="{FF2B5EF4-FFF2-40B4-BE49-F238E27FC236}">
                    <a16:creationId xmlns:a16="http://schemas.microsoft.com/office/drawing/2014/main" id="{3B638019-9D1A-66B7-A2BB-60CFF68EAAE5}"/>
                  </a:ext>
                </a:extLst>
              </p:cNvPr>
              <p:cNvSpPr/>
              <p:nvPr/>
            </p:nvSpPr>
            <p:spPr bwMode="auto">
              <a:xfrm>
                <a:off x="331873" y="2431783"/>
                <a:ext cx="928800" cy="432000"/>
              </a:xfrm>
              <a:prstGeom prst="rect">
                <a:avLst/>
              </a:prstGeom>
              <a:solidFill>
                <a:srgbClr val="FFC000"/>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5" name="Google Shape;185;p7">
                <a:extLst>
                  <a:ext uri="{FF2B5EF4-FFF2-40B4-BE49-F238E27FC236}">
                    <a16:creationId xmlns:a16="http://schemas.microsoft.com/office/drawing/2014/main" id="{7AA45FA6-AA94-FC7C-3870-6C543822591B}"/>
                  </a:ext>
                </a:extLst>
              </p:cNvPr>
              <p:cNvSpPr/>
              <p:nvPr/>
            </p:nvSpPr>
            <p:spPr bwMode="auto">
              <a:xfrm>
                <a:off x="3808800" y="2431783"/>
                <a:ext cx="928800" cy="432000"/>
              </a:xfrm>
              <a:prstGeom prst="rect">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6" name="Google Shape;186;p7">
                <a:extLst>
                  <a:ext uri="{FF2B5EF4-FFF2-40B4-BE49-F238E27FC236}">
                    <a16:creationId xmlns:a16="http://schemas.microsoft.com/office/drawing/2014/main" id="{DCCF99D6-CE9C-E5AF-9993-B566D17EB4F2}"/>
                  </a:ext>
                </a:extLst>
              </p:cNvPr>
              <p:cNvSpPr/>
              <p:nvPr/>
            </p:nvSpPr>
            <p:spPr bwMode="auto">
              <a:xfrm>
                <a:off x="3234602" y="3203383"/>
                <a:ext cx="928800" cy="432000"/>
              </a:xfrm>
              <a:prstGeom prst="rect">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7" name="Google Shape;187;p7">
                <a:extLst>
                  <a:ext uri="{FF2B5EF4-FFF2-40B4-BE49-F238E27FC236}">
                    <a16:creationId xmlns:a16="http://schemas.microsoft.com/office/drawing/2014/main" id="{9EED57B5-9EF7-CD71-9EF4-C379B35C9B3E}"/>
                  </a:ext>
                </a:extLst>
              </p:cNvPr>
              <p:cNvSpPr/>
              <p:nvPr/>
            </p:nvSpPr>
            <p:spPr bwMode="auto">
              <a:xfrm>
                <a:off x="4354801" y="3203383"/>
                <a:ext cx="928800" cy="432000"/>
              </a:xfrm>
              <a:prstGeom prst="rect">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8" name="Google Shape;188;p7">
                <a:extLst>
                  <a:ext uri="{FF2B5EF4-FFF2-40B4-BE49-F238E27FC236}">
                    <a16:creationId xmlns:a16="http://schemas.microsoft.com/office/drawing/2014/main" id="{FB3D5EEB-1371-324C-7B7B-C87FCBC8F2E0}"/>
                  </a:ext>
                </a:extLst>
              </p:cNvPr>
              <p:cNvSpPr/>
              <p:nvPr/>
            </p:nvSpPr>
            <p:spPr bwMode="auto">
              <a:xfrm>
                <a:off x="1900800" y="3271501"/>
                <a:ext cx="928800" cy="432000"/>
              </a:xfrm>
              <a:prstGeom prst="rect">
                <a:avLst/>
              </a:prstGeom>
              <a:solidFill>
                <a:srgbClr val="C00000"/>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9" name="Google Shape;189;p7">
                <a:extLst>
                  <a:ext uri="{FF2B5EF4-FFF2-40B4-BE49-F238E27FC236}">
                    <a16:creationId xmlns:a16="http://schemas.microsoft.com/office/drawing/2014/main" id="{4ADF775E-F815-5293-7A9E-974CDABA3F27}"/>
                  </a:ext>
                </a:extLst>
              </p:cNvPr>
              <p:cNvSpPr/>
              <p:nvPr/>
            </p:nvSpPr>
            <p:spPr bwMode="auto">
              <a:xfrm rot="10800000">
                <a:off x="2947836" y="1101600"/>
                <a:ext cx="345600" cy="244800"/>
              </a:xfrm>
              <a:prstGeom prst="rightArrow">
                <a:avLst>
                  <a:gd name="adj1" fmla="val 50000"/>
                  <a:gd name="adj2" fmla="val 50000"/>
                </a:avLst>
              </a:prstGeom>
              <a:solidFill>
                <a:srgbClr val="156082"/>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0" name="Google Shape;190;p7">
                <a:extLst>
                  <a:ext uri="{FF2B5EF4-FFF2-40B4-BE49-F238E27FC236}">
                    <a16:creationId xmlns:a16="http://schemas.microsoft.com/office/drawing/2014/main" id="{EA78B2DD-8519-B560-A0CC-4E2561F79A0B}"/>
                  </a:ext>
                </a:extLst>
              </p:cNvPr>
              <p:cNvSpPr/>
              <p:nvPr/>
            </p:nvSpPr>
            <p:spPr bwMode="auto">
              <a:xfrm rot="10800000">
                <a:off x="3032437" y="1896917"/>
                <a:ext cx="345600" cy="244800"/>
              </a:xfrm>
              <a:prstGeom prst="rightArrow">
                <a:avLst>
                  <a:gd name="adj1" fmla="val 50000"/>
                  <a:gd name="adj2" fmla="val 50000"/>
                </a:avLst>
              </a:prstGeom>
              <a:solidFill>
                <a:srgbClr val="ED7D31"/>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1" name="Google Shape;191;p7">
                <a:extLst>
                  <a:ext uri="{FF2B5EF4-FFF2-40B4-BE49-F238E27FC236}">
                    <a16:creationId xmlns:a16="http://schemas.microsoft.com/office/drawing/2014/main" id="{E0C3568C-AA14-9BF4-5D31-1EA62A4EEB03}"/>
                  </a:ext>
                </a:extLst>
              </p:cNvPr>
              <p:cNvSpPr/>
              <p:nvPr/>
            </p:nvSpPr>
            <p:spPr bwMode="auto">
              <a:xfrm rot="10800000">
                <a:off x="4924838" y="2525383"/>
                <a:ext cx="345600" cy="244800"/>
              </a:xfrm>
              <a:prstGeom prst="rightArrow">
                <a:avLst>
                  <a:gd name="adj1" fmla="val 50000"/>
                  <a:gd name="adj2" fmla="val 50000"/>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2" name="Google Shape;192;p7">
                <a:extLst>
                  <a:ext uri="{FF2B5EF4-FFF2-40B4-BE49-F238E27FC236}">
                    <a16:creationId xmlns:a16="http://schemas.microsoft.com/office/drawing/2014/main" id="{E2A6AEF9-97BA-A1C0-8DB7-A32D276B558B}"/>
                  </a:ext>
                </a:extLst>
              </p:cNvPr>
              <p:cNvSpPr/>
              <p:nvPr/>
            </p:nvSpPr>
            <p:spPr bwMode="auto">
              <a:xfrm rot="-5400000">
                <a:off x="4701638" y="3846679"/>
                <a:ext cx="345600" cy="244800"/>
              </a:xfrm>
              <a:prstGeom prst="rightArrow">
                <a:avLst>
                  <a:gd name="adj1" fmla="val 50000"/>
                  <a:gd name="adj2" fmla="val 50000"/>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3" name="Google Shape;193;p7">
                <a:extLst>
                  <a:ext uri="{FF2B5EF4-FFF2-40B4-BE49-F238E27FC236}">
                    <a16:creationId xmlns:a16="http://schemas.microsoft.com/office/drawing/2014/main" id="{994C242E-7D90-EB95-743F-169147F26083}"/>
                  </a:ext>
                </a:extLst>
              </p:cNvPr>
              <p:cNvSpPr/>
              <p:nvPr/>
            </p:nvSpPr>
            <p:spPr bwMode="auto">
              <a:xfrm rot="-5400000">
                <a:off x="3579638" y="3846679"/>
                <a:ext cx="345600" cy="244800"/>
              </a:xfrm>
              <a:prstGeom prst="rightArrow">
                <a:avLst>
                  <a:gd name="adj1" fmla="val 50000"/>
                  <a:gd name="adj2" fmla="val 50000"/>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cxnSp>
            <p:nvCxnSpPr>
              <p:cNvPr id="194" name="Google Shape;194;p7">
                <a:extLst>
                  <a:ext uri="{FF2B5EF4-FFF2-40B4-BE49-F238E27FC236}">
                    <a16:creationId xmlns:a16="http://schemas.microsoft.com/office/drawing/2014/main" id="{1427EBED-980E-0983-1CD5-DC1619534332}"/>
                  </a:ext>
                </a:extLst>
              </p:cNvPr>
              <p:cNvCxnSpPr>
                <a:stCxn id="182" idx="2"/>
                <a:endCxn id="183" idx="0"/>
              </p:cNvCxnSpPr>
              <p:nvPr/>
            </p:nvCxnSpPr>
            <p:spPr bwMode="auto">
              <a:xfrm>
                <a:off x="2365200" y="1440000"/>
                <a:ext cx="0" cy="382800"/>
              </a:xfrm>
              <a:prstGeom prst="straightConnector1">
                <a:avLst/>
              </a:prstGeom>
              <a:noFill/>
              <a:ln w="20950" cap="flat" cmpd="sng">
                <a:solidFill>
                  <a:srgbClr val="8BA7AC"/>
                </a:solidFill>
                <a:prstDash val="solid"/>
                <a:round/>
                <a:headEnd type="none" w="sm" len="sm"/>
                <a:tailEnd type="triangle" w="med" len="med"/>
              </a:ln>
            </p:spPr>
          </p:cxnSp>
          <p:cxnSp>
            <p:nvCxnSpPr>
              <p:cNvPr id="195" name="Google Shape;195;p7">
                <a:extLst>
                  <a:ext uri="{FF2B5EF4-FFF2-40B4-BE49-F238E27FC236}">
                    <a16:creationId xmlns:a16="http://schemas.microsoft.com/office/drawing/2014/main" id="{50EB50FD-DCA0-00FB-9D24-7134BE30965C}"/>
                  </a:ext>
                </a:extLst>
              </p:cNvPr>
              <p:cNvCxnSpPr>
                <a:stCxn id="183" idx="2"/>
                <a:endCxn id="188" idx="0"/>
              </p:cNvCxnSpPr>
              <p:nvPr/>
            </p:nvCxnSpPr>
            <p:spPr bwMode="auto">
              <a:xfrm>
                <a:off x="2365200" y="2254800"/>
                <a:ext cx="0" cy="1016700"/>
              </a:xfrm>
              <a:prstGeom prst="straightConnector1">
                <a:avLst/>
              </a:prstGeom>
              <a:noFill/>
              <a:ln w="20950" cap="flat" cmpd="sng">
                <a:solidFill>
                  <a:srgbClr val="8BA7AC"/>
                </a:solidFill>
                <a:prstDash val="solid"/>
                <a:round/>
                <a:headEnd type="none" w="sm" len="sm"/>
                <a:tailEnd type="triangle" w="med" len="med"/>
              </a:ln>
            </p:spPr>
          </p:cxnSp>
          <p:cxnSp>
            <p:nvCxnSpPr>
              <p:cNvPr id="196" name="Google Shape;196;p7">
                <a:extLst>
                  <a:ext uri="{FF2B5EF4-FFF2-40B4-BE49-F238E27FC236}">
                    <a16:creationId xmlns:a16="http://schemas.microsoft.com/office/drawing/2014/main" id="{99CB7276-A2BA-CA59-A786-71051A720816}"/>
                  </a:ext>
                </a:extLst>
              </p:cNvPr>
              <p:cNvCxnSpPr>
                <a:stCxn id="184" idx="3"/>
              </p:cNvCxnSpPr>
              <p:nvPr/>
            </p:nvCxnSpPr>
            <p:spPr bwMode="auto">
              <a:xfrm>
                <a:off x="1260673" y="2647783"/>
                <a:ext cx="1007400" cy="0"/>
              </a:xfrm>
              <a:prstGeom prst="straightConnector1">
                <a:avLst/>
              </a:prstGeom>
              <a:noFill/>
              <a:ln w="20950" cap="flat" cmpd="sng">
                <a:solidFill>
                  <a:srgbClr val="8BA7AC"/>
                </a:solidFill>
                <a:prstDash val="solid"/>
                <a:round/>
                <a:headEnd type="none" w="sm" len="sm"/>
                <a:tailEnd type="triangle" w="med" len="med"/>
              </a:ln>
            </p:spPr>
          </p:cxnSp>
          <p:cxnSp>
            <p:nvCxnSpPr>
              <p:cNvPr id="197" name="Google Shape;197;p7">
                <a:extLst>
                  <a:ext uri="{FF2B5EF4-FFF2-40B4-BE49-F238E27FC236}">
                    <a16:creationId xmlns:a16="http://schemas.microsoft.com/office/drawing/2014/main" id="{E9607CD8-1214-1863-0F02-D4BA102A9AE1}"/>
                  </a:ext>
                </a:extLst>
              </p:cNvPr>
              <p:cNvCxnSpPr>
                <a:stCxn id="185" idx="1"/>
              </p:cNvCxnSpPr>
              <p:nvPr/>
            </p:nvCxnSpPr>
            <p:spPr bwMode="auto">
              <a:xfrm rot="10800000">
                <a:off x="2527200" y="2647783"/>
                <a:ext cx="1281600" cy="0"/>
              </a:xfrm>
              <a:prstGeom prst="straightConnector1">
                <a:avLst/>
              </a:prstGeom>
              <a:noFill/>
              <a:ln w="20950" cap="flat" cmpd="sng">
                <a:solidFill>
                  <a:srgbClr val="8BA7AC"/>
                </a:solidFill>
                <a:prstDash val="solid"/>
                <a:round/>
                <a:headEnd type="none" w="sm" len="sm"/>
                <a:tailEnd type="triangle" w="med" len="med"/>
              </a:ln>
            </p:spPr>
          </p:cxnSp>
          <p:cxnSp>
            <p:nvCxnSpPr>
              <p:cNvPr id="198" name="Google Shape;198;p7">
                <a:extLst>
                  <a:ext uri="{FF2B5EF4-FFF2-40B4-BE49-F238E27FC236}">
                    <a16:creationId xmlns:a16="http://schemas.microsoft.com/office/drawing/2014/main" id="{51B5EFF1-56F7-596E-D4B6-2ABFE43A3F32}"/>
                  </a:ext>
                </a:extLst>
              </p:cNvPr>
              <p:cNvCxnSpPr>
                <a:stCxn id="185" idx="2"/>
                <a:endCxn id="186" idx="0"/>
              </p:cNvCxnSpPr>
              <p:nvPr/>
            </p:nvCxnSpPr>
            <p:spPr bwMode="auto">
              <a:xfrm flipH="1">
                <a:off x="3699000" y="2863783"/>
                <a:ext cx="574200" cy="339600"/>
              </a:xfrm>
              <a:prstGeom prst="straightConnector1">
                <a:avLst/>
              </a:prstGeom>
              <a:noFill/>
              <a:ln w="20950" cap="flat" cmpd="sng">
                <a:solidFill>
                  <a:srgbClr val="8BA7AC"/>
                </a:solidFill>
                <a:prstDash val="solid"/>
                <a:round/>
                <a:headEnd type="none" w="sm" len="sm"/>
                <a:tailEnd type="triangle" w="med" len="med"/>
              </a:ln>
            </p:spPr>
          </p:cxnSp>
          <p:cxnSp>
            <p:nvCxnSpPr>
              <p:cNvPr id="199" name="Google Shape;199;p7">
                <a:extLst>
                  <a:ext uri="{FF2B5EF4-FFF2-40B4-BE49-F238E27FC236}">
                    <a16:creationId xmlns:a16="http://schemas.microsoft.com/office/drawing/2014/main" id="{6E6B7B05-B97F-3711-D681-1A19213679D4}"/>
                  </a:ext>
                </a:extLst>
              </p:cNvPr>
              <p:cNvCxnSpPr>
                <a:stCxn id="185" idx="2"/>
                <a:endCxn id="187" idx="0"/>
              </p:cNvCxnSpPr>
              <p:nvPr/>
            </p:nvCxnSpPr>
            <p:spPr bwMode="auto">
              <a:xfrm>
                <a:off x="4273200" y="2863783"/>
                <a:ext cx="546000" cy="339600"/>
              </a:xfrm>
              <a:prstGeom prst="straightConnector1">
                <a:avLst/>
              </a:prstGeom>
              <a:noFill/>
              <a:ln w="20950" cap="flat" cmpd="sng">
                <a:solidFill>
                  <a:srgbClr val="8BA7AC"/>
                </a:solidFill>
                <a:prstDash val="solid"/>
                <a:round/>
                <a:headEnd type="none" w="sm" len="sm"/>
                <a:tailEnd type="triangle" w="med" len="med"/>
              </a:ln>
            </p:spPr>
          </p:cxnSp>
          <p:sp>
            <p:nvSpPr>
              <p:cNvPr id="200" name="Google Shape;200;p7">
                <a:extLst>
                  <a:ext uri="{FF2B5EF4-FFF2-40B4-BE49-F238E27FC236}">
                    <a16:creationId xmlns:a16="http://schemas.microsoft.com/office/drawing/2014/main" id="{DF302818-AC45-DA7C-70A1-5A5AE5C26177}"/>
                  </a:ext>
                </a:extLst>
              </p:cNvPr>
              <p:cNvSpPr txBox="1"/>
              <p:nvPr/>
            </p:nvSpPr>
            <p:spPr bwMode="auto">
              <a:xfrm>
                <a:off x="3378548" y="4187359"/>
                <a:ext cx="784800" cy="2181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INDICATOR</a:t>
                </a:r>
                <a:endParaRPr sz="1550" b="0" i="0" u="none" strike="noStrike" cap="none">
                  <a:solidFill>
                    <a:srgbClr val="000000"/>
                  </a:solidFill>
                  <a:latin typeface="Arial"/>
                  <a:ea typeface="Arial"/>
                  <a:cs typeface="Arial"/>
                </a:endParaRPr>
              </a:p>
            </p:txBody>
          </p:sp>
          <p:sp>
            <p:nvSpPr>
              <p:cNvPr id="201" name="Google Shape;201;p7">
                <a:extLst>
                  <a:ext uri="{FF2B5EF4-FFF2-40B4-BE49-F238E27FC236}">
                    <a16:creationId xmlns:a16="http://schemas.microsoft.com/office/drawing/2014/main" id="{EFAA559F-7CC0-781F-A3DC-D9B1A56C7486}"/>
                  </a:ext>
                </a:extLst>
              </p:cNvPr>
              <p:cNvSpPr txBox="1"/>
              <p:nvPr/>
            </p:nvSpPr>
            <p:spPr bwMode="auto">
              <a:xfrm>
                <a:off x="4465822" y="4187359"/>
                <a:ext cx="784800" cy="4362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VALUE OF THE INDICATOR</a:t>
                </a:r>
                <a:endParaRPr sz="1550" b="0" i="0" u="none" strike="noStrike" cap="none">
                  <a:solidFill>
                    <a:srgbClr val="000000"/>
                  </a:solidFill>
                  <a:latin typeface="Arial"/>
                  <a:ea typeface="Arial"/>
                  <a:cs typeface="Arial"/>
                </a:endParaRPr>
              </a:p>
            </p:txBody>
          </p:sp>
          <p:sp>
            <p:nvSpPr>
              <p:cNvPr id="202" name="Google Shape;202;p7">
                <a:extLst>
                  <a:ext uri="{FF2B5EF4-FFF2-40B4-BE49-F238E27FC236}">
                    <a16:creationId xmlns:a16="http://schemas.microsoft.com/office/drawing/2014/main" id="{54D90EBB-21A5-7605-BC38-9262681CA3CD}"/>
                  </a:ext>
                </a:extLst>
              </p:cNvPr>
              <p:cNvSpPr txBox="1"/>
              <p:nvPr/>
            </p:nvSpPr>
            <p:spPr bwMode="auto">
              <a:xfrm>
                <a:off x="5308435" y="2539353"/>
                <a:ext cx="784800" cy="2181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dirty="0">
                    <a:solidFill>
                      <a:srgbClr val="708792"/>
                    </a:solidFill>
                    <a:latin typeface="Trebuchet MS"/>
                    <a:ea typeface="Trebuchet MS"/>
                    <a:cs typeface="Trebuchet MS"/>
                  </a:rPr>
                  <a:t>CRITERION</a:t>
                </a:r>
                <a:endParaRPr sz="1550" b="0" i="0" u="none" strike="noStrike" cap="none" dirty="0">
                  <a:solidFill>
                    <a:srgbClr val="000000"/>
                  </a:solidFill>
                  <a:latin typeface="Arial"/>
                  <a:ea typeface="Arial"/>
                  <a:cs typeface="Arial"/>
                </a:endParaRPr>
              </a:p>
            </p:txBody>
          </p:sp>
          <p:sp>
            <p:nvSpPr>
              <p:cNvPr id="203" name="Google Shape;203;p7">
                <a:extLst>
                  <a:ext uri="{FF2B5EF4-FFF2-40B4-BE49-F238E27FC236}">
                    <a16:creationId xmlns:a16="http://schemas.microsoft.com/office/drawing/2014/main" id="{7EA490E6-F068-A48B-EA96-6E37FA02AF5B}"/>
                  </a:ext>
                </a:extLst>
              </p:cNvPr>
              <p:cNvSpPr txBox="1"/>
              <p:nvPr/>
            </p:nvSpPr>
            <p:spPr bwMode="auto">
              <a:xfrm>
                <a:off x="3246529" y="1127690"/>
                <a:ext cx="784800" cy="2181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ISSUE</a:t>
                </a:r>
                <a:endParaRPr sz="1550" b="0" i="0" u="none" strike="noStrike" cap="none">
                  <a:solidFill>
                    <a:srgbClr val="000000"/>
                  </a:solidFill>
                  <a:latin typeface="Arial"/>
                  <a:ea typeface="Arial"/>
                  <a:cs typeface="Arial"/>
                </a:endParaRPr>
              </a:p>
            </p:txBody>
          </p:sp>
          <p:sp>
            <p:nvSpPr>
              <p:cNvPr id="204" name="Google Shape;204;p7">
                <a:extLst>
                  <a:ext uri="{FF2B5EF4-FFF2-40B4-BE49-F238E27FC236}">
                    <a16:creationId xmlns:a16="http://schemas.microsoft.com/office/drawing/2014/main" id="{09E386EF-B989-1032-9DEB-BBCAE7867261}"/>
                  </a:ext>
                </a:extLst>
              </p:cNvPr>
              <p:cNvSpPr txBox="1"/>
              <p:nvPr/>
            </p:nvSpPr>
            <p:spPr bwMode="auto">
              <a:xfrm>
                <a:off x="3338927" y="1907794"/>
                <a:ext cx="784800" cy="3273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RISK CATEGORY</a:t>
                </a:r>
                <a:endParaRPr sz="1550" b="0" i="0" u="none" strike="noStrike" cap="none">
                  <a:solidFill>
                    <a:srgbClr val="000000"/>
                  </a:solidFill>
                  <a:latin typeface="Arial"/>
                  <a:ea typeface="Arial"/>
                  <a:cs typeface="Arial"/>
                </a:endParaRPr>
              </a:p>
            </p:txBody>
          </p:sp>
        </p:grpSp>
        <p:sp>
          <p:nvSpPr>
            <p:cNvPr id="768675394" name="Google Shape;206;p7">
              <a:extLst>
                <a:ext uri="{FF2B5EF4-FFF2-40B4-BE49-F238E27FC236}">
                  <a16:creationId xmlns:a16="http://schemas.microsoft.com/office/drawing/2014/main" id="{EA0650B2-42BB-50B1-8F42-6CD564B381C2}"/>
                </a:ext>
              </a:extLst>
            </p:cNvPr>
            <p:cNvSpPr txBox="1"/>
            <p:nvPr/>
          </p:nvSpPr>
          <p:spPr bwMode="auto">
            <a:xfrm>
              <a:off x="3938442" y="1216955"/>
              <a:ext cx="683912" cy="250732"/>
            </a:xfrm>
            <a:prstGeom prst="rect">
              <a:avLst/>
            </a:prstGeom>
            <a:noFill/>
            <a:ln>
              <a:noFill/>
            </a:ln>
          </p:spPr>
          <p:txBody>
            <a:bodyPr spcFirstLastPara="1" wrap="square" lIns="100500" tIns="50250" rIns="100500" bIns="50250" anchor="t" anchorCtr="0">
              <a:spAutoFit/>
            </a:bodyPr>
            <a:lstStyle/>
            <a:p>
              <a:pPr marL="0" marR="0" lvl="0" indent="0" algn="l" rtl="0">
                <a:lnSpc>
                  <a:spcPct val="100000"/>
                </a:lnSpc>
                <a:spcBef>
                  <a:spcPts val="0"/>
                </a:spcBef>
                <a:spcAft>
                  <a:spcPts val="0"/>
                </a:spcAft>
                <a:buClr>
                  <a:srgbClr val="000000"/>
                </a:buClr>
                <a:buSzPts val="1099"/>
                <a:buFont typeface="Arial"/>
                <a:buNone/>
                <a:defRPr/>
              </a:pPr>
              <a:r>
                <a:rPr sz="1100" b="0" i="0" u="none" strike="noStrike" cap="none" dirty="0">
                  <a:solidFill>
                    <a:srgbClr val="FFFFFF"/>
                  </a:solidFill>
                  <a:latin typeface="Trebuchet MS"/>
                  <a:ea typeface="Trebuchet MS"/>
                  <a:cs typeface="Trebuchet MS"/>
                </a:rPr>
                <a:t>FLOODS</a:t>
              </a:r>
              <a:endParaRPr sz="1550" b="0" i="0" u="none" strike="noStrike" cap="none" dirty="0">
                <a:solidFill>
                  <a:srgbClr val="000000"/>
                </a:solidFill>
                <a:latin typeface="Arial"/>
                <a:ea typeface="Arial"/>
                <a:cs typeface="Arial"/>
              </a:endParaRPr>
            </a:p>
          </p:txBody>
        </p:sp>
        <p:sp>
          <p:nvSpPr>
            <p:cNvPr id="256037141" name="Google Shape;208;p7">
              <a:extLst>
                <a:ext uri="{FF2B5EF4-FFF2-40B4-BE49-F238E27FC236}">
                  <a16:creationId xmlns:a16="http://schemas.microsoft.com/office/drawing/2014/main" id="{B0BE1CF9-984E-9CAB-5640-43DBBD1928B5}"/>
                </a:ext>
              </a:extLst>
            </p:cNvPr>
            <p:cNvSpPr txBox="1"/>
            <p:nvPr/>
          </p:nvSpPr>
          <p:spPr bwMode="auto">
            <a:xfrm>
              <a:off x="2412211" y="2459714"/>
              <a:ext cx="917311" cy="407488"/>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1099"/>
                <a:buFont typeface="Arial"/>
                <a:buNone/>
                <a:defRPr/>
              </a:pPr>
              <a:r>
                <a:rPr lang="it-IT" sz="1100" b="0" i="0" u="none" strike="noStrike" cap="none" dirty="0" err="1">
                  <a:solidFill>
                    <a:schemeClr val="lt1"/>
                  </a:solidFill>
                  <a:latin typeface="Trebuchet MS"/>
                  <a:ea typeface="Arial"/>
                  <a:cs typeface="Arial"/>
                </a:rPr>
                <a:t>Building’s</a:t>
              </a:r>
              <a:r>
                <a:rPr lang="it-IT" sz="1100" b="0" i="0" u="none" strike="noStrike" cap="none" dirty="0">
                  <a:solidFill>
                    <a:schemeClr val="lt1"/>
                  </a:solidFill>
                  <a:latin typeface="Trebuchet MS"/>
                  <a:ea typeface="Arial"/>
                  <a:cs typeface="Arial"/>
                </a:rPr>
                <a:t> </a:t>
              </a:r>
              <a:r>
                <a:rPr lang="it-IT" sz="1100" b="0" i="0" u="none" strike="noStrike" cap="none" dirty="0" err="1">
                  <a:solidFill>
                    <a:schemeClr val="lt1"/>
                  </a:solidFill>
                  <a:latin typeface="Trebuchet MS"/>
                  <a:ea typeface="Arial"/>
                  <a:cs typeface="Arial"/>
                </a:rPr>
                <a:t>Proximity</a:t>
              </a:r>
              <a:endParaRPr sz="1550" b="0" i="0" u="none" strike="noStrike" cap="none" dirty="0">
                <a:solidFill>
                  <a:schemeClr val="lt1"/>
                </a:solidFill>
                <a:latin typeface="Arial"/>
                <a:ea typeface="Arial"/>
                <a:cs typeface="Arial"/>
              </a:endParaRPr>
            </a:p>
          </p:txBody>
        </p:sp>
        <p:sp>
          <p:nvSpPr>
            <p:cNvPr id="631382328" name="Google Shape;209;p7">
              <a:extLst>
                <a:ext uri="{FF2B5EF4-FFF2-40B4-BE49-F238E27FC236}">
                  <a16:creationId xmlns:a16="http://schemas.microsoft.com/office/drawing/2014/main" id="{A6CB66AB-77C1-DA67-C915-CE9A1E3389F4}"/>
                </a:ext>
              </a:extLst>
            </p:cNvPr>
            <p:cNvSpPr txBox="1"/>
            <p:nvPr/>
          </p:nvSpPr>
          <p:spPr bwMode="auto">
            <a:xfrm>
              <a:off x="3837559" y="3330836"/>
              <a:ext cx="1208700" cy="270600"/>
            </a:xfrm>
            <a:prstGeom prst="rect">
              <a:avLst/>
            </a:prstGeom>
            <a:noFill/>
            <a:ln>
              <a:noFill/>
            </a:ln>
          </p:spPr>
          <p:txBody>
            <a:bodyPr spcFirstLastPara="1" wrap="square" lIns="100500" tIns="50250" rIns="100500" bIns="50250" anchor="t" anchorCtr="0">
              <a:spAutoFit/>
            </a:bodyPr>
            <a:lstStyle/>
            <a:p>
              <a:pPr marL="0" marR="0" lvl="0" indent="0" algn="l" rtl="0">
                <a:lnSpc>
                  <a:spcPct val="100000"/>
                </a:lnSpc>
                <a:spcBef>
                  <a:spcPts val="0"/>
                </a:spcBef>
                <a:spcAft>
                  <a:spcPts val="0"/>
                </a:spcAft>
                <a:buClr>
                  <a:srgbClr val="000000"/>
                </a:buClr>
                <a:buSzPts val="1099"/>
                <a:buFont typeface="Arial"/>
                <a:buNone/>
                <a:defRPr/>
              </a:pPr>
              <a:r>
                <a:rPr sz="1100" b="0" i="0" u="none" strike="noStrike" cap="none">
                  <a:solidFill>
                    <a:srgbClr val="FFFFFF"/>
                  </a:solidFill>
                  <a:latin typeface="Trebuchet MS"/>
                  <a:ea typeface="Trebuchet MS"/>
                  <a:cs typeface="Trebuchet MS"/>
                </a:rPr>
                <a:t>RISK LEVEL</a:t>
              </a:r>
              <a:endParaRPr sz="1550" b="0" i="0" u="none" strike="noStrike" cap="none">
                <a:solidFill>
                  <a:srgbClr val="000000"/>
                </a:solidFill>
                <a:latin typeface="Arial"/>
                <a:ea typeface="Arial"/>
                <a:cs typeface="Arial"/>
              </a:endParaRPr>
            </a:p>
          </p:txBody>
        </p:sp>
        <p:grpSp>
          <p:nvGrpSpPr>
            <p:cNvPr id="1088274492" name="Google Shape;210;p7">
              <a:extLst>
                <a:ext uri="{FF2B5EF4-FFF2-40B4-BE49-F238E27FC236}">
                  <a16:creationId xmlns:a16="http://schemas.microsoft.com/office/drawing/2014/main" id="{4DDBB2A6-A8D0-5F02-3348-B188F2D10A06}"/>
                </a:ext>
              </a:extLst>
            </p:cNvPr>
            <p:cNvGrpSpPr/>
            <p:nvPr/>
          </p:nvGrpSpPr>
          <p:grpSpPr bwMode="auto">
            <a:xfrm>
              <a:off x="5155940" y="2570063"/>
              <a:ext cx="1699508" cy="931521"/>
              <a:chOff x="3328463" y="2540584"/>
              <a:chExt cx="1883111" cy="1000774"/>
            </a:xfrm>
          </p:grpSpPr>
          <p:sp>
            <p:nvSpPr>
              <p:cNvPr id="211" name="Google Shape;211;p7">
                <a:extLst>
                  <a:ext uri="{FF2B5EF4-FFF2-40B4-BE49-F238E27FC236}">
                    <a16:creationId xmlns:a16="http://schemas.microsoft.com/office/drawing/2014/main" id="{8A18757B-3673-E459-522E-59EA785AD9F5}"/>
                  </a:ext>
                </a:extLst>
              </p:cNvPr>
              <p:cNvSpPr txBox="1"/>
              <p:nvPr/>
            </p:nvSpPr>
            <p:spPr bwMode="auto">
              <a:xfrm>
                <a:off x="3846797" y="2540584"/>
                <a:ext cx="943238" cy="200306"/>
              </a:xfrm>
              <a:prstGeom prst="rect">
                <a:avLst/>
              </a:prstGeom>
              <a:noFill/>
              <a:ln>
                <a:noFill/>
              </a:ln>
            </p:spPr>
            <p:txBody>
              <a:bodyPr spcFirstLastPara="1" wrap="square" lIns="100500" tIns="50250" rIns="100500" bIns="50250" anchor="t" anchorCtr="0">
                <a:spAutoFit/>
              </a:bodyPr>
              <a:lstStyle/>
              <a:p>
                <a:pPr marL="0" marR="0" lvl="0" indent="0" algn="l" rtl="0">
                  <a:lnSpc>
                    <a:spcPct val="100000"/>
                  </a:lnSpc>
                  <a:spcBef>
                    <a:spcPts val="0"/>
                  </a:spcBef>
                  <a:spcAft>
                    <a:spcPts val="0"/>
                  </a:spcAft>
                  <a:buClr>
                    <a:srgbClr val="000000"/>
                  </a:buClr>
                  <a:buSzPts val="659"/>
                  <a:buFont typeface="Arial"/>
                  <a:buNone/>
                  <a:defRPr/>
                </a:pPr>
                <a:r>
                  <a:rPr sz="650" b="1" i="0" u="none" strike="noStrike" cap="none" dirty="0">
                    <a:solidFill>
                      <a:srgbClr val="FFFFFF"/>
                    </a:solidFill>
                    <a:latin typeface="Trebuchet MS"/>
                    <a:ea typeface="Trebuchet MS"/>
                    <a:cs typeface="Trebuchet MS"/>
                  </a:rPr>
                  <a:t>VULNERABILITY</a:t>
                </a:r>
                <a:endParaRPr sz="1550" b="1" i="0" u="none" strike="noStrike" cap="none" dirty="0">
                  <a:solidFill>
                    <a:srgbClr val="000000"/>
                  </a:solidFill>
                  <a:latin typeface="Arial"/>
                  <a:ea typeface="Arial"/>
                  <a:cs typeface="Arial"/>
                </a:endParaRPr>
              </a:p>
            </p:txBody>
          </p:sp>
          <p:sp>
            <p:nvSpPr>
              <p:cNvPr id="212" name="Google Shape;212;p7">
                <a:extLst>
                  <a:ext uri="{FF2B5EF4-FFF2-40B4-BE49-F238E27FC236}">
                    <a16:creationId xmlns:a16="http://schemas.microsoft.com/office/drawing/2014/main" id="{654C24CC-C72F-AD2A-5816-F49318F5F8F2}"/>
                  </a:ext>
                </a:extLst>
              </p:cNvPr>
              <p:cNvSpPr txBox="1"/>
              <p:nvPr/>
            </p:nvSpPr>
            <p:spPr bwMode="auto">
              <a:xfrm>
                <a:off x="3328463" y="3311033"/>
                <a:ext cx="702867" cy="200306"/>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dirty="0">
                    <a:solidFill>
                      <a:srgbClr val="FFFFFF"/>
                    </a:solidFill>
                    <a:latin typeface="Trebuchet MS"/>
                    <a:ea typeface="Trebuchet MS"/>
                    <a:cs typeface="Trebuchet MS"/>
                  </a:rPr>
                  <a:t>Sensitivity</a:t>
                </a:r>
                <a:endParaRPr sz="1550" b="1" i="0" u="none" strike="noStrike" cap="none" dirty="0">
                  <a:solidFill>
                    <a:srgbClr val="000000"/>
                  </a:solidFill>
                  <a:latin typeface="Arial"/>
                  <a:ea typeface="Arial"/>
                  <a:cs typeface="Arial"/>
                </a:endParaRPr>
              </a:p>
            </p:txBody>
          </p:sp>
          <p:sp>
            <p:nvSpPr>
              <p:cNvPr id="213" name="Google Shape;213;p7">
                <a:extLst>
                  <a:ext uri="{FF2B5EF4-FFF2-40B4-BE49-F238E27FC236}">
                    <a16:creationId xmlns:a16="http://schemas.microsoft.com/office/drawing/2014/main" id="{00574389-AE6C-06E6-D477-8FDB96F19B4F}"/>
                  </a:ext>
                </a:extLst>
              </p:cNvPr>
              <p:cNvSpPr txBox="1"/>
              <p:nvPr/>
            </p:nvSpPr>
            <p:spPr bwMode="auto">
              <a:xfrm>
                <a:off x="4426774" y="3241622"/>
                <a:ext cx="784800" cy="299736"/>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dirty="0">
                    <a:solidFill>
                      <a:srgbClr val="FFFFFF"/>
                    </a:solidFill>
                    <a:latin typeface="Trebuchet MS"/>
                    <a:ea typeface="Trebuchet MS"/>
                    <a:cs typeface="Trebuchet MS"/>
                  </a:rPr>
                  <a:t>Level of </a:t>
                </a:r>
                <a:endParaRPr sz="1550" b="1" i="0" u="none" strike="noStrike" cap="none" dirty="0">
                  <a:solidFill>
                    <a:srgbClr val="000000"/>
                  </a:solidFill>
                  <a:latin typeface="Arial"/>
                  <a:ea typeface="Arial"/>
                  <a:cs typeface="Arial"/>
                </a:endParaRPr>
              </a:p>
              <a:p>
                <a:pPr marL="0" marR="0" lvl="0" indent="0" algn="ctr" rtl="0">
                  <a:lnSpc>
                    <a:spcPct val="100000"/>
                  </a:lnSpc>
                  <a:spcBef>
                    <a:spcPts val="0"/>
                  </a:spcBef>
                  <a:spcAft>
                    <a:spcPts val="0"/>
                  </a:spcAft>
                  <a:buClr>
                    <a:srgbClr val="000000"/>
                  </a:buClr>
                  <a:buSzPts val="659"/>
                  <a:buFont typeface="Arial"/>
                  <a:buNone/>
                  <a:defRPr/>
                </a:pPr>
                <a:r>
                  <a:rPr sz="650" b="1" i="0" u="none" strike="noStrike" cap="none" dirty="0">
                    <a:solidFill>
                      <a:srgbClr val="FFFFFF"/>
                    </a:solidFill>
                    <a:latin typeface="Trebuchet MS"/>
                    <a:ea typeface="Trebuchet MS"/>
                    <a:cs typeface="Trebuchet MS"/>
                  </a:rPr>
                  <a:t>Adaptation</a:t>
                </a:r>
                <a:endParaRPr sz="1550" b="1" i="0" u="none" strike="noStrike" cap="none" dirty="0">
                  <a:solidFill>
                    <a:srgbClr val="000000"/>
                  </a:solidFill>
                  <a:latin typeface="Arial"/>
                  <a:ea typeface="Arial"/>
                  <a:cs typeface="Arial"/>
                </a:endParaRPr>
              </a:p>
            </p:txBody>
          </p:sp>
        </p:grpSp>
        <p:sp>
          <p:nvSpPr>
            <p:cNvPr id="2" name="Google Shape;170;p6">
              <a:extLst>
                <a:ext uri="{FF2B5EF4-FFF2-40B4-BE49-F238E27FC236}">
                  <a16:creationId xmlns:a16="http://schemas.microsoft.com/office/drawing/2014/main" id="{5C516D26-432D-6181-C611-4C296A9E997C}"/>
                </a:ext>
              </a:extLst>
            </p:cNvPr>
            <p:cNvSpPr txBox="1"/>
            <p:nvPr/>
          </p:nvSpPr>
          <p:spPr bwMode="auto">
            <a:xfrm>
              <a:off x="3748373" y="1951511"/>
              <a:ext cx="1064052" cy="305171"/>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989"/>
                <a:buFont typeface="Arial"/>
                <a:buNone/>
                <a:defRPr/>
              </a:pPr>
              <a:r>
                <a:rPr lang="en-GB" sz="700" b="1" i="0" u="none" strike="noStrike" cap="none" dirty="0">
                  <a:solidFill>
                    <a:srgbClr val="FFFFFF"/>
                  </a:solidFill>
                  <a:latin typeface="Trebuchet MS"/>
                  <a:ea typeface="Trebuchet MS"/>
                  <a:cs typeface="Trebuchet MS"/>
                </a:rPr>
                <a:t>Damage risk for Building’s Location</a:t>
              </a:r>
              <a:endParaRPr lang="en-GB" sz="1200" b="0" i="0" u="none" strike="noStrike" cap="none" dirty="0">
                <a:solidFill>
                  <a:srgbClr val="000000"/>
                </a:solidFill>
                <a:latin typeface="Arial"/>
                <a:ea typeface="Arial"/>
                <a:cs typeface="Arial"/>
              </a:endParaRPr>
            </a:p>
          </p:txBody>
        </p:sp>
      </p:grpSp>
      <p:sp>
        <p:nvSpPr>
          <p:cNvPr id="4" name="Google Shape;173;p6">
            <a:extLst>
              <a:ext uri="{FF2B5EF4-FFF2-40B4-BE49-F238E27FC236}">
                <a16:creationId xmlns:a16="http://schemas.microsoft.com/office/drawing/2014/main" id="{F6F261F2-28EE-5D67-0964-5542DB376E5F}"/>
              </a:ext>
            </a:extLst>
          </p:cNvPr>
          <p:cNvSpPr txBox="1"/>
          <p:nvPr/>
        </p:nvSpPr>
        <p:spPr bwMode="auto">
          <a:xfrm>
            <a:off x="3534945" y="2861141"/>
            <a:ext cx="1309800" cy="437269"/>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112"/>
              <a:buFont typeface="Arial"/>
              <a:buNone/>
              <a:defRPr/>
            </a:pPr>
            <a:r>
              <a:rPr sz="1050" b="1" i="0" u="none" strike="noStrike" cap="none" dirty="0">
                <a:solidFill>
                  <a:srgbClr val="708792"/>
                </a:solidFill>
                <a:latin typeface="Trebuchet MS"/>
                <a:ea typeface="Trebuchet MS"/>
                <a:cs typeface="Trebuchet MS"/>
              </a:rPr>
              <a:t>EXPOSED ELEMENT</a:t>
            </a:r>
            <a:endParaRPr sz="1600" b="0" i="0" u="none" strike="noStrike" cap="none" dirty="0">
              <a:solidFill>
                <a:srgbClr val="000000"/>
              </a:solidFill>
              <a:latin typeface="Arial"/>
              <a:ea typeface="Arial"/>
              <a:cs typeface="Arial"/>
            </a:endParaRPr>
          </a:p>
        </p:txBody>
      </p:sp>
      <p:sp>
        <p:nvSpPr>
          <p:cNvPr id="5" name="Rectangle 4">
            <a:extLst>
              <a:ext uri="{FF2B5EF4-FFF2-40B4-BE49-F238E27FC236}">
                <a16:creationId xmlns:a16="http://schemas.microsoft.com/office/drawing/2014/main" id="{3847A004-268E-EE70-19B9-FADBBF9A085B}"/>
              </a:ext>
            </a:extLst>
          </p:cNvPr>
          <p:cNvSpPr/>
          <p:nvPr/>
        </p:nvSpPr>
        <p:spPr>
          <a:xfrm>
            <a:off x="6907274" y="2380343"/>
            <a:ext cx="980612" cy="55394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8" name="Table 7">
            <a:extLst>
              <a:ext uri="{FF2B5EF4-FFF2-40B4-BE49-F238E27FC236}">
                <a16:creationId xmlns:a16="http://schemas.microsoft.com/office/drawing/2014/main" id="{852CAAAB-1BF4-72D0-7747-E460871CC1C3}"/>
              </a:ext>
            </a:extLst>
          </p:cNvPr>
          <p:cNvGraphicFramePr>
            <a:graphicFrameLocks noGrp="1"/>
          </p:cNvGraphicFramePr>
          <p:nvPr>
            <p:extLst>
              <p:ext uri="{D42A27DB-BD31-4B8C-83A1-F6EECF244321}">
                <p14:modId xmlns:p14="http://schemas.microsoft.com/office/powerpoint/2010/main" val="2791255952"/>
              </p:ext>
            </p:extLst>
          </p:nvPr>
        </p:nvGraphicFramePr>
        <p:xfrm>
          <a:off x="314908" y="1541552"/>
          <a:ext cx="3159382" cy="2505920"/>
        </p:xfrm>
        <a:graphic>
          <a:graphicData uri="http://schemas.openxmlformats.org/drawingml/2006/table">
            <a:tbl>
              <a:tblPr>
                <a:tableStyleId>{D7AC3CCA-C797-4891-BE02-D94E43425B78}</a:tableStyleId>
              </a:tblPr>
              <a:tblGrid>
                <a:gridCol w="537040">
                  <a:extLst>
                    <a:ext uri="{9D8B030D-6E8A-4147-A177-3AD203B41FA5}">
                      <a16:colId xmlns:a16="http://schemas.microsoft.com/office/drawing/2014/main" val="2994760733"/>
                    </a:ext>
                  </a:extLst>
                </a:gridCol>
                <a:gridCol w="1139905">
                  <a:extLst>
                    <a:ext uri="{9D8B030D-6E8A-4147-A177-3AD203B41FA5}">
                      <a16:colId xmlns:a16="http://schemas.microsoft.com/office/drawing/2014/main" val="4196992678"/>
                    </a:ext>
                  </a:extLst>
                </a:gridCol>
                <a:gridCol w="1482437">
                  <a:extLst>
                    <a:ext uri="{9D8B030D-6E8A-4147-A177-3AD203B41FA5}">
                      <a16:colId xmlns:a16="http://schemas.microsoft.com/office/drawing/2014/main" val="3279476053"/>
                    </a:ext>
                  </a:extLst>
                </a:gridCol>
              </a:tblGrid>
              <a:tr h="330824">
                <a:tc>
                  <a:txBody>
                    <a:bodyPr/>
                    <a:lstStyle/>
                    <a:p>
                      <a:pPr algn="ctr" fontAlgn="ctr">
                        <a:buNone/>
                      </a:pPr>
                      <a:r>
                        <a:rPr lang="en-GB" sz="1000" b="1" u="none" strike="noStrike" dirty="0">
                          <a:effectLst/>
                          <a:latin typeface="Trebuchet MS" panose="020B0603020202020204" pitchFamily="34" charset="0"/>
                        </a:rPr>
                        <a:t>Code</a:t>
                      </a:r>
                      <a:endParaRPr lang="en-GB" sz="1000" b="1" i="0" u="none" strike="noStrike" dirty="0">
                        <a:solidFill>
                          <a:srgbClr val="000000"/>
                        </a:solidFill>
                        <a:effectLst/>
                        <a:latin typeface="Trebuchet MS" panose="020B0603020202020204" pitchFamily="34" charset="0"/>
                      </a:endParaRPr>
                    </a:p>
                  </a:txBody>
                  <a:tcPr marL="644" marR="644" marT="644" marB="0" anchor="ctr">
                    <a:noFill/>
                  </a:tcPr>
                </a:tc>
                <a:tc>
                  <a:txBody>
                    <a:bodyPr/>
                    <a:lstStyle/>
                    <a:p>
                      <a:pPr algn="ctr" fontAlgn="ctr">
                        <a:buNone/>
                      </a:pPr>
                      <a:r>
                        <a:rPr lang="en-GB" sz="1000" b="1" u="none" strike="noStrike" dirty="0">
                          <a:effectLst/>
                          <a:latin typeface="Trebuchet MS" panose="020B0603020202020204" pitchFamily="34" charset="0"/>
                        </a:rPr>
                        <a:t>Criterion</a:t>
                      </a:r>
                      <a:endParaRPr lang="en-GB" sz="1000" b="1" i="0" u="none" strike="noStrike" dirty="0">
                        <a:solidFill>
                          <a:srgbClr val="000000"/>
                        </a:solidFill>
                        <a:effectLst/>
                        <a:latin typeface="Trebuchet MS" panose="020B0603020202020204" pitchFamily="34" charset="0"/>
                      </a:endParaRPr>
                    </a:p>
                  </a:txBody>
                  <a:tcPr marL="644" marR="644" marT="644" marB="0" anchor="ctr">
                    <a:noFill/>
                  </a:tcPr>
                </a:tc>
                <a:tc>
                  <a:txBody>
                    <a:bodyPr/>
                    <a:lstStyle/>
                    <a:p>
                      <a:pPr algn="ctr" fontAlgn="ctr">
                        <a:buNone/>
                      </a:pPr>
                      <a:r>
                        <a:rPr lang="en-GB" sz="1000" b="1" u="none" strike="noStrike" dirty="0">
                          <a:effectLst/>
                          <a:latin typeface="Trebuchet MS" panose="020B0603020202020204" pitchFamily="34" charset="0"/>
                        </a:rPr>
                        <a:t>Indicator</a:t>
                      </a:r>
                      <a:endParaRPr lang="en-GB" sz="1000" b="1" i="0" u="none" strike="noStrike" dirty="0">
                        <a:solidFill>
                          <a:srgbClr val="000000"/>
                        </a:solidFill>
                        <a:effectLst/>
                        <a:latin typeface="Trebuchet MS" panose="020B0603020202020204" pitchFamily="34" charset="0"/>
                      </a:endParaRPr>
                    </a:p>
                  </a:txBody>
                  <a:tcPr marL="644" marR="644" marT="644" marB="0" anchor="ctr">
                    <a:noFill/>
                  </a:tcPr>
                </a:tc>
                <a:extLst>
                  <a:ext uri="{0D108BD9-81ED-4DB2-BD59-A6C34878D82A}">
                    <a16:rowId xmlns:a16="http://schemas.microsoft.com/office/drawing/2014/main" val="2710145963"/>
                  </a:ext>
                </a:extLst>
              </a:tr>
              <a:tr h="1040157">
                <a:tc>
                  <a:txBody>
                    <a:bodyPr/>
                    <a:lstStyle/>
                    <a:p>
                      <a:pPr algn="ctr" fontAlgn="ctr">
                        <a:buNone/>
                      </a:pPr>
                      <a:r>
                        <a:rPr lang="en-GB" sz="1000" b="0" i="0" u="none" strike="noStrike" cap="none">
                          <a:solidFill>
                            <a:schemeClr val="dk1"/>
                          </a:solidFill>
                          <a:effectLst/>
                          <a:latin typeface="Trebuchet MS" panose="020B0603020202020204" pitchFamily="34" charset="0"/>
                          <a:ea typeface="+mn-ea"/>
                          <a:cs typeface="+mn-cs"/>
                        </a:rPr>
                        <a:t>B14.1.1</a:t>
                      </a:r>
                    </a:p>
                  </a:txBody>
                  <a:tcPr marL="7620" marR="7620" marT="7620" marB="0" anchor="ctr">
                    <a:noFill/>
                  </a:tcPr>
                </a:tc>
                <a:tc>
                  <a:txBody>
                    <a:bodyPr/>
                    <a:lstStyle/>
                    <a:p>
                      <a:pPr algn="l" fontAlgn="ctr">
                        <a:buNone/>
                      </a:pPr>
                      <a:r>
                        <a:rPr lang="en-GB" sz="1000" b="0" i="0" u="none" strike="noStrike" cap="none" dirty="0">
                          <a:solidFill>
                            <a:schemeClr val="dk1"/>
                          </a:solidFill>
                          <a:effectLst/>
                          <a:latin typeface="Trebuchet MS" panose="020B0603020202020204" pitchFamily="34" charset="0"/>
                          <a:ea typeface="+mn-ea"/>
                          <a:cs typeface="+mn-cs"/>
                        </a:rPr>
                        <a:t>Natural Flood Defence Buffers</a:t>
                      </a:r>
                    </a:p>
                  </a:txBody>
                  <a:tcPr marL="7620" marR="7620" marT="7620" marB="0" anchor="ctr">
                    <a:noFill/>
                  </a:tcPr>
                </a:tc>
                <a:tc>
                  <a:txBody>
                    <a:bodyPr/>
                    <a:lstStyle/>
                    <a:p>
                      <a:pPr algn="l" fontAlgn="ctr">
                        <a:buNone/>
                      </a:pPr>
                      <a:r>
                        <a:rPr lang="en-GB" sz="1000" b="0" i="0" u="none" strike="noStrike" cap="none" dirty="0">
                          <a:solidFill>
                            <a:schemeClr val="dk1"/>
                          </a:solidFill>
                          <a:effectLst/>
                          <a:latin typeface="Trebuchet MS" panose="020B0603020202020204" pitchFamily="34" charset="0"/>
                          <a:ea typeface="+mn-ea"/>
                          <a:cs typeface="+mn-cs"/>
                        </a:rPr>
                        <a:t>Use of natural barriers like vegetation around site to slow water flow and limit water exposure</a:t>
                      </a:r>
                    </a:p>
                  </a:txBody>
                  <a:tcPr marL="7620" marR="7620" marT="7620" marB="0" anchor="ctr">
                    <a:noFill/>
                  </a:tcPr>
                </a:tc>
                <a:extLst>
                  <a:ext uri="{0D108BD9-81ED-4DB2-BD59-A6C34878D82A}">
                    <a16:rowId xmlns:a16="http://schemas.microsoft.com/office/drawing/2014/main" val="1688298233"/>
                  </a:ext>
                </a:extLst>
              </a:tr>
              <a:tr h="1134939">
                <a:tc>
                  <a:txBody>
                    <a:bodyPr/>
                    <a:lstStyle/>
                    <a:p>
                      <a:pPr algn="ctr" fontAlgn="ctr">
                        <a:buNone/>
                      </a:pPr>
                      <a:r>
                        <a:rPr lang="en-GB" sz="1000" b="0" i="0" u="none" strike="noStrike" cap="none">
                          <a:solidFill>
                            <a:schemeClr val="dk1"/>
                          </a:solidFill>
                          <a:effectLst/>
                          <a:latin typeface="Trebuchet MS" panose="020B0603020202020204" pitchFamily="34" charset="0"/>
                          <a:ea typeface="+mn-ea"/>
                          <a:cs typeface="+mn-cs"/>
                        </a:rPr>
                        <a:t>B14.1.2</a:t>
                      </a:r>
                    </a:p>
                  </a:txBody>
                  <a:tcPr marL="7620" marR="7620" marT="7620" marB="0" anchor="ctr">
                    <a:noFill/>
                  </a:tcPr>
                </a:tc>
                <a:tc>
                  <a:txBody>
                    <a:bodyPr/>
                    <a:lstStyle/>
                    <a:p>
                      <a:pPr algn="l" fontAlgn="ctr">
                        <a:buNone/>
                      </a:pPr>
                      <a:r>
                        <a:rPr lang="en-GB" sz="1000" b="0" i="0" u="none" strike="noStrike" cap="none" dirty="0">
                          <a:solidFill>
                            <a:schemeClr val="dk1"/>
                          </a:solidFill>
                          <a:effectLst/>
                          <a:latin typeface="Trebuchet MS" panose="020B0603020202020204" pitchFamily="34" charset="0"/>
                          <a:ea typeface="+mn-ea"/>
                          <a:cs typeface="+mn-cs"/>
                        </a:rPr>
                        <a:t>Protective barriers</a:t>
                      </a:r>
                    </a:p>
                  </a:txBody>
                  <a:tcPr marL="7620" marR="7620" marT="7620" marB="0" anchor="ctr">
                    <a:noFill/>
                  </a:tcPr>
                </a:tc>
                <a:tc>
                  <a:txBody>
                    <a:bodyPr/>
                    <a:lstStyle/>
                    <a:p>
                      <a:pPr algn="l" fontAlgn="ctr">
                        <a:buNone/>
                      </a:pPr>
                      <a:r>
                        <a:rPr lang="en-GB" sz="1000" b="0" i="0" u="none" strike="noStrike" cap="none" dirty="0">
                          <a:solidFill>
                            <a:schemeClr val="dk1"/>
                          </a:solidFill>
                          <a:effectLst/>
                          <a:latin typeface="Trebuchet MS" panose="020B0603020202020204" pitchFamily="34" charset="0"/>
                          <a:ea typeface="+mn-ea"/>
                          <a:cs typeface="+mn-cs"/>
                        </a:rPr>
                        <a:t>Use of removable flood barriers or walls to protect the site without altering its appearance and structural integrity</a:t>
                      </a:r>
                    </a:p>
                  </a:txBody>
                  <a:tcPr marL="7620" marR="7620" marT="7620" marB="0" anchor="ctr">
                    <a:noFill/>
                  </a:tcPr>
                </a:tc>
                <a:extLst>
                  <a:ext uri="{0D108BD9-81ED-4DB2-BD59-A6C34878D82A}">
                    <a16:rowId xmlns:a16="http://schemas.microsoft.com/office/drawing/2014/main" val="4279293262"/>
                  </a:ext>
                </a:extLst>
              </a:tr>
            </a:tbl>
          </a:graphicData>
        </a:graphic>
      </p:graphicFrame>
    </p:spTree>
    <p:extLst>
      <p:ext uri="{BB962C8B-B14F-4D97-AF65-F5344CB8AC3E}">
        <p14:creationId xmlns:p14="http://schemas.microsoft.com/office/powerpoint/2010/main" val="4209656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2"/>
          <p:cNvSpPr txBox="1"/>
          <p:nvPr/>
        </p:nvSpPr>
        <p:spPr>
          <a:xfrm>
            <a:off x="576263" y="992383"/>
            <a:ext cx="3995737" cy="4007787"/>
          </a:xfrm>
          <a:prstGeom prst="rect">
            <a:avLst/>
          </a:prstGeom>
          <a:noFill/>
          <a:ln>
            <a:noFill/>
          </a:ln>
        </p:spPr>
        <p:txBody>
          <a:bodyPr spcFirstLastPara="1" wrap="square" lIns="68550" tIns="34275" rIns="68550" bIns="34275" anchor="t" anchorCtr="0">
            <a:normAutofit/>
          </a:bodyPr>
          <a:lstStyle/>
          <a:p>
            <a:pPr algn="just">
              <a:spcBef>
                <a:spcPts val="563"/>
              </a:spcBef>
              <a:buSzPts val="1500"/>
            </a:pPr>
            <a:r>
              <a:rPr lang="en-MT" sz="1500" b="1" dirty="0">
                <a:solidFill>
                  <a:srgbClr val="7F7F7F"/>
                </a:solidFill>
                <a:latin typeface="Trebuchet MS"/>
                <a:ea typeface="Trebuchet MS"/>
                <a:cs typeface="Trebuchet MS"/>
                <a:sym typeface="Trebuchet MS"/>
              </a:rPr>
              <a:t>Description:</a:t>
            </a:r>
            <a:endParaRPr lang="it-IT" sz="1500" b="1" dirty="0">
              <a:solidFill>
                <a:srgbClr val="7F7F7F"/>
              </a:solidFill>
              <a:latin typeface="Trebuchet MS"/>
              <a:ea typeface="Trebuchet MS"/>
              <a:cs typeface="Trebuchet MS"/>
            </a:endParaRPr>
          </a:p>
          <a:p>
            <a:pPr algn="just">
              <a:defRPr/>
            </a:pPr>
            <a:r>
              <a:rPr lang="en-GB" sz="1200" dirty="0">
                <a:solidFill>
                  <a:schemeClr val="tx1"/>
                </a:solidFill>
              </a:rPr>
              <a:t>This criteria refers to the implementation of natural flood defence buffers such as vegetation, wetlands, or earth berms around the site to reduce water flow velocity and absorb floodwaters reducing flood exposure.</a:t>
            </a:r>
          </a:p>
          <a:p>
            <a:pPr algn="just">
              <a:lnSpc>
                <a:spcPct val="110000"/>
              </a:lnSpc>
              <a:spcBef>
                <a:spcPts val="563"/>
              </a:spcBef>
              <a:buSzPts val="1500"/>
            </a:pPr>
            <a:r>
              <a:rPr lang="en-MT" sz="1500" b="1" dirty="0">
                <a:solidFill>
                  <a:srgbClr val="7F7F7F"/>
                </a:solidFill>
                <a:latin typeface="Trebuchet MS"/>
                <a:ea typeface="Trebuchet MS"/>
                <a:cs typeface="Trebuchet MS"/>
                <a:sym typeface="Trebuchet MS"/>
              </a:rPr>
              <a:t>Objective:</a:t>
            </a:r>
            <a:endParaRPr lang="es-CO" sz="1500" b="1" dirty="0">
              <a:solidFill>
                <a:srgbClr val="7F7F7F"/>
              </a:solidFill>
              <a:latin typeface="Trebuchet MS"/>
              <a:ea typeface="Trebuchet MS"/>
              <a:cs typeface="Trebuchet MS"/>
            </a:endParaRPr>
          </a:p>
          <a:p>
            <a:pPr algn="just">
              <a:buSzPts val="1500"/>
              <a:defRPr/>
            </a:pPr>
            <a:r>
              <a:rPr lang="en-GB" sz="1200" dirty="0">
                <a:solidFill>
                  <a:schemeClr val="tx1"/>
                </a:solidFill>
              </a:rPr>
              <a:t>Assess whether the site integrates nature-based buffering strategies as part of its flood resilience approach.</a:t>
            </a:r>
          </a:p>
          <a:p>
            <a:pPr algn="just">
              <a:buSzPts val="1500"/>
              <a:defRPr/>
            </a:pPr>
            <a:r>
              <a:rPr lang="en-MT" sz="1500" b="1" dirty="0">
                <a:solidFill>
                  <a:srgbClr val="7F7F7F"/>
                </a:solidFill>
                <a:latin typeface="Trebuchet MS"/>
                <a:ea typeface="Trebuchet MS"/>
                <a:cs typeface="Trebuchet MS"/>
                <a:sym typeface="Trebuchet MS"/>
              </a:rPr>
              <a:t>Relevance:</a:t>
            </a:r>
            <a:endParaRPr sz="1500" b="1" dirty="0">
              <a:solidFill>
                <a:srgbClr val="7F7F7F"/>
              </a:solidFill>
              <a:latin typeface="Trebuchet MS"/>
              <a:ea typeface="Trebuchet MS"/>
              <a:cs typeface="Trebuchet MS"/>
            </a:endParaRPr>
          </a:p>
          <a:p>
            <a:pPr algn="just">
              <a:lnSpc>
                <a:spcPct val="90000"/>
              </a:lnSpc>
              <a:spcBef>
                <a:spcPts val="563"/>
              </a:spcBef>
            </a:pPr>
            <a:r>
              <a:rPr lang="en-GB" sz="1200" dirty="0">
                <a:solidFill>
                  <a:schemeClr val="tx1"/>
                </a:solidFill>
              </a:rPr>
              <a:t>Natural flood defence buffers enhance urban climate resilience by providing a low-impact, multifunctional protection strategy that complements structural flood measures. They reduce surface runoff, improve infiltration, and mitigate erosion while delivering co-benefits such as biodiversity enhancement, microclimate regulation, and improved public space quality. Their passive nature makes them particularly robust under climate uncertainty and suitable for long-term adaptation strategies</a:t>
            </a:r>
            <a:endParaRPr sz="1200" dirty="0">
              <a:solidFill>
                <a:schemeClr val="tx1"/>
              </a:solidFill>
            </a:endParaRPr>
          </a:p>
        </p:txBody>
      </p:sp>
      <p:sp>
        <p:nvSpPr>
          <p:cNvPr id="204" name="Google Shape;204;p12"/>
          <p:cNvSpPr txBox="1"/>
          <p:nvPr/>
        </p:nvSpPr>
        <p:spPr>
          <a:xfrm>
            <a:off x="576263" y="264431"/>
            <a:ext cx="7718474" cy="422400"/>
          </a:xfrm>
          <a:prstGeom prst="rect">
            <a:avLst/>
          </a:prstGeom>
          <a:noFill/>
          <a:ln>
            <a:noFill/>
          </a:ln>
        </p:spPr>
        <p:txBody>
          <a:bodyPr spcFirstLastPara="1" wrap="square" lIns="68550" tIns="34275" rIns="68550" bIns="34275" anchor="b" anchorCtr="0">
            <a:noAutofit/>
          </a:bodyPr>
          <a:lstStyle/>
          <a:p>
            <a:pPr>
              <a:buSzPts val="1725"/>
              <a:defRPr/>
            </a:pPr>
            <a:r>
              <a:rPr lang="es-CO" sz="2000" b="1" dirty="0">
                <a:solidFill>
                  <a:schemeClr val="accent4"/>
                </a:solidFill>
                <a:latin typeface="Trebuchet MS"/>
              </a:rPr>
              <a:t>B14.1.1. Natural </a:t>
            </a:r>
            <a:r>
              <a:rPr lang="es-CO" sz="2000" b="1" dirty="0" err="1">
                <a:solidFill>
                  <a:schemeClr val="accent4"/>
                </a:solidFill>
                <a:latin typeface="Trebuchet MS"/>
              </a:rPr>
              <a:t>Flood</a:t>
            </a:r>
            <a:r>
              <a:rPr lang="es-CO" sz="2000" b="1" dirty="0">
                <a:solidFill>
                  <a:schemeClr val="accent4"/>
                </a:solidFill>
                <a:latin typeface="Trebuchet MS"/>
              </a:rPr>
              <a:t> </a:t>
            </a:r>
            <a:r>
              <a:rPr lang="es-CO" sz="2000" b="1" dirty="0" err="1">
                <a:solidFill>
                  <a:schemeClr val="accent4"/>
                </a:solidFill>
                <a:latin typeface="Trebuchet MS"/>
              </a:rPr>
              <a:t>Defence</a:t>
            </a:r>
            <a:r>
              <a:rPr lang="es-CO" sz="2000" b="1" dirty="0">
                <a:solidFill>
                  <a:schemeClr val="accent4"/>
                </a:solidFill>
                <a:latin typeface="Trebuchet MS"/>
              </a:rPr>
              <a:t> Buffers</a:t>
            </a:r>
            <a:endParaRPr lang="en-GB" sz="2000" b="1" dirty="0" err="1">
              <a:solidFill>
                <a:schemeClr val="accent4"/>
              </a:solidFill>
              <a:latin typeface="Trebuchet MS"/>
            </a:endParaRPr>
          </a:p>
        </p:txBody>
      </p:sp>
      <p:pic>
        <p:nvPicPr>
          <p:cNvPr id="1026" name="Picture 2" descr="Nature-based Solutions 3.: Even Unpredictable Rain is Worth a Fortune -  ABUD - Advanced Building and Urban Design">
            <a:extLst>
              <a:ext uri="{FF2B5EF4-FFF2-40B4-BE49-F238E27FC236}">
                <a16:creationId xmlns:a16="http://schemas.microsoft.com/office/drawing/2014/main" id="{625B87D0-6346-1534-5384-F037D092A8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1657" y="1598158"/>
            <a:ext cx="3944031" cy="262935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10" name="Google Shape;210;p13"/>
          <p:cNvSpPr txBox="1"/>
          <p:nvPr/>
        </p:nvSpPr>
        <p:spPr>
          <a:xfrm>
            <a:off x="576263" y="1187061"/>
            <a:ext cx="3995737" cy="3252778"/>
          </a:xfrm>
          <a:prstGeom prst="rect">
            <a:avLst/>
          </a:prstGeom>
          <a:noFill/>
          <a:ln>
            <a:noFill/>
          </a:ln>
        </p:spPr>
        <p:txBody>
          <a:bodyPr spcFirstLastPara="1" wrap="square" lIns="51400" tIns="25700" rIns="51400" bIns="25700" anchor="t" anchorCtr="0">
            <a:spAutoFit/>
          </a:bodyPr>
          <a:lstStyle/>
          <a:p>
            <a:pPr>
              <a:buClr>
                <a:srgbClr val="000000"/>
              </a:buClr>
              <a:buSzPts val="1500"/>
            </a:pPr>
            <a:r>
              <a:rPr lang="en-MT" sz="1500" b="1" dirty="0">
                <a:solidFill>
                  <a:srgbClr val="7F7F7F"/>
                </a:solidFill>
                <a:latin typeface="Trebuchet MS" panose="020B0603020202020204" pitchFamily="34" charset="0"/>
                <a:ea typeface="Trebuchet MS"/>
                <a:cs typeface="Trebuchet MS"/>
                <a:sym typeface="Trebuchet MS"/>
              </a:rPr>
              <a:t>Indicator</a:t>
            </a:r>
            <a:endParaRPr sz="1500" b="1" dirty="0">
              <a:solidFill>
                <a:srgbClr val="7F7F7F"/>
              </a:solidFill>
              <a:latin typeface="Trebuchet MS" panose="020B0603020202020204" pitchFamily="34" charset="0"/>
              <a:ea typeface="Trebuchet MS"/>
              <a:cs typeface="Trebuchet MS"/>
              <a:sym typeface="Trebuchet MS"/>
            </a:endParaRPr>
          </a:p>
          <a:p>
            <a:pPr>
              <a:defRPr/>
            </a:pPr>
            <a:r>
              <a:rPr lang="en-GB" dirty="0">
                <a:latin typeface="Trebuchet MS"/>
              </a:rPr>
              <a:t>Use of nature-based barriers like vegetation around site to slow water flow and limit water exposure.</a:t>
            </a:r>
          </a:p>
          <a:p>
            <a:pPr>
              <a:defRPr/>
            </a:pPr>
            <a:endParaRPr lang="es-CO" sz="1500" dirty="0">
              <a:solidFill>
                <a:srgbClr val="7F7F7F"/>
              </a:solidFill>
              <a:latin typeface="Trebuchet MS" panose="020B0603020202020204" pitchFamily="34" charset="0"/>
              <a:ea typeface="Trebuchet MS"/>
              <a:cs typeface="Trebuchet MS"/>
              <a:sym typeface="Trebuchet MS"/>
            </a:endParaRPr>
          </a:p>
          <a:p>
            <a:pPr>
              <a:buSzPts val="1500"/>
            </a:pPr>
            <a:r>
              <a:rPr lang="es-CO" sz="1500" b="1" dirty="0">
                <a:solidFill>
                  <a:srgbClr val="7F7F7F"/>
                </a:solidFill>
                <a:latin typeface="Trebuchet MS"/>
                <a:ea typeface="Trebuchet MS"/>
                <a:cs typeface="Trebuchet MS"/>
                <a:sym typeface="Trebuchet MS"/>
              </a:rPr>
              <a:t>Type of value: - (</a:t>
            </a:r>
            <a:r>
              <a:rPr lang="es-CO" sz="1500" b="1" dirty="0" err="1">
                <a:solidFill>
                  <a:srgbClr val="7F7F7F"/>
                </a:solidFill>
                <a:latin typeface="Trebuchet MS"/>
                <a:ea typeface="Trebuchet MS"/>
                <a:cs typeface="Trebuchet MS"/>
                <a:sym typeface="Trebuchet MS"/>
              </a:rPr>
              <a:t>qualitative</a:t>
            </a:r>
            <a:r>
              <a:rPr lang="es-CO" sz="1500" b="1" dirty="0">
                <a:solidFill>
                  <a:srgbClr val="7F7F7F"/>
                </a:solidFill>
                <a:latin typeface="Trebuchet MS"/>
                <a:ea typeface="Trebuchet MS"/>
                <a:cs typeface="Trebuchet MS"/>
                <a:sym typeface="Trebuchet MS"/>
              </a:rPr>
              <a:t> </a:t>
            </a:r>
            <a:r>
              <a:rPr lang="es-CO" sz="1500" b="1" dirty="0" err="1">
                <a:solidFill>
                  <a:srgbClr val="7F7F7F"/>
                </a:solidFill>
                <a:latin typeface="Trebuchet MS"/>
                <a:ea typeface="Trebuchet MS"/>
                <a:cs typeface="Trebuchet MS"/>
                <a:sym typeface="Trebuchet MS"/>
              </a:rPr>
              <a:t>evaluation</a:t>
            </a:r>
            <a:r>
              <a:rPr lang="es-CO" sz="1500" b="1" dirty="0">
                <a:solidFill>
                  <a:srgbClr val="7F7F7F"/>
                </a:solidFill>
                <a:latin typeface="Trebuchet MS"/>
                <a:ea typeface="Trebuchet MS"/>
                <a:cs typeface="Trebuchet MS"/>
                <a:sym typeface="Trebuchet MS"/>
              </a:rPr>
              <a:t>)</a:t>
            </a:r>
            <a:endParaRPr lang="es-CO" dirty="0">
              <a:latin typeface="Trebuchet MS"/>
            </a:endParaRPr>
          </a:p>
          <a:p>
            <a:pPr>
              <a:buSzPts val="1500"/>
            </a:pPr>
            <a:r>
              <a:rPr lang="es-CO" sz="1500" b="1" dirty="0" err="1">
                <a:solidFill>
                  <a:srgbClr val="7F7F7F"/>
                </a:solidFill>
                <a:latin typeface="Trebuchet MS"/>
                <a:sym typeface="Trebuchet MS"/>
              </a:rPr>
              <a:t>Units</a:t>
            </a:r>
            <a:r>
              <a:rPr lang="es-CO" sz="1500" dirty="0">
                <a:solidFill>
                  <a:srgbClr val="7F7F7F"/>
                </a:solidFill>
                <a:latin typeface="Trebuchet MS"/>
                <a:sym typeface="Trebuchet MS"/>
              </a:rPr>
              <a:t>: </a:t>
            </a:r>
            <a:r>
              <a:rPr lang="en-GB" sz="1600" dirty="0">
                <a:solidFill>
                  <a:schemeClr val="tx1"/>
                </a:solidFill>
                <a:latin typeface="Trebuchet MS"/>
                <a:sym typeface="Trebuchet MS"/>
              </a:rPr>
              <a:t>Boolean</a:t>
            </a:r>
            <a:endParaRPr lang="en-GB" sz="1600" dirty="0">
              <a:solidFill>
                <a:schemeClr val="tx1"/>
              </a:solidFill>
              <a:latin typeface="Trebuchet MS"/>
            </a:endParaRPr>
          </a:p>
          <a:p>
            <a:pPr>
              <a:buSzPts val="1500"/>
            </a:pPr>
            <a:endParaRPr sz="1500" dirty="0">
              <a:solidFill>
                <a:srgbClr val="7F7F7F"/>
              </a:solidFill>
              <a:latin typeface="Trebuchet MS" panose="020B0603020202020204" pitchFamily="34" charset="0"/>
              <a:ea typeface="Trebuchet MS"/>
              <a:cs typeface="Trebuchet MS"/>
              <a:sym typeface="Trebuchet MS"/>
            </a:endParaRPr>
          </a:p>
          <a:p>
            <a:pPr>
              <a:buClr>
                <a:srgbClr val="000000"/>
              </a:buClr>
              <a:buSzPts val="1500"/>
            </a:pPr>
            <a:r>
              <a:rPr lang="en-MT" sz="1500" b="1" dirty="0">
                <a:solidFill>
                  <a:srgbClr val="7F7F7F"/>
                </a:solidFill>
                <a:latin typeface="Trebuchet MS"/>
                <a:ea typeface="Trebuchet MS"/>
                <a:cs typeface="Trebuchet MS"/>
                <a:sym typeface="Trebuchet MS"/>
              </a:rPr>
              <a:t>Critical value (</a:t>
            </a:r>
            <a:r>
              <a:rPr lang="es-CO" sz="1500" b="1" dirty="0">
                <a:solidFill>
                  <a:srgbClr val="7F7F7F"/>
                </a:solidFill>
                <a:latin typeface="Trebuchet MS"/>
                <a:ea typeface="Trebuchet MS"/>
                <a:cs typeface="Trebuchet MS"/>
                <a:sym typeface="Trebuchet MS"/>
              </a:rPr>
              <a:t>1</a:t>
            </a:r>
            <a:r>
              <a:rPr lang="en-MT" sz="1500" b="1" dirty="0">
                <a:solidFill>
                  <a:srgbClr val="7F7F7F"/>
                </a:solidFill>
                <a:latin typeface="Trebuchet MS"/>
                <a:ea typeface="Trebuchet MS"/>
                <a:cs typeface="Trebuchet MS"/>
                <a:sym typeface="Trebuchet MS"/>
              </a:rPr>
              <a:t>)</a:t>
            </a:r>
            <a:r>
              <a:rPr lang="en-MT" sz="1500" dirty="0">
                <a:solidFill>
                  <a:srgbClr val="7F7F7F"/>
                </a:solidFill>
                <a:latin typeface="Trebuchet MS"/>
                <a:ea typeface="Trebuchet MS"/>
                <a:cs typeface="Trebuchet MS"/>
                <a:sym typeface="Trebuchet MS"/>
              </a:rPr>
              <a:t> = </a:t>
            </a:r>
            <a:r>
              <a:rPr lang="en-GB" sz="1500" dirty="0">
                <a:solidFill>
                  <a:schemeClr val="tx1"/>
                </a:solidFill>
                <a:latin typeface="Trebuchet MS"/>
                <a:ea typeface="Trebuchet MS"/>
                <a:cs typeface="Trebuchet MS"/>
                <a:sym typeface="Trebuchet MS"/>
              </a:rPr>
              <a:t>Absence of natural flood defence buffers at the building site</a:t>
            </a:r>
            <a:endParaRPr lang="es-CO" dirty="0">
              <a:solidFill>
                <a:schemeClr val="tx1"/>
              </a:solidFill>
              <a:latin typeface="Trebuchet MS"/>
            </a:endParaRPr>
          </a:p>
          <a:p>
            <a:pPr>
              <a:buSzPts val="1500"/>
            </a:pPr>
            <a:r>
              <a:rPr lang="en-MT" sz="1500" b="1" dirty="0">
                <a:solidFill>
                  <a:srgbClr val="7F7F7F"/>
                </a:solidFill>
                <a:latin typeface="Trebuchet MS"/>
                <a:sym typeface="Trebuchet MS"/>
              </a:rPr>
              <a:t>Optimal value (</a:t>
            </a:r>
            <a:r>
              <a:rPr lang="es-CO" sz="1500" b="1" dirty="0">
                <a:solidFill>
                  <a:srgbClr val="7F7F7F"/>
                </a:solidFill>
                <a:latin typeface="Trebuchet MS"/>
                <a:sym typeface="Trebuchet MS"/>
              </a:rPr>
              <a:t>0</a:t>
            </a:r>
            <a:r>
              <a:rPr lang="en-MT" sz="1500" b="1" dirty="0">
                <a:solidFill>
                  <a:srgbClr val="7F7F7F"/>
                </a:solidFill>
                <a:latin typeface="Trebuchet MS"/>
                <a:sym typeface="Trebuchet MS"/>
              </a:rPr>
              <a:t>) =</a:t>
            </a:r>
            <a:r>
              <a:rPr lang="en-MT" sz="1500" dirty="0">
                <a:solidFill>
                  <a:schemeClr val="tx1"/>
                </a:solidFill>
                <a:latin typeface="Trebuchet MS"/>
                <a:ea typeface="Trebuchet MS"/>
                <a:cs typeface="Trebuchet MS"/>
                <a:sym typeface="Trebuchet MS"/>
              </a:rPr>
              <a:t> </a:t>
            </a:r>
            <a:r>
              <a:rPr lang="es-CO" sz="1500" dirty="0">
                <a:solidFill>
                  <a:schemeClr val="tx1"/>
                </a:solidFill>
                <a:latin typeface="Trebuchet MS"/>
                <a:ea typeface="Trebuchet MS"/>
                <a:cs typeface="Trebuchet MS"/>
                <a:sym typeface="Trebuchet MS"/>
              </a:rPr>
              <a:t>C</a:t>
            </a:r>
            <a:r>
              <a:rPr lang="en-GB" sz="1500" dirty="0" err="1">
                <a:solidFill>
                  <a:schemeClr val="tx1"/>
                </a:solidFill>
                <a:latin typeface="Trebuchet MS"/>
              </a:rPr>
              <a:t>ontinuous</a:t>
            </a:r>
            <a:r>
              <a:rPr lang="en-GB" sz="1500" dirty="0">
                <a:solidFill>
                  <a:schemeClr val="tx1"/>
                </a:solidFill>
                <a:latin typeface="Trebuchet MS"/>
              </a:rPr>
              <a:t> natural flood defence buffers that are explicitly integrated into the flood risk mitigation strategy.</a:t>
            </a:r>
            <a:endParaRPr sz="1500" b="1" dirty="0">
              <a:solidFill>
                <a:srgbClr val="7F7F7F"/>
              </a:solidFill>
              <a:latin typeface="Trebuchet MS" panose="020B0603020202020204" pitchFamily="34" charset="0"/>
              <a:ea typeface="Trebuchet MS"/>
              <a:cs typeface="Trebuchet MS"/>
              <a:sym typeface="Trebuchet MS"/>
            </a:endParaRPr>
          </a:p>
          <a:p>
            <a:pPr>
              <a:buClr>
                <a:srgbClr val="000000"/>
              </a:buClr>
              <a:buSzPts val="1500"/>
            </a:pPr>
            <a:endParaRPr sz="1500" dirty="0">
              <a:solidFill>
                <a:srgbClr val="7F7F7F"/>
              </a:solidFill>
              <a:latin typeface="Trebuchet MS"/>
              <a:ea typeface="Trebuchet MS"/>
              <a:cs typeface="Trebuchet MS"/>
              <a:sym typeface="Trebuchet MS"/>
            </a:endParaRPr>
          </a:p>
        </p:txBody>
      </p:sp>
      <p:sp>
        <p:nvSpPr>
          <p:cNvPr id="211" name="Google Shape;211;p13"/>
          <p:cNvSpPr/>
          <p:nvPr/>
        </p:nvSpPr>
        <p:spPr>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algn="ctr">
              <a:buClr>
                <a:srgbClr val="000000"/>
              </a:buClr>
              <a:buSzPts val="1800"/>
            </a:pPr>
            <a:endParaRPr sz="1800">
              <a:solidFill>
                <a:srgbClr val="FFFFFF"/>
              </a:solidFill>
              <a:latin typeface="Calibri"/>
              <a:ea typeface="Calibri"/>
              <a:cs typeface="Calibri"/>
              <a:sym typeface="Calibri"/>
            </a:endParaRPr>
          </a:p>
        </p:txBody>
      </p:sp>
      <p:sp>
        <p:nvSpPr>
          <p:cNvPr id="212" name="Google Shape;212;p13"/>
          <p:cNvSpPr/>
          <p:nvPr/>
        </p:nvSpPr>
        <p:spPr>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algn="ctr">
              <a:buClr>
                <a:srgbClr val="000000"/>
              </a:buClr>
              <a:buSzPts val="1800"/>
            </a:pPr>
            <a:endParaRPr sz="1800">
              <a:solidFill>
                <a:srgbClr val="FFFFFF"/>
              </a:solidFill>
              <a:latin typeface="Calibri"/>
              <a:ea typeface="Calibri"/>
              <a:cs typeface="Calibri"/>
              <a:sym typeface="Calibri"/>
            </a:endParaRPr>
          </a:p>
        </p:txBody>
      </p:sp>
      <p:sp>
        <p:nvSpPr>
          <p:cNvPr id="3" name="Google Shape;204;p12">
            <a:extLst>
              <a:ext uri="{FF2B5EF4-FFF2-40B4-BE49-F238E27FC236}">
                <a16:creationId xmlns:a16="http://schemas.microsoft.com/office/drawing/2014/main" id="{5893BE0D-7D78-4896-6D9E-D8F53E2B7DCC}"/>
              </a:ext>
            </a:extLst>
          </p:cNvPr>
          <p:cNvSpPr txBox="1"/>
          <p:nvPr/>
        </p:nvSpPr>
        <p:spPr>
          <a:xfrm>
            <a:off x="576263" y="264431"/>
            <a:ext cx="7718474" cy="422400"/>
          </a:xfrm>
          <a:prstGeom prst="rect">
            <a:avLst/>
          </a:prstGeom>
          <a:noFill/>
          <a:ln>
            <a:noFill/>
          </a:ln>
        </p:spPr>
        <p:txBody>
          <a:bodyPr spcFirstLastPara="1" wrap="square" lIns="68550" tIns="34275" rIns="68550" bIns="34275" anchor="b" anchorCtr="0">
            <a:noAutofit/>
          </a:bodyPr>
          <a:lstStyle/>
          <a:p>
            <a:pPr>
              <a:buSzPts val="1725"/>
              <a:defRPr/>
            </a:pPr>
            <a:r>
              <a:rPr lang="es-CO" sz="2000" b="1" dirty="0">
                <a:solidFill>
                  <a:schemeClr val="accent4"/>
                </a:solidFill>
                <a:latin typeface="Trebuchet MS"/>
              </a:rPr>
              <a:t>B14.1.1. Natural </a:t>
            </a:r>
            <a:r>
              <a:rPr lang="es-CO" sz="2000" b="1" dirty="0" err="1">
                <a:solidFill>
                  <a:schemeClr val="accent4"/>
                </a:solidFill>
                <a:latin typeface="Trebuchet MS"/>
              </a:rPr>
              <a:t>Flood</a:t>
            </a:r>
            <a:r>
              <a:rPr lang="es-CO" sz="2000" b="1" dirty="0">
                <a:solidFill>
                  <a:schemeClr val="accent4"/>
                </a:solidFill>
                <a:latin typeface="Trebuchet MS"/>
              </a:rPr>
              <a:t> </a:t>
            </a:r>
            <a:r>
              <a:rPr lang="es-CO" sz="2000" b="1" dirty="0" err="1">
                <a:solidFill>
                  <a:schemeClr val="accent4"/>
                </a:solidFill>
                <a:latin typeface="Trebuchet MS"/>
              </a:rPr>
              <a:t>Defence</a:t>
            </a:r>
            <a:r>
              <a:rPr lang="es-CO" sz="2000" b="1" dirty="0">
                <a:solidFill>
                  <a:schemeClr val="accent4"/>
                </a:solidFill>
                <a:latin typeface="Trebuchet MS"/>
              </a:rPr>
              <a:t> Buffers</a:t>
            </a:r>
            <a:endParaRPr lang="en-GB" sz="2000" b="1" dirty="0" err="1">
              <a:solidFill>
                <a:schemeClr val="accent4"/>
              </a:solidFill>
              <a:latin typeface="Trebuchet MS"/>
            </a:endParaRPr>
          </a:p>
        </p:txBody>
      </p:sp>
      <p:pic>
        <p:nvPicPr>
          <p:cNvPr id="4" name="Picture 3">
            <a:extLst>
              <a:ext uri="{FF2B5EF4-FFF2-40B4-BE49-F238E27FC236}">
                <a16:creationId xmlns:a16="http://schemas.microsoft.com/office/drawing/2014/main" id="{64EF6C44-B362-E8BE-D453-92A48057E2BB}"/>
              </a:ext>
            </a:extLst>
          </p:cNvPr>
          <p:cNvPicPr>
            <a:picLocks noChangeAspect="1"/>
          </p:cNvPicPr>
          <p:nvPr/>
        </p:nvPicPr>
        <p:blipFill>
          <a:blip r:embed="rId3"/>
          <a:stretch>
            <a:fillRect/>
          </a:stretch>
        </p:blipFill>
        <p:spPr>
          <a:xfrm>
            <a:off x="5001713" y="1455206"/>
            <a:ext cx="3671135" cy="244497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5" name="Google Shape;325;g3795e2088fb_0_127"/>
          <p:cNvSpPr txBox="1"/>
          <p:nvPr/>
        </p:nvSpPr>
        <p:spPr>
          <a:xfrm>
            <a:off x="510281" y="682033"/>
            <a:ext cx="2763300" cy="323100"/>
          </a:xfrm>
          <a:prstGeom prst="rect">
            <a:avLst/>
          </a:prstGeom>
          <a:noFill/>
          <a:ln>
            <a:noFill/>
          </a:ln>
        </p:spPr>
        <p:txBody>
          <a:bodyPr spcFirstLastPara="1" wrap="square" lIns="68550" tIns="34275" rIns="68550" bIns="34275" anchor="b" anchorCtr="0">
            <a:noAutofit/>
          </a:bodyPr>
          <a:lstStyle/>
          <a:p>
            <a:pPr>
              <a:buClr>
                <a:srgbClr val="000000"/>
              </a:buClr>
              <a:buSzPts val="1400"/>
            </a:pPr>
            <a:r>
              <a:rPr lang="en-MT" b="1" dirty="0">
                <a:solidFill>
                  <a:srgbClr val="9AC43E"/>
                </a:solidFill>
                <a:latin typeface="Trebuchet MS"/>
                <a:ea typeface="Trebuchet MS"/>
                <a:cs typeface="Trebuchet MS"/>
                <a:sym typeface="Trebuchet MS"/>
              </a:rPr>
              <a:t>CALCULATION: STEP BY STEP</a:t>
            </a:r>
            <a:endParaRPr b="1" dirty="0">
              <a:solidFill>
                <a:srgbClr val="9AC43E"/>
              </a:solidFill>
              <a:latin typeface="Trebuchet MS"/>
              <a:ea typeface="Trebuchet MS"/>
              <a:cs typeface="Trebuchet MS"/>
              <a:sym typeface="Trebuchet MS"/>
            </a:endParaRPr>
          </a:p>
        </p:txBody>
      </p:sp>
      <p:sp>
        <p:nvSpPr>
          <p:cNvPr id="5" name="Rectangle 3">
            <a:extLst>
              <a:ext uri="{FF2B5EF4-FFF2-40B4-BE49-F238E27FC236}">
                <a16:creationId xmlns:a16="http://schemas.microsoft.com/office/drawing/2014/main" id="{A9BAE933-8DF8-492D-AADD-69E2D2FD9DDD}"/>
              </a:ext>
            </a:extLst>
          </p:cNvPr>
          <p:cNvSpPr>
            <a:spLocks noChangeArrowheads="1"/>
          </p:cNvSpPr>
          <p:nvPr/>
        </p:nvSpPr>
        <p:spPr bwMode="auto">
          <a:xfrm>
            <a:off x="2141539" y="238421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sz="1800"/>
          </a:p>
        </p:txBody>
      </p:sp>
      <p:sp>
        <p:nvSpPr>
          <p:cNvPr id="15" name="Google Shape;427;p26">
            <a:extLst>
              <a:ext uri="{FF2B5EF4-FFF2-40B4-BE49-F238E27FC236}">
                <a16:creationId xmlns:a16="http://schemas.microsoft.com/office/drawing/2014/main" id="{982FB282-BF04-4FBC-942A-0E27CC8166D5}"/>
              </a:ext>
            </a:extLst>
          </p:cNvPr>
          <p:cNvSpPr/>
          <p:nvPr/>
        </p:nvSpPr>
        <p:spPr>
          <a:xfrm>
            <a:off x="91441" y="171254"/>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algn="ctr"/>
            <a:endParaRPr sz="1800">
              <a:solidFill>
                <a:srgbClr val="FFFFFF"/>
              </a:solidFill>
              <a:latin typeface="Calibri"/>
              <a:ea typeface="Calibri"/>
              <a:cs typeface="Calibri"/>
              <a:sym typeface="Calibri"/>
            </a:endParaRPr>
          </a:p>
        </p:txBody>
      </p:sp>
      <p:sp>
        <p:nvSpPr>
          <p:cNvPr id="19" name="TextBox 18">
            <a:extLst>
              <a:ext uri="{FF2B5EF4-FFF2-40B4-BE49-F238E27FC236}">
                <a16:creationId xmlns:a16="http://schemas.microsoft.com/office/drawing/2014/main" id="{2D5AF18B-072C-F4EE-8FEC-1CE5D10AC08F}"/>
              </a:ext>
            </a:extLst>
          </p:cNvPr>
          <p:cNvSpPr txBox="1"/>
          <p:nvPr/>
        </p:nvSpPr>
        <p:spPr>
          <a:xfrm>
            <a:off x="88611" y="4835755"/>
            <a:ext cx="4744800" cy="189283"/>
          </a:xfrm>
          <a:prstGeom prst="rect">
            <a:avLst/>
          </a:prstGeom>
          <a:noFill/>
        </p:spPr>
        <p:txBody>
          <a:bodyPr wrap="square">
            <a:spAutoFit/>
          </a:bodyPr>
          <a:lstStyle/>
          <a:p>
            <a:pPr>
              <a:lnSpc>
                <a:spcPct val="90000"/>
              </a:lnSpc>
            </a:pPr>
            <a:r>
              <a:rPr lang="en-GB" sz="700" dirty="0">
                <a:sym typeface="Trebuchet MS"/>
              </a:rPr>
              <a:t>*Illustrative value for example purposes. Does not represent the current conditions of the case study </a:t>
            </a:r>
          </a:p>
        </p:txBody>
      </p:sp>
      <p:sp>
        <p:nvSpPr>
          <p:cNvPr id="2" name="Google Shape;204;p12">
            <a:extLst>
              <a:ext uri="{FF2B5EF4-FFF2-40B4-BE49-F238E27FC236}">
                <a16:creationId xmlns:a16="http://schemas.microsoft.com/office/drawing/2014/main" id="{0767C4CD-A768-B91E-ACE0-56F380377A37}"/>
              </a:ext>
            </a:extLst>
          </p:cNvPr>
          <p:cNvSpPr txBox="1"/>
          <p:nvPr/>
        </p:nvSpPr>
        <p:spPr>
          <a:xfrm>
            <a:off x="576263" y="264431"/>
            <a:ext cx="7718474" cy="422400"/>
          </a:xfrm>
          <a:prstGeom prst="rect">
            <a:avLst/>
          </a:prstGeom>
          <a:noFill/>
          <a:ln>
            <a:noFill/>
          </a:ln>
        </p:spPr>
        <p:txBody>
          <a:bodyPr spcFirstLastPara="1" wrap="square" lIns="68550" tIns="34275" rIns="68550" bIns="34275" anchor="b" anchorCtr="0">
            <a:noAutofit/>
          </a:bodyPr>
          <a:lstStyle/>
          <a:p>
            <a:pPr>
              <a:buSzPts val="1725"/>
              <a:defRPr/>
            </a:pPr>
            <a:r>
              <a:rPr lang="es-CO" sz="2000" b="1" dirty="0">
                <a:solidFill>
                  <a:schemeClr val="accent4"/>
                </a:solidFill>
                <a:latin typeface="Trebuchet MS"/>
              </a:rPr>
              <a:t>B14.1.1. Natural </a:t>
            </a:r>
            <a:r>
              <a:rPr lang="es-CO" sz="2000" b="1" dirty="0" err="1">
                <a:solidFill>
                  <a:schemeClr val="accent4"/>
                </a:solidFill>
                <a:latin typeface="Trebuchet MS"/>
              </a:rPr>
              <a:t>Flood</a:t>
            </a:r>
            <a:r>
              <a:rPr lang="es-CO" sz="2000" b="1" dirty="0">
                <a:solidFill>
                  <a:schemeClr val="accent4"/>
                </a:solidFill>
                <a:latin typeface="Trebuchet MS"/>
              </a:rPr>
              <a:t> </a:t>
            </a:r>
            <a:r>
              <a:rPr lang="es-CO" sz="2000" b="1" dirty="0" err="1">
                <a:solidFill>
                  <a:schemeClr val="accent4"/>
                </a:solidFill>
                <a:latin typeface="Trebuchet MS"/>
              </a:rPr>
              <a:t>Defence</a:t>
            </a:r>
            <a:r>
              <a:rPr lang="es-CO" sz="2000" b="1" dirty="0">
                <a:solidFill>
                  <a:schemeClr val="accent4"/>
                </a:solidFill>
                <a:latin typeface="Trebuchet MS"/>
              </a:rPr>
              <a:t> Buffers</a:t>
            </a:r>
            <a:endParaRPr lang="en-GB" sz="2000" b="1" dirty="0" err="1">
              <a:solidFill>
                <a:schemeClr val="accent4"/>
              </a:solidFill>
              <a:latin typeface="Trebuchet MS"/>
            </a:endParaRPr>
          </a:p>
        </p:txBody>
      </p:sp>
      <p:sp>
        <p:nvSpPr>
          <p:cNvPr id="4" name="Rectangle 3">
            <a:extLst>
              <a:ext uri="{FF2B5EF4-FFF2-40B4-BE49-F238E27FC236}">
                <a16:creationId xmlns:a16="http://schemas.microsoft.com/office/drawing/2014/main" id="{FCADED5B-B75D-306B-2C3F-B5AD84185250}"/>
              </a:ext>
            </a:extLst>
          </p:cNvPr>
          <p:cNvSpPr>
            <a:spLocks noChangeArrowheads="1"/>
          </p:cNvSpPr>
          <p:nvPr/>
        </p:nvSpPr>
        <p:spPr bwMode="auto">
          <a:xfrm>
            <a:off x="2141539" y="238421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sz="1800"/>
          </a:p>
        </p:txBody>
      </p:sp>
      <p:sp>
        <p:nvSpPr>
          <p:cNvPr id="9" name="Google Shape;327;g3795e2088fb_0_127">
            <a:extLst>
              <a:ext uri="{FF2B5EF4-FFF2-40B4-BE49-F238E27FC236}">
                <a16:creationId xmlns:a16="http://schemas.microsoft.com/office/drawing/2014/main" id="{CF09CC95-82A8-F0BC-B4F5-0BF4D555B7DF}"/>
              </a:ext>
            </a:extLst>
          </p:cNvPr>
          <p:cNvSpPr txBox="1"/>
          <p:nvPr/>
        </p:nvSpPr>
        <p:spPr>
          <a:xfrm>
            <a:off x="576263" y="1220209"/>
            <a:ext cx="3995738" cy="944063"/>
          </a:xfrm>
          <a:prstGeom prst="rect">
            <a:avLst/>
          </a:prstGeom>
          <a:noFill/>
          <a:ln>
            <a:noFill/>
          </a:ln>
        </p:spPr>
        <p:txBody>
          <a:bodyPr spcFirstLastPara="1" wrap="square" lIns="68550" tIns="34275" rIns="68550" bIns="34275" anchor="t" anchorCtr="0">
            <a:noAutofit/>
          </a:bodyPr>
          <a:lstStyle/>
          <a:p>
            <a:pPr>
              <a:lnSpc>
                <a:spcPct val="90000"/>
              </a:lnSpc>
            </a:pPr>
            <a:r>
              <a:rPr lang="en-MT" sz="1200" b="1" dirty="0">
                <a:solidFill>
                  <a:srgbClr val="9AC43E"/>
                </a:solidFill>
                <a:latin typeface="Trebuchet MS"/>
                <a:ea typeface="Trebuchet MS"/>
                <a:cs typeface="Trebuchet MS"/>
                <a:sym typeface="Trebuchet MS"/>
              </a:rPr>
              <a:t>Step </a:t>
            </a:r>
            <a:r>
              <a:rPr lang="es-CO" sz="1200" b="1" dirty="0">
                <a:solidFill>
                  <a:srgbClr val="9AC43E"/>
                </a:solidFill>
                <a:latin typeface="Trebuchet MS"/>
                <a:ea typeface="Trebuchet MS"/>
                <a:cs typeface="Trebuchet MS"/>
                <a:sym typeface="Trebuchet MS"/>
              </a:rPr>
              <a:t>1</a:t>
            </a:r>
            <a:r>
              <a:rPr lang="en-MT" sz="1200" b="1" dirty="0">
                <a:solidFill>
                  <a:srgbClr val="9AC43E"/>
                </a:solidFill>
                <a:latin typeface="Trebuchet MS"/>
                <a:ea typeface="Trebuchet MS"/>
                <a:cs typeface="Trebuchet MS"/>
                <a:sym typeface="Trebuchet MS"/>
              </a:rPr>
              <a:t>: </a:t>
            </a:r>
            <a:r>
              <a:rPr lang="en-US" sz="1200" b="1" dirty="0">
                <a:solidFill>
                  <a:srgbClr val="9AC43E"/>
                </a:solidFill>
                <a:latin typeface="Trebuchet MS"/>
                <a:ea typeface="Trebuchet MS"/>
                <a:cs typeface="Trebuchet MS"/>
                <a:sym typeface="Trebuchet MS"/>
              </a:rPr>
              <a:t>Data Collection</a:t>
            </a:r>
          </a:p>
          <a:p>
            <a:pPr>
              <a:lnSpc>
                <a:spcPct val="90000"/>
              </a:lnSpc>
            </a:pPr>
            <a:endParaRPr lang="en-US" sz="1200" b="1" dirty="0">
              <a:solidFill>
                <a:srgbClr val="9AC43E"/>
              </a:solidFill>
              <a:latin typeface="Trebuchet MS"/>
              <a:ea typeface="Trebuchet MS"/>
              <a:cs typeface="Trebuchet MS"/>
              <a:sym typeface="Trebuchet MS"/>
            </a:endParaRPr>
          </a:p>
          <a:p>
            <a:pPr marL="171450" indent="-171450">
              <a:lnSpc>
                <a:spcPct val="90000"/>
              </a:lnSpc>
              <a:buFont typeface="Arial" panose="020B0604020202020204" pitchFamily="34" charset="0"/>
              <a:buChar char="•"/>
            </a:pPr>
            <a:r>
              <a:rPr lang="en-GB" sz="1200" dirty="0"/>
              <a:t>Review Landscape design documents, environmental impact assessments, and satellite imagery to determine the existence of Nature-based flood defence buffers in the proximity of the assessed building.</a:t>
            </a:r>
            <a:endParaRPr lang="en-GB" sz="1200" b="1" dirty="0">
              <a:solidFill>
                <a:srgbClr val="9AC43E"/>
              </a:solidFill>
              <a:latin typeface="Trebuchet MS"/>
              <a:sym typeface="Trebuchet MS"/>
            </a:endParaRPr>
          </a:p>
        </p:txBody>
      </p:sp>
      <p:sp>
        <p:nvSpPr>
          <p:cNvPr id="10" name="TextBox 2">
            <a:extLst>
              <a:ext uri="{FF2B5EF4-FFF2-40B4-BE49-F238E27FC236}">
                <a16:creationId xmlns:a16="http://schemas.microsoft.com/office/drawing/2014/main" id="{BAD90B99-7241-EAF9-4B08-31D98A3EDD53}"/>
              </a:ext>
            </a:extLst>
          </p:cNvPr>
          <p:cNvSpPr txBox="1"/>
          <p:nvPr/>
        </p:nvSpPr>
        <p:spPr>
          <a:xfrm>
            <a:off x="578645" y="2736478"/>
            <a:ext cx="4000500" cy="646331"/>
          </a:xfrm>
          <a:prstGeom prst="rect">
            <a:avLst/>
          </a:prstGeom>
          <a:noFill/>
        </p:spPr>
        <p:txBody>
          <a:bodyPr wrap="square">
            <a:spAutoFit/>
          </a:bodyPr>
          <a:lstStyle/>
          <a:p>
            <a:pPr marL="171450" indent="-171450">
              <a:buFont typeface="Arial" panose="020B0604020202020204" pitchFamily="34" charset="0"/>
              <a:buChar char="•"/>
              <a:defRPr/>
            </a:pPr>
            <a:r>
              <a:rPr lang="en-GB" sz="1200" dirty="0"/>
              <a:t>Define the availability and functionality of natural flood defence buffers in the proximity of the Building</a:t>
            </a:r>
            <a:r>
              <a:rPr lang="es-CO" sz="1200" dirty="0"/>
              <a:t>’s </a:t>
            </a:r>
            <a:r>
              <a:rPr lang="en-GB" sz="1200" dirty="0"/>
              <a:t>perimeter (e.g., Yes/No).</a:t>
            </a:r>
            <a:endParaRPr lang="en-GB" sz="1400" dirty="0"/>
          </a:p>
        </p:txBody>
      </p:sp>
      <p:sp>
        <p:nvSpPr>
          <p:cNvPr id="11" name="Google Shape;327;g3795e2088fb_0_127">
            <a:extLst>
              <a:ext uri="{FF2B5EF4-FFF2-40B4-BE49-F238E27FC236}">
                <a16:creationId xmlns:a16="http://schemas.microsoft.com/office/drawing/2014/main" id="{284621A2-0E5E-7248-A32F-269A3159C1E2}"/>
              </a:ext>
            </a:extLst>
          </p:cNvPr>
          <p:cNvSpPr txBox="1"/>
          <p:nvPr/>
        </p:nvSpPr>
        <p:spPr>
          <a:xfrm>
            <a:off x="576263" y="2496925"/>
            <a:ext cx="3799176" cy="201855"/>
          </a:xfrm>
          <a:prstGeom prst="rect">
            <a:avLst/>
          </a:prstGeom>
          <a:noFill/>
          <a:ln>
            <a:noFill/>
          </a:ln>
        </p:spPr>
        <p:txBody>
          <a:bodyPr spcFirstLastPara="1" wrap="square" lIns="68550" tIns="34275" rIns="68550" bIns="34275" anchor="t" anchorCtr="0">
            <a:noAutofit/>
          </a:bodyPr>
          <a:lstStyle/>
          <a:p>
            <a:pPr>
              <a:lnSpc>
                <a:spcPct val="90000"/>
              </a:lnSpc>
            </a:pPr>
            <a:r>
              <a:rPr lang="en-MT" sz="1200" b="1" dirty="0">
                <a:solidFill>
                  <a:srgbClr val="9AC43E"/>
                </a:solidFill>
                <a:latin typeface="Trebuchet MS"/>
                <a:ea typeface="Trebuchet MS"/>
                <a:cs typeface="Trebuchet MS"/>
                <a:sym typeface="Trebuchet MS"/>
              </a:rPr>
              <a:t>Step </a:t>
            </a:r>
            <a:r>
              <a:rPr lang="es-CO" sz="1200" b="1" dirty="0">
                <a:solidFill>
                  <a:srgbClr val="9AC43E"/>
                </a:solidFill>
                <a:latin typeface="Trebuchet MS"/>
                <a:ea typeface="Trebuchet MS"/>
                <a:cs typeface="Trebuchet MS"/>
                <a:sym typeface="Trebuchet MS"/>
              </a:rPr>
              <a:t>2</a:t>
            </a:r>
            <a:r>
              <a:rPr lang="en-MT" sz="1200" b="1" dirty="0">
                <a:solidFill>
                  <a:srgbClr val="9AC43E"/>
                </a:solidFill>
                <a:latin typeface="Trebuchet MS"/>
                <a:ea typeface="Trebuchet MS"/>
                <a:cs typeface="Trebuchet MS"/>
                <a:sym typeface="Trebuchet MS"/>
              </a:rPr>
              <a:t>: </a:t>
            </a:r>
            <a:r>
              <a:rPr lang="es-CO" sz="1200" b="1" dirty="0">
                <a:solidFill>
                  <a:srgbClr val="9AC43E"/>
                </a:solidFill>
                <a:latin typeface="Trebuchet MS"/>
                <a:ea typeface="Trebuchet MS"/>
                <a:cs typeface="Trebuchet MS"/>
                <a:sym typeface="Trebuchet MS"/>
              </a:rPr>
              <a:t>Indicator Calculation</a:t>
            </a:r>
            <a:endParaRPr lang="en-GB" sz="1200" b="1" dirty="0">
              <a:solidFill>
                <a:srgbClr val="9AC43E"/>
              </a:solidFill>
              <a:latin typeface="Trebuchet MS"/>
              <a:ea typeface="Trebuchet MS"/>
              <a:cs typeface="Trebuchet MS"/>
              <a:sym typeface="Trebuchet MS"/>
            </a:endParaRPr>
          </a:p>
        </p:txBody>
      </p:sp>
      <p:sp>
        <p:nvSpPr>
          <p:cNvPr id="12" name="Rettangolo 20">
            <a:extLst>
              <a:ext uri="{FF2B5EF4-FFF2-40B4-BE49-F238E27FC236}">
                <a16:creationId xmlns:a16="http://schemas.microsoft.com/office/drawing/2014/main" id="{78DCA454-534E-CF06-75F5-D3B1202E1D51}"/>
              </a:ext>
            </a:extLst>
          </p:cNvPr>
          <p:cNvSpPr/>
          <p:nvPr/>
        </p:nvSpPr>
        <p:spPr>
          <a:xfrm>
            <a:off x="5029200" y="1220209"/>
            <a:ext cx="3646488" cy="3748719"/>
          </a:xfrm>
          <a:prstGeom prst="rect">
            <a:avLst/>
          </a:prstGeom>
        </p:spPr>
        <p:txBody>
          <a:bodyPr wrap="square">
            <a:spAutoFit/>
          </a:bodyPr>
          <a:lstStyle/>
          <a:p>
            <a:pPr>
              <a:lnSpc>
                <a:spcPct val="90000"/>
              </a:lnSpc>
            </a:pPr>
            <a:r>
              <a:rPr lang="en-GB" sz="1200" b="1" dirty="0">
                <a:solidFill>
                  <a:srgbClr val="9AC43E"/>
                </a:solidFill>
                <a:latin typeface="Trebuchet MS"/>
                <a:sym typeface="Trebuchet MS"/>
              </a:rPr>
              <a:t>e.g. </a:t>
            </a:r>
            <a:r>
              <a:rPr lang="en-GB" sz="1200" dirty="0">
                <a:solidFill>
                  <a:schemeClr val="tx1"/>
                </a:solidFill>
                <a:latin typeface="Trebuchet MS"/>
                <a:sym typeface="Trebuchet MS"/>
              </a:rPr>
              <a:t>Venaria Reale, Piedmont, Italy</a:t>
            </a:r>
          </a:p>
          <a:p>
            <a:pPr>
              <a:lnSpc>
                <a:spcPct val="90000"/>
              </a:lnSpc>
            </a:pPr>
            <a:r>
              <a:rPr lang="en-GB" sz="1200" dirty="0">
                <a:solidFill>
                  <a:schemeClr val="tx1"/>
                </a:solidFill>
                <a:latin typeface="Trebuchet MS"/>
                <a:sym typeface="Trebuchet MS"/>
              </a:rPr>
              <a:t>       Primary school</a:t>
            </a:r>
          </a:p>
          <a:p>
            <a:pPr>
              <a:lnSpc>
                <a:spcPct val="90000"/>
              </a:lnSpc>
            </a:pPr>
            <a:endParaRPr lang="en-GB" sz="1200" dirty="0">
              <a:solidFill>
                <a:schemeClr val="tx1"/>
              </a:solidFill>
              <a:latin typeface="Trebuchet MS"/>
              <a:sym typeface="Trebuchet MS"/>
            </a:endParaRPr>
          </a:p>
          <a:p>
            <a:pPr>
              <a:lnSpc>
                <a:spcPct val="90000"/>
              </a:lnSpc>
            </a:pPr>
            <a:r>
              <a:rPr lang="en-GB" sz="1200" b="1" dirty="0">
                <a:solidFill>
                  <a:srgbClr val="9AC43E"/>
                </a:solidFill>
                <a:latin typeface="Trebuchet MS"/>
                <a:sym typeface="Trebuchet MS"/>
              </a:rPr>
              <a:t>Natural Flood Defence Buffer within 10 meters of the Building’s perimeter? – </a:t>
            </a:r>
            <a:r>
              <a:rPr lang="en-GB" sz="1200" dirty="0">
                <a:solidFill>
                  <a:schemeClr val="tx1"/>
                </a:solidFill>
                <a:latin typeface="Trebuchet MS"/>
                <a:sym typeface="Trebuchet MS"/>
              </a:rPr>
              <a:t>Yes</a:t>
            </a:r>
          </a:p>
          <a:p>
            <a:pPr>
              <a:lnSpc>
                <a:spcPct val="90000"/>
              </a:lnSpc>
            </a:pPr>
            <a:r>
              <a:rPr lang="en-GB" sz="1200" b="1" dirty="0">
                <a:solidFill>
                  <a:schemeClr val="tx1"/>
                </a:solidFill>
                <a:latin typeface="Trebuchet MS"/>
                <a:sym typeface="Trebuchet MS"/>
              </a:rPr>
              <a:t>Break down:</a:t>
            </a:r>
            <a:r>
              <a:rPr lang="en-GB" sz="1200" dirty="0">
                <a:solidFill>
                  <a:schemeClr val="tx1"/>
                </a:solidFill>
                <a:latin typeface="Trebuchet MS"/>
                <a:sym typeface="Trebuchet MS"/>
              </a:rPr>
              <a:t> Green Infrastructure around the perimeter of the building.</a:t>
            </a:r>
          </a:p>
          <a:p>
            <a:pPr>
              <a:lnSpc>
                <a:spcPct val="90000"/>
              </a:lnSpc>
            </a:pPr>
            <a:endParaRPr lang="en-GB" sz="1200" b="1" dirty="0">
              <a:solidFill>
                <a:srgbClr val="9AC43E"/>
              </a:solidFill>
              <a:latin typeface="Trebuchet MS"/>
              <a:sym typeface="Trebuchet MS"/>
            </a:endParaRPr>
          </a:p>
          <a:p>
            <a:pPr>
              <a:lnSpc>
                <a:spcPct val="90000"/>
              </a:lnSpc>
            </a:pPr>
            <a:endParaRPr lang="en-GB" sz="1200" b="1" dirty="0">
              <a:solidFill>
                <a:srgbClr val="9AC43E"/>
              </a:solidFill>
              <a:latin typeface="Trebuchet MS"/>
              <a:sym typeface="Trebuchet MS"/>
            </a:endParaRPr>
          </a:p>
          <a:p>
            <a:pPr>
              <a:lnSpc>
                <a:spcPct val="90000"/>
              </a:lnSpc>
            </a:pPr>
            <a:endParaRPr lang="en-GB" sz="1200" b="1" dirty="0">
              <a:solidFill>
                <a:srgbClr val="9AC43E"/>
              </a:solidFill>
              <a:latin typeface="Trebuchet MS"/>
              <a:sym typeface="Trebuchet MS"/>
            </a:endParaRPr>
          </a:p>
          <a:p>
            <a:pPr>
              <a:lnSpc>
                <a:spcPct val="90000"/>
              </a:lnSpc>
            </a:pPr>
            <a:endParaRPr lang="en-GB" sz="1200" b="1" dirty="0">
              <a:solidFill>
                <a:srgbClr val="9AC43E"/>
              </a:solidFill>
              <a:latin typeface="Trebuchet MS"/>
              <a:sym typeface="Trebuchet MS"/>
            </a:endParaRPr>
          </a:p>
          <a:p>
            <a:pPr>
              <a:lnSpc>
                <a:spcPct val="90000"/>
              </a:lnSpc>
            </a:pPr>
            <a:endParaRPr lang="en-GB" sz="1200" b="1" dirty="0">
              <a:solidFill>
                <a:srgbClr val="9AC43E"/>
              </a:solidFill>
              <a:latin typeface="Trebuchet MS"/>
              <a:sym typeface="Trebuchet MS"/>
            </a:endParaRPr>
          </a:p>
          <a:p>
            <a:pPr>
              <a:lnSpc>
                <a:spcPct val="90000"/>
              </a:lnSpc>
            </a:pPr>
            <a:endParaRPr lang="en-GB" sz="1200" b="1" dirty="0">
              <a:solidFill>
                <a:srgbClr val="9AC43E"/>
              </a:solidFill>
              <a:latin typeface="Trebuchet MS"/>
              <a:sym typeface="Trebuchet MS"/>
            </a:endParaRPr>
          </a:p>
          <a:p>
            <a:pPr>
              <a:lnSpc>
                <a:spcPct val="90000"/>
              </a:lnSpc>
            </a:pPr>
            <a:endParaRPr lang="en-GB" sz="1200" b="1" dirty="0">
              <a:solidFill>
                <a:srgbClr val="9AC43E"/>
              </a:solidFill>
              <a:latin typeface="Trebuchet MS"/>
              <a:sym typeface="Trebuchet MS"/>
            </a:endParaRPr>
          </a:p>
          <a:p>
            <a:pPr>
              <a:lnSpc>
                <a:spcPct val="90000"/>
              </a:lnSpc>
            </a:pPr>
            <a:r>
              <a:rPr lang="en-GB" sz="1200" b="1" dirty="0">
                <a:solidFill>
                  <a:srgbClr val="9AC43E"/>
                </a:solidFill>
                <a:latin typeface="Trebuchet MS"/>
                <a:sym typeface="Trebuchet MS"/>
              </a:rPr>
              <a:t>	</a:t>
            </a:r>
          </a:p>
          <a:p>
            <a:pPr>
              <a:lnSpc>
                <a:spcPct val="90000"/>
              </a:lnSpc>
            </a:pPr>
            <a:endParaRPr lang="en-GB" sz="1200" b="1" dirty="0">
              <a:solidFill>
                <a:srgbClr val="9AC43E"/>
              </a:solidFill>
              <a:latin typeface="Trebuchet MS"/>
              <a:sym typeface="Trebuchet MS"/>
            </a:endParaRPr>
          </a:p>
          <a:p>
            <a:pPr>
              <a:lnSpc>
                <a:spcPct val="90000"/>
              </a:lnSpc>
            </a:pPr>
            <a:endParaRPr lang="en-GB" sz="1200" b="1" dirty="0">
              <a:solidFill>
                <a:srgbClr val="9AC43E"/>
              </a:solidFill>
              <a:latin typeface="Trebuchet MS"/>
              <a:sym typeface="Trebuchet MS"/>
            </a:endParaRPr>
          </a:p>
          <a:p>
            <a:pPr>
              <a:lnSpc>
                <a:spcPct val="90000"/>
              </a:lnSpc>
            </a:pPr>
            <a:endParaRPr lang="en-GB" sz="1200" dirty="0">
              <a:solidFill>
                <a:schemeClr val="tx1"/>
              </a:solidFill>
              <a:latin typeface="Trebuchet MS"/>
              <a:sym typeface="Trebuchet MS"/>
            </a:endParaRPr>
          </a:p>
          <a:p>
            <a:pPr>
              <a:lnSpc>
                <a:spcPct val="90000"/>
              </a:lnSpc>
            </a:pPr>
            <a:endParaRPr lang="en-GB" sz="1200" b="1" dirty="0">
              <a:solidFill>
                <a:schemeClr val="tx1"/>
              </a:solidFill>
              <a:latin typeface="Trebuchet MS"/>
              <a:sym typeface="Trebuchet MS"/>
            </a:endParaRPr>
          </a:p>
          <a:p>
            <a:pPr algn="ctr">
              <a:lnSpc>
                <a:spcPct val="90000"/>
              </a:lnSpc>
            </a:pPr>
            <a:r>
              <a:rPr lang="en-GB" sz="1200" b="1" dirty="0">
                <a:solidFill>
                  <a:schemeClr val="tx1"/>
                </a:solidFill>
                <a:latin typeface="Trebuchet MS"/>
                <a:sym typeface="Trebuchet MS"/>
              </a:rPr>
              <a:t>Normalized value: Yes → 0</a:t>
            </a:r>
          </a:p>
          <a:p>
            <a:pPr>
              <a:lnSpc>
                <a:spcPct val="90000"/>
              </a:lnSpc>
            </a:pPr>
            <a:endParaRPr lang="en-GB" sz="1200" b="1" dirty="0">
              <a:solidFill>
                <a:schemeClr val="tx1"/>
              </a:solidFill>
              <a:latin typeface="Trebuchet MS"/>
              <a:sym typeface="Trebuchet MS"/>
            </a:endParaRPr>
          </a:p>
          <a:p>
            <a:pPr>
              <a:lnSpc>
                <a:spcPct val="90000"/>
              </a:lnSpc>
            </a:pPr>
            <a:endParaRPr lang="en-GB" sz="1200" b="1" dirty="0">
              <a:solidFill>
                <a:schemeClr val="tx1"/>
              </a:solidFill>
              <a:latin typeface="Trebuchet MS"/>
              <a:sym typeface="Trebuchet MS"/>
            </a:endParaRPr>
          </a:p>
        </p:txBody>
      </p:sp>
      <p:sp>
        <p:nvSpPr>
          <p:cNvPr id="13" name="Google Shape;327;g3795e2088fb_0_127">
            <a:extLst>
              <a:ext uri="{FF2B5EF4-FFF2-40B4-BE49-F238E27FC236}">
                <a16:creationId xmlns:a16="http://schemas.microsoft.com/office/drawing/2014/main" id="{1DAFF629-407E-731E-0E13-93D613B9FAC5}"/>
              </a:ext>
            </a:extLst>
          </p:cNvPr>
          <p:cNvSpPr txBox="1"/>
          <p:nvPr/>
        </p:nvSpPr>
        <p:spPr>
          <a:xfrm>
            <a:off x="576263" y="3420506"/>
            <a:ext cx="4002882" cy="1314819"/>
          </a:xfrm>
          <a:prstGeom prst="rect">
            <a:avLst/>
          </a:prstGeom>
          <a:noFill/>
          <a:ln>
            <a:noFill/>
          </a:ln>
        </p:spPr>
        <p:txBody>
          <a:bodyPr spcFirstLastPara="1" wrap="square" lIns="68550" tIns="34275" rIns="68550" bIns="34275" anchor="t" anchorCtr="0">
            <a:noAutofit/>
          </a:bodyPr>
          <a:lstStyle/>
          <a:p>
            <a:pPr>
              <a:lnSpc>
                <a:spcPct val="90000"/>
              </a:lnSpc>
            </a:pPr>
            <a:r>
              <a:rPr lang="en-MT" sz="1200" b="1" dirty="0">
                <a:solidFill>
                  <a:srgbClr val="9AC43E"/>
                </a:solidFill>
                <a:latin typeface="Trebuchet MS"/>
                <a:ea typeface="Trebuchet MS"/>
                <a:cs typeface="Trebuchet MS"/>
                <a:sym typeface="Trebuchet MS"/>
              </a:rPr>
              <a:t>Step </a:t>
            </a:r>
            <a:r>
              <a:rPr lang="en-GB" sz="1200" b="1" dirty="0">
                <a:solidFill>
                  <a:srgbClr val="9AC43E"/>
                </a:solidFill>
                <a:latin typeface="Trebuchet MS"/>
                <a:ea typeface="Trebuchet MS"/>
                <a:cs typeface="Trebuchet MS"/>
                <a:sym typeface="Trebuchet MS"/>
              </a:rPr>
              <a:t>3</a:t>
            </a:r>
            <a:r>
              <a:rPr lang="en-MT" sz="1200" b="1" dirty="0">
                <a:solidFill>
                  <a:srgbClr val="9AC43E"/>
                </a:solidFill>
                <a:latin typeface="Trebuchet MS"/>
                <a:ea typeface="Trebuchet MS"/>
                <a:cs typeface="Trebuchet MS"/>
                <a:sym typeface="Trebuchet MS"/>
              </a:rPr>
              <a:t>: Normalize the result</a:t>
            </a:r>
            <a:endParaRPr lang="en-GB" sz="1200" b="1" dirty="0">
              <a:solidFill>
                <a:srgbClr val="9AC43E"/>
              </a:solidFill>
              <a:latin typeface="Trebuchet MS"/>
              <a:ea typeface="Trebuchet MS"/>
              <a:cs typeface="Trebuchet MS"/>
              <a:sym typeface="Trebuchet MS"/>
            </a:endParaRPr>
          </a:p>
          <a:p>
            <a:pPr>
              <a:lnSpc>
                <a:spcPct val="90000"/>
              </a:lnSpc>
            </a:pPr>
            <a:endParaRPr lang="en-GB" sz="1200" b="1" dirty="0">
              <a:solidFill>
                <a:srgbClr val="9AC43E"/>
              </a:solidFill>
              <a:latin typeface="Trebuchet MS"/>
              <a:ea typeface="Trebuchet MS"/>
              <a:cs typeface="Trebuchet MS"/>
              <a:sym typeface="Trebuchet MS"/>
            </a:endParaRPr>
          </a:p>
          <a:p>
            <a:pPr marL="171450" indent="-171450">
              <a:lnSpc>
                <a:spcPct val="90000"/>
              </a:lnSpc>
              <a:buFont typeface="Arial" panose="020B0604020202020204" pitchFamily="34" charset="0"/>
              <a:buChar char="•"/>
            </a:pPr>
            <a:r>
              <a:rPr lang="en-GB" sz="1200" dirty="0">
                <a:sym typeface="League Spartan"/>
              </a:rPr>
              <a:t>The value is normalised according to Boolean criteria. </a:t>
            </a:r>
          </a:p>
          <a:p>
            <a:pPr marL="457200" lvl="3" indent="-171450">
              <a:lnSpc>
                <a:spcPct val="90000"/>
              </a:lnSpc>
              <a:buFont typeface="Arial" panose="020B0604020202020204" pitchFamily="34" charset="0"/>
              <a:buChar char="•"/>
            </a:pPr>
            <a:r>
              <a:rPr lang="en-GB" sz="1200" dirty="0">
                <a:sym typeface="League Spartan"/>
              </a:rPr>
              <a:t>If the indicator has a positive evaluation (YES), the normalized value is 0 (Optimal)</a:t>
            </a:r>
          </a:p>
          <a:p>
            <a:pPr marL="457200" indent="-171450">
              <a:lnSpc>
                <a:spcPct val="90000"/>
              </a:lnSpc>
              <a:buFont typeface="Arial" panose="020B0604020202020204" pitchFamily="34" charset="0"/>
              <a:buChar char="•"/>
            </a:pPr>
            <a:r>
              <a:rPr lang="en-GB" sz="1200" dirty="0">
                <a:sym typeface="League Spartan"/>
              </a:rPr>
              <a:t>If the indicator has a negative evaluation (NO), the normalized value is 1 (Critical)</a:t>
            </a:r>
            <a:endParaRPr sz="1200" dirty="0">
              <a:sym typeface="Trebuchet MS"/>
            </a:endParaRPr>
          </a:p>
        </p:txBody>
      </p:sp>
      <p:sp>
        <p:nvSpPr>
          <p:cNvPr id="14" name="TextBox 13">
            <a:extLst>
              <a:ext uri="{FF2B5EF4-FFF2-40B4-BE49-F238E27FC236}">
                <a16:creationId xmlns:a16="http://schemas.microsoft.com/office/drawing/2014/main" id="{689D22BE-B377-53DE-F98C-6A58A61A847B}"/>
              </a:ext>
            </a:extLst>
          </p:cNvPr>
          <p:cNvSpPr txBox="1"/>
          <p:nvPr/>
        </p:nvSpPr>
        <p:spPr>
          <a:xfrm>
            <a:off x="5121156" y="4599596"/>
            <a:ext cx="3646488" cy="369332"/>
          </a:xfrm>
          <a:prstGeom prst="rect">
            <a:avLst/>
          </a:prstGeom>
          <a:noFill/>
        </p:spPr>
        <p:txBody>
          <a:bodyPr wrap="square">
            <a:spAutoFit/>
          </a:bodyPr>
          <a:lstStyle/>
          <a:p>
            <a:pPr algn="ctr">
              <a:buClr>
                <a:srgbClr val="000000"/>
              </a:buClr>
              <a:buSzPts val="1400"/>
            </a:pPr>
            <a:r>
              <a:rPr lang="en-GB" sz="1800" b="1" dirty="0">
                <a:solidFill>
                  <a:srgbClr val="9ACA3C"/>
                </a:solidFill>
                <a:latin typeface="Trebuchet MS"/>
                <a:ea typeface="Trebuchet MS"/>
                <a:cs typeface="Trebuchet MS"/>
                <a:sym typeface="Trebuchet MS"/>
              </a:rPr>
              <a:t>Optimal</a:t>
            </a:r>
          </a:p>
        </p:txBody>
      </p:sp>
      <p:pic>
        <p:nvPicPr>
          <p:cNvPr id="18" name="Picture 17">
            <a:extLst>
              <a:ext uri="{FF2B5EF4-FFF2-40B4-BE49-F238E27FC236}">
                <a16:creationId xmlns:a16="http://schemas.microsoft.com/office/drawing/2014/main" id="{2492CC0A-081B-BA6A-CF68-797C23DCB83F}"/>
              </a:ext>
            </a:extLst>
          </p:cNvPr>
          <p:cNvPicPr>
            <a:picLocks noChangeAspect="1"/>
          </p:cNvPicPr>
          <p:nvPr/>
        </p:nvPicPr>
        <p:blipFill>
          <a:blip r:embed="rId3"/>
          <a:stretch>
            <a:fillRect/>
          </a:stretch>
        </p:blipFill>
        <p:spPr>
          <a:xfrm>
            <a:off x="5341080" y="2568877"/>
            <a:ext cx="2953657" cy="1594557"/>
          </a:xfrm>
          <a:prstGeom prst="rect">
            <a:avLst/>
          </a:prstGeom>
        </p:spPr>
      </p:pic>
    </p:spTree>
    <p:extLst>
      <p:ext uri="{BB962C8B-B14F-4D97-AF65-F5344CB8AC3E}">
        <p14:creationId xmlns:p14="http://schemas.microsoft.com/office/powerpoint/2010/main" val="4080679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1">
          <a:extLst>
            <a:ext uri="{FF2B5EF4-FFF2-40B4-BE49-F238E27FC236}">
              <a16:creationId xmlns:a16="http://schemas.microsoft.com/office/drawing/2014/main" id="{9AD0BC26-B337-7CBB-E386-FDAD99B29BD5}"/>
            </a:ext>
          </a:extLst>
        </p:cNvPr>
        <p:cNvGrpSpPr/>
        <p:nvPr/>
      </p:nvGrpSpPr>
      <p:grpSpPr>
        <a:xfrm>
          <a:off x="0" y="0"/>
          <a:ext cx="0" cy="0"/>
          <a:chOff x="0" y="0"/>
          <a:chExt cx="0" cy="0"/>
        </a:xfrm>
      </p:grpSpPr>
      <p:sp>
        <p:nvSpPr>
          <p:cNvPr id="202" name="Google Shape;202;p12">
            <a:extLst>
              <a:ext uri="{FF2B5EF4-FFF2-40B4-BE49-F238E27FC236}">
                <a16:creationId xmlns:a16="http://schemas.microsoft.com/office/drawing/2014/main" id="{AB63D420-7DAB-F64E-4967-4A34470E3E85}"/>
              </a:ext>
            </a:extLst>
          </p:cNvPr>
          <p:cNvSpPr txBox="1"/>
          <p:nvPr/>
        </p:nvSpPr>
        <p:spPr>
          <a:xfrm>
            <a:off x="576263" y="923441"/>
            <a:ext cx="3995737" cy="3879428"/>
          </a:xfrm>
          <a:prstGeom prst="rect">
            <a:avLst/>
          </a:prstGeom>
          <a:noFill/>
          <a:ln>
            <a:noFill/>
          </a:ln>
        </p:spPr>
        <p:txBody>
          <a:bodyPr spcFirstLastPara="1" wrap="square" lIns="68550" tIns="34275" rIns="68550" bIns="34275" anchor="t" anchorCtr="0">
            <a:normAutofit fontScale="92500" lnSpcReduction="10000"/>
          </a:bodyPr>
          <a:lstStyle/>
          <a:p>
            <a:pPr algn="just">
              <a:lnSpc>
                <a:spcPct val="90000"/>
              </a:lnSpc>
              <a:spcBef>
                <a:spcPts val="563"/>
              </a:spcBef>
              <a:buSzPts val="1500"/>
            </a:pPr>
            <a:r>
              <a:rPr lang="en-GB" sz="1500" b="1" dirty="0">
                <a:solidFill>
                  <a:srgbClr val="7F7F7F"/>
                </a:solidFill>
                <a:latin typeface="Trebuchet MS"/>
                <a:ea typeface="Trebuchet MS"/>
                <a:cs typeface="Trebuchet MS"/>
                <a:sym typeface="Trebuchet MS"/>
              </a:rPr>
              <a:t>Description:</a:t>
            </a:r>
          </a:p>
          <a:p>
            <a:pPr algn="just">
              <a:defRPr/>
            </a:pPr>
            <a:r>
              <a:rPr lang="en-GB" sz="1200" dirty="0">
                <a:solidFill>
                  <a:schemeClr val="tx1"/>
                </a:solidFill>
              </a:rPr>
              <a:t>This criteria evaluates the use of removable or deployable flood barriers and walls designed to protect the site during flood events while preserving the site's appearance and structural integrity when not in use.</a:t>
            </a:r>
          </a:p>
          <a:p>
            <a:pPr algn="just">
              <a:spcBef>
                <a:spcPts val="1200"/>
              </a:spcBef>
              <a:defRPr/>
            </a:pPr>
            <a:r>
              <a:rPr lang="en-GB" sz="1500" b="1" dirty="0">
                <a:solidFill>
                  <a:srgbClr val="7F7F7F"/>
                </a:solidFill>
                <a:latin typeface="Trebuchet MS"/>
                <a:ea typeface="Trebuchet MS"/>
                <a:cs typeface="Trebuchet MS"/>
                <a:sym typeface="Trebuchet MS"/>
              </a:rPr>
              <a:t>Objective:</a:t>
            </a:r>
          </a:p>
          <a:p>
            <a:pPr algn="just">
              <a:defRPr/>
            </a:pPr>
            <a:r>
              <a:rPr lang="en-GB" sz="1200" dirty="0"/>
              <a:t>Assess whether adaptable and operational flood protection measures are incorporated into the site design, including their availability, integration, and readiness for deployment during flood events.</a:t>
            </a:r>
            <a:endParaRPr lang="en-GB" sz="1200" dirty="0">
              <a:solidFill>
                <a:srgbClr val="FF0000"/>
              </a:solidFill>
            </a:endParaRPr>
          </a:p>
          <a:p>
            <a:pPr algn="just">
              <a:spcBef>
                <a:spcPts val="1200"/>
              </a:spcBef>
              <a:buSzPts val="1500"/>
              <a:defRPr/>
            </a:pPr>
            <a:r>
              <a:rPr lang="en-GB" sz="1500" b="1" dirty="0">
                <a:solidFill>
                  <a:srgbClr val="7F7F7F"/>
                </a:solidFill>
                <a:latin typeface="Trebuchet MS"/>
                <a:ea typeface="Trebuchet MS"/>
                <a:cs typeface="Trebuchet MS"/>
                <a:sym typeface="Trebuchet MS"/>
              </a:rPr>
              <a:t>Relevance:</a:t>
            </a:r>
          </a:p>
          <a:p>
            <a:pPr algn="just">
              <a:buSzPts val="1500"/>
              <a:defRPr/>
            </a:pPr>
            <a:r>
              <a:rPr lang="en-GB" sz="1200" dirty="0">
                <a:solidFill>
                  <a:schemeClr val="tx1"/>
                </a:solidFill>
              </a:rPr>
              <a:t>Protective barriers are highly relevant for urban areas where permanent flood defences are impractical or undesirable due to spatial, aesthetic, or heritage constraints. Their deployable nature allows targeted protection during extreme events, supporting adaptive flood risk management under increasing climate variability. When well designed and supported by clear deployment procedures, these systems significantly reduce site vulnerability while maintaining everyday functionality and visual quality.</a:t>
            </a:r>
            <a:endParaRPr lang="en-GB" sz="1200" dirty="0">
              <a:solidFill>
                <a:schemeClr val="tx1"/>
              </a:solidFill>
              <a:sym typeface="Trebuchet MS"/>
            </a:endParaRPr>
          </a:p>
        </p:txBody>
      </p:sp>
      <p:sp>
        <p:nvSpPr>
          <p:cNvPr id="2" name="Google Shape;204;p12">
            <a:extLst>
              <a:ext uri="{FF2B5EF4-FFF2-40B4-BE49-F238E27FC236}">
                <a16:creationId xmlns:a16="http://schemas.microsoft.com/office/drawing/2014/main" id="{91324DAC-BF47-5A31-E73E-818D61A41F42}"/>
              </a:ext>
            </a:extLst>
          </p:cNvPr>
          <p:cNvSpPr txBox="1"/>
          <p:nvPr/>
        </p:nvSpPr>
        <p:spPr>
          <a:xfrm>
            <a:off x="576263" y="264431"/>
            <a:ext cx="7718474" cy="422400"/>
          </a:xfrm>
          <a:prstGeom prst="rect">
            <a:avLst/>
          </a:prstGeom>
          <a:noFill/>
          <a:ln>
            <a:noFill/>
          </a:ln>
        </p:spPr>
        <p:txBody>
          <a:bodyPr spcFirstLastPara="1" wrap="square" lIns="68550" tIns="34275" rIns="68550" bIns="34275" anchor="b" anchorCtr="0">
            <a:noAutofit/>
          </a:bodyPr>
          <a:lstStyle/>
          <a:p>
            <a:pPr>
              <a:buSzPts val="1725"/>
              <a:defRPr/>
            </a:pPr>
            <a:r>
              <a:rPr lang="es-CO" sz="2000" b="1" dirty="0">
                <a:solidFill>
                  <a:schemeClr val="accent4"/>
                </a:solidFill>
                <a:latin typeface="Trebuchet MS"/>
              </a:rPr>
              <a:t>B14.1.2. </a:t>
            </a:r>
            <a:r>
              <a:rPr lang="es-CO" sz="2000" b="1" dirty="0" err="1">
                <a:solidFill>
                  <a:schemeClr val="accent4"/>
                </a:solidFill>
                <a:latin typeface="Trebuchet MS"/>
              </a:rPr>
              <a:t>Protective</a:t>
            </a:r>
            <a:r>
              <a:rPr lang="es-CO" sz="2000" b="1" dirty="0">
                <a:solidFill>
                  <a:schemeClr val="accent4"/>
                </a:solidFill>
                <a:latin typeface="Trebuchet MS"/>
              </a:rPr>
              <a:t> </a:t>
            </a:r>
            <a:r>
              <a:rPr lang="es-CO" sz="2000" b="1" dirty="0" err="1">
                <a:solidFill>
                  <a:schemeClr val="accent4"/>
                </a:solidFill>
                <a:latin typeface="Trebuchet MS"/>
              </a:rPr>
              <a:t>Barriers</a:t>
            </a:r>
            <a:endParaRPr lang="en-GB" sz="2000" b="1" dirty="0" err="1">
              <a:solidFill>
                <a:schemeClr val="accent4"/>
              </a:solidFill>
              <a:latin typeface="Trebuchet MS"/>
            </a:endParaRPr>
          </a:p>
        </p:txBody>
      </p:sp>
      <p:pic>
        <p:nvPicPr>
          <p:cNvPr id="4098" name="Picture 2" descr="Paratia antiallagamento - Ferramenta Veneta">
            <a:extLst>
              <a:ext uri="{FF2B5EF4-FFF2-40B4-BE49-F238E27FC236}">
                <a16:creationId xmlns:a16="http://schemas.microsoft.com/office/drawing/2014/main" id="{22FA6F79-AEBE-7B55-0C6B-BFD0A722E9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4857" y="1618506"/>
            <a:ext cx="3740831" cy="1982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1764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8">
          <a:extLst>
            <a:ext uri="{FF2B5EF4-FFF2-40B4-BE49-F238E27FC236}">
              <a16:creationId xmlns:a16="http://schemas.microsoft.com/office/drawing/2014/main" id="{DFDE9799-AA87-EC54-F7D5-BB32BFA9A42B}"/>
            </a:ext>
          </a:extLst>
        </p:cNvPr>
        <p:cNvGrpSpPr/>
        <p:nvPr/>
      </p:nvGrpSpPr>
      <p:grpSpPr>
        <a:xfrm>
          <a:off x="0" y="0"/>
          <a:ext cx="0" cy="0"/>
          <a:chOff x="0" y="0"/>
          <a:chExt cx="0" cy="0"/>
        </a:xfrm>
      </p:grpSpPr>
      <p:sp>
        <p:nvSpPr>
          <p:cNvPr id="210" name="Google Shape;210;p13">
            <a:extLst>
              <a:ext uri="{FF2B5EF4-FFF2-40B4-BE49-F238E27FC236}">
                <a16:creationId xmlns:a16="http://schemas.microsoft.com/office/drawing/2014/main" id="{CD898667-FD40-FF7D-374D-AAF2C1725391}"/>
              </a:ext>
            </a:extLst>
          </p:cNvPr>
          <p:cNvSpPr txBox="1"/>
          <p:nvPr/>
        </p:nvSpPr>
        <p:spPr>
          <a:xfrm>
            <a:off x="576263" y="1187061"/>
            <a:ext cx="4126365" cy="3006557"/>
          </a:xfrm>
          <a:prstGeom prst="rect">
            <a:avLst/>
          </a:prstGeom>
          <a:noFill/>
          <a:ln>
            <a:noFill/>
          </a:ln>
        </p:spPr>
        <p:txBody>
          <a:bodyPr spcFirstLastPara="1" wrap="square" lIns="51400" tIns="25700" rIns="51400" bIns="25700" anchor="t" anchorCtr="0">
            <a:spAutoFit/>
          </a:bodyPr>
          <a:lstStyle/>
          <a:p>
            <a:pPr>
              <a:buClr>
                <a:srgbClr val="000000"/>
              </a:buClr>
              <a:buSzPts val="1500"/>
            </a:pPr>
            <a:r>
              <a:rPr lang="en-MT" sz="1500" b="1" dirty="0">
                <a:solidFill>
                  <a:srgbClr val="7F7F7F"/>
                </a:solidFill>
                <a:latin typeface="Trebuchet MS" panose="020B0603020202020204" pitchFamily="34" charset="0"/>
                <a:ea typeface="Trebuchet MS"/>
                <a:cs typeface="Trebuchet MS"/>
                <a:sym typeface="Trebuchet MS"/>
              </a:rPr>
              <a:t>Indicator</a:t>
            </a:r>
            <a:endParaRPr sz="1500" b="1" dirty="0">
              <a:solidFill>
                <a:srgbClr val="7F7F7F"/>
              </a:solidFill>
              <a:latin typeface="Trebuchet MS" panose="020B0603020202020204" pitchFamily="34" charset="0"/>
              <a:ea typeface="Trebuchet MS"/>
              <a:cs typeface="Trebuchet MS"/>
              <a:sym typeface="Trebuchet MS"/>
            </a:endParaRPr>
          </a:p>
          <a:p>
            <a:pPr>
              <a:buNone/>
            </a:pPr>
            <a:r>
              <a:rPr lang="en-GB" dirty="0"/>
              <a:t>Use of removable flood barriers or walls to protect the site without altering its appearance and structural integrity.</a:t>
            </a:r>
          </a:p>
          <a:p>
            <a:pPr>
              <a:buNone/>
            </a:pPr>
            <a:endParaRPr lang="es-CO" sz="1500" b="1" dirty="0">
              <a:solidFill>
                <a:srgbClr val="7F7F7F"/>
              </a:solidFill>
              <a:latin typeface="Trebuchet MS"/>
              <a:ea typeface="Trebuchet MS"/>
              <a:cs typeface="Trebuchet MS"/>
              <a:sym typeface="Trebuchet MS"/>
            </a:endParaRPr>
          </a:p>
          <a:p>
            <a:pPr>
              <a:buSzPts val="1500"/>
            </a:pPr>
            <a:r>
              <a:rPr lang="es-CO" sz="1500" b="1" dirty="0" err="1">
                <a:solidFill>
                  <a:srgbClr val="7F7F7F"/>
                </a:solidFill>
                <a:latin typeface="Trebuchet MS"/>
                <a:ea typeface="Trebuchet MS"/>
                <a:cs typeface="Trebuchet MS"/>
                <a:sym typeface="Trebuchet MS"/>
              </a:rPr>
              <a:t>Type</a:t>
            </a:r>
            <a:r>
              <a:rPr lang="es-CO" sz="1500" b="1" dirty="0">
                <a:solidFill>
                  <a:srgbClr val="7F7F7F"/>
                </a:solidFill>
                <a:latin typeface="Trebuchet MS"/>
                <a:ea typeface="Trebuchet MS"/>
                <a:cs typeface="Trebuchet MS"/>
                <a:sym typeface="Trebuchet MS"/>
              </a:rPr>
              <a:t> of value: </a:t>
            </a:r>
            <a:r>
              <a:rPr lang="es-CO" dirty="0">
                <a:latin typeface="Trebuchet MS"/>
                <a:sym typeface="Trebuchet MS"/>
              </a:rPr>
              <a:t>High value is better</a:t>
            </a:r>
            <a:endParaRPr lang="es-CO" dirty="0">
              <a:latin typeface="Trebuchet MS"/>
            </a:endParaRPr>
          </a:p>
          <a:p>
            <a:pPr>
              <a:buClr>
                <a:srgbClr val="000000"/>
              </a:buClr>
              <a:buSzPts val="1500"/>
            </a:pPr>
            <a:r>
              <a:rPr lang="es-CO" sz="1500" b="1" dirty="0" err="1">
                <a:solidFill>
                  <a:srgbClr val="7F7F7F"/>
                </a:solidFill>
                <a:latin typeface="Trebuchet MS" panose="020B0603020202020204" pitchFamily="34" charset="0"/>
                <a:ea typeface="Trebuchet MS"/>
                <a:cs typeface="Trebuchet MS"/>
                <a:sym typeface="Trebuchet MS"/>
              </a:rPr>
              <a:t>Units</a:t>
            </a:r>
            <a:r>
              <a:rPr lang="es-CO" sz="1500" dirty="0">
                <a:solidFill>
                  <a:srgbClr val="7F7F7F"/>
                </a:solidFill>
                <a:latin typeface="Trebuchet MS" panose="020B0603020202020204" pitchFamily="34" charset="0"/>
                <a:ea typeface="Trebuchet MS"/>
                <a:cs typeface="Trebuchet MS"/>
                <a:sym typeface="Trebuchet MS"/>
              </a:rPr>
              <a:t>: </a:t>
            </a:r>
            <a:r>
              <a:rPr lang="en-GB" sz="1600" dirty="0">
                <a:solidFill>
                  <a:srgbClr val="7F7F7F"/>
                </a:solidFill>
                <a:latin typeface="Trebuchet MS" panose="020B0603020202020204" pitchFamily="34" charset="0"/>
                <a:ea typeface="Trebuchet MS"/>
                <a:cs typeface="Trebuchet MS"/>
                <a:sym typeface="Trebuchet MS"/>
              </a:rPr>
              <a:t>Boolean </a:t>
            </a:r>
          </a:p>
          <a:p>
            <a:pPr>
              <a:buClr>
                <a:srgbClr val="000000"/>
              </a:buClr>
              <a:buSzPts val="1500"/>
            </a:pPr>
            <a:endParaRPr sz="1500" dirty="0">
              <a:solidFill>
                <a:srgbClr val="7F7F7F"/>
              </a:solidFill>
              <a:latin typeface="Trebuchet MS" panose="020B0603020202020204" pitchFamily="34" charset="0"/>
              <a:ea typeface="Trebuchet MS"/>
              <a:cs typeface="Trebuchet MS"/>
              <a:sym typeface="Trebuchet MS"/>
            </a:endParaRPr>
          </a:p>
          <a:p>
            <a:pPr>
              <a:buClr>
                <a:srgbClr val="000000"/>
              </a:buClr>
              <a:buSzPts val="1500"/>
            </a:pPr>
            <a:r>
              <a:rPr lang="en-MT" sz="1500" b="1" dirty="0">
                <a:solidFill>
                  <a:srgbClr val="7F7F7F"/>
                </a:solidFill>
                <a:latin typeface="Trebuchet MS"/>
                <a:ea typeface="Trebuchet MS"/>
                <a:cs typeface="Trebuchet MS"/>
                <a:sym typeface="Trebuchet MS"/>
              </a:rPr>
              <a:t>Critical value (</a:t>
            </a:r>
            <a:r>
              <a:rPr lang="es-CO" sz="1500" b="1" dirty="0">
                <a:solidFill>
                  <a:srgbClr val="7F7F7F"/>
                </a:solidFill>
                <a:latin typeface="Trebuchet MS"/>
                <a:ea typeface="Trebuchet MS"/>
                <a:cs typeface="Trebuchet MS"/>
                <a:sym typeface="Trebuchet MS"/>
              </a:rPr>
              <a:t>1</a:t>
            </a:r>
            <a:r>
              <a:rPr lang="en-MT" sz="1500" b="1" dirty="0">
                <a:solidFill>
                  <a:srgbClr val="7F7F7F"/>
                </a:solidFill>
                <a:latin typeface="Trebuchet MS"/>
                <a:ea typeface="Trebuchet MS"/>
                <a:cs typeface="Trebuchet MS"/>
                <a:sym typeface="Trebuchet MS"/>
              </a:rPr>
              <a:t>)</a:t>
            </a:r>
            <a:r>
              <a:rPr lang="en-MT" sz="1500" dirty="0">
                <a:solidFill>
                  <a:srgbClr val="7F7F7F"/>
                </a:solidFill>
                <a:latin typeface="Trebuchet MS"/>
                <a:ea typeface="Trebuchet MS"/>
                <a:cs typeface="Trebuchet MS"/>
                <a:sym typeface="Trebuchet MS"/>
              </a:rPr>
              <a:t> =</a:t>
            </a:r>
            <a:r>
              <a:rPr lang="es-CO" sz="1500" dirty="0">
                <a:solidFill>
                  <a:srgbClr val="7F7F7F"/>
                </a:solidFill>
                <a:latin typeface="Trebuchet MS"/>
                <a:ea typeface="Trebuchet MS"/>
                <a:cs typeface="Trebuchet MS"/>
                <a:sym typeface="Trebuchet MS"/>
              </a:rPr>
              <a:t> </a:t>
            </a:r>
            <a:r>
              <a:rPr lang="es-CO" dirty="0">
                <a:latin typeface="Trebuchet MS"/>
                <a:sym typeface="Trebuchet MS"/>
              </a:rPr>
              <a:t>No </a:t>
            </a:r>
            <a:r>
              <a:rPr lang="es-CO" dirty="0" err="1">
                <a:latin typeface="Trebuchet MS"/>
                <a:sym typeface="Trebuchet MS"/>
              </a:rPr>
              <a:t>protective</a:t>
            </a:r>
            <a:r>
              <a:rPr lang="es-CO" dirty="0">
                <a:latin typeface="Trebuchet MS"/>
                <a:sym typeface="Trebuchet MS"/>
              </a:rPr>
              <a:t> </a:t>
            </a:r>
            <a:r>
              <a:rPr lang="es-CO" dirty="0" err="1">
                <a:latin typeface="Trebuchet MS"/>
                <a:sym typeface="Trebuchet MS"/>
              </a:rPr>
              <a:t>barriers</a:t>
            </a:r>
            <a:r>
              <a:rPr lang="es-CO" dirty="0">
                <a:latin typeface="Trebuchet MS"/>
                <a:sym typeface="Trebuchet MS"/>
              </a:rPr>
              <a:t> </a:t>
            </a:r>
            <a:r>
              <a:rPr lang="es-CO" dirty="0" err="1">
                <a:latin typeface="Trebuchet MS"/>
                <a:sym typeface="Trebuchet MS"/>
              </a:rPr>
              <a:t>installed</a:t>
            </a:r>
            <a:endParaRPr lang="es-CO" dirty="0">
              <a:latin typeface="Trebuchet MS"/>
              <a:sym typeface="Trebuchet MS"/>
            </a:endParaRPr>
          </a:p>
          <a:p>
            <a:pPr>
              <a:buSzPts val="1500"/>
            </a:pPr>
            <a:r>
              <a:rPr lang="en-MT" sz="1500" b="1" dirty="0">
                <a:solidFill>
                  <a:srgbClr val="7F7F7F"/>
                </a:solidFill>
                <a:latin typeface="Trebuchet MS"/>
                <a:ea typeface="Trebuchet MS"/>
                <a:cs typeface="Trebuchet MS"/>
                <a:sym typeface="Trebuchet MS"/>
              </a:rPr>
              <a:t>Optimal value (</a:t>
            </a:r>
            <a:r>
              <a:rPr lang="es-CO" sz="1500" b="1" dirty="0">
                <a:solidFill>
                  <a:srgbClr val="7F7F7F"/>
                </a:solidFill>
                <a:latin typeface="Trebuchet MS"/>
                <a:ea typeface="Trebuchet MS"/>
                <a:cs typeface="Trebuchet MS"/>
                <a:sym typeface="Trebuchet MS"/>
              </a:rPr>
              <a:t>0</a:t>
            </a:r>
            <a:r>
              <a:rPr lang="en-MT" sz="1500" b="1" dirty="0">
                <a:solidFill>
                  <a:srgbClr val="7F7F7F"/>
                </a:solidFill>
                <a:latin typeface="Trebuchet MS"/>
                <a:ea typeface="Trebuchet MS"/>
                <a:cs typeface="Trebuchet MS"/>
                <a:sym typeface="Trebuchet MS"/>
              </a:rPr>
              <a:t>) </a:t>
            </a:r>
            <a:r>
              <a:rPr lang="en-MT" sz="1500" dirty="0">
                <a:solidFill>
                  <a:srgbClr val="7F7F7F"/>
                </a:solidFill>
                <a:latin typeface="Trebuchet MS"/>
                <a:ea typeface="Trebuchet MS"/>
                <a:cs typeface="Trebuchet MS"/>
                <a:sym typeface="Trebuchet MS"/>
              </a:rPr>
              <a:t>=</a:t>
            </a:r>
            <a:r>
              <a:rPr lang="es-CO" sz="1500" dirty="0">
                <a:solidFill>
                  <a:srgbClr val="7F7F7F"/>
                </a:solidFill>
                <a:latin typeface="Trebuchet MS"/>
                <a:ea typeface="Trebuchet MS"/>
                <a:cs typeface="Trebuchet MS"/>
                <a:sym typeface="Trebuchet MS"/>
              </a:rPr>
              <a:t> </a:t>
            </a:r>
            <a:r>
              <a:rPr lang="en-GB" dirty="0">
                <a:latin typeface="Trebuchet MS"/>
                <a:sym typeface="Trebuchet MS"/>
              </a:rPr>
              <a:t>Optimal installation of protective barriers</a:t>
            </a:r>
            <a:endParaRPr dirty="0">
              <a:latin typeface="Trebuchet MS"/>
              <a:sym typeface="Trebuchet MS"/>
            </a:endParaRPr>
          </a:p>
          <a:p>
            <a:pPr>
              <a:buClr>
                <a:srgbClr val="000000"/>
              </a:buClr>
              <a:buSzPts val="1500"/>
            </a:pPr>
            <a:endParaRPr sz="1500" dirty="0">
              <a:solidFill>
                <a:srgbClr val="7F7F7F"/>
              </a:solidFill>
              <a:latin typeface="Trebuchet MS"/>
              <a:ea typeface="Trebuchet MS"/>
              <a:cs typeface="Trebuchet MS"/>
              <a:sym typeface="Trebuchet MS"/>
            </a:endParaRPr>
          </a:p>
        </p:txBody>
      </p:sp>
      <p:sp>
        <p:nvSpPr>
          <p:cNvPr id="211" name="Google Shape;211;p13">
            <a:extLst>
              <a:ext uri="{FF2B5EF4-FFF2-40B4-BE49-F238E27FC236}">
                <a16:creationId xmlns:a16="http://schemas.microsoft.com/office/drawing/2014/main" id="{835D5421-78C0-9D17-9199-4EA8101AD869}"/>
              </a:ext>
            </a:extLst>
          </p:cNvPr>
          <p:cNvSpPr/>
          <p:nvPr/>
        </p:nvSpPr>
        <p:spPr>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algn="ctr">
              <a:buClr>
                <a:srgbClr val="000000"/>
              </a:buClr>
              <a:buSzPts val="1800"/>
            </a:pPr>
            <a:endParaRPr sz="1800">
              <a:solidFill>
                <a:srgbClr val="FFFFFF"/>
              </a:solidFill>
              <a:latin typeface="Calibri"/>
              <a:ea typeface="Calibri"/>
              <a:cs typeface="Calibri"/>
              <a:sym typeface="Calibri"/>
            </a:endParaRPr>
          </a:p>
        </p:txBody>
      </p:sp>
      <p:sp>
        <p:nvSpPr>
          <p:cNvPr id="212" name="Google Shape;212;p13">
            <a:extLst>
              <a:ext uri="{FF2B5EF4-FFF2-40B4-BE49-F238E27FC236}">
                <a16:creationId xmlns:a16="http://schemas.microsoft.com/office/drawing/2014/main" id="{0227AAB7-1545-6759-A465-8DE259E3A3E1}"/>
              </a:ext>
            </a:extLst>
          </p:cNvPr>
          <p:cNvSpPr/>
          <p:nvPr/>
        </p:nvSpPr>
        <p:spPr>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algn="ctr">
              <a:buClr>
                <a:srgbClr val="000000"/>
              </a:buClr>
              <a:buSzPts val="1800"/>
            </a:pPr>
            <a:endParaRPr sz="1800">
              <a:solidFill>
                <a:srgbClr val="FFFFFF"/>
              </a:solidFill>
              <a:latin typeface="Calibri"/>
              <a:ea typeface="Calibri"/>
              <a:cs typeface="Calibri"/>
              <a:sym typeface="Calibri"/>
            </a:endParaRPr>
          </a:p>
        </p:txBody>
      </p:sp>
      <p:sp>
        <p:nvSpPr>
          <p:cNvPr id="2" name="Google Shape;204;p12">
            <a:extLst>
              <a:ext uri="{FF2B5EF4-FFF2-40B4-BE49-F238E27FC236}">
                <a16:creationId xmlns:a16="http://schemas.microsoft.com/office/drawing/2014/main" id="{3D631F2F-39BF-5C66-6E3E-700EC35F4173}"/>
              </a:ext>
            </a:extLst>
          </p:cNvPr>
          <p:cNvSpPr txBox="1"/>
          <p:nvPr/>
        </p:nvSpPr>
        <p:spPr>
          <a:xfrm>
            <a:off x="576263" y="264431"/>
            <a:ext cx="7718474" cy="422400"/>
          </a:xfrm>
          <a:prstGeom prst="rect">
            <a:avLst/>
          </a:prstGeom>
          <a:noFill/>
          <a:ln>
            <a:noFill/>
          </a:ln>
        </p:spPr>
        <p:txBody>
          <a:bodyPr spcFirstLastPara="1" wrap="square" lIns="68550" tIns="34275" rIns="68550" bIns="34275" anchor="b" anchorCtr="0">
            <a:noAutofit/>
          </a:bodyPr>
          <a:lstStyle/>
          <a:p>
            <a:pPr>
              <a:buSzPts val="1725"/>
              <a:defRPr/>
            </a:pPr>
            <a:r>
              <a:rPr lang="es-CO" sz="2000" b="1" dirty="0">
                <a:solidFill>
                  <a:schemeClr val="accent4"/>
                </a:solidFill>
                <a:latin typeface="Trebuchet MS"/>
              </a:rPr>
              <a:t>B14.1.2. </a:t>
            </a:r>
            <a:r>
              <a:rPr lang="es-CO" sz="2000" b="1" dirty="0" err="1">
                <a:solidFill>
                  <a:schemeClr val="accent4"/>
                </a:solidFill>
                <a:latin typeface="Trebuchet MS"/>
              </a:rPr>
              <a:t>Protective</a:t>
            </a:r>
            <a:r>
              <a:rPr lang="es-CO" sz="2000" b="1" dirty="0">
                <a:solidFill>
                  <a:schemeClr val="accent4"/>
                </a:solidFill>
                <a:latin typeface="Trebuchet MS"/>
              </a:rPr>
              <a:t> </a:t>
            </a:r>
            <a:r>
              <a:rPr lang="es-CO" sz="2000" b="1" dirty="0" err="1">
                <a:solidFill>
                  <a:schemeClr val="accent4"/>
                </a:solidFill>
                <a:latin typeface="Trebuchet MS"/>
              </a:rPr>
              <a:t>Barriers</a:t>
            </a:r>
            <a:endParaRPr lang="en-GB" sz="2000" b="1" dirty="0" err="1">
              <a:solidFill>
                <a:schemeClr val="accent4"/>
              </a:solidFill>
              <a:latin typeface="Trebuchet MS"/>
            </a:endParaRPr>
          </a:p>
        </p:txBody>
      </p:sp>
      <p:pic>
        <p:nvPicPr>
          <p:cNvPr id="2052" name="Picture 4" descr="Barriere in vetro per proteggere la Basilica di San Marco a Venezia -  EdiliziaNews">
            <a:extLst>
              <a:ext uri="{FF2B5EF4-FFF2-40B4-BE49-F238E27FC236}">
                <a16:creationId xmlns:a16="http://schemas.microsoft.com/office/drawing/2014/main" id="{01AEF855-8A97-FD38-AF50-F941DC1087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206"/>
          <a:stretch>
            <a:fillRect/>
          </a:stretch>
        </p:blipFill>
        <p:spPr bwMode="auto">
          <a:xfrm>
            <a:off x="5061086" y="1313542"/>
            <a:ext cx="3614602" cy="25926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294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3">
          <a:extLst>
            <a:ext uri="{FF2B5EF4-FFF2-40B4-BE49-F238E27FC236}">
              <a16:creationId xmlns:a16="http://schemas.microsoft.com/office/drawing/2014/main" id="{A659C561-9E7B-E6A5-7C11-43F92044CE08}"/>
            </a:ext>
          </a:extLst>
        </p:cNvPr>
        <p:cNvGrpSpPr/>
        <p:nvPr/>
      </p:nvGrpSpPr>
      <p:grpSpPr>
        <a:xfrm>
          <a:off x="0" y="0"/>
          <a:ext cx="0" cy="0"/>
          <a:chOff x="0" y="0"/>
          <a:chExt cx="0" cy="0"/>
        </a:xfrm>
      </p:grpSpPr>
      <p:sp>
        <p:nvSpPr>
          <p:cNvPr id="325" name="Google Shape;325;g3795e2088fb_0_127">
            <a:extLst>
              <a:ext uri="{FF2B5EF4-FFF2-40B4-BE49-F238E27FC236}">
                <a16:creationId xmlns:a16="http://schemas.microsoft.com/office/drawing/2014/main" id="{6255FFE2-AC69-A54B-B585-8922220AD24F}"/>
              </a:ext>
            </a:extLst>
          </p:cNvPr>
          <p:cNvSpPr txBox="1"/>
          <p:nvPr/>
        </p:nvSpPr>
        <p:spPr>
          <a:xfrm>
            <a:off x="510281" y="682033"/>
            <a:ext cx="2763300" cy="323100"/>
          </a:xfrm>
          <a:prstGeom prst="rect">
            <a:avLst/>
          </a:prstGeom>
          <a:noFill/>
          <a:ln>
            <a:noFill/>
          </a:ln>
        </p:spPr>
        <p:txBody>
          <a:bodyPr spcFirstLastPara="1" wrap="square" lIns="68550" tIns="34275" rIns="68550" bIns="34275" anchor="b" anchorCtr="0">
            <a:noAutofit/>
          </a:bodyPr>
          <a:lstStyle/>
          <a:p>
            <a:pPr>
              <a:buClr>
                <a:srgbClr val="000000"/>
              </a:buClr>
              <a:buSzPts val="1400"/>
            </a:pPr>
            <a:r>
              <a:rPr lang="en-MT" b="1" dirty="0">
                <a:solidFill>
                  <a:srgbClr val="9AC43E"/>
                </a:solidFill>
                <a:latin typeface="Trebuchet MS"/>
                <a:ea typeface="Trebuchet MS"/>
                <a:cs typeface="Trebuchet MS"/>
                <a:sym typeface="Trebuchet MS"/>
              </a:rPr>
              <a:t>CALCULATION: STEP BY STEP</a:t>
            </a:r>
            <a:endParaRPr b="1" dirty="0">
              <a:solidFill>
                <a:srgbClr val="9AC43E"/>
              </a:solidFill>
              <a:latin typeface="Trebuchet MS"/>
              <a:ea typeface="Trebuchet MS"/>
              <a:cs typeface="Trebuchet MS"/>
              <a:sym typeface="Trebuchet MS"/>
            </a:endParaRPr>
          </a:p>
        </p:txBody>
      </p:sp>
      <p:sp>
        <p:nvSpPr>
          <p:cNvPr id="5" name="Rectangle 3">
            <a:extLst>
              <a:ext uri="{FF2B5EF4-FFF2-40B4-BE49-F238E27FC236}">
                <a16:creationId xmlns:a16="http://schemas.microsoft.com/office/drawing/2014/main" id="{58F69EE9-B2A7-76CD-A8D1-78271A90EA01}"/>
              </a:ext>
            </a:extLst>
          </p:cNvPr>
          <p:cNvSpPr>
            <a:spLocks noChangeArrowheads="1"/>
          </p:cNvSpPr>
          <p:nvPr/>
        </p:nvSpPr>
        <p:spPr bwMode="auto">
          <a:xfrm>
            <a:off x="2141539" y="238421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sz="1800"/>
          </a:p>
        </p:txBody>
      </p:sp>
      <p:sp>
        <p:nvSpPr>
          <p:cNvPr id="15" name="Google Shape;427;p26">
            <a:extLst>
              <a:ext uri="{FF2B5EF4-FFF2-40B4-BE49-F238E27FC236}">
                <a16:creationId xmlns:a16="http://schemas.microsoft.com/office/drawing/2014/main" id="{7880C047-5CC7-AE0C-4E32-03D27688BCC0}"/>
              </a:ext>
            </a:extLst>
          </p:cNvPr>
          <p:cNvSpPr/>
          <p:nvPr/>
        </p:nvSpPr>
        <p:spPr>
          <a:xfrm>
            <a:off x="91441"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algn="ctr"/>
            <a:endParaRPr sz="1800">
              <a:solidFill>
                <a:srgbClr val="FFFFFF"/>
              </a:solidFill>
              <a:latin typeface="Calibri"/>
              <a:ea typeface="Calibri"/>
              <a:cs typeface="Calibri"/>
              <a:sym typeface="Calibri"/>
            </a:endParaRPr>
          </a:p>
        </p:txBody>
      </p:sp>
      <p:sp>
        <p:nvSpPr>
          <p:cNvPr id="19" name="TextBox 18">
            <a:extLst>
              <a:ext uri="{FF2B5EF4-FFF2-40B4-BE49-F238E27FC236}">
                <a16:creationId xmlns:a16="http://schemas.microsoft.com/office/drawing/2014/main" id="{140DEFEC-D904-B9E1-6CEC-D7C40682D730}"/>
              </a:ext>
            </a:extLst>
          </p:cNvPr>
          <p:cNvSpPr txBox="1"/>
          <p:nvPr/>
        </p:nvSpPr>
        <p:spPr>
          <a:xfrm>
            <a:off x="88611" y="4835755"/>
            <a:ext cx="4744800" cy="189283"/>
          </a:xfrm>
          <a:prstGeom prst="rect">
            <a:avLst/>
          </a:prstGeom>
          <a:noFill/>
        </p:spPr>
        <p:txBody>
          <a:bodyPr wrap="square">
            <a:spAutoFit/>
          </a:bodyPr>
          <a:lstStyle/>
          <a:p>
            <a:pPr>
              <a:lnSpc>
                <a:spcPct val="90000"/>
              </a:lnSpc>
            </a:pPr>
            <a:r>
              <a:rPr lang="en-GB" sz="700" dirty="0">
                <a:sym typeface="Trebuchet MS"/>
              </a:rPr>
              <a:t>*Illustrative value for example purposes. Does not represent the current </a:t>
            </a:r>
          </a:p>
        </p:txBody>
      </p:sp>
      <p:sp>
        <p:nvSpPr>
          <p:cNvPr id="14" name="Google Shape;327;g3795e2088fb_0_127"/>
          <p:cNvSpPr txBox="1"/>
          <p:nvPr/>
        </p:nvSpPr>
        <p:spPr>
          <a:xfrm>
            <a:off x="576263" y="1220209"/>
            <a:ext cx="3995738" cy="1421928"/>
          </a:xfrm>
          <a:prstGeom prst="rect">
            <a:avLst/>
          </a:prstGeom>
          <a:noFill/>
          <a:ln>
            <a:noFill/>
          </a:ln>
        </p:spPr>
        <p:txBody>
          <a:bodyPr spcFirstLastPara="1" wrap="square" lIns="68550" tIns="34275" rIns="68550" bIns="34275" anchor="t" anchorCtr="0">
            <a:noAutofit/>
          </a:bodyPr>
          <a:lstStyle/>
          <a:p>
            <a:pPr>
              <a:lnSpc>
                <a:spcPct val="90000"/>
              </a:lnSpc>
            </a:pPr>
            <a:r>
              <a:rPr lang="en-MT" sz="1200" b="1" dirty="0">
                <a:solidFill>
                  <a:srgbClr val="9AC43E"/>
                </a:solidFill>
                <a:latin typeface="Trebuchet MS"/>
                <a:ea typeface="Trebuchet MS"/>
                <a:cs typeface="Trebuchet MS"/>
                <a:sym typeface="Trebuchet MS"/>
              </a:rPr>
              <a:t>Step </a:t>
            </a:r>
            <a:r>
              <a:rPr lang="es-CO" sz="1200" b="1" dirty="0">
                <a:solidFill>
                  <a:srgbClr val="9AC43E"/>
                </a:solidFill>
                <a:latin typeface="Trebuchet MS"/>
                <a:ea typeface="Trebuchet MS"/>
                <a:cs typeface="Trebuchet MS"/>
                <a:sym typeface="Trebuchet MS"/>
              </a:rPr>
              <a:t>1</a:t>
            </a:r>
            <a:r>
              <a:rPr lang="en-MT" sz="1200" b="1" dirty="0">
                <a:solidFill>
                  <a:srgbClr val="9AC43E"/>
                </a:solidFill>
                <a:latin typeface="Trebuchet MS"/>
                <a:ea typeface="Trebuchet MS"/>
                <a:cs typeface="Trebuchet MS"/>
                <a:sym typeface="Trebuchet MS"/>
              </a:rPr>
              <a:t>: </a:t>
            </a:r>
            <a:r>
              <a:rPr lang="en-US" sz="1200" b="1" dirty="0">
                <a:solidFill>
                  <a:srgbClr val="9AC43E"/>
                </a:solidFill>
                <a:latin typeface="Trebuchet MS"/>
                <a:ea typeface="Trebuchet MS"/>
                <a:cs typeface="Trebuchet MS"/>
                <a:sym typeface="Trebuchet MS"/>
              </a:rPr>
              <a:t>Data Collection</a:t>
            </a:r>
          </a:p>
          <a:p>
            <a:pPr>
              <a:lnSpc>
                <a:spcPct val="90000"/>
              </a:lnSpc>
            </a:pPr>
            <a:endParaRPr lang="en-US" sz="1200" b="1" dirty="0">
              <a:solidFill>
                <a:srgbClr val="9AC43E"/>
              </a:solidFill>
              <a:latin typeface="Trebuchet MS"/>
              <a:ea typeface="Trebuchet MS"/>
              <a:cs typeface="Trebuchet MS"/>
              <a:sym typeface="Trebuchet MS"/>
            </a:endParaRPr>
          </a:p>
          <a:p>
            <a:pPr marL="171450" indent="-171450">
              <a:lnSpc>
                <a:spcPct val="90000"/>
              </a:lnSpc>
              <a:buFont typeface="Arial" panose="020B0604020202020204" pitchFamily="34" charset="0"/>
              <a:buChar char="•"/>
            </a:pPr>
            <a:r>
              <a:rPr lang="en-GB" sz="1200" dirty="0"/>
              <a:t>Review design documents and operational plans to verify specifications for removable flood barriers, their planned storage, and deployment procedures.</a:t>
            </a:r>
            <a:endParaRPr lang="en-GB" sz="1200" b="1" dirty="0">
              <a:solidFill>
                <a:srgbClr val="9AC43E"/>
              </a:solidFill>
              <a:latin typeface="Trebuchet MS"/>
              <a:sym typeface="Trebuchet MS"/>
            </a:endParaRPr>
          </a:p>
        </p:txBody>
      </p:sp>
      <p:sp>
        <p:nvSpPr>
          <p:cNvPr id="16" name="TextBox 2">
            <a:extLst>
              <a:ext uri="{FF2B5EF4-FFF2-40B4-BE49-F238E27FC236}">
                <a16:creationId xmlns:a16="http://schemas.microsoft.com/office/drawing/2014/main" id="{E4F82CD5-054F-5FA5-4C6D-FD067E3BEC79}"/>
              </a:ext>
            </a:extLst>
          </p:cNvPr>
          <p:cNvSpPr txBox="1"/>
          <p:nvPr/>
        </p:nvSpPr>
        <p:spPr>
          <a:xfrm>
            <a:off x="578645" y="2642137"/>
            <a:ext cx="4000500" cy="461665"/>
          </a:xfrm>
          <a:prstGeom prst="rect">
            <a:avLst/>
          </a:prstGeom>
          <a:noFill/>
        </p:spPr>
        <p:txBody>
          <a:bodyPr wrap="square">
            <a:spAutoFit/>
          </a:bodyPr>
          <a:lstStyle/>
          <a:p>
            <a:pPr marL="171450" indent="-171450">
              <a:buFont typeface="Arial" panose="020B0604020202020204" pitchFamily="34" charset="0"/>
              <a:buChar char="•"/>
              <a:defRPr/>
            </a:pPr>
            <a:r>
              <a:rPr lang="en-GB" sz="1200" dirty="0"/>
              <a:t>Define the availability and functionality of removable flood protective barriers (e.g., Yes/No).</a:t>
            </a:r>
            <a:endParaRPr lang="en-GB" sz="1400" dirty="0"/>
          </a:p>
        </p:txBody>
      </p:sp>
      <p:sp>
        <p:nvSpPr>
          <p:cNvPr id="17" name="Google Shape;327;g3795e2088fb_0_127">
            <a:extLst>
              <a:ext uri="{FF2B5EF4-FFF2-40B4-BE49-F238E27FC236}">
                <a16:creationId xmlns:a16="http://schemas.microsoft.com/office/drawing/2014/main" id="{17650B2E-07BA-C8B0-ADCC-FD7FAA8F889B}"/>
              </a:ext>
            </a:extLst>
          </p:cNvPr>
          <p:cNvSpPr txBox="1"/>
          <p:nvPr/>
        </p:nvSpPr>
        <p:spPr>
          <a:xfrm>
            <a:off x="576263" y="2402584"/>
            <a:ext cx="3799176" cy="201855"/>
          </a:xfrm>
          <a:prstGeom prst="rect">
            <a:avLst/>
          </a:prstGeom>
          <a:noFill/>
          <a:ln>
            <a:noFill/>
          </a:ln>
        </p:spPr>
        <p:txBody>
          <a:bodyPr spcFirstLastPara="1" wrap="square" lIns="68550" tIns="34275" rIns="68550" bIns="34275" anchor="t" anchorCtr="0">
            <a:noAutofit/>
          </a:bodyPr>
          <a:lstStyle/>
          <a:p>
            <a:pPr>
              <a:lnSpc>
                <a:spcPct val="90000"/>
              </a:lnSpc>
            </a:pPr>
            <a:r>
              <a:rPr lang="en-MT" sz="1200" b="1" dirty="0">
                <a:solidFill>
                  <a:srgbClr val="9AC43E"/>
                </a:solidFill>
                <a:latin typeface="Trebuchet MS"/>
                <a:ea typeface="Trebuchet MS"/>
                <a:cs typeface="Trebuchet MS"/>
                <a:sym typeface="Trebuchet MS"/>
              </a:rPr>
              <a:t>Step </a:t>
            </a:r>
            <a:r>
              <a:rPr lang="es-CO" sz="1200" b="1" dirty="0">
                <a:solidFill>
                  <a:srgbClr val="9AC43E"/>
                </a:solidFill>
                <a:latin typeface="Trebuchet MS"/>
                <a:ea typeface="Trebuchet MS"/>
                <a:cs typeface="Trebuchet MS"/>
                <a:sym typeface="Trebuchet MS"/>
              </a:rPr>
              <a:t>2</a:t>
            </a:r>
            <a:r>
              <a:rPr lang="en-MT" sz="1200" b="1" dirty="0">
                <a:solidFill>
                  <a:srgbClr val="9AC43E"/>
                </a:solidFill>
                <a:latin typeface="Trebuchet MS"/>
                <a:ea typeface="Trebuchet MS"/>
                <a:cs typeface="Trebuchet MS"/>
                <a:sym typeface="Trebuchet MS"/>
              </a:rPr>
              <a:t>: </a:t>
            </a:r>
            <a:r>
              <a:rPr lang="es-CO" sz="1200" b="1" dirty="0">
                <a:solidFill>
                  <a:srgbClr val="9AC43E"/>
                </a:solidFill>
                <a:latin typeface="Trebuchet MS"/>
                <a:ea typeface="Trebuchet MS"/>
                <a:cs typeface="Trebuchet MS"/>
                <a:sym typeface="Trebuchet MS"/>
              </a:rPr>
              <a:t>Indicator Calculation</a:t>
            </a:r>
            <a:endParaRPr lang="en-GB" sz="1200" b="1" dirty="0">
              <a:solidFill>
                <a:srgbClr val="9AC43E"/>
              </a:solidFill>
              <a:latin typeface="Trebuchet MS"/>
              <a:ea typeface="Trebuchet MS"/>
              <a:cs typeface="Trebuchet MS"/>
              <a:sym typeface="Trebuchet MS"/>
            </a:endParaRPr>
          </a:p>
        </p:txBody>
      </p:sp>
      <p:sp>
        <p:nvSpPr>
          <p:cNvPr id="21" name="Rettangolo 20"/>
          <p:cNvSpPr/>
          <p:nvPr/>
        </p:nvSpPr>
        <p:spPr>
          <a:xfrm>
            <a:off x="5029200" y="1220209"/>
            <a:ext cx="3646488" cy="1754326"/>
          </a:xfrm>
          <a:prstGeom prst="rect">
            <a:avLst/>
          </a:prstGeom>
        </p:spPr>
        <p:txBody>
          <a:bodyPr wrap="square">
            <a:spAutoFit/>
          </a:bodyPr>
          <a:lstStyle/>
          <a:p>
            <a:pPr>
              <a:lnSpc>
                <a:spcPct val="90000"/>
              </a:lnSpc>
            </a:pPr>
            <a:r>
              <a:rPr lang="en-GB" sz="1200" b="1" dirty="0">
                <a:solidFill>
                  <a:srgbClr val="9AC43E"/>
                </a:solidFill>
                <a:latin typeface="Trebuchet MS"/>
                <a:sym typeface="Trebuchet MS"/>
              </a:rPr>
              <a:t>e.g. </a:t>
            </a:r>
            <a:r>
              <a:rPr lang="en-GB" sz="1200" dirty="0">
                <a:solidFill>
                  <a:schemeClr val="tx1"/>
                </a:solidFill>
                <a:latin typeface="Trebuchet MS"/>
                <a:sym typeface="Trebuchet MS"/>
              </a:rPr>
              <a:t>Venaria Reale, Piedmont, Italy</a:t>
            </a:r>
          </a:p>
          <a:p>
            <a:pPr>
              <a:lnSpc>
                <a:spcPct val="90000"/>
              </a:lnSpc>
            </a:pPr>
            <a:r>
              <a:rPr lang="en-GB" sz="1200" dirty="0">
                <a:solidFill>
                  <a:schemeClr val="tx1"/>
                </a:solidFill>
                <a:latin typeface="Trebuchet MS"/>
                <a:sym typeface="Trebuchet MS"/>
              </a:rPr>
              <a:t>       Primary school</a:t>
            </a:r>
          </a:p>
          <a:p>
            <a:pPr>
              <a:lnSpc>
                <a:spcPct val="90000"/>
              </a:lnSpc>
            </a:pPr>
            <a:endParaRPr lang="en-GB" sz="1200" dirty="0">
              <a:solidFill>
                <a:schemeClr val="tx1"/>
              </a:solidFill>
              <a:latin typeface="Trebuchet MS"/>
              <a:sym typeface="Trebuchet MS"/>
            </a:endParaRPr>
          </a:p>
          <a:p>
            <a:pPr>
              <a:lnSpc>
                <a:spcPct val="90000"/>
              </a:lnSpc>
            </a:pPr>
            <a:r>
              <a:rPr lang="en-GB" sz="1200" b="1" dirty="0">
                <a:solidFill>
                  <a:srgbClr val="9AC43E"/>
                </a:solidFill>
                <a:latin typeface="Trebuchet MS"/>
                <a:sym typeface="Trebuchet MS"/>
              </a:rPr>
              <a:t>Removable flood protective barriers available and functioning? - </a:t>
            </a:r>
            <a:r>
              <a:rPr lang="en-GB" sz="1200" dirty="0">
                <a:solidFill>
                  <a:schemeClr val="tx1"/>
                </a:solidFill>
                <a:latin typeface="Trebuchet MS"/>
                <a:sym typeface="Trebuchet MS"/>
              </a:rPr>
              <a:t>No</a:t>
            </a:r>
          </a:p>
          <a:p>
            <a:pPr>
              <a:lnSpc>
                <a:spcPct val="90000"/>
              </a:lnSpc>
            </a:pPr>
            <a:endParaRPr lang="en-GB" sz="1200" b="1" dirty="0">
              <a:solidFill>
                <a:schemeClr val="tx1"/>
              </a:solidFill>
              <a:latin typeface="Trebuchet MS"/>
              <a:sym typeface="Trebuchet MS"/>
            </a:endParaRPr>
          </a:p>
          <a:p>
            <a:pPr>
              <a:lnSpc>
                <a:spcPct val="90000"/>
              </a:lnSpc>
            </a:pPr>
            <a:endParaRPr lang="en-GB" sz="1200" b="1" dirty="0">
              <a:solidFill>
                <a:schemeClr val="tx1"/>
              </a:solidFill>
              <a:latin typeface="Trebuchet MS"/>
              <a:sym typeface="Trebuchet MS"/>
            </a:endParaRPr>
          </a:p>
          <a:p>
            <a:pPr algn="ctr">
              <a:lnSpc>
                <a:spcPct val="90000"/>
              </a:lnSpc>
            </a:pPr>
            <a:r>
              <a:rPr lang="en-GB" sz="1200" b="1" dirty="0">
                <a:solidFill>
                  <a:schemeClr val="tx1"/>
                </a:solidFill>
                <a:latin typeface="Trebuchet MS"/>
                <a:sym typeface="Trebuchet MS"/>
              </a:rPr>
              <a:t>Normalized value: No → 1</a:t>
            </a:r>
          </a:p>
          <a:p>
            <a:pPr>
              <a:lnSpc>
                <a:spcPct val="90000"/>
              </a:lnSpc>
            </a:pPr>
            <a:endParaRPr lang="en-GB" sz="1200" b="1" dirty="0">
              <a:solidFill>
                <a:schemeClr val="tx1"/>
              </a:solidFill>
              <a:latin typeface="Trebuchet MS"/>
              <a:sym typeface="Trebuchet MS"/>
            </a:endParaRPr>
          </a:p>
          <a:p>
            <a:pPr>
              <a:lnSpc>
                <a:spcPct val="90000"/>
              </a:lnSpc>
            </a:pPr>
            <a:endParaRPr lang="en-GB" sz="1200" b="1" dirty="0">
              <a:solidFill>
                <a:schemeClr val="tx1"/>
              </a:solidFill>
              <a:latin typeface="Trebuchet MS"/>
              <a:sym typeface="Trebuchet MS"/>
            </a:endParaRPr>
          </a:p>
        </p:txBody>
      </p:sp>
      <p:sp>
        <p:nvSpPr>
          <p:cNvPr id="3" name="Google Shape;327;g3795e2088fb_0_127">
            <a:extLst>
              <a:ext uri="{FF2B5EF4-FFF2-40B4-BE49-F238E27FC236}">
                <a16:creationId xmlns:a16="http://schemas.microsoft.com/office/drawing/2014/main" id="{D34572C6-8655-C51A-0369-167F6F3DC67C}"/>
              </a:ext>
            </a:extLst>
          </p:cNvPr>
          <p:cNvSpPr txBox="1"/>
          <p:nvPr/>
        </p:nvSpPr>
        <p:spPr>
          <a:xfrm>
            <a:off x="576263" y="3175515"/>
            <a:ext cx="3888243" cy="1421928"/>
          </a:xfrm>
          <a:prstGeom prst="rect">
            <a:avLst/>
          </a:prstGeom>
          <a:noFill/>
          <a:ln>
            <a:noFill/>
          </a:ln>
        </p:spPr>
        <p:txBody>
          <a:bodyPr spcFirstLastPara="1" wrap="square" lIns="68550" tIns="34275" rIns="68550" bIns="34275" anchor="t" anchorCtr="0">
            <a:noAutofit/>
          </a:bodyPr>
          <a:lstStyle/>
          <a:p>
            <a:pPr>
              <a:lnSpc>
                <a:spcPct val="90000"/>
              </a:lnSpc>
            </a:pPr>
            <a:r>
              <a:rPr lang="en-MT" sz="1200" b="1" dirty="0">
                <a:solidFill>
                  <a:srgbClr val="9AC43E"/>
                </a:solidFill>
                <a:latin typeface="Trebuchet MS"/>
                <a:ea typeface="Trebuchet MS"/>
                <a:cs typeface="Trebuchet MS"/>
                <a:sym typeface="Trebuchet MS"/>
              </a:rPr>
              <a:t>Step </a:t>
            </a:r>
            <a:r>
              <a:rPr lang="en-GB" sz="1200" b="1" dirty="0">
                <a:solidFill>
                  <a:srgbClr val="9AC43E"/>
                </a:solidFill>
                <a:latin typeface="Trebuchet MS"/>
                <a:ea typeface="Trebuchet MS"/>
                <a:cs typeface="Trebuchet MS"/>
                <a:sym typeface="Trebuchet MS"/>
              </a:rPr>
              <a:t>3</a:t>
            </a:r>
            <a:r>
              <a:rPr lang="en-MT" sz="1200" b="1" dirty="0">
                <a:solidFill>
                  <a:srgbClr val="9AC43E"/>
                </a:solidFill>
                <a:latin typeface="Trebuchet MS"/>
                <a:ea typeface="Trebuchet MS"/>
                <a:cs typeface="Trebuchet MS"/>
                <a:sym typeface="Trebuchet MS"/>
              </a:rPr>
              <a:t>: Normalize the result</a:t>
            </a:r>
            <a:endParaRPr lang="en-GB" sz="1200" b="1" dirty="0">
              <a:solidFill>
                <a:srgbClr val="9AC43E"/>
              </a:solidFill>
              <a:latin typeface="Trebuchet MS"/>
              <a:ea typeface="Trebuchet MS"/>
              <a:cs typeface="Trebuchet MS"/>
              <a:sym typeface="Trebuchet MS"/>
            </a:endParaRPr>
          </a:p>
          <a:p>
            <a:pPr>
              <a:lnSpc>
                <a:spcPct val="90000"/>
              </a:lnSpc>
            </a:pPr>
            <a:endParaRPr lang="en-GB" sz="1200" b="1" dirty="0">
              <a:solidFill>
                <a:srgbClr val="9AC43E"/>
              </a:solidFill>
              <a:latin typeface="Trebuchet MS"/>
              <a:ea typeface="Trebuchet MS"/>
              <a:cs typeface="Trebuchet MS"/>
              <a:sym typeface="Trebuchet MS"/>
            </a:endParaRPr>
          </a:p>
          <a:p>
            <a:pPr marL="171450" indent="-171450">
              <a:lnSpc>
                <a:spcPct val="90000"/>
              </a:lnSpc>
              <a:buFont typeface="Arial" panose="020B0604020202020204" pitchFamily="34" charset="0"/>
              <a:buChar char="•"/>
            </a:pPr>
            <a:r>
              <a:rPr lang="en-GB" sz="1200" dirty="0">
                <a:sym typeface="League Spartan"/>
              </a:rPr>
              <a:t>The value is normalised according to Boolean criteria. </a:t>
            </a:r>
          </a:p>
          <a:p>
            <a:pPr marL="457200" lvl="3" indent="-171450">
              <a:lnSpc>
                <a:spcPct val="90000"/>
              </a:lnSpc>
              <a:buFont typeface="Arial" panose="020B0604020202020204" pitchFamily="34" charset="0"/>
              <a:buChar char="•"/>
            </a:pPr>
            <a:r>
              <a:rPr lang="en-GB" sz="1200" dirty="0">
                <a:sym typeface="League Spartan"/>
              </a:rPr>
              <a:t>If the indicator has a positive evaluation (YES), the normalized value is 0 (Optimal)</a:t>
            </a:r>
          </a:p>
          <a:p>
            <a:pPr marL="457200" indent="-171450">
              <a:lnSpc>
                <a:spcPct val="90000"/>
              </a:lnSpc>
              <a:buFont typeface="Arial" panose="020B0604020202020204" pitchFamily="34" charset="0"/>
              <a:buChar char="•"/>
            </a:pPr>
            <a:r>
              <a:rPr lang="en-GB" sz="1200" dirty="0">
                <a:sym typeface="League Spartan"/>
              </a:rPr>
              <a:t>If the indicator has a negative evaluation (NO), the normalized value is 1 (Critical)</a:t>
            </a:r>
            <a:endParaRPr sz="1200" dirty="0">
              <a:sym typeface="Trebuchet MS"/>
            </a:endParaRPr>
          </a:p>
        </p:txBody>
      </p:sp>
      <p:sp>
        <p:nvSpPr>
          <p:cNvPr id="6" name="TextBox 5">
            <a:extLst>
              <a:ext uri="{FF2B5EF4-FFF2-40B4-BE49-F238E27FC236}">
                <a16:creationId xmlns:a16="http://schemas.microsoft.com/office/drawing/2014/main" id="{27F041AB-2D97-15F8-0C69-83F020161E64}"/>
              </a:ext>
            </a:extLst>
          </p:cNvPr>
          <p:cNvSpPr txBox="1"/>
          <p:nvPr/>
        </p:nvSpPr>
        <p:spPr>
          <a:xfrm>
            <a:off x="5029200" y="2980076"/>
            <a:ext cx="3646488" cy="369332"/>
          </a:xfrm>
          <a:prstGeom prst="rect">
            <a:avLst/>
          </a:prstGeom>
          <a:noFill/>
        </p:spPr>
        <p:txBody>
          <a:bodyPr wrap="square">
            <a:spAutoFit/>
          </a:bodyPr>
          <a:lstStyle/>
          <a:p>
            <a:pPr algn="ctr">
              <a:buClr>
                <a:srgbClr val="000000"/>
              </a:buClr>
              <a:buSzPts val="1400"/>
            </a:pPr>
            <a:r>
              <a:rPr lang="en-GB" sz="1800" b="1" dirty="0">
                <a:solidFill>
                  <a:srgbClr val="9ACA3C"/>
                </a:solidFill>
                <a:latin typeface="Trebuchet MS"/>
                <a:ea typeface="Trebuchet MS"/>
                <a:cs typeface="Trebuchet MS"/>
                <a:sym typeface="Trebuchet MS"/>
              </a:rPr>
              <a:t>Critical</a:t>
            </a:r>
          </a:p>
        </p:txBody>
      </p:sp>
      <p:sp>
        <p:nvSpPr>
          <p:cNvPr id="4" name="Google Shape;204;p12">
            <a:extLst>
              <a:ext uri="{FF2B5EF4-FFF2-40B4-BE49-F238E27FC236}">
                <a16:creationId xmlns:a16="http://schemas.microsoft.com/office/drawing/2014/main" id="{A37F2050-E163-9428-A80C-FEB47303BA94}"/>
              </a:ext>
            </a:extLst>
          </p:cNvPr>
          <p:cNvSpPr txBox="1"/>
          <p:nvPr/>
        </p:nvSpPr>
        <p:spPr>
          <a:xfrm>
            <a:off x="576263" y="264431"/>
            <a:ext cx="7718474" cy="422400"/>
          </a:xfrm>
          <a:prstGeom prst="rect">
            <a:avLst/>
          </a:prstGeom>
          <a:noFill/>
          <a:ln>
            <a:noFill/>
          </a:ln>
        </p:spPr>
        <p:txBody>
          <a:bodyPr spcFirstLastPara="1" wrap="square" lIns="68550" tIns="34275" rIns="68550" bIns="34275" anchor="b" anchorCtr="0">
            <a:noAutofit/>
          </a:bodyPr>
          <a:lstStyle/>
          <a:p>
            <a:pPr>
              <a:buSzPts val="1725"/>
              <a:defRPr/>
            </a:pPr>
            <a:r>
              <a:rPr lang="es-CO" sz="2000" b="1" dirty="0">
                <a:solidFill>
                  <a:schemeClr val="accent4"/>
                </a:solidFill>
                <a:latin typeface="Trebuchet MS"/>
              </a:rPr>
              <a:t>B14.1.2. </a:t>
            </a:r>
            <a:r>
              <a:rPr lang="es-CO" sz="2000" b="1" dirty="0" err="1">
                <a:solidFill>
                  <a:schemeClr val="accent4"/>
                </a:solidFill>
                <a:latin typeface="Trebuchet MS"/>
              </a:rPr>
              <a:t>Protective</a:t>
            </a:r>
            <a:r>
              <a:rPr lang="es-CO" sz="2000" b="1" dirty="0">
                <a:solidFill>
                  <a:schemeClr val="accent4"/>
                </a:solidFill>
                <a:latin typeface="Trebuchet MS"/>
              </a:rPr>
              <a:t> </a:t>
            </a:r>
            <a:r>
              <a:rPr lang="es-CO" sz="2000" b="1" dirty="0" err="1">
                <a:solidFill>
                  <a:schemeClr val="accent4"/>
                </a:solidFill>
                <a:latin typeface="Trebuchet MS"/>
              </a:rPr>
              <a:t>Barriers</a:t>
            </a:r>
            <a:endParaRPr lang="en-GB" sz="2000" b="1" dirty="0" err="1">
              <a:solidFill>
                <a:schemeClr val="accent4"/>
              </a:solidFill>
              <a:latin typeface="Trebuchet MS"/>
            </a:endParaRPr>
          </a:p>
        </p:txBody>
      </p:sp>
    </p:spTree>
    <p:extLst>
      <p:ext uri="{BB962C8B-B14F-4D97-AF65-F5344CB8AC3E}">
        <p14:creationId xmlns:p14="http://schemas.microsoft.com/office/powerpoint/2010/main" val="3309608689"/>
      </p:ext>
    </p:extLst>
  </p:cSld>
  <p:clrMapOvr>
    <a:masterClrMapping/>
  </p:clrMapOvr>
</p:sld>
</file>

<file path=ppt/theme/theme1.xml><?xml version="1.0" encoding="utf-8"?>
<a:theme xmlns:a="http://schemas.openxmlformats.org/drawingml/2006/main" name="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1257</Words>
  <Application>Microsoft Office PowerPoint</Application>
  <PresentationFormat>On-screen Show (16:9)</PresentationFormat>
  <Paragraphs>189</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League Spartan</vt:lpstr>
      <vt:lpstr>Montserrat</vt:lpstr>
      <vt:lpstr>Noto Sans Symbols</vt:lpstr>
      <vt:lpstr>Trebuchet MS</vt:lpstr>
      <vt:lpstr>CentralEurope_iService</vt:lpstr>
      <vt:lpstr>PowerPoint Presentation</vt:lpstr>
      <vt:lpstr>PowerPoint Presentation</vt:lpstr>
      <vt:lpstr>FLOODS</vt:lpstr>
      <vt:lpstr>FLOODS AND BUILDINGS</vt:lpstr>
      <vt:lpstr>RISK ASSESSMENT FOR THE BUILDINGS</vt:lpstr>
      <vt:lpstr>IMPACT CHAIN</vt:lpstr>
      <vt:lpstr>VULNERABILITY CRITERIA AND INDICATORS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Claudio Capitanio</dc:creator>
  <cp:lastModifiedBy>Jhon Ricardo  Escorcia Hernandez</cp:lastModifiedBy>
  <cp:revision>338</cp:revision>
  <dcterms:created xsi:type="dcterms:W3CDTF">2025-03-18T17:43:02Z</dcterms:created>
  <dcterms:modified xsi:type="dcterms:W3CDTF">2026-01-15T16:01:36Z</dcterms:modified>
</cp:coreProperties>
</file>