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slides/slide11.xml" ContentType="application/vnd.openxmlformats-officedocument.presentationml.slide+xml"/>
  <Override PartName="/ppt/notesSlides/notesSlide1.xml" ContentType="application/vnd.openxmlformats-officedocument.presentationml.notesSlide+xml"/>
  <Override PartName="/ppt/slides/slide9.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s/slide10.xml" ContentType="application/vnd.openxmlformats-officedocument.presentationml.slide+xml"/>
  <Override PartName="/ppt/notesMasters/notesMaster1.xml" ContentType="application/vnd.openxmlformats-officedocument.presentationml.notesMaster+xml"/>
  <Override PartName="/ppt/slideLayouts/slideLayout6.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ppt/slideLayouts/slideLayout8.xml" ContentType="application/vnd.openxmlformats-officedocument.presentationml.slideLayout+xml"/>
  <Override PartName="/ppt/presProps.xml" ContentType="application/vnd.openxmlformats-officedocument.presentationml.presProps+xml"/>
  <Override PartName="/ppt/slideLayouts/slideLayout2.xml" ContentType="application/vnd.openxmlformats-officedocument.presentationml.slideLayout+xml"/>
  <Override PartName="/ppt/slideLayouts/slideLayout12.xml" ContentType="application/vnd.openxmlformats-officedocument.presentationml.slideLayout+xml"/>
  <Override PartName="/ppt/notesSlides/notesSlide8.xml" ContentType="application/vnd.openxmlformats-officedocument.presentationml.notesSlide+xml"/>
  <Override PartName="/ppt/slides/slide8.xml" ContentType="application/vnd.openxmlformats-officedocument.presentationml.slide+xml"/>
  <Override PartName="/ppt/presentation.xml" ContentType="application/vnd.openxmlformats-officedocument.presentationml.presentation.main+xml"/>
  <Override PartName="/ppt/viewProps.xml" ContentType="application/vnd.openxmlformats-officedocument.presentationml.viewProps+xml"/>
  <Override PartName="/docProps/app.xml" ContentType="application/vnd.openxmlformats-officedocument.extended-properties+xml"/>
  <Override PartName="/ppt/tableStyles.xml" ContentType="application/vnd.openxmlformats-officedocument.presentationml.tableStyles+xml"/>
  <Override PartName="/ppt/notesSlides/notesSlide2.xml" ContentType="application/vnd.openxmlformats-officedocument.presentationml.notesSlide+xml"/>
  <Override PartName="/ppt/slides/slide7.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notesSlides/notesSlide5.xml" ContentType="application/vnd.openxmlformats-officedocument.presentationml.notesSlide+xml"/>
  <Override PartName="/ppt/slideLayouts/slideLayout4.xml" ContentType="application/vnd.openxmlformats-officedocument.presentationml.slideLayout+xml"/>
  <Override PartName="/ppt/slides/slide3.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notesSlides/notesSlide4.xml" ContentType="application/vnd.openxmlformats-officedocument.presentationml.notesSlide+xml"/>
  <Override PartName="/ppt/slideLayouts/slideLayout11.xml" ContentType="application/vnd.openxmlformats-officedocument.presentationml.slideLayout+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saveSubsetFonts="1" showSpecialPlsOnTitleSld="0" strictFirstAndLastChars="0">
  <p:sldMasterIdLst>
    <p:sldMasterId id="2147483648" r:id="rId1"/>
  </p:sldMasterIdLst>
  <p:notesMasterIdLst>
    <p:notesMasterId r:id="rId15"/>
  </p:notesMasterIdLst>
  <p:sldIdLst>
    <p:sldId id="256" r:id="rId4"/>
    <p:sldId id="257" r:id="rId5"/>
    <p:sldId id="258" r:id="rId6"/>
    <p:sldId id="259" r:id="rId7"/>
    <p:sldId id="260" r:id="rId8"/>
    <p:sldId id="261" r:id="rId9"/>
    <p:sldId id="262" r:id="rId10"/>
    <p:sldId id="263" r:id="rId11"/>
    <p:sldId id="264" r:id="rId12"/>
    <p:sldId id="265" r:id="rId13"/>
    <p:sldId id="266" r:id="rId1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D7AC3CCA-C797-4891-BE02-D94E43425B78}">
  <a:tblStyle styleId="{D7AC3CCA-C797-4891-BE02-D94E43425B78}" styleName="Medium Style 4">
    <a:wholeTbl>
      <a:tcTxStyle>
        <a:fontRef idx="minor">
          <a:srgbClr val="000000"/>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fill>
          <a:solidFill>
            <a:schemeClr val="dk1">
              <a:tint val="40000"/>
            </a:schemeClr>
          </a:solidFill>
        </a:fill>
      </a:tcStyle>
    </a:band2V>
    <a:lastCol>
      <a:tcStyle>
        <a:tcBdr/>
      </a:tcStyle>
    </a:lastCol>
    <a:firstCol>
      <a:tcStyle>
        <a:tcBdr/>
      </a:tcStyle>
    </a:firstCol>
    <a:lastRow>
      <a:tcStyle>
        <a:tcBdr>
          <a:top>
            <a:ln w="25400">
              <a:solidFill>
                <a:schemeClr val="dk1"/>
              </a:solidFill>
            </a:ln>
          </a:top>
        </a:tcBdr>
        <a:fill>
          <a:solidFill>
            <a:schemeClr val="dk1">
              <a:tint val="20000"/>
            </a:schemeClr>
          </a:solidFill>
        </a:fill>
      </a:tcStyle>
    </a:lastRow>
    <a:seCell>
      <a:tcStyle>
        <a:tcBdr/>
      </a:tcStyle>
    </a:seCell>
    <a:swCell>
      <a:tcStyle>
        <a:tcBdr/>
      </a:tcStyle>
    </a:swCell>
    <a:firstRow>
      <a:tcStyle>
        <a:tcBdr/>
        <a:fill>
          <a:solidFill>
            <a:schemeClr val="dk1">
              <a:tint val="20000"/>
            </a:schemeClr>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5" d="100"/>
          <a:sy n="105" d="100"/>
        </p:scale>
        <p:origin x="730" y="62"/>
      </p:cViewPr>
      <p:guideLst>
        <p:guide pos="5465"/>
        <p:guide pos="2880"/>
        <p:guide pos="360"/>
        <p:guide pos="3168"/>
        <p:guide pos="90"/>
        <p:guide pos="1644"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notesMaster" Target="notesMasters/notesMaster1.xml"/><Relationship Id="rId16" Type="http://schemas.openxmlformats.org/officeDocument/2006/relationships/presProps" Target="presProps.xml" /><Relationship Id="rId17" Type="http://schemas.openxmlformats.org/officeDocument/2006/relationships/tableStyles" Target="tableStyles.xml" /><Relationship Id="rId18"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Pr shadeToTitle="0">
        <a:solidFill>
          <a:schemeClr val="lt1"/>
        </a:solidFill>
      </p:bgPr>
    </p:bg>
    <p:spTree>
      <p:nvGrpSpPr>
        <p:cNvPr id="1" name=""/>
        <p:cNvGrpSpPr/>
        <p:nvPr/>
      </p:nvGrpSpPr>
      <p:grpSpPr bwMode="auto">
        <a:xfrm>
          <a:off x="0" y="0"/>
          <a:ext cx="0" cy="0"/>
          <a:chOff x="0" y="0"/>
          <a:chExt cx="0" cy="0"/>
        </a:xfrm>
      </p:grpSpPr>
      <p:sp>
        <p:nvSpPr>
          <p:cNvPr id="1910090752" name="Google Shape;3;n"/>
          <p:cNvSpPr txBox="1">
            <a:spLocks noGrp="1"/>
          </p:cNvSpPr>
          <p:nvPr>
            <p:ph type="hdr" idx="2"/>
          </p:nvPr>
        </p:nvSpPr>
        <p:spPr bwMode="auto">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034961995" name="Google Shape;4;n"/>
          <p:cNvSpPr txBox="1">
            <a:spLocks noGrp="1"/>
          </p:cNvSpPr>
          <p:nvPr>
            <p:ph type="dt" idx="10"/>
          </p:nvPr>
        </p:nvSpPr>
        <p:spPr bwMode="auto">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2115867052" name="Google Shape;5;n"/>
          <p:cNvSpPr>
            <a:spLocks noChangeAspect="1" noGrp="1" noRot="1"/>
          </p:cNvSpPr>
          <p:nvPr>
            <p:ph type="sldImg" idx="3"/>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116862" name="Google Shape;6;n"/>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1pPr>
            <a:lvl2pPr marL="914400" marR="0" lvl="1"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2pPr>
            <a:lvl3pPr marL="1371600" marR="0" lvl="2"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3pPr>
            <a:lvl4pPr marL="1828800" marR="0" lvl="3"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4pPr>
            <a:lvl5pPr marL="2286000" marR="0" lvl="4"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Trebuchet MS"/>
                <a:ea typeface="Trebuchet MS"/>
                <a:cs typeface="Trebuchet MS"/>
              </a:defRPr>
            </a:lvl5pPr>
            <a:lvl6pPr marL="2743200" marR="0" lvl="5"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6pPr>
            <a:lvl7pPr marL="3200400" marR="0" lvl="6"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7pPr>
            <a:lvl8pPr marL="3657600" marR="0" lvl="7"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8pPr>
            <a:lvl9pPr marL="4114800" marR="0" lvl="8" indent="-22860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Calibri"/>
                <a:ea typeface="Calibri"/>
                <a:cs typeface="Calibri"/>
              </a:defRPr>
            </a:lvl9pPr>
          </a:lstStyle>
          <a:p>
            <a:pPr>
              <a:defRPr/>
            </a:pPr>
            <a:endParaRPr/>
          </a:p>
        </p:txBody>
      </p:sp>
      <p:sp>
        <p:nvSpPr>
          <p:cNvPr id="325871405" name="Google Shape;7;n"/>
          <p:cNvSpPr txBox="1">
            <a:spLocks noGrp="1"/>
          </p:cNvSpPr>
          <p:nvPr>
            <p:ph type="ftr" idx="11"/>
          </p:nvPr>
        </p:nvSpPr>
        <p:spPr bwMode="auto">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2pPr>
            <a:lvl3pPr marR="0" lvl="2"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3pPr>
            <a:lvl4pPr marR="0" lvl="3"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4pPr>
            <a:lvl5pPr marR="0" lvl="4"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5pPr>
            <a:lvl6pPr marR="0" lvl="5"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6pPr>
            <a:lvl7pPr marR="0" lvl="6"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7pPr>
            <a:lvl8pPr marR="0" lvl="7"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8pPr>
            <a:lvl9pPr marR="0" lvl="8" algn="l" rtl="0">
              <a:lnSpc>
                <a:spcPct val="100000"/>
              </a:lnSpc>
              <a:spcBef>
                <a:spcPts val="0"/>
              </a:spcBef>
              <a:spcAft>
                <a:spcPts val="0"/>
              </a:spcAft>
              <a:buClr>
                <a:srgbClr val="000000"/>
              </a:buClr>
              <a:buSzPts val="1400"/>
              <a:buFont typeface="Arial"/>
              <a:buNone/>
              <a:defRPr sz="1500" b="0" i="0" u="none" strike="noStrike" cap="none">
                <a:solidFill>
                  <a:schemeClr val="dk1"/>
                </a:solidFill>
                <a:latin typeface="Calibri"/>
                <a:ea typeface="Calibri"/>
                <a:cs typeface="Calibri"/>
              </a:defRPr>
            </a:lvl9pPr>
          </a:lstStyle>
          <a:p>
            <a:pPr>
              <a:defRPr/>
            </a:pPr>
            <a:endParaRPr/>
          </a:p>
        </p:txBody>
      </p:sp>
      <p:sp>
        <p:nvSpPr>
          <p:cNvPr id="1550348036" name="Google Shape;8;n"/>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defRPr/>
            </a:pPr>
            <a:fld id="{00000000-1234-1234-1234-123412341234}" type="slidenum">
              <a:rPr lang="en-GB" sz="1200" b="0" i="0" u="none" strike="noStrike" cap="none">
                <a:solidFill>
                  <a:schemeClr val="dk1"/>
                </a:solidFill>
                <a:latin typeface="Trebuchet MS"/>
                <a:ea typeface="Trebuchet MS"/>
                <a:cs typeface="Trebuchet MS"/>
              </a:rPr>
              <a:t>‹#›</a:t>
            </a:fld>
            <a:endParaRPr sz="1200" b="0" i="0" u="none" strike="noStrike" cap="none">
              <a:solidFill>
                <a:schemeClr val="dk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288813708" name="Google Shape;104;g356110b305c_0_8: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4480304" name="Google Shape;105;g356110b305c_0_8: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a:defRPr/>
            </a:pPr>
            <a:r>
              <a:rPr sz="1100" b="0" i="0" u="none">
                <a:solidFill>
                  <a:srgbClr val="000000"/>
                </a:solidFill>
                <a:highlight>
                  <a:srgbClr val="FFFF00"/>
                </a:highlight>
                <a:latin typeface="Calibri"/>
                <a:ea typeface="Calibri"/>
                <a:cs typeface="Calibri"/>
              </a:rPr>
              <a:t> </a:t>
            </a:r>
            <a:endParaRPr/>
          </a:p>
        </p:txBody>
      </p:sp>
      <p:sp>
        <p:nvSpPr>
          <p:cNvPr id="1366106594" name="Google Shape;106;g356110b305c_0_8: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defRPr/>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336911224" name="Google Shape;110;g35670ae33ce_0_0:notes"/>
          <p:cNvSpPr>
            <a:spLocks noChangeAspect="1" noGrp="1" noRot="1"/>
          </p:cNvSpPr>
          <p:nvPr>
            <p:ph type="sldImg" idx="2"/>
          </p:nvPr>
        </p:nvSpPr>
        <p:spPr bwMode="auto">
          <a:xfrm>
            <a:off x="381000" y="685800"/>
            <a:ext cx="6096000" cy="34290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3742438" name="Google Shape;111;g35670ae33ce_0_0:notes"/>
          <p:cNvSpPr txBox="1">
            <a:spLocks noGrp="1"/>
          </p:cNvSpPr>
          <p:nvPr>
            <p:ph type="body" idx="1"/>
          </p:nvPr>
        </p:nvSpPr>
        <p:spPr bwMode="auto">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defRPr/>
            </a:pPr>
            <a:endParaRPr/>
          </a:p>
        </p:txBody>
      </p:sp>
      <p:sp>
        <p:nvSpPr>
          <p:cNvPr id="1135071759" name="Google Shape;112;g35670ae33ce_0_0:notes"/>
          <p:cNvSpPr txBox="1">
            <a:spLocks noGrp="1"/>
          </p:cNvSpPr>
          <p:nvPr>
            <p:ph type="sldNum" idx="12"/>
          </p:nvPr>
        </p:nvSpPr>
        <p:spPr bwMode="auto">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defRPr/>
            </a:pPr>
            <a:fld id="{00000000-1234-1234-1234-123412341234}" type="slidenum">
              <a:r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9141334" name="Google Shape;130;p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39301102" name="Google Shape;131;p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887374991" name="Google Shape;145;p4: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631376244" name="Google Shape;146;p4: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661399604" name="Google Shape;159;p6: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859198448" name="Google Shape;160;p6: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542235918" name="Google Shape;177;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812616679" name="Google Shape;178;p7: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796295343" name="Google Shape;177;p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000"/>
              <a:buFont typeface="Trebuchet MS"/>
              <a:buNone/>
              <a:defRPr/>
            </a:pPr>
            <a:endParaRPr/>
          </a:p>
        </p:txBody>
      </p:sp>
      <p:sp>
        <p:nvSpPr>
          <p:cNvPr id="1384512140" name="Google Shape;178;p7: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291556972" name="Google Shape;199;p12:notes"/>
          <p:cNvSpPr txBox="1">
            <a:spLocks noGrp="1"/>
          </p:cNvSpPr>
          <p:nvPr>
            <p:ph type="body" idx="1"/>
          </p:nvPr>
        </p:nvSpPr>
        <p:spPr bwMode="auto">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255259575" name="Google Shape;200;p12: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165278055" name="Google Shape;206;p13: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475313393" name="Google Shape;207;p13: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108100005" name="Google Shape;321;g3795e2088fb_0_12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1028177670" name="Google Shape;322;g3795e2088fb_0_127: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MasterSp="0">
  <p:cSld name="">
    <p:spTree>
      <p:nvGrpSpPr>
        <p:cNvPr id="1" name=""/>
        <p:cNvGrpSpPr/>
        <p:nvPr/>
      </p:nvGrpSpPr>
      <p:grpSpPr bwMode="auto">
        <a:xfrm>
          <a:off x="0" y="0"/>
          <a:ext cx="0" cy="0"/>
          <a:chOff x="0" y="0"/>
          <a:chExt cx="0" cy="0"/>
        </a:xfrm>
      </p:grpSpPr>
      <p:sp>
        <p:nvSpPr>
          <p:cNvPr id="382103142" name="Google Shape;321;g3795e2088fb_0_127:notes"/>
          <p:cNvSpPr txBox="1">
            <a:spLocks noGrp="1"/>
          </p:cNvSpPr>
          <p:nvPr>
            <p:ph type="body" idx="1"/>
          </p:nvPr>
        </p:nvSpPr>
        <p:spPr bwMode="auto">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rebuchet MS"/>
              <a:buNone/>
              <a:defRPr/>
            </a:pPr>
            <a:endParaRPr/>
          </a:p>
        </p:txBody>
      </p:sp>
      <p:sp>
        <p:nvSpPr>
          <p:cNvPr id="2049061429" name="Google Shape;322;g3795e2088fb_0_127:notes"/>
          <p:cNvSpPr>
            <a:spLocks noChangeAspect="1" noGrp="1" noRot="1"/>
          </p:cNvSpPr>
          <p:nvPr>
            <p:ph type="sldImg" idx="2"/>
          </p:nvPr>
        </p:nvSpPr>
        <p:spPr bwMode="auto">
          <a:xfrm>
            <a:off x="685800" y="1143000"/>
            <a:ext cx="5486400" cy="3086100"/>
          </a:xfrm>
          <a:custGeom>
            <a:avLst/>
            <a:gdLst/>
            <a:ahLst/>
            <a:cxnLst/>
            <a:rect l="l" t="t" r="r" b="b"/>
            <a:pathLst>
              <a:path w="120000" h="120000" fill="norm" stroke="1"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Start" preserve="0" showMasterPhAnim="0" showMasterSp="0" userDrawn="1">
  <p:cSld name="Timeline Start">
    <p:spTree>
      <p:nvGrpSpPr>
        <p:cNvPr id="1" name=""/>
        <p:cNvGrpSpPr/>
        <p:nvPr/>
      </p:nvGrpSpPr>
      <p:grpSpPr bwMode="auto">
        <a:xfrm>
          <a:off x="0" y="0"/>
          <a:ext cx="0" cy="0"/>
          <a:chOff x="0" y="0"/>
          <a:chExt cx="0" cy="0"/>
        </a:xfrm>
      </p:grpSpPr>
      <p:cxnSp>
        <p:nvCxnSpPr>
          <p:cNvPr id="1247414870" name="Google Shape;15;p15"/>
          <p:cNvCxnSpPr/>
          <p:nvPr/>
        </p:nvCxnSpPr>
        <p:spPr bwMode="auto">
          <a:xfrm>
            <a:off x="4416983" y="3663950"/>
            <a:ext cx="0" cy="1505531"/>
          </a:xfrm>
          <a:prstGeom prst="straightConnector1">
            <a:avLst/>
          </a:prstGeom>
          <a:noFill/>
          <a:ln w="9525" cap="flat" cmpd="sng">
            <a:solidFill>
              <a:schemeClr val="lt2"/>
            </a:solidFill>
            <a:prstDash val="solid"/>
            <a:round/>
            <a:headEnd type="oval" w="med" len="med"/>
            <a:tailEnd type="none" w="sm" len="sm"/>
          </a:ln>
        </p:spPr>
      </p:cxnSp>
      <p:cxnSp>
        <p:nvCxnSpPr>
          <p:cNvPr id="1748808011" name="Google Shape;16;p15"/>
          <p:cNvCxnSpPr/>
          <p:nvPr/>
        </p:nvCxnSpPr>
        <p:spPr bwMode="auto">
          <a:xfrm flipH="1">
            <a:off x="4419601" y="1483242"/>
            <a:ext cx="1" cy="1315772"/>
          </a:xfrm>
          <a:prstGeom prst="straightConnector1">
            <a:avLst/>
          </a:prstGeom>
          <a:noFill/>
          <a:ln w="9525" cap="flat" cmpd="sng">
            <a:solidFill>
              <a:schemeClr val="lt2"/>
            </a:solidFill>
            <a:prstDash val="solid"/>
            <a:round/>
            <a:headEnd type="oval" w="med" len="med"/>
            <a:tailEnd type="oval" w="med" len="med"/>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1_Headlines + two columns" preserve="0" showMasterPhAnim="0" showMasterSp="1" userDrawn="1">
  <p:cSld name="1_Headlines + two columns">
    <p:spTree>
      <p:nvGrpSpPr>
        <p:cNvPr id="1" name=""/>
        <p:cNvGrpSpPr/>
        <p:nvPr/>
      </p:nvGrpSpPr>
      <p:grpSpPr bwMode="auto">
        <a:xfrm>
          <a:off x="0" y="0"/>
          <a:ext cx="0" cy="0"/>
          <a:chOff x="0" y="0"/>
          <a:chExt cx="0" cy="0"/>
        </a:xfrm>
      </p:grpSpPr>
      <p:sp>
        <p:nvSpPr>
          <p:cNvPr id="1613155440" name="Google Shape;39;p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284263930" name="Google Shape;40;p8"/>
          <p:cNvSpPr txBox="1">
            <a:spLocks noGrp="1"/>
          </p:cNvSpPr>
          <p:nvPr>
            <p:ph type="body" idx="1"/>
          </p:nvPr>
        </p:nvSpPr>
        <p:spPr bwMode="auto">
          <a:xfrm>
            <a:off x="296864" y="1698551"/>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0552263" name="Google Shape;41;p8"/>
          <p:cNvSpPr txBox="1">
            <a:spLocks noGrp="1"/>
          </p:cNvSpPr>
          <p:nvPr>
            <p:ph type="body" idx="2"/>
          </p:nvPr>
        </p:nvSpPr>
        <p:spPr bwMode="auto">
          <a:xfrm>
            <a:off x="296865" y="1001413"/>
            <a:ext cx="8434186" cy="563043"/>
          </a:xfrm>
          <a:prstGeom prst="rect">
            <a:avLst/>
          </a:prstGeom>
          <a:noFill/>
          <a:ln>
            <a:noFill/>
          </a:ln>
        </p:spPr>
        <p:txBody>
          <a:bodyPr spcFirstLastPara="1" wrap="square" lIns="0" tIns="0" rIns="0" bIns="0" anchor="t" anchorCtr="0">
            <a:noAutofit/>
          </a:bodyPr>
          <a:lstStyle>
            <a:lvl1pPr marL="457200" lvl="0" indent="-228600" algn="l">
              <a:lnSpc>
                <a:spcPct val="89285"/>
              </a:lnSpc>
              <a:spcBef>
                <a:spcPts val="0"/>
              </a:spcBef>
              <a:spcAft>
                <a:spcPts val="0"/>
              </a:spcAft>
              <a:buSzPts val="2240"/>
              <a:buFont typeface="Trebuchet MS"/>
              <a:buNone/>
              <a:defRPr sz="28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9070687" name="Google Shape;42;p8"/>
          <p:cNvSpPr txBox="1">
            <a:spLocks noGrp="1"/>
          </p:cNvSpPr>
          <p:nvPr>
            <p:ph type="body" idx="3"/>
          </p:nvPr>
        </p:nvSpPr>
        <p:spPr bwMode="auto">
          <a:xfrm>
            <a:off x="4591050" y="1682602"/>
            <a:ext cx="4140000" cy="2408274"/>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Headline + Text / no subline" preserve="0" showMasterPhAnim="0" showMasterSp="1" userDrawn="1">
  <p:cSld name="Headline + Text / no subline">
    <p:spTree>
      <p:nvGrpSpPr>
        <p:cNvPr id="1" name=""/>
        <p:cNvGrpSpPr/>
        <p:nvPr/>
      </p:nvGrpSpPr>
      <p:grpSpPr bwMode="auto">
        <a:xfrm>
          <a:off x="0" y="0"/>
          <a:ext cx="0" cy="0"/>
          <a:chOff x="0" y="0"/>
          <a:chExt cx="0" cy="0"/>
        </a:xfrm>
      </p:grpSpPr>
      <p:sp>
        <p:nvSpPr>
          <p:cNvPr id="1059320309" name="Google Shape;44;p9"/>
          <p:cNvSpPr txBox="1">
            <a:spLocks noGrp="1"/>
          </p:cNvSpPr>
          <p:nvPr>
            <p:ph type="title"/>
          </p:nvPr>
        </p:nvSpPr>
        <p:spPr bwMode="auto">
          <a:xfrm>
            <a:off x="-4762" y="175419"/>
            <a:ext cx="6607581"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1137778769" name="Google Shape;45;p9"/>
          <p:cNvSpPr txBox="1">
            <a:spLocks noGrp="1"/>
          </p:cNvSpPr>
          <p:nvPr>
            <p:ph type="body" idx="1"/>
          </p:nvPr>
        </p:nvSpPr>
        <p:spPr bwMode="auto">
          <a:xfrm>
            <a:off x="296864" y="980854"/>
            <a:ext cx="8562974" cy="312597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760"/>
              <a:buFont typeface="Trebuchet MS"/>
              <a:buNone/>
              <a:defRPr sz="22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left" preserve="0" showMasterPhAnim="0" showMasterSp="0" userDrawn="1">
  <p:cSld name="Chapter Break with Pic left">
    <p:spTree>
      <p:nvGrpSpPr>
        <p:cNvPr id="1" name=""/>
        <p:cNvGrpSpPr/>
        <p:nvPr/>
      </p:nvGrpSpPr>
      <p:grpSpPr bwMode="auto">
        <a:xfrm>
          <a:off x="0" y="0"/>
          <a:ext cx="0" cy="0"/>
          <a:chOff x="0" y="0"/>
          <a:chExt cx="0" cy="0"/>
        </a:xfrm>
      </p:grpSpPr>
      <p:sp>
        <p:nvSpPr>
          <p:cNvPr id="1915406080" name="Google Shape;47;p10"/>
          <p:cNvSpPr/>
          <p:nvPr/>
        </p:nvSpPr>
        <p:spPr bwMode="auto">
          <a:xfrm>
            <a:off x="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1827532636" name="Google Shape;48;p10"/>
          <p:cNvCxnSpPr/>
          <p:nvPr/>
        </p:nvCxnSpPr>
        <p:spPr bwMode="auto">
          <a:xfrm>
            <a:off x="1704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352163727" name="Google Shape;49;p10"/>
          <p:cNvSpPr>
            <a:spLocks noGrp="1"/>
          </p:cNvSpPr>
          <p:nvPr>
            <p:ph type="pic" idx="2"/>
          </p:nvPr>
        </p:nvSpPr>
        <p:spPr bwMode="auto">
          <a:xfrm>
            <a:off x="4572000" y="0"/>
            <a:ext cx="4572000" cy="5143500"/>
          </a:xfrm>
          <a:prstGeom prst="rect">
            <a:avLst/>
          </a:prstGeom>
          <a:noFill/>
          <a:ln>
            <a:noFill/>
          </a:ln>
        </p:spPr>
      </p:sp>
      <p:sp>
        <p:nvSpPr>
          <p:cNvPr id="1622576442" name="Google Shape;50;p10"/>
          <p:cNvSpPr txBox="1">
            <a:spLocks noGrp="1"/>
          </p:cNvSpPr>
          <p:nvPr>
            <p:ph type="body" idx="1"/>
          </p:nvPr>
        </p:nvSpPr>
        <p:spPr bwMode="auto">
          <a:xfrm>
            <a:off x="659040"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708340363" name="Google Shape;51;p10"/>
          <p:cNvSpPr txBox="1">
            <a:spLocks noGrp="1"/>
          </p:cNvSpPr>
          <p:nvPr>
            <p:ph type="body" idx="3"/>
          </p:nvPr>
        </p:nvSpPr>
        <p:spPr bwMode="auto">
          <a:xfrm>
            <a:off x="659040"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423536241" name="Google Shape;52;p10"/>
          <p:cNvSpPr txBox="1">
            <a:spLocks noGrp="1"/>
          </p:cNvSpPr>
          <p:nvPr>
            <p:ph type="body" idx="4"/>
          </p:nvPr>
        </p:nvSpPr>
        <p:spPr bwMode="auto">
          <a:xfrm>
            <a:off x="5617933" y="4808762"/>
            <a:ext cx="3600450" cy="293914"/>
          </a:xfrm>
          <a:prstGeom prst="rect">
            <a:avLst/>
          </a:prstGeom>
          <a:noFill/>
          <a:ln>
            <a:noFill/>
          </a:ln>
        </p:spPr>
        <p:txBody>
          <a:bodyPr spcFirstLastPara="1" wrap="square" lIns="217575" tIns="108775" rIns="217575" bIns="108775" anchor="b" anchorCtr="0">
            <a:noAutofit/>
          </a:bodyPr>
          <a:lstStyle>
            <a:lvl1pPr marL="457200" lvl="0" indent="-228600" algn="r">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 Break with Pic right" preserve="0" showMasterPhAnim="0" showMasterSp="0" userDrawn="1">
  <p:cSld name="Chapter Break with Pic right">
    <p:spTree>
      <p:nvGrpSpPr>
        <p:cNvPr id="1" name=""/>
        <p:cNvGrpSpPr/>
        <p:nvPr/>
      </p:nvGrpSpPr>
      <p:grpSpPr bwMode="auto">
        <a:xfrm>
          <a:off x="0" y="0"/>
          <a:ext cx="0" cy="0"/>
          <a:chOff x="0" y="0"/>
          <a:chExt cx="0" cy="0"/>
        </a:xfrm>
      </p:grpSpPr>
      <p:sp>
        <p:nvSpPr>
          <p:cNvPr id="1530649475" name="Google Shape;54;p11"/>
          <p:cNvSpPr/>
          <p:nvPr/>
        </p:nvSpPr>
        <p:spPr bwMode="auto">
          <a:xfrm>
            <a:off x="4572000" y="0"/>
            <a:ext cx="4572000" cy="5143500"/>
          </a:xfrm>
          <a:prstGeom prst="rect">
            <a:avLst/>
          </a:prstGeom>
          <a:solidFill>
            <a:srgbClr val="E8EDEE"/>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cxnSp>
        <p:nvCxnSpPr>
          <p:cNvPr id="422845394" name="Google Shape;55;p11"/>
          <p:cNvCxnSpPr/>
          <p:nvPr/>
        </p:nvCxnSpPr>
        <p:spPr bwMode="auto">
          <a:xfrm>
            <a:off x="6276338" y="2804733"/>
            <a:ext cx="1203468" cy="0"/>
          </a:xfrm>
          <a:prstGeom prst="straightConnector1">
            <a:avLst/>
          </a:prstGeom>
          <a:noFill/>
          <a:ln w="9525" cap="flat" cmpd="sng">
            <a:solidFill>
              <a:schemeClr val="lt1"/>
            </a:solidFill>
            <a:prstDash val="solid"/>
            <a:round/>
            <a:headEnd type="none" w="sm" len="sm"/>
            <a:tailEnd type="none" w="sm" len="sm"/>
          </a:ln>
        </p:spPr>
      </p:cxnSp>
      <p:sp>
        <p:nvSpPr>
          <p:cNvPr id="714831012" name="Google Shape;56;p11"/>
          <p:cNvSpPr>
            <a:spLocks noGrp="1"/>
          </p:cNvSpPr>
          <p:nvPr>
            <p:ph type="pic" idx="2"/>
          </p:nvPr>
        </p:nvSpPr>
        <p:spPr bwMode="auto">
          <a:xfrm>
            <a:off x="0" y="-14748"/>
            <a:ext cx="4572000" cy="5143500"/>
          </a:xfrm>
          <a:prstGeom prst="rect">
            <a:avLst/>
          </a:prstGeom>
          <a:noFill/>
          <a:ln>
            <a:noFill/>
          </a:ln>
        </p:spPr>
      </p:sp>
      <p:sp>
        <p:nvSpPr>
          <p:cNvPr id="1461724364" name="Google Shape;57;p11"/>
          <p:cNvSpPr txBox="1">
            <a:spLocks noGrp="1"/>
          </p:cNvSpPr>
          <p:nvPr>
            <p:ph type="body" idx="1"/>
          </p:nvPr>
        </p:nvSpPr>
        <p:spPr bwMode="auto">
          <a:xfrm>
            <a:off x="5210968" y="670256"/>
            <a:ext cx="3294063"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400"/>
              <a:buNone/>
              <a:defRPr sz="3000">
                <a:solidFill>
                  <a:schemeClr val="accent4"/>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00097037" name="Google Shape;58;p11"/>
          <p:cNvSpPr txBox="1">
            <a:spLocks noGrp="1"/>
          </p:cNvSpPr>
          <p:nvPr>
            <p:ph type="body" idx="3"/>
          </p:nvPr>
        </p:nvSpPr>
        <p:spPr bwMode="auto">
          <a:xfrm>
            <a:off x="5210968" y="2880032"/>
            <a:ext cx="3294063" cy="84296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120"/>
              <a:buNone/>
              <a:defRPr sz="1400">
                <a:solidFill>
                  <a:schemeClr val="lt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1695166" name="Google Shape;59;p11"/>
          <p:cNvSpPr txBox="1">
            <a:spLocks noGrp="1"/>
          </p:cNvSpPr>
          <p:nvPr>
            <p:ph type="body" idx="4"/>
          </p:nvPr>
        </p:nvSpPr>
        <p:spPr bwMode="auto">
          <a:xfrm>
            <a:off x="-72574" y="4800595"/>
            <a:ext cx="3600450" cy="293914"/>
          </a:xfrm>
          <a:prstGeom prst="rect">
            <a:avLst/>
          </a:prstGeom>
          <a:noFill/>
          <a:ln>
            <a:noFill/>
          </a:ln>
        </p:spPr>
        <p:txBody>
          <a:bodyPr spcFirstLastPara="1" wrap="square" lIns="217575" tIns="108775" rIns="217575" bIns="108775" anchor="b" anchorCtr="0">
            <a:noAutofit/>
          </a:bodyPr>
          <a:lstStyle>
            <a:lvl1pPr marL="457200" lvl="0" indent="-228600" algn="l">
              <a:lnSpc>
                <a:spcPct val="100000"/>
              </a:lnSpc>
              <a:spcBef>
                <a:spcPts val="0"/>
              </a:spcBef>
              <a:spcAft>
                <a:spcPts val="0"/>
              </a:spcAft>
              <a:buSzPts val="720"/>
              <a:buNone/>
              <a:defRPr sz="900">
                <a:solidFill>
                  <a:schemeClr val="lt1"/>
                </a:solidFill>
              </a:defRPr>
            </a:lvl1pPr>
            <a:lvl2pPr marL="914400" lvl="1" indent="-274319" algn="l">
              <a:lnSpc>
                <a:spcPct val="100000"/>
              </a:lnSpc>
              <a:spcBef>
                <a:spcPts val="0"/>
              </a:spcBef>
              <a:spcAft>
                <a:spcPts val="0"/>
              </a:spcAft>
              <a:buSzPts val="720"/>
              <a:buChar char="◻"/>
              <a:defRPr sz="900">
                <a:solidFill>
                  <a:schemeClr val="lt1"/>
                </a:solidFill>
              </a:defRPr>
            </a:lvl2pPr>
            <a:lvl3pPr marL="1371600" lvl="2" indent="-285750" algn="l">
              <a:lnSpc>
                <a:spcPct val="100000"/>
              </a:lnSpc>
              <a:spcBef>
                <a:spcPts val="0"/>
              </a:spcBef>
              <a:spcAft>
                <a:spcPts val="0"/>
              </a:spcAft>
              <a:buSzPts val="900"/>
              <a:buChar char="&gt;"/>
              <a:defRPr sz="900">
                <a:solidFill>
                  <a:schemeClr val="lt1"/>
                </a:solidFill>
              </a:defRPr>
            </a:lvl3pPr>
            <a:lvl4pPr marL="1828800" lvl="3" indent="-285750" algn="l">
              <a:lnSpc>
                <a:spcPct val="100000"/>
              </a:lnSpc>
              <a:spcBef>
                <a:spcPts val="0"/>
              </a:spcBef>
              <a:spcAft>
                <a:spcPts val="0"/>
              </a:spcAft>
              <a:buSzPts val="900"/>
              <a:buChar char="&gt;"/>
              <a:defRPr sz="900">
                <a:solidFill>
                  <a:schemeClr val="lt1"/>
                </a:solidFill>
              </a:defRPr>
            </a:lvl4pPr>
            <a:lvl5pPr marL="2286000" lvl="4" indent="-285750" algn="l">
              <a:lnSpc>
                <a:spcPct val="100000"/>
              </a:lnSpc>
              <a:spcBef>
                <a:spcPts val="0"/>
              </a:spcBef>
              <a:spcAft>
                <a:spcPts val="0"/>
              </a:spcAft>
              <a:buSzPts val="900"/>
              <a:buChar char="&gt;"/>
              <a:defRPr sz="900">
                <a:solidFill>
                  <a:schemeClr val="lt1"/>
                </a:solidFill>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_2" preserve="0" showMasterPhAnim="0" showMasterSp="1" userDrawn="1">
  <p:cSld name="Chapterbreak_2">
    <p:bg>
      <p:bgPr shadeToTitle="0">
        <a:solidFill>
          <a:schemeClr val="accent4"/>
        </a:solidFill>
      </p:bgPr>
    </p:bg>
    <p:spTree>
      <p:nvGrpSpPr>
        <p:cNvPr id="1" name=""/>
        <p:cNvGrpSpPr/>
        <p:nvPr/>
      </p:nvGrpSpPr>
      <p:grpSpPr bwMode="auto">
        <a:xfrm>
          <a:off x="0" y="0"/>
          <a:ext cx="0" cy="0"/>
          <a:chOff x="0" y="0"/>
          <a:chExt cx="0" cy="0"/>
        </a:xfrm>
      </p:grpSpPr>
      <p:sp>
        <p:nvSpPr>
          <p:cNvPr id="2005948680" name="Google Shape;61;p12"/>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dk2"/>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09736690" name="Google Shape;62;p12"/>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rgbClr val="000000"/>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087768216" name="Google Shape;63;p12"/>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Chapterbreak" preserve="0" showMasterPhAnim="0" showMasterSp="1" userDrawn="1">
  <p:cSld name="Chapterbreak">
    <p:bg>
      <p:bgPr shadeToTitle="0">
        <a:solidFill>
          <a:schemeClr val="accent4"/>
        </a:solidFill>
      </p:bgPr>
    </p:bg>
    <p:spTree>
      <p:nvGrpSpPr>
        <p:cNvPr id="1" name=""/>
        <p:cNvGrpSpPr/>
        <p:nvPr/>
      </p:nvGrpSpPr>
      <p:grpSpPr bwMode="auto">
        <a:xfrm>
          <a:off x="0" y="0"/>
          <a:ext cx="0" cy="0"/>
          <a:chOff x="0" y="0"/>
          <a:chExt cx="0" cy="0"/>
        </a:xfrm>
      </p:grpSpPr>
      <p:sp>
        <p:nvSpPr>
          <p:cNvPr id="1539444718" name="Google Shape;65;p13"/>
          <p:cNvSpPr txBox="1">
            <a:spLocks noGrp="1"/>
          </p:cNvSpPr>
          <p:nvPr>
            <p:ph type="body" idx="1"/>
          </p:nvPr>
        </p:nvSpPr>
        <p:spPr bwMode="auto">
          <a:xfrm>
            <a:off x="539749" y="1144870"/>
            <a:ext cx="8159751" cy="1935162"/>
          </a:xfrm>
          <a:prstGeom prst="rect">
            <a:avLst/>
          </a:prstGeom>
          <a:noFill/>
          <a:ln>
            <a:noFill/>
          </a:ln>
        </p:spPr>
        <p:txBody>
          <a:bodyPr spcFirstLastPara="1" wrap="square" lIns="217575" tIns="108775" rIns="217575" bIns="108775" anchor="b" anchorCtr="0">
            <a:normAutofit/>
          </a:bodyPr>
          <a:lstStyle>
            <a:lvl1pPr marL="457200" lvl="0" indent="-228600" algn="ctr">
              <a:lnSpc>
                <a:spcPct val="100000"/>
              </a:lnSpc>
              <a:spcBef>
                <a:spcPts val="0"/>
              </a:spcBef>
              <a:spcAft>
                <a:spcPts val="0"/>
              </a:spcAft>
              <a:buSzPts val="2560"/>
              <a:buNone/>
              <a:defRPr sz="3200" b="1">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54445612" name="Google Shape;66;p13"/>
          <p:cNvSpPr txBox="1">
            <a:spLocks noGrp="1"/>
          </p:cNvSpPr>
          <p:nvPr>
            <p:ph type="body" idx="2"/>
          </p:nvPr>
        </p:nvSpPr>
        <p:spPr bwMode="auto">
          <a:xfrm>
            <a:off x="2972591" y="3480619"/>
            <a:ext cx="3294063" cy="961023"/>
          </a:xfrm>
          <a:prstGeom prst="rect">
            <a:avLst/>
          </a:prstGeom>
          <a:noFill/>
          <a:ln>
            <a:noFill/>
          </a:ln>
        </p:spPr>
        <p:txBody>
          <a:bodyPr spcFirstLastPara="1" wrap="square" lIns="217575" tIns="108775" rIns="217575" bIns="108775" anchor="t" anchorCtr="0">
            <a:normAutofit/>
          </a:bodyPr>
          <a:lstStyle>
            <a:lvl1pPr marL="457200" lvl="0" indent="-228600" algn="ctr">
              <a:lnSpc>
                <a:spcPct val="100000"/>
              </a:lnSpc>
              <a:spcBef>
                <a:spcPts val="0"/>
              </a:spcBef>
              <a:spcAft>
                <a:spcPts val="0"/>
              </a:spcAft>
              <a:buSzPts val="1600"/>
              <a:buNone/>
              <a:defRPr sz="2000">
                <a:solidFill>
                  <a:schemeClr val="lt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290421453" name="Google Shape;67;p13"/>
          <p:cNvCxnSpPr/>
          <p:nvPr/>
        </p:nvCxnSpPr>
        <p:spPr bwMode="auto">
          <a:xfrm>
            <a:off x="3164851" y="3325433"/>
            <a:ext cx="2814298" cy="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OVERVIEW" preserve="0" showMasterPhAnim="0" showMasterSp="0" userDrawn="1">
  <p:cSld name="Timeline OVERVIEW">
    <p:spTree>
      <p:nvGrpSpPr>
        <p:cNvPr id="1" name=""/>
        <p:cNvGrpSpPr/>
        <p:nvPr/>
      </p:nvGrpSpPr>
      <p:grpSpPr bwMode="auto">
        <a:xfrm>
          <a:off x="0" y="0"/>
          <a:ext cx="0" cy="0"/>
          <a:chOff x="0" y="0"/>
          <a:chExt cx="0" cy="0"/>
        </a:xfrm>
      </p:grpSpPr>
      <p:cxnSp>
        <p:nvCxnSpPr>
          <p:cNvPr id="2009115980" name="Google Shape;69;p14"/>
          <p:cNvCxnSpPr/>
          <p:nvPr/>
        </p:nvCxnSpPr>
        <p:spPr bwMode="auto">
          <a:xfrm flipH="1">
            <a:off x="4419601" y="1033123"/>
            <a:ext cx="1" cy="358849"/>
          </a:xfrm>
          <a:prstGeom prst="straightConnector1">
            <a:avLst/>
          </a:prstGeom>
          <a:noFill/>
          <a:ln w="9525" cap="flat" cmpd="sng">
            <a:solidFill>
              <a:schemeClr val="lt2"/>
            </a:solidFill>
            <a:prstDash val="solid"/>
            <a:round/>
            <a:headEnd type="oval" w="med" len="med"/>
            <a:tailEnd type="oval" w="med" len="med"/>
          </a:ln>
        </p:spPr>
      </p:cxnSp>
      <p:cxnSp>
        <p:nvCxnSpPr>
          <p:cNvPr id="602433367" name="Google Shape;70;p14"/>
          <p:cNvCxnSpPr/>
          <p:nvPr/>
        </p:nvCxnSpPr>
        <p:spPr bwMode="auto">
          <a:xfrm flipH="1">
            <a:off x="4417813" y="1778759"/>
            <a:ext cx="1" cy="358849"/>
          </a:xfrm>
          <a:prstGeom prst="straightConnector1">
            <a:avLst/>
          </a:prstGeom>
          <a:noFill/>
          <a:ln w="9525" cap="flat" cmpd="sng">
            <a:solidFill>
              <a:schemeClr val="lt2"/>
            </a:solidFill>
            <a:prstDash val="solid"/>
            <a:round/>
            <a:headEnd type="oval" w="med" len="med"/>
            <a:tailEnd type="oval" w="med" len="med"/>
          </a:ln>
        </p:spPr>
      </p:cxnSp>
      <p:cxnSp>
        <p:nvCxnSpPr>
          <p:cNvPr id="1357298603" name="Google Shape;71;p14"/>
          <p:cNvCxnSpPr/>
          <p:nvPr/>
        </p:nvCxnSpPr>
        <p:spPr bwMode="auto">
          <a:xfrm flipH="1">
            <a:off x="4417813" y="2524395"/>
            <a:ext cx="1" cy="358849"/>
          </a:xfrm>
          <a:prstGeom prst="straightConnector1">
            <a:avLst/>
          </a:prstGeom>
          <a:noFill/>
          <a:ln w="9525" cap="flat" cmpd="sng">
            <a:solidFill>
              <a:schemeClr val="lt2"/>
            </a:solidFill>
            <a:prstDash val="solid"/>
            <a:round/>
            <a:headEnd type="oval" w="med" len="med"/>
            <a:tailEnd type="oval" w="med" len="med"/>
          </a:ln>
        </p:spPr>
      </p:cxnSp>
      <p:cxnSp>
        <p:nvCxnSpPr>
          <p:cNvPr id="66678234" name="Google Shape;72;p14"/>
          <p:cNvCxnSpPr/>
          <p:nvPr/>
        </p:nvCxnSpPr>
        <p:spPr bwMode="auto">
          <a:xfrm flipH="1">
            <a:off x="4417815" y="4015665"/>
            <a:ext cx="1" cy="484898"/>
          </a:xfrm>
          <a:prstGeom prst="straightConnector1">
            <a:avLst/>
          </a:prstGeom>
          <a:noFill/>
          <a:ln w="9525" cap="flat" cmpd="sng">
            <a:solidFill>
              <a:schemeClr val="lt2"/>
            </a:solidFill>
            <a:prstDash val="solid"/>
            <a:round/>
            <a:headEnd type="oval" w="med" len="med"/>
            <a:tailEnd type="oval" w="med" len="med"/>
          </a:ln>
        </p:spPr>
      </p:cxnSp>
      <p:cxnSp>
        <p:nvCxnSpPr>
          <p:cNvPr id="1162305640" name="Google Shape;73;p14"/>
          <p:cNvCxnSpPr/>
          <p:nvPr/>
        </p:nvCxnSpPr>
        <p:spPr bwMode="auto">
          <a:xfrm flipH="1">
            <a:off x="4417813" y="3270030"/>
            <a:ext cx="1" cy="358849"/>
          </a:xfrm>
          <a:prstGeom prst="straightConnector1">
            <a:avLst/>
          </a:prstGeom>
          <a:noFill/>
          <a:ln w="9525" cap="flat" cmpd="sng">
            <a:solidFill>
              <a:schemeClr val="lt2"/>
            </a:solidFill>
            <a:prstDash val="solid"/>
            <a:round/>
            <a:headEnd type="oval" w="med" len="med"/>
            <a:tailEnd type="oval" w="med" len="med"/>
          </a:ln>
        </p:spPr>
      </p:cxnSp>
      <p:sp>
        <p:nvSpPr>
          <p:cNvPr id="1901097608" name="Google Shape;74;p14"/>
          <p:cNvSpPr txBox="1">
            <a:spLocks noGrp="1"/>
          </p:cNvSpPr>
          <p:nvPr>
            <p:ph type="sldNum" idx="12"/>
          </p:nvPr>
        </p:nvSpPr>
        <p:spPr bwMode="auto">
          <a:xfrm>
            <a:off x="8435759" y="4767263"/>
            <a:ext cx="502079" cy="274637"/>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1pPr>
            <a:lvl2pPr marL="0" marR="0" lvl="1"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2pPr>
            <a:lvl3pPr marL="0" marR="0" lvl="2"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3pPr>
            <a:lvl4pPr marL="0" marR="0" lvl="3"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4pPr>
            <a:lvl5pPr marL="0" marR="0" lvl="4"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5pPr>
            <a:lvl6pPr marL="0" marR="0" lvl="5"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6pPr>
            <a:lvl7pPr marL="0" marR="0" lvl="6"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7pPr>
            <a:lvl8pPr marL="0" marR="0" lvl="7"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8pPr>
            <a:lvl9pPr marL="0" marR="0" lvl="8" indent="0" algn="l" rtl="0">
              <a:lnSpc>
                <a:spcPct val="100000"/>
              </a:lnSpc>
              <a:spcBef>
                <a:spcPts val="0"/>
              </a:spcBef>
              <a:spcAft>
                <a:spcPts val="0"/>
              </a:spcAft>
              <a:buClr>
                <a:srgbClr val="000000"/>
              </a:buClr>
              <a:buSzPts val="1500"/>
              <a:buFont typeface="Arial"/>
              <a:buNone/>
              <a:defRPr sz="1500" b="0" i="0" u="none" strike="noStrike" cap="none">
                <a:solidFill>
                  <a:schemeClr val="dk1"/>
                </a:solidFill>
                <a:latin typeface="Trebuchet MS"/>
                <a:ea typeface="Trebuchet MS"/>
                <a:cs typeface="Trebuchet MS"/>
              </a:defRPr>
            </a:lvl9pPr>
          </a:lstStyle>
          <a:p>
            <a:pPr marL="0" lvl="0" indent="0" algn="l" rtl="0">
              <a:spcBef>
                <a:spcPts val="0"/>
              </a:spcBef>
              <a:spcAft>
                <a:spcPts val="0"/>
              </a:spcAft>
              <a:buNone/>
              <a:defRPr/>
            </a:pPr>
            <a:fld id="{00000000-1234-1234-1234-123412341234}" type="slidenum">
              <a:rPr lang="en-GB"/>
              <a:t>‹#›</a:t>
            </a:fld>
            <a:endParaRPr/>
          </a:p>
        </p:txBody>
      </p:sp>
      <p:sp>
        <p:nvSpPr>
          <p:cNvPr id="459197005" name="Google Shape;75;p14"/>
          <p:cNvSpPr/>
          <p:nvPr/>
        </p:nvSpPr>
        <p:spPr bwMode="auto">
          <a:xfrm rot="-2175147">
            <a:off x="4082178" y="431573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middle" preserve="0" showMasterPhAnim="0" showMasterSp="0" userDrawn="1">
  <p:cSld name="Timeline middle">
    <p:spTree>
      <p:nvGrpSpPr>
        <p:cNvPr id="1" name=""/>
        <p:cNvGrpSpPr/>
        <p:nvPr/>
      </p:nvGrpSpPr>
      <p:grpSpPr bwMode="auto">
        <a:xfrm>
          <a:off x="0" y="0"/>
          <a:ext cx="0" cy="0"/>
          <a:chOff x="0" y="0"/>
          <a:chExt cx="0" cy="0"/>
        </a:xfrm>
      </p:grpSpPr>
      <p:sp>
        <p:nvSpPr>
          <p:cNvPr id="2054798842" name="Google Shape;77;p16"/>
          <p:cNvSpPr txBox="1">
            <a:spLocks noGrp="1"/>
          </p:cNvSpPr>
          <p:nvPr>
            <p:ph type="body" idx="1"/>
          </p:nvPr>
        </p:nvSpPr>
        <p:spPr bwMode="auto">
          <a:xfrm>
            <a:off x="4603038" y="389999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677522379" name="Google Shape;78;p16"/>
          <p:cNvSpPr txBox="1">
            <a:spLocks noGrp="1"/>
          </p:cNvSpPr>
          <p:nvPr>
            <p:ph type="body" idx="2"/>
          </p:nvPr>
        </p:nvSpPr>
        <p:spPr bwMode="auto">
          <a:xfrm>
            <a:off x="4603038" y="327002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560669626" name="Google Shape;79;p16"/>
          <p:cNvSpPr txBox="1">
            <a:spLocks noGrp="1"/>
          </p:cNvSpPr>
          <p:nvPr>
            <p:ph type="body" idx="3"/>
          </p:nvPr>
        </p:nvSpPr>
        <p:spPr bwMode="auto">
          <a:xfrm>
            <a:off x="4603038" y="170314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99196745" name="Google Shape;80;p16"/>
          <p:cNvSpPr txBox="1">
            <a:spLocks noGrp="1"/>
          </p:cNvSpPr>
          <p:nvPr>
            <p:ph type="body" idx="4"/>
          </p:nvPr>
        </p:nvSpPr>
        <p:spPr bwMode="auto">
          <a:xfrm>
            <a:off x="4603038" y="107317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674860599" name="Google Shape;81;p16"/>
          <p:cNvSpPr txBox="1">
            <a:spLocks noGrp="1"/>
          </p:cNvSpPr>
          <p:nvPr>
            <p:ph type="body" idx="5"/>
          </p:nvPr>
        </p:nvSpPr>
        <p:spPr bwMode="auto">
          <a:xfrm>
            <a:off x="306657" y="306796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82190790" name="Google Shape;82;p16"/>
          <p:cNvSpPr txBox="1">
            <a:spLocks noGrp="1"/>
          </p:cNvSpPr>
          <p:nvPr>
            <p:ph type="body" idx="6"/>
          </p:nvPr>
        </p:nvSpPr>
        <p:spPr bwMode="auto">
          <a:xfrm>
            <a:off x="306658" y="243799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626534674" name="Google Shape;83;p16"/>
          <p:cNvCxnSpPr/>
          <p:nvPr/>
        </p:nvCxnSpPr>
        <p:spPr bwMode="auto">
          <a:xfrm>
            <a:off x="4409888" y="3657600"/>
            <a:ext cx="0" cy="1022124"/>
          </a:xfrm>
          <a:prstGeom prst="straightConnector1">
            <a:avLst/>
          </a:prstGeom>
          <a:noFill/>
          <a:ln w="9525" cap="flat" cmpd="sng">
            <a:solidFill>
              <a:schemeClr val="lt2"/>
            </a:solidFill>
            <a:prstDash val="solid"/>
            <a:round/>
            <a:headEnd type="oval" w="med" len="med"/>
            <a:tailEnd type="none" w="sm" len="sm"/>
          </a:ln>
        </p:spPr>
      </p:cxnSp>
      <p:cxnSp>
        <p:nvCxnSpPr>
          <p:cNvPr id="1037098041" name="Google Shape;84;p16"/>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cxnSp>
        <p:nvCxnSpPr>
          <p:cNvPr id="176056034" name="Google Shape;85;p16"/>
          <p:cNvCxnSpPr/>
          <p:nvPr/>
        </p:nvCxnSpPr>
        <p:spPr bwMode="auto">
          <a:xfrm>
            <a:off x="4409888" y="1387096"/>
            <a:ext cx="0" cy="1781554"/>
          </a:xfrm>
          <a:prstGeom prst="straightConnector1">
            <a:avLst/>
          </a:prstGeom>
          <a:noFill/>
          <a:ln w="9525" cap="flat" cmpd="sng">
            <a:solidFill>
              <a:schemeClr val="lt2"/>
            </a:solidFill>
            <a:prstDash val="solid"/>
            <a:round/>
            <a:headEnd type="oval" w="med" len="med"/>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meline End" preserve="0" showMasterPhAnim="0" showMasterSp="0" userDrawn="1">
  <p:cSld name="Timeline End">
    <p:spTree>
      <p:nvGrpSpPr>
        <p:cNvPr id="1" name=""/>
        <p:cNvGrpSpPr/>
        <p:nvPr/>
      </p:nvGrpSpPr>
      <p:grpSpPr bwMode="auto">
        <a:xfrm>
          <a:off x="0" y="0"/>
          <a:ext cx="0" cy="0"/>
          <a:chOff x="0" y="0"/>
          <a:chExt cx="0" cy="0"/>
        </a:xfrm>
      </p:grpSpPr>
      <p:cxnSp>
        <p:nvCxnSpPr>
          <p:cNvPr id="925425018" name="Google Shape;87;p17"/>
          <p:cNvCxnSpPr/>
          <p:nvPr/>
        </p:nvCxnSpPr>
        <p:spPr bwMode="auto">
          <a:xfrm flipH="1">
            <a:off x="4409888" y="3091039"/>
            <a:ext cx="7095" cy="1588685"/>
          </a:xfrm>
          <a:prstGeom prst="straightConnector1">
            <a:avLst/>
          </a:prstGeom>
          <a:noFill/>
          <a:ln w="9525" cap="flat" cmpd="sng">
            <a:solidFill>
              <a:schemeClr val="lt2"/>
            </a:solidFill>
            <a:prstDash val="solid"/>
            <a:round/>
            <a:headEnd type="oval" w="med" len="med"/>
            <a:tailEnd type="none" w="sm" len="sm"/>
          </a:ln>
        </p:spPr>
      </p:cxnSp>
      <p:cxnSp>
        <p:nvCxnSpPr>
          <p:cNvPr id="1367155849" name="Google Shape;88;p17"/>
          <p:cNvCxnSpPr/>
          <p:nvPr/>
        </p:nvCxnSpPr>
        <p:spPr bwMode="auto">
          <a:xfrm flipH="1">
            <a:off x="4416984" y="-790835"/>
            <a:ext cx="2617" cy="1636097"/>
          </a:xfrm>
          <a:prstGeom prst="straightConnector1">
            <a:avLst/>
          </a:prstGeom>
          <a:noFill/>
          <a:ln w="9525" cap="flat" cmpd="sng">
            <a:solidFill>
              <a:schemeClr val="lt2"/>
            </a:solidFill>
            <a:prstDash val="solid"/>
            <a:round/>
            <a:headEnd type="oval" w="med" len="med"/>
            <a:tailEnd type="oval" w="med" len="med"/>
          </a:ln>
        </p:spPr>
      </p:cxnSp>
      <p:sp>
        <p:nvSpPr>
          <p:cNvPr id="1157137760" name="Google Shape;89;p17"/>
          <p:cNvSpPr txBox="1">
            <a:spLocks noGrp="1"/>
          </p:cNvSpPr>
          <p:nvPr>
            <p:ph type="body" idx="1"/>
          </p:nvPr>
        </p:nvSpPr>
        <p:spPr bwMode="auto">
          <a:xfrm>
            <a:off x="4603038" y="3262019"/>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355138840" name="Google Shape;90;p17"/>
          <p:cNvSpPr txBox="1">
            <a:spLocks noGrp="1"/>
          </p:cNvSpPr>
          <p:nvPr>
            <p:ph type="body" idx="2"/>
          </p:nvPr>
        </p:nvSpPr>
        <p:spPr bwMode="auto">
          <a:xfrm>
            <a:off x="4603038" y="2632043"/>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864481731" name="Google Shape;91;p17"/>
          <p:cNvSpPr txBox="1">
            <a:spLocks noGrp="1"/>
          </p:cNvSpPr>
          <p:nvPr>
            <p:ph type="body" idx="3"/>
          </p:nvPr>
        </p:nvSpPr>
        <p:spPr bwMode="auto">
          <a:xfrm>
            <a:off x="4603038" y="1065167"/>
            <a:ext cx="3924268" cy="1095867"/>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09434327" name="Google Shape;92;p17"/>
          <p:cNvSpPr txBox="1">
            <a:spLocks noGrp="1"/>
          </p:cNvSpPr>
          <p:nvPr>
            <p:ph type="body" idx="4"/>
          </p:nvPr>
        </p:nvSpPr>
        <p:spPr bwMode="auto">
          <a:xfrm>
            <a:off x="4603038" y="435191"/>
            <a:ext cx="3924267" cy="563043"/>
          </a:xfrm>
          <a:prstGeom prst="rect">
            <a:avLst/>
          </a:prstGeom>
          <a:noFill/>
          <a:ln>
            <a:noFill/>
          </a:ln>
        </p:spPr>
        <p:txBody>
          <a:bodyPr spcFirstLastPara="1" wrap="square" lIns="0" tIns="0" rIns="0" bIns="0" anchor="b" anchorCtr="0">
            <a:noAutofit/>
          </a:bodyPr>
          <a:lstStyle>
            <a:lvl1pPr marL="457200" lvl="0" indent="-228600" algn="l">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1408717787" name="Google Shape;93;p17"/>
          <p:cNvSpPr txBox="1">
            <a:spLocks noGrp="1"/>
          </p:cNvSpPr>
          <p:nvPr>
            <p:ph type="body" idx="5"/>
          </p:nvPr>
        </p:nvSpPr>
        <p:spPr bwMode="auto">
          <a:xfrm>
            <a:off x="306657" y="2429989"/>
            <a:ext cx="3924268" cy="1095867"/>
          </a:xfrm>
          <a:prstGeom prst="rect">
            <a:avLst/>
          </a:prstGeom>
          <a:noFill/>
          <a:ln>
            <a:noFill/>
          </a:ln>
        </p:spPr>
        <p:txBody>
          <a:bodyPr spcFirstLastPara="1" wrap="square" lIns="0" tIns="0" rIns="0" bIns="0" anchor="t" anchorCtr="0">
            <a:noAutofit/>
          </a:bodyPr>
          <a:lstStyle>
            <a:lvl1pPr marL="457200" lvl="0" indent="-228600" algn="r">
              <a:lnSpc>
                <a:spcPct val="100000"/>
              </a:lnSpc>
              <a:spcBef>
                <a:spcPts val="0"/>
              </a:spcBef>
              <a:spcAft>
                <a:spcPts val="0"/>
              </a:spcAft>
              <a:buSzPts val="1440"/>
              <a:buFont typeface="Trebuchet MS"/>
              <a:buNone/>
              <a:defRPr sz="1800">
                <a:solidFill>
                  <a:schemeClr val="dk1"/>
                </a:solidFill>
              </a:defRPr>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sp>
        <p:nvSpPr>
          <p:cNvPr id="802229988" name="Google Shape;94;p17"/>
          <p:cNvSpPr txBox="1">
            <a:spLocks noGrp="1"/>
          </p:cNvSpPr>
          <p:nvPr>
            <p:ph type="body" idx="6"/>
          </p:nvPr>
        </p:nvSpPr>
        <p:spPr bwMode="auto">
          <a:xfrm>
            <a:off x="306658" y="1800013"/>
            <a:ext cx="3924267" cy="563043"/>
          </a:xfrm>
          <a:prstGeom prst="rect">
            <a:avLst/>
          </a:prstGeom>
          <a:noFill/>
          <a:ln>
            <a:noFill/>
          </a:ln>
        </p:spPr>
        <p:txBody>
          <a:bodyPr spcFirstLastPara="1" wrap="square" lIns="0" tIns="0" rIns="0" bIns="0" anchor="b" anchorCtr="0">
            <a:noAutofit/>
          </a:bodyPr>
          <a:lstStyle>
            <a:lvl1pPr marL="457200" lvl="0" indent="-228600" algn="r">
              <a:lnSpc>
                <a:spcPct val="89285"/>
              </a:lnSpc>
              <a:spcBef>
                <a:spcPts val="0"/>
              </a:spcBef>
              <a:spcAft>
                <a:spcPts val="0"/>
              </a:spcAft>
              <a:buSzPts val="2240"/>
              <a:buFont typeface="Trebuchet MS"/>
              <a:buNone/>
              <a:defRPr sz="2800"/>
            </a:lvl1pPr>
            <a:lvl2pPr marL="914400" lvl="1" indent="-320040" algn="l">
              <a:lnSpc>
                <a:spcPct val="100000"/>
              </a:lnSpc>
              <a:spcBef>
                <a:spcPts val="0"/>
              </a:spcBef>
              <a:spcAft>
                <a:spcPts val="0"/>
              </a:spcAft>
              <a:buSzPts val="1440"/>
              <a:buChar char="◻"/>
              <a:defRPr/>
            </a:lvl2pPr>
            <a:lvl3pPr marL="1371600" lvl="2" indent="-342900" algn="l">
              <a:lnSpc>
                <a:spcPct val="100000"/>
              </a:lnSpc>
              <a:spcBef>
                <a:spcPts val="0"/>
              </a:spcBef>
              <a:spcAft>
                <a:spcPts val="0"/>
              </a:spcAft>
              <a:buSzPts val="1800"/>
              <a:buChar char="&gt;"/>
              <a:defRPr/>
            </a:lvl3pPr>
            <a:lvl4pPr marL="1828800" lvl="3" indent="-342900" algn="l">
              <a:lnSpc>
                <a:spcPct val="100000"/>
              </a:lnSpc>
              <a:spcBef>
                <a:spcPts val="0"/>
              </a:spcBef>
              <a:spcAft>
                <a:spcPts val="0"/>
              </a:spcAft>
              <a:buSzPts val="1800"/>
              <a:buChar char="&gt;"/>
              <a:defRPr/>
            </a:lvl4pPr>
            <a:lvl5pPr marL="2286000" lvl="4" indent="-342900" algn="l">
              <a:lnSpc>
                <a:spcPct val="100000"/>
              </a:lnSpc>
              <a:spcBef>
                <a:spcPts val="0"/>
              </a:spcBef>
              <a:spcAft>
                <a:spcPts val="0"/>
              </a:spcAft>
              <a:buSzPts val="1800"/>
              <a:buChar char="&gt;"/>
              <a:defRPr/>
            </a:lvl5pPr>
            <a:lvl6pPr marL="2743200" lvl="5" indent="-342900" algn="l">
              <a:lnSpc>
                <a:spcPct val="100000"/>
              </a:lnSpc>
              <a:spcBef>
                <a:spcPts val="0"/>
              </a:spcBef>
              <a:spcAft>
                <a:spcPts val="0"/>
              </a:spcAft>
              <a:buClr>
                <a:schemeClr val="dk1"/>
              </a:buClr>
              <a:buSzPts val="1800"/>
              <a:buChar char="•"/>
              <a:defRPr/>
            </a:lvl6pPr>
            <a:lvl7pPr marL="3200400" lvl="6" indent="-342900" algn="l">
              <a:lnSpc>
                <a:spcPct val="100000"/>
              </a:lnSpc>
              <a:spcBef>
                <a:spcPts val="0"/>
              </a:spcBef>
              <a:spcAft>
                <a:spcPts val="0"/>
              </a:spcAft>
              <a:buClr>
                <a:schemeClr val="dk1"/>
              </a:buClr>
              <a:buSzPts val="1800"/>
              <a:buChar char="•"/>
              <a:defRPr/>
            </a:lvl7pPr>
            <a:lvl8pPr marL="3657600" lvl="7" indent="-342900" algn="l">
              <a:lnSpc>
                <a:spcPct val="100000"/>
              </a:lnSpc>
              <a:spcBef>
                <a:spcPts val="0"/>
              </a:spcBef>
              <a:spcAft>
                <a:spcPts val="0"/>
              </a:spcAft>
              <a:buClr>
                <a:schemeClr val="dk1"/>
              </a:buClr>
              <a:buSzPts val="1800"/>
              <a:buChar char="•"/>
              <a:defRPr/>
            </a:lvl8pPr>
            <a:lvl9pPr marL="4114800" lvl="8" indent="-342900" algn="l">
              <a:lnSpc>
                <a:spcPct val="100000"/>
              </a:lnSpc>
              <a:spcBef>
                <a:spcPts val="0"/>
              </a:spcBef>
              <a:spcAft>
                <a:spcPts val="0"/>
              </a:spcAft>
              <a:buClr>
                <a:schemeClr val="dk1"/>
              </a:buClr>
              <a:buSzPts val="1800"/>
              <a:buChar char="•"/>
              <a:defRPr/>
            </a:lvl9pPr>
          </a:lstStyle>
          <a:p>
            <a:pPr>
              <a:defRPr/>
            </a:pPr>
            <a:endParaRPr/>
          </a:p>
        </p:txBody>
      </p:sp>
      <p:cxnSp>
        <p:nvCxnSpPr>
          <p:cNvPr id="711082497" name="Google Shape;95;p17"/>
          <p:cNvCxnSpPr/>
          <p:nvPr/>
        </p:nvCxnSpPr>
        <p:spPr bwMode="auto">
          <a:xfrm>
            <a:off x="4409888" y="1387096"/>
            <a:ext cx="0" cy="1360714"/>
          </a:xfrm>
          <a:prstGeom prst="straightConnector1">
            <a:avLst/>
          </a:prstGeom>
          <a:noFill/>
          <a:ln w="9525" cap="flat" cmpd="sng">
            <a:solidFill>
              <a:schemeClr val="lt2"/>
            </a:solidFill>
            <a:prstDash val="solid"/>
            <a:round/>
            <a:headEnd type="oval" w="med" len="med"/>
            <a:tailEnd type="none" w="sm" len="sm"/>
          </a:ln>
        </p:spPr>
      </p:cxnSp>
      <p:sp>
        <p:nvSpPr>
          <p:cNvPr id="234366489" name="Google Shape;96;p17"/>
          <p:cNvSpPr/>
          <p:nvPr/>
        </p:nvSpPr>
        <p:spPr bwMode="auto">
          <a:xfrm rot="-2175147">
            <a:off x="4075828" y="4576080"/>
            <a:ext cx="922819" cy="564693"/>
          </a:xfrm>
          <a:custGeom>
            <a:avLst/>
            <a:gdLst/>
            <a:ahLst/>
            <a:cxnLst/>
            <a:rect l="l" t="t" r="r" b="b"/>
            <a:pathLst>
              <a:path w="1979" h="1210" fill="norm" stroke="1" extrusionOk="0">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Light grey background with page count" preserve="0" showMasterPhAnim="0" showMasterSp="1" userDrawn="1">
  <p:cSld name="Light grey background with page count">
    <p:bg>
      <p:bgPr shadeToTitle="0">
        <a:solidFill>
          <a:srgbClr val="E6E6E6"/>
        </a:solidFill>
      </p:bgPr>
    </p:bg>
    <p:spTree>
      <p:nvGrpSpPr>
        <p:cNvPr id="1" name=""/>
        <p:cNvGrpSpPr/>
        <p:nvPr/>
      </p:nvGrpSpPr>
      <p:grpSpPr bwMode="auto">
        <a:xfrm>
          <a:off x="0" y="0"/>
          <a:ext cx="0" cy="0"/>
          <a:chOff x="0" y="0"/>
          <a:chExt cx="0" cy="0"/>
        </a:xfrm>
      </p:grpSpPr>
      <p:sp>
        <p:nvSpPr>
          <p:cNvPr id="448374520" name="Google Shape;98;p18"/>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936550048" name="Google Shape;99;p18"/>
          <p:cNvSpPr txBox="1">
            <a:spLocks noGrp="1"/>
          </p:cNvSpPr>
          <p:nvPr>
            <p:ph type="title"/>
          </p:nvPr>
        </p:nvSpPr>
        <p:spPr bwMode="auto">
          <a:xfrm>
            <a:off x="-4761" y="175419"/>
            <a:ext cx="6596948" cy="514505"/>
          </a:xfrm>
          <a:prstGeom prst="rect">
            <a:avLst/>
          </a:prstGeom>
          <a:noFill/>
          <a:ln>
            <a:noFill/>
          </a:ln>
        </p:spPr>
        <p:txBody>
          <a:bodyPr spcFirstLastPara="1" wrap="square" lIns="91425" tIns="45700" rIns="91425" bIns="45700" anchor="ctr" anchorCtr="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Darker grey background/empty" preserve="0" showMasterPhAnim="0" showMasterSp="1" userDrawn="1">
  <p:cSld name="Darker grey background/empty">
    <p:bg>
      <p:bgPr shadeToTitle="0">
        <a:solidFill>
          <a:srgbClr val="C8D3D8"/>
        </a:solidFill>
      </p:bgPr>
    </p:bg>
    <p:spTree>
      <p:nvGrpSpPr>
        <p:cNvPr id="1" name=""/>
        <p:cNvGrpSpPr/>
        <p:nvPr/>
      </p:nvGrpSpPr>
      <p:grpSpPr bwMode="auto">
        <a:xfrm>
          <a:off x="0" y="0"/>
          <a:ext cx="0" cy="0"/>
          <a:chOff x="0" y="0"/>
          <a:chExt cx="0" cy="0"/>
        </a:xfrm>
      </p:grpSpPr>
      <p:sp>
        <p:nvSpPr>
          <p:cNvPr id="56934460" name="Google Shape;101;p19"/>
          <p:cNvSpPr/>
          <p:nvPr/>
        </p:nvSpPr>
        <p:spPr bwMode="auto">
          <a:xfrm>
            <a:off x="8082643" y="3788229"/>
            <a:ext cx="1632857" cy="149406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
        <p:nvSpPr>
          <p:cNvPr id="1235922728" name="Google Shape;102;p19"/>
          <p:cNvSpPr/>
          <p:nvPr/>
        </p:nvSpPr>
        <p:spPr bwMode="auto">
          <a:xfrm>
            <a:off x="8357616" y="4681728"/>
            <a:ext cx="457200" cy="219456"/>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defRPr/>
            </a:pPr>
            <a:endParaRPr sz="1500" b="0" i="0" u="none" strike="noStrike" cap="none">
              <a:solidFill>
                <a:schemeClr val="lt1"/>
              </a:solidFill>
              <a:latin typeface="Trebuchet MS"/>
              <a:ea typeface="Trebuchet MS"/>
              <a:cs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Title and Content" preserve="0" showMasterPhAnim="0" showMasterSp="1" userDrawn="1">
  <p:cSld name="Title and Content">
    <p:spTree>
      <p:nvGrpSpPr>
        <p:cNvPr id="1" name=""/>
        <p:cNvGrpSpPr/>
        <p:nvPr/>
      </p:nvGrpSpPr>
      <p:grpSpPr bwMode="auto">
        <a:xfrm>
          <a:off x="0" y="0"/>
          <a:ext cx="0" cy="0"/>
          <a:chOff x="0" y="0"/>
          <a:chExt cx="0" cy="0"/>
        </a:xfrm>
      </p:grpSpPr>
      <p:sp>
        <p:nvSpPr>
          <p:cNvPr id="278751410" name="Google Shape;32;p45"/>
          <p:cNvSpPr txBox="1">
            <a:spLocks noGrp="1"/>
          </p:cNvSpPr>
          <p:nvPr>
            <p:ph type="title"/>
          </p:nvPr>
        </p:nvSpPr>
        <p:spPr bwMode="auto">
          <a:xfrm>
            <a:off x="1657352" y="273845"/>
            <a:ext cx="6857999" cy="675001"/>
          </a:xfrm>
          <a:prstGeom prst="rect">
            <a:avLst/>
          </a:prstGeom>
          <a:noFill/>
          <a:ln>
            <a:noFill/>
          </a:ln>
        </p:spPr>
        <p:txBody>
          <a:bodyPr spcFirstLastPara="1" wrap="square" lIns="91425" tIns="45700" rIns="91425" bIns="45700" anchor="ctr" anchorCtr="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pPr>
              <a:defRPr/>
            </a:pPr>
            <a:endParaRPr/>
          </a:p>
        </p:txBody>
      </p:sp>
      <p:sp>
        <p:nvSpPr>
          <p:cNvPr id="817549943" name="Google Shape;33;p45"/>
          <p:cNvSpPr txBox="1">
            <a:spLocks noGrp="1"/>
          </p:cNvSpPr>
          <p:nvPr>
            <p:ph type="dt" idx="10"/>
          </p:nvPr>
        </p:nvSpPr>
        <p:spPr bwMode="auto">
          <a:xfrm>
            <a:off x="628650" y="4818459"/>
            <a:ext cx="2057400" cy="273844"/>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783808178" name="Google Shape;34;p45"/>
          <p:cNvSpPr txBox="1">
            <a:spLocks noGrp="1"/>
          </p:cNvSpPr>
          <p:nvPr>
            <p:ph type="ftr" idx="11"/>
          </p:nvPr>
        </p:nvSpPr>
        <p:spPr bwMode="auto">
          <a:xfrm>
            <a:off x="3028950" y="4818459"/>
            <a:ext cx="3086100" cy="273844"/>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2pPr>
            <a:lvl3pPr marR="0" lvl="2"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3pPr>
            <a:lvl4pPr marR="0" lvl="3"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4pPr>
            <a:lvl5pPr marR="0" lvl="4"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5pPr>
            <a:lvl6pPr marR="0" lvl="5"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6pPr>
            <a:lvl7pPr marR="0" lvl="6"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7pPr>
            <a:lvl8pPr marR="0" lvl="7"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8pPr>
            <a:lvl9pPr marR="0" lvl="8" algn="l" rtl="0">
              <a:lnSpc>
                <a:spcPct val="100000"/>
              </a:lnSpc>
              <a:spcBef>
                <a:spcPts val="0"/>
              </a:spcBef>
              <a:spcAft>
                <a:spcPts val="0"/>
              </a:spcAft>
              <a:buClr>
                <a:schemeClr val="dk1"/>
              </a:buClr>
              <a:buSzPts val="1400"/>
              <a:buFont typeface="Trebuchet MS"/>
              <a:buNone/>
              <a:defRPr sz="1500" b="0" i="0" u="none" strike="noStrike" cap="none">
                <a:solidFill>
                  <a:schemeClr val="dk1"/>
                </a:solidFill>
                <a:latin typeface="Trebuchet MS"/>
                <a:ea typeface="Trebuchet MS"/>
                <a:cs typeface="Trebuchet MS"/>
              </a:defRPr>
            </a:lvl9pPr>
          </a:lstStyle>
          <a:p>
            <a:pPr>
              <a:defRPr/>
            </a:pPr>
            <a:endParaRPr/>
          </a:p>
        </p:txBody>
      </p:sp>
      <p:sp>
        <p:nvSpPr>
          <p:cNvPr id="1030345110" name="Google Shape;35;p45"/>
          <p:cNvSpPr txBox="1">
            <a:spLocks noGrp="1"/>
          </p:cNvSpPr>
          <p:nvPr>
            <p:ph type="sldNum" idx="12"/>
          </p:nvPr>
        </p:nvSpPr>
        <p:spPr bwMode="auto">
          <a:xfrm>
            <a:off x="6457950" y="4818459"/>
            <a:ext cx="2057400" cy="273844"/>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1pPr>
            <a:lvl2pPr marL="0" marR="0" lvl="1"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2pPr>
            <a:lvl3pPr marL="0" marR="0" lvl="2"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3pPr>
            <a:lvl4pPr marL="0" marR="0" lvl="3"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4pPr>
            <a:lvl5pPr marL="0" marR="0" lvl="4"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5pPr>
            <a:lvl6pPr marL="0" marR="0" lvl="5"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6pPr>
            <a:lvl7pPr marL="0" marR="0" lvl="6"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7pPr>
            <a:lvl8pPr marL="0" marR="0" lvl="7"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8pPr>
            <a:lvl9pPr marL="0" marR="0" lvl="8" indent="0" algn="r" rtl="0">
              <a:lnSpc>
                <a:spcPct val="100000"/>
              </a:lnSpc>
              <a:spcBef>
                <a:spcPts val="0"/>
              </a:spcBef>
              <a:spcAft>
                <a:spcPts val="0"/>
              </a:spcAft>
              <a:buClr>
                <a:srgbClr val="000000"/>
              </a:buClr>
              <a:buSzPts val="1200"/>
              <a:buFont typeface="Arial"/>
              <a:buNone/>
              <a:defRPr sz="900" b="0" i="0" u="none" strike="noStrike" cap="none">
                <a:solidFill>
                  <a:srgbClr val="144194"/>
                </a:solidFill>
                <a:latin typeface="Montserrat"/>
                <a:ea typeface="Montserrat"/>
                <a:cs typeface="Montserrat"/>
              </a:defRPr>
            </a:lvl9pPr>
          </a:lstStyle>
          <a:p>
            <a:pPr>
              <a:defRPr/>
            </a:pPr>
            <a:fld id="{00000000-1234-1234-1234-123412341234}" type="slidenum">
              <a:rPr/>
              <a:t>‹#›</a:t>
            </a:fld>
            <a:endParaRPr/>
          </a:p>
        </p:txBody>
      </p:sp>
      <p:sp>
        <p:nvSpPr>
          <p:cNvPr id="1221139696" name="Google Shape;36;p45"/>
          <p:cNvSpPr txBox="1">
            <a:spLocks noGrp="1"/>
          </p:cNvSpPr>
          <p:nvPr>
            <p:ph type="body" idx="1"/>
          </p:nvPr>
        </p:nvSpPr>
        <p:spPr bwMode="auto">
          <a:xfrm>
            <a:off x="628650" y="1058692"/>
            <a:ext cx="7886700" cy="3759768"/>
          </a:xfrm>
          <a:prstGeom prst="rect">
            <a:avLst/>
          </a:prstGeom>
          <a:noFill/>
          <a:ln>
            <a:noFill/>
          </a:ln>
        </p:spPr>
        <p:txBody>
          <a:bodyPr spcFirstLastPara="1" wrap="square" lIns="91425" tIns="45700" rIns="91425" bIns="45700" anchor="ctr" anchorCtr="0">
            <a:normAutofit/>
          </a:bodyPr>
          <a:lstStyle>
            <a:lvl1pPr marL="457189" lvl="0" indent="-342892" algn="l">
              <a:lnSpc>
                <a:spcPct val="90000"/>
              </a:lnSpc>
              <a:spcBef>
                <a:spcPts val="750"/>
              </a:spcBef>
              <a:spcAft>
                <a:spcPts val="0"/>
              </a:spcAft>
              <a:buClr>
                <a:srgbClr val="144194"/>
              </a:buClr>
              <a:buSzPts val="1800"/>
              <a:buChar char="•"/>
              <a:defRPr/>
            </a:lvl1pPr>
            <a:lvl2pPr marL="914378" lvl="1" indent="-342892" algn="l">
              <a:lnSpc>
                <a:spcPct val="90000"/>
              </a:lnSpc>
              <a:spcBef>
                <a:spcPts val="375"/>
              </a:spcBef>
              <a:spcAft>
                <a:spcPts val="0"/>
              </a:spcAft>
              <a:buClr>
                <a:srgbClr val="144194"/>
              </a:buClr>
              <a:buSzPts val="1800"/>
              <a:buChar char="•"/>
              <a:defRPr/>
            </a:lvl2pPr>
            <a:lvl3pPr marL="1371566" lvl="2" indent="-342892" algn="l">
              <a:lnSpc>
                <a:spcPct val="90000"/>
              </a:lnSpc>
              <a:spcBef>
                <a:spcPts val="375"/>
              </a:spcBef>
              <a:spcAft>
                <a:spcPts val="0"/>
              </a:spcAft>
              <a:buClr>
                <a:srgbClr val="144194"/>
              </a:buClr>
              <a:buSzPts val="1800"/>
              <a:buChar char="•"/>
              <a:defRPr/>
            </a:lvl3pPr>
            <a:lvl4pPr marL="1828754" lvl="3" indent="-342892" algn="l">
              <a:lnSpc>
                <a:spcPct val="90000"/>
              </a:lnSpc>
              <a:spcBef>
                <a:spcPts val="375"/>
              </a:spcBef>
              <a:spcAft>
                <a:spcPts val="0"/>
              </a:spcAft>
              <a:buClr>
                <a:srgbClr val="144194"/>
              </a:buClr>
              <a:buSzPts val="1800"/>
              <a:buChar char="•"/>
              <a:defRPr/>
            </a:lvl4pPr>
            <a:lvl5pPr marL="2285943" lvl="4" indent="-342892" algn="l">
              <a:lnSpc>
                <a:spcPct val="90000"/>
              </a:lnSpc>
              <a:spcBef>
                <a:spcPts val="375"/>
              </a:spcBef>
              <a:spcAft>
                <a:spcPts val="0"/>
              </a:spcAft>
              <a:buClr>
                <a:srgbClr val="144194"/>
              </a:buClr>
              <a:buSzPts val="1800"/>
              <a:buChar char="•"/>
              <a:defRPr/>
            </a:lvl5pPr>
            <a:lvl6pPr marL="2743132" lvl="5" indent="-342892" algn="l">
              <a:lnSpc>
                <a:spcPct val="90000"/>
              </a:lnSpc>
              <a:spcBef>
                <a:spcPts val="375"/>
              </a:spcBef>
              <a:spcAft>
                <a:spcPts val="0"/>
              </a:spcAft>
              <a:buClr>
                <a:schemeClr val="dk1"/>
              </a:buClr>
              <a:buSzPts val="1800"/>
              <a:buChar char="•"/>
              <a:defRPr/>
            </a:lvl6pPr>
            <a:lvl7pPr marL="3200320" lvl="6" indent="-342892" algn="l">
              <a:lnSpc>
                <a:spcPct val="90000"/>
              </a:lnSpc>
              <a:spcBef>
                <a:spcPts val="375"/>
              </a:spcBef>
              <a:spcAft>
                <a:spcPts val="0"/>
              </a:spcAft>
              <a:buClr>
                <a:schemeClr val="dk1"/>
              </a:buClr>
              <a:buSzPts val="1800"/>
              <a:buChar char="•"/>
              <a:defRPr/>
            </a:lvl7pPr>
            <a:lvl8pPr marL="3657509" lvl="7" indent="-342892" algn="l">
              <a:lnSpc>
                <a:spcPct val="90000"/>
              </a:lnSpc>
              <a:spcBef>
                <a:spcPts val="375"/>
              </a:spcBef>
              <a:spcAft>
                <a:spcPts val="0"/>
              </a:spcAft>
              <a:buClr>
                <a:schemeClr val="dk1"/>
              </a:buClr>
              <a:buSzPts val="1800"/>
              <a:buChar char="•"/>
              <a:defRPr/>
            </a:lvl8pPr>
            <a:lvl9pPr marL="4114697" lvl="8" indent="-342892" algn="l">
              <a:lnSpc>
                <a:spcPct val="90000"/>
              </a:lnSpc>
              <a:spcBef>
                <a:spcPts val="375"/>
              </a:spcBef>
              <a:spcAft>
                <a:spcPts val="0"/>
              </a:spcAft>
              <a:buClr>
                <a:schemeClr val="dk1"/>
              </a:buClr>
              <a:buSzPts val="1800"/>
              <a:buChar char="•"/>
              <a:defRPr/>
            </a:lvl9pPr>
          </a:lstStyle>
          <a:p>
            <a:pPr>
              <a:defRPr/>
            </a:pPr>
            <a:endParaRP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lt1"/>
        </a:solidFill>
      </p:bgPr>
    </p:bg>
    <p:spTree>
      <p:nvGrpSpPr>
        <p:cNvPr id="1" name=""/>
        <p:cNvGrpSpPr/>
        <p:nvPr/>
      </p:nvGrpSpPr>
      <p:grpSpPr bwMode="auto">
        <a:xfrm>
          <a:off x="0" y="0"/>
          <a:ext cx="0" cy="0"/>
          <a:chOff x="0" y="0"/>
          <a:chExt cx="0" cy="0"/>
        </a:xfrm>
      </p:grpSpPr>
      <p:sp>
        <p:nvSpPr>
          <p:cNvPr id="244189369" name="Google Shape;10;p5"/>
          <p:cNvSpPr/>
          <p:nvPr/>
        </p:nvSpPr>
        <p:spPr bwMode="auto">
          <a:xfrm rot="1328560">
            <a:off x="8492289" y="4013863"/>
            <a:ext cx="966584" cy="1146378"/>
          </a:xfrm>
          <a:custGeom>
            <a:avLst/>
            <a:gdLst/>
            <a:ahLst/>
            <a:cxnLst/>
            <a:rect l="l" t="t" r="r" b="b"/>
            <a:pathLst>
              <a:path w="1384" h="1640" fill="norm" stroke="1" extrusionOk="0">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500"/>
              <a:buFont typeface="Arial"/>
              <a:buNone/>
              <a:defRPr/>
            </a:pPr>
            <a:endParaRPr sz="1500" b="0" i="0" u="none" strike="noStrike" cap="none">
              <a:solidFill>
                <a:schemeClr val="dk1"/>
              </a:solidFill>
              <a:latin typeface="Trebuchet MS"/>
              <a:ea typeface="Trebuchet MS"/>
              <a:cs typeface="Trebuchet MS"/>
            </a:endParaRPr>
          </a:p>
        </p:txBody>
      </p:sp>
      <p:sp>
        <p:nvSpPr>
          <p:cNvPr id="34941983" name="Google Shape;11;p5"/>
          <p:cNvSpPr txBox="1">
            <a:spLocks noGrp="1"/>
          </p:cNvSpPr>
          <p:nvPr>
            <p:ph type="body" idx="1"/>
          </p:nvPr>
        </p:nvSpPr>
        <p:spPr bwMode="auto">
          <a:xfrm>
            <a:off x="299805" y="972460"/>
            <a:ext cx="8064216" cy="3038361"/>
          </a:xfrm>
          <a:prstGeom prst="rect">
            <a:avLst/>
          </a:prstGeom>
          <a:noFill/>
          <a:ln>
            <a:noFill/>
          </a:ln>
        </p:spPr>
        <p:txBody>
          <a:bodyPr spcFirstLastPara="1" wrap="square" lIns="217575" tIns="108775" rIns="217575" bIns="108775" anchor="t" anchorCtr="0">
            <a:normAutofit/>
          </a:bodyPr>
          <a:lstStyle>
            <a:lvl1pPr marL="457200" marR="0" lvl="0" indent="-350520" algn="l" rtl="0">
              <a:lnSpc>
                <a:spcPct val="100000"/>
              </a:lnSpc>
              <a:spcBef>
                <a:spcPts val="0"/>
              </a:spcBef>
              <a:spcAft>
                <a:spcPts val="0"/>
              </a:spcAft>
              <a:buClr>
                <a:schemeClr val="lt2"/>
              </a:buClr>
              <a:buSzPts val="1920"/>
              <a:buFont typeface="Noto Sans Symbols"/>
              <a:buChar char="⬛"/>
              <a:defRPr sz="2400" b="0" i="0" u="none" strike="noStrike" cap="none">
                <a:solidFill>
                  <a:schemeClr val="lt2"/>
                </a:solidFill>
                <a:latin typeface="Trebuchet MS"/>
                <a:ea typeface="Trebuchet MS"/>
                <a:cs typeface="Trebuchet MS"/>
              </a:defRPr>
            </a:lvl1pPr>
            <a:lvl2pPr marL="914400" marR="0" lvl="1" indent="-330200" algn="l" rtl="0">
              <a:lnSpc>
                <a:spcPct val="100000"/>
              </a:lnSpc>
              <a:spcBef>
                <a:spcPts val="0"/>
              </a:spcBef>
              <a:spcAft>
                <a:spcPts val="0"/>
              </a:spcAft>
              <a:buClr>
                <a:schemeClr val="lt2"/>
              </a:buClr>
              <a:buSzPts val="1600"/>
              <a:buFont typeface="Noto Sans Symbols"/>
              <a:buChar char="◻"/>
              <a:defRPr sz="2000" b="0" i="0" u="none" strike="noStrike" cap="none">
                <a:solidFill>
                  <a:schemeClr val="dk1"/>
                </a:solidFill>
                <a:latin typeface="Trebuchet MS"/>
                <a:ea typeface="Trebuchet MS"/>
                <a:cs typeface="Trebuchet MS"/>
              </a:defRPr>
            </a:lvl2pPr>
            <a:lvl3pPr marL="1371600" marR="0" lvl="2"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3pPr>
            <a:lvl4pPr marL="1828800" marR="0" lvl="3"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4pPr>
            <a:lvl5pPr marL="2286000" marR="0" lvl="4" indent="-342900" algn="l" rtl="0">
              <a:lnSpc>
                <a:spcPct val="100000"/>
              </a:lnSpc>
              <a:spcBef>
                <a:spcPts val="0"/>
              </a:spcBef>
              <a:spcAft>
                <a:spcPts val="0"/>
              </a:spcAft>
              <a:buClr>
                <a:schemeClr val="lt2"/>
              </a:buClr>
              <a:buSzPts val="1800"/>
              <a:buFont typeface="Trebuchet MS"/>
              <a:buChar char="&gt;"/>
              <a:defRPr sz="1800" b="0" i="0" u="none" strike="noStrike" cap="none">
                <a:solidFill>
                  <a:schemeClr val="dk1"/>
                </a:solidFill>
                <a:latin typeface="Trebuchet MS"/>
                <a:ea typeface="Trebuchet MS"/>
                <a:cs typeface="Trebuchet MS"/>
              </a:defRPr>
            </a:lvl5pPr>
            <a:lvl6pPr marL="2743200" marR="0" lvl="5"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6pPr>
            <a:lvl7pPr marL="3200400" marR="0" lvl="6"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7pPr>
            <a:lvl8pPr marL="3657600" marR="0" lvl="7"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8pPr>
            <a:lvl9pPr marL="4114800" marR="0" lvl="8" indent="-355600" algn="l" rtl="0">
              <a:lnSpc>
                <a:spcPct val="100000"/>
              </a:lnSpc>
              <a:spcBef>
                <a:spcPts val="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defRPr>
            </a:lvl9pPr>
          </a:lstStyle>
          <a:p>
            <a:pPr>
              <a:defRPr/>
            </a:pPr>
            <a:endParaRPr/>
          </a:p>
        </p:txBody>
      </p:sp>
      <p:sp>
        <p:nvSpPr>
          <p:cNvPr id="1255628548" name="Google Shape;12;p5"/>
          <p:cNvSpPr txBox="1">
            <a:spLocks noGrp="1"/>
          </p:cNvSpPr>
          <p:nvPr>
            <p:ph type="title"/>
          </p:nvPr>
        </p:nvSpPr>
        <p:spPr bwMode="auto">
          <a:xfrm>
            <a:off x="-6888" y="198806"/>
            <a:ext cx="6588442" cy="467732"/>
          </a:xfrm>
          <a:prstGeom prst="rect">
            <a:avLst/>
          </a:prstGeom>
          <a:noFill/>
          <a:ln>
            <a:noFill/>
          </a:ln>
        </p:spPr>
        <p:txBody>
          <a:bodyPr spcFirstLastPara="1" wrap="square" lIns="91425" tIns="45700" rIns="91425" bIns="45700" anchor="ctr" anchorCtr="0">
            <a:normAutofit/>
          </a:bodyPr>
          <a:lstStyle>
            <a:lvl1pPr marR="0" lvl="0" algn="l" rtl="0">
              <a:lnSpc>
                <a:spcPct val="100000"/>
              </a:lnSpc>
              <a:spcBef>
                <a:spcPts val="0"/>
              </a:spcBef>
              <a:spcAft>
                <a:spcPts val="0"/>
              </a:spcAft>
              <a:buClr>
                <a:schemeClr val="dk1"/>
              </a:buClr>
              <a:buSzPts val="2800"/>
              <a:buFont typeface="Trebuchet MS"/>
              <a:buNone/>
              <a:defRPr sz="2800" b="1" i="0" u="none" strike="noStrike" cap="none">
                <a:solidFill>
                  <a:schemeClr val="dk1"/>
                </a:solidFill>
                <a:latin typeface="Trebuchet MS"/>
                <a:ea typeface="Trebuchet MS"/>
                <a:cs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defRPr>
            </a:lvl9pPr>
          </a:lstStyle>
          <a:p>
            <a:pPr>
              <a:defRPr/>
            </a:pPr>
            <a:endParaRPr/>
          </a:p>
        </p:txBody>
      </p:sp>
      <p:sp>
        <p:nvSpPr>
          <p:cNvPr id="50810657" name="Google Shape;13;p5"/>
          <p:cNvSpPr txBox="1"/>
          <p:nvPr/>
        </p:nvSpPr>
        <p:spPr bwMode="auto">
          <a:xfrm>
            <a:off x="8276806" y="4638769"/>
            <a:ext cx="640165" cy="338518"/>
          </a:xfrm>
          <a:prstGeom prst="rect">
            <a:avLst/>
          </a:prstGeom>
          <a:noFill/>
          <a:ln>
            <a:noFill/>
          </a:ln>
        </p:spPr>
        <p:txBody>
          <a:bodyPr spcFirstLastPara="1" wrap="square" lIns="182825" tIns="91400" rIns="182825" bIns="91400" anchor="t" anchorCtr="0">
            <a:spAutoFit/>
          </a:bodyPr>
          <a:lstStyle/>
          <a:p>
            <a:pPr marL="0" marR="0" lvl="0" indent="0" algn="ctr" rtl="0">
              <a:lnSpc>
                <a:spcPct val="100000"/>
              </a:lnSpc>
              <a:spcBef>
                <a:spcPts val="0"/>
              </a:spcBef>
              <a:spcAft>
                <a:spcPts val="0"/>
              </a:spcAft>
              <a:buClr>
                <a:srgbClr val="000000"/>
              </a:buClr>
              <a:buSzPts val="1000"/>
              <a:buFont typeface="Arial"/>
              <a:buNone/>
              <a:defRPr/>
            </a:pPr>
            <a:fld id="{00000000-1234-1234-1234-123412341234}" type="slidenum">
              <a:rPr lang="en-GB" sz="1000" b="0" i="0" u="none" strike="noStrike" cap="none">
                <a:solidFill>
                  <a:schemeClr val="lt1"/>
                </a:solidFill>
                <a:latin typeface="Trebuchet MS"/>
                <a:ea typeface="Trebuchet MS"/>
                <a:cs typeface="Trebuchet MS"/>
              </a:rPr>
              <a:t>‹#›</a:t>
            </a:fld>
            <a:endParaRPr sz="1000" b="0" i="0" u="none" strike="noStrike" cap="none">
              <a:solidFill>
                <a:schemeClr val="lt1"/>
              </a:solidFill>
              <a:latin typeface="Trebuchet MS"/>
              <a:ea typeface="Trebuchet MS"/>
              <a:cs typeface="Trebuchet MS"/>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2.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49133518" name="Google Shape;108;g356110b305c_0_8"/>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041179232" name="Google Shape;109;g356110b305c_0_8"/>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1951195395" name="Google Shape;110;g356110b305c_0_8"/>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2400" b="1" i="0" u="none" strike="noStrike" cap="none">
                <a:solidFill>
                  <a:schemeClr val="accent4"/>
                </a:solidFill>
                <a:latin typeface="Trebuchet MS"/>
                <a:ea typeface="Trebuchet MS"/>
                <a:cs typeface="Trebuchet MS"/>
              </a:rPr>
              <a:t>Fundamentals of climate change</a:t>
            </a:r>
            <a:r>
              <a:rPr lang="en-GB"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1650881027" name="Google Shape;111;g356110b305c_0_8"/>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2</a:t>
            </a:r>
            <a:endParaRPr sz="2000" b="1" i="0" u="none" strike="noStrike" cap="none">
              <a:solidFill>
                <a:schemeClr val="accent4"/>
              </a:solidFill>
              <a:latin typeface="Trebuchet MS"/>
              <a:ea typeface="Trebuchet MS"/>
              <a:cs typeface="Trebuchet MS"/>
            </a:endParaRPr>
          </a:p>
        </p:txBody>
      </p:sp>
      <p:pic>
        <p:nvPicPr>
          <p:cNvPr id="1596907049" name="Google Shape;112;g356110b305c_0_8"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556193891" name="Google Shape;113;g356110b305c_0_8"/>
          <p:cNvSpPr txBox="1">
            <a:spLocks noGrp="1"/>
          </p:cNvSpPr>
          <p:nvPr>
            <p:ph type="body" idx="4294967295"/>
          </p:nvPr>
        </p:nvSpPr>
        <p:spPr bwMode="auto">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lang="en-GB"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lang="en-GB" sz="1000"/>
              <a:t>SuPeRBE Project (CE0200768)</a:t>
            </a:r>
            <a:endParaRPr sz="1000"/>
          </a:p>
        </p:txBody>
      </p:sp>
      <p:sp>
        <p:nvSpPr>
          <p:cNvPr id="2060659790" name="Google Shape;114;g356110b305c_0_8"/>
          <p:cNvSpPr txBox="1">
            <a:spLocks noGrp="1"/>
          </p:cNvSpPr>
          <p:nvPr>
            <p:ph type="body" idx="4294967295"/>
          </p:nvPr>
        </p:nvSpPr>
        <p:spPr bwMode="auto">
          <a:xfrm>
            <a:off x="520080" y="1420989"/>
            <a:ext cx="6963562"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lang="en-GB"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545630219" name="Google Shape;116;g356110b305c_0_8"/>
          <p:cNvSpPr txBox="1"/>
          <p:nvPr/>
        </p:nvSpPr>
        <p:spPr bwMode="auto">
          <a:xfrm>
            <a:off x="516270" y="2148849"/>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a:solidFill>
                  <a:schemeClr val="accent4"/>
                </a:solidFill>
                <a:latin typeface="Trebuchet MS"/>
                <a:ea typeface="Trebuchet MS"/>
                <a:cs typeface="Trebuchet MS"/>
              </a:rPr>
              <a:t>B10</a:t>
            </a:r>
            <a:r>
              <a:rPr lang="en-GB" sz="2400" b="1" i="0" u="none" strike="noStrike" cap="none">
                <a:solidFill>
                  <a:schemeClr val="accent4"/>
                </a:solidFill>
                <a:latin typeface="Trebuchet MS"/>
                <a:ea typeface="Trebuchet MS"/>
                <a:cs typeface="Trebuchet MS"/>
              </a:rPr>
              <a:t>. </a:t>
            </a:r>
            <a:r>
              <a:rPr lang="en-GB" sz="2400" b="1">
                <a:solidFill>
                  <a:schemeClr val="accent4"/>
                </a:solidFill>
                <a:latin typeface="Trebuchet MS"/>
                <a:ea typeface="Trebuchet MS"/>
                <a:cs typeface="Trebuchet MS"/>
              </a:rPr>
              <a:t>Floods – Sanitary Systems</a:t>
            </a:r>
            <a:endParaRPr lang="en-GB" sz="2400" b="1" i="0" u="none" strike="noStrike" cap="none">
              <a:solidFill>
                <a:schemeClr val="accent4"/>
              </a:solidFill>
              <a:latin typeface="Trebuchet MS"/>
            </a:endParaRPr>
          </a:p>
        </p:txBody>
      </p:sp>
      <p:sp>
        <p:nvSpPr>
          <p:cNvPr id="844323646" name="Google Shape;117;g356110b305c_0_8"/>
          <p:cNvSpPr txBox="1"/>
          <p:nvPr/>
        </p:nvSpPr>
        <p:spPr bwMode="auto">
          <a:xfrm>
            <a:off x="5905325" y="357313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lang="en-GB" sz="2000" b="1" i="0" u="none" strike="noStrike" cap="none">
                <a:solidFill>
                  <a:schemeClr val="accent4"/>
                </a:solidFill>
                <a:latin typeface="Trebuchet MS"/>
                <a:ea typeface="Trebuchet MS"/>
                <a:cs typeface="Trebuchet MS"/>
              </a:rPr>
              <a:t>Level of competence: 1,2,3</a:t>
            </a:r>
            <a:endParaRPr sz="2000" b="1" i="0" u="none" strike="noStrike" cap="none">
              <a:solidFill>
                <a:schemeClr val="accent4"/>
              </a:solidFill>
              <a:latin typeface="Trebuchet MS"/>
              <a:ea typeface="Trebuchet MS"/>
              <a:cs typeface="Trebuchet MS"/>
            </a:endParaRPr>
          </a:p>
        </p:txBody>
      </p:sp>
      <p:sp>
        <p:nvSpPr>
          <p:cNvPr id="886125183" name="Google Shape;118;g356110b305c_0_8"/>
          <p:cNvSpPr txBox="1"/>
          <p:nvPr/>
        </p:nvSpPr>
        <p:spPr bwMode="auto">
          <a:xfrm>
            <a:off x="516270" y="2923100"/>
            <a:ext cx="7189500" cy="463500"/>
          </a:xfrm>
          <a:prstGeom prst="rect">
            <a:avLst/>
          </a:prstGeom>
          <a:noFill/>
          <a:ln>
            <a:noFill/>
          </a:ln>
        </p:spPr>
        <p:txBody>
          <a:bodyPr spcFirstLastPara="1" wrap="square" lIns="217575" tIns="108775" rIns="217575" bIns="108775" anchor="t" anchorCtr="0">
            <a:noAutofit/>
          </a:bodyPr>
          <a:lstStyle/>
          <a:p>
            <a:pPr>
              <a:buClr>
                <a:schemeClr val="lt2"/>
              </a:buClr>
              <a:buSzPts val="1920"/>
              <a:defRPr/>
            </a:pPr>
            <a:r>
              <a:rPr lang="en-GB" sz="2400" b="1">
                <a:solidFill>
                  <a:schemeClr val="accent4"/>
                </a:solidFill>
                <a:latin typeface="Trebuchet MS"/>
                <a:ea typeface="Trebuchet MS"/>
                <a:cs typeface="Trebuchet MS"/>
              </a:rPr>
              <a:t>B10.4</a:t>
            </a:r>
            <a:r>
              <a:rPr lang="en-GB" sz="2400" b="1">
                <a:solidFill>
                  <a:srgbClr val="FF0000"/>
                </a:solidFill>
                <a:latin typeface="Trebuchet MS"/>
                <a:ea typeface="Trebuchet MS"/>
                <a:cs typeface="Trebuchet MS"/>
              </a:rPr>
              <a:t> </a:t>
            </a:r>
            <a:r>
              <a:rPr lang="en-GB" sz="2400" b="1">
                <a:solidFill>
                  <a:schemeClr val="accent4"/>
                </a:solidFill>
                <a:latin typeface="Trebuchet MS"/>
              </a:rPr>
              <a:t>Drainage Systems</a:t>
            </a:r>
            <a:endParaRPr/>
          </a:p>
        </p:txBody>
      </p:sp>
      <p:sp>
        <p:nvSpPr>
          <p:cNvPr id="176130269" name="Google Shape;119;g356110b305c_0_8"/>
          <p:cNvSpPr txBox="1"/>
          <p:nvPr/>
        </p:nvSpPr>
        <p:spPr bwMode="auto">
          <a:xfrm>
            <a:off x="516270" y="191709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Macro Area of Expertise:</a:t>
            </a:r>
            <a:endParaRPr sz="700" b="0" i="0" u="none" strike="noStrike" cap="none">
              <a:solidFill>
                <a:srgbClr val="000000"/>
              </a:solidFill>
              <a:latin typeface="Arial"/>
              <a:ea typeface="Arial"/>
              <a:cs typeface="Arial"/>
            </a:endParaRPr>
          </a:p>
        </p:txBody>
      </p:sp>
      <p:sp>
        <p:nvSpPr>
          <p:cNvPr id="295678885" name="Google Shape;120;g356110b305c_0_8"/>
          <p:cNvSpPr txBox="1"/>
          <p:nvPr/>
        </p:nvSpPr>
        <p:spPr bwMode="auto">
          <a:xfrm>
            <a:off x="516270" y="27314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lang="en-GB" sz="1700" b="1" i="0" u="none" strike="noStrike" cap="none">
                <a:solidFill>
                  <a:schemeClr val="accent4"/>
                </a:solidFill>
                <a:latin typeface="Trebuchet MS"/>
                <a:ea typeface="Trebuchet MS"/>
                <a:cs typeface="Trebuchet MS"/>
              </a:rPr>
              <a:t>Area of Expertise:</a:t>
            </a:r>
            <a:endParaRPr sz="7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90653817" name="Google Shape;114;g35670ae33ce_0_0"/>
          <p:cNvSpPr txBox="1">
            <a:spLocks noGrp="1"/>
          </p:cNvSpPr>
          <p:nvPr>
            <p:ph type="body" idx="4294967295"/>
          </p:nvPr>
        </p:nvSpPr>
        <p:spPr bwMode="auto">
          <a:xfrm>
            <a:off x="723130" y="1936627"/>
            <a:ext cx="50658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2400" b="1"/>
              <a:t>SuPeRBE Training Material</a:t>
            </a:r>
            <a:endParaRPr/>
          </a:p>
          <a:p>
            <a:pPr marL="0" lvl="0" indent="0" algn="l" rtl="0">
              <a:lnSpc>
                <a:spcPct val="100000"/>
              </a:lnSpc>
              <a:spcBef>
                <a:spcPts val="0"/>
              </a:spcBef>
              <a:spcAft>
                <a:spcPts val="0"/>
              </a:spcAft>
              <a:buSzPts val="1920"/>
              <a:buNone/>
              <a:defRPr/>
            </a:pPr>
            <a:endParaRPr sz="2400" b="1">
              <a:solidFill>
                <a:srgbClr val="53656D"/>
              </a:solidFill>
            </a:endParaRPr>
          </a:p>
        </p:txBody>
      </p:sp>
      <p:sp>
        <p:nvSpPr>
          <p:cNvPr id="1621396673" name="Google Shape;115;g35670ae33ce_0_0"/>
          <p:cNvSpPr txBox="1"/>
          <p:nvPr/>
        </p:nvSpPr>
        <p:spPr bwMode="auto">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Climate change and built environment</a:t>
            </a:r>
            <a:endParaRPr sz="1400" b="0" i="0" u="none" strike="noStrike" cap="none">
              <a:solidFill>
                <a:srgbClr val="000000"/>
              </a:solidFill>
              <a:latin typeface="Arial"/>
              <a:ea typeface="Arial"/>
              <a:cs typeface="Arial"/>
            </a:endParaRPr>
          </a:p>
        </p:txBody>
      </p:sp>
      <p:sp>
        <p:nvSpPr>
          <p:cNvPr id="201047595" name="Google Shape;116;g35670ae33ce_0_0"/>
          <p:cNvSpPr txBox="1"/>
          <p:nvPr/>
        </p:nvSpPr>
        <p:spPr bwMode="auto">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2400" b="1" i="0" u="none" strike="noStrike" cap="none">
                <a:solidFill>
                  <a:schemeClr val="accent4"/>
                </a:solidFill>
                <a:latin typeface="Trebuchet MS"/>
                <a:ea typeface="Trebuchet MS"/>
                <a:cs typeface="Trebuchet MS"/>
              </a:rPr>
              <a:t>Fundamentals of climate change</a:t>
            </a:r>
            <a:r>
              <a:rPr sz="1800" b="1" i="0" u="none" strike="noStrike" cap="none">
                <a:solidFill>
                  <a:schemeClr val="accent4"/>
                </a:solidFill>
                <a:latin typeface="Trebuchet MS"/>
                <a:ea typeface="Trebuchet MS"/>
                <a:cs typeface="Trebuchet MS"/>
              </a:rPr>
              <a:t> </a:t>
            </a:r>
            <a:endParaRPr sz="1400" b="0" i="0" u="none" strike="noStrike" cap="none">
              <a:solidFill>
                <a:srgbClr val="000000"/>
              </a:solidFill>
              <a:latin typeface="Arial"/>
              <a:ea typeface="Arial"/>
              <a:cs typeface="Arial"/>
            </a:endParaRPr>
          </a:p>
        </p:txBody>
      </p:sp>
      <p:sp>
        <p:nvSpPr>
          <p:cNvPr id="662463478" name="Google Shape;117;g35670ae33ce_0_0"/>
          <p:cNvSpPr txBox="1"/>
          <p:nvPr/>
        </p:nvSpPr>
        <p:spPr bwMode="auto">
          <a:xfrm>
            <a:off x="5788925" y="3776181"/>
            <a:ext cx="3307199"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2000" b="1" i="0" u="none" strike="noStrike" cap="none">
                <a:solidFill>
                  <a:schemeClr val="accent4"/>
                </a:solidFill>
                <a:latin typeface="Trebuchet MS"/>
                <a:ea typeface="Trebuchet MS"/>
                <a:cs typeface="Trebuchet MS"/>
              </a:rPr>
              <a:t>Level of competence: 2</a:t>
            </a:r>
            <a:endParaRPr/>
          </a:p>
        </p:txBody>
      </p:sp>
      <p:pic>
        <p:nvPicPr>
          <p:cNvPr id="603137550" name="Google Shape;118;g35670ae33ce_0_0" title="superbe copertina.jpg"/>
          <p:cNvPicPr/>
          <p:nvPr/>
        </p:nvPicPr>
        <p:blipFill rotWithShape="1">
          <a:blip r:embed="rId3">
            <a:alphaModFix/>
          </a:blip>
          <a:stretch/>
        </p:blipFill>
        <p:spPr bwMode="auto">
          <a:xfrm>
            <a:off x="0" y="-14128"/>
            <a:ext cx="9168625" cy="5260328"/>
          </a:xfrm>
          <a:prstGeom prst="rect">
            <a:avLst/>
          </a:prstGeom>
          <a:noFill/>
          <a:ln>
            <a:noFill/>
          </a:ln>
        </p:spPr>
      </p:pic>
      <p:sp>
        <p:nvSpPr>
          <p:cNvPr id="158870026" name="Google Shape;119;g35670ae33ce_0_0"/>
          <p:cNvSpPr txBox="1">
            <a:spLocks noGrp="1"/>
          </p:cNvSpPr>
          <p:nvPr>
            <p:ph type="body" idx="4294967295"/>
          </p:nvPr>
        </p:nvSpPr>
        <p:spPr bwMode="auto">
          <a:xfrm>
            <a:off x="3886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720"/>
              <a:buFont typeface="Noto Sans Symbols"/>
              <a:buNone/>
              <a:defRPr/>
            </a:pPr>
            <a:endParaRPr sz="900"/>
          </a:p>
          <a:p>
            <a:pPr marL="0" marR="0" lvl="0" indent="0" algn="l" rtl="0">
              <a:lnSpc>
                <a:spcPct val="100000"/>
              </a:lnSpc>
              <a:spcBef>
                <a:spcPts val="0"/>
              </a:spcBef>
              <a:spcAft>
                <a:spcPts val="0"/>
              </a:spcAft>
              <a:buClr>
                <a:schemeClr val="lt2"/>
              </a:buClr>
              <a:buSzPts val="800"/>
              <a:buFont typeface="Noto Sans Symbols"/>
              <a:buNone/>
              <a:defRPr/>
            </a:pPr>
            <a:r>
              <a:rPr sz="1000"/>
              <a:t>Activity 3.2</a:t>
            </a:r>
            <a:endParaRPr/>
          </a:p>
          <a:p>
            <a:pPr marL="0" marR="0" lvl="0" indent="0" algn="l" rtl="0">
              <a:lnSpc>
                <a:spcPct val="100000"/>
              </a:lnSpc>
              <a:spcBef>
                <a:spcPts val="0"/>
              </a:spcBef>
              <a:spcAft>
                <a:spcPts val="0"/>
              </a:spcAft>
              <a:buClr>
                <a:schemeClr val="lt2"/>
              </a:buClr>
              <a:buSzPts val="800"/>
              <a:buFont typeface="Noto Sans Symbols"/>
              <a:buNone/>
              <a:defRPr/>
            </a:pPr>
            <a:r>
              <a:rPr sz="1000"/>
              <a:t>SuPeRBE Project (CE0200768)</a:t>
            </a:r>
            <a:endParaRPr/>
          </a:p>
        </p:txBody>
      </p:sp>
      <p:sp>
        <p:nvSpPr>
          <p:cNvPr id="459299554" name="Google Shape;120;g35670ae33ce_0_0"/>
          <p:cNvSpPr txBox="1">
            <a:spLocks noGrp="1"/>
          </p:cNvSpPr>
          <p:nvPr>
            <p:ph type="body" idx="4294967295"/>
          </p:nvPr>
        </p:nvSpPr>
        <p:spPr bwMode="auto">
          <a:xfrm>
            <a:off x="520079" y="1340779"/>
            <a:ext cx="7669500" cy="463500"/>
          </a:xfrm>
          <a:prstGeom prst="rect">
            <a:avLst/>
          </a:prstGeom>
          <a:noFill/>
          <a:ln>
            <a:noFill/>
          </a:ln>
        </p:spPr>
        <p:txBody>
          <a:bodyPr spcFirstLastPara="1" wrap="square" lIns="217575" tIns="108775" rIns="217575" bIns="108775" anchor="t" anchorCtr="0">
            <a:noAutofit/>
          </a:bodyPr>
          <a:lstStyle/>
          <a:p>
            <a:pPr marL="0" lvl="0" indent="0" algn="l" rtl="0">
              <a:lnSpc>
                <a:spcPct val="100000"/>
              </a:lnSpc>
              <a:spcBef>
                <a:spcPts val="0"/>
              </a:spcBef>
              <a:spcAft>
                <a:spcPts val="0"/>
              </a:spcAft>
              <a:buSzPts val="1920"/>
              <a:buNone/>
              <a:defRPr/>
            </a:pPr>
            <a:r>
              <a:rPr sz="3000" b="1"/>
              <a:t>SuPeRBE Training Material</a:t>
            </a:r>
            <a:endParaRPr sz="3000"/>
          </a:p>
          <a:p>
            <a:pPr marL="0" lvl="0" indent="0" algn="l" rtl="0">
              <a:lnSpc>
                <a:spcPct val="100000"/>
              </a:lnSpc>
              <a:spcBef>
                <a:spcPts val="0"/>
              </a:spcBef>
              <a:spcAft>
                <a:spcPts val="0"/>
              </a:spcAft>
              <a:buSzPts val="1920"/>
              <a:buNone/>
              <a:defRPr/>
            </a:pPr>
            <a:endParaRPr sz="3000" b="1">
              <a:solidFill>
                <a:srgbClr val="53656D"/>
              </a:solidFill>
            </a:endParaRPr>
          </a:p>
        </p:txBody>
      </p:sp>
      <p:sp>
        <p:nvSpPr>
          <p:cNvPr id="1295559470" name="Google Shape;122;g35670ae33ce_0_0"/>
          <p:cNvSpPr txBox="1"/>
          <p:nvPr/>
        </p:nvSpPr>
        <p:spPr bwMode="auto">
          <a:xfrm>
            <a:off x="5494020" y="3929419"/>
            <a:ext cx="3794704"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600"/>
              <a:buFont typeface="Noto Sans Symbols"/>
              <a:buNone/>
              <a:defRPr/>
            </a:pPr>
            <a:r>
              <a:rPr sz="1800" b="1" i="0" u="none" strike="noStrike" cap="none">
                <a:solidFill>
                  <a:schemeClr val="accent4"/>
                </a:solidFill>
                <a:latin typeface="Trebuchet MS"/>
                <a:ea typeface="Trebuchet MS"/>
                <a:cs typeface="Trebuchet MS"/>
              </a:rPr>
              <a:t>Level of competence: </a:t>
            </a:r>
            <a:r>
              <a:rPr lang="it-IT" sz="1800" b="1" i="0" u="none" strike="noStrike" cap="none">
                <a:solidFill>
                  <a:schemeClr val="accent4"/>
                </a:solidFill>
                <a:latin typeface="Trebuchet MS"/>
                <a:ea typeface="Trebuchet MS"/>
                <a:cs typeface="Trebuchet MS"/>
              </a:rPr>
              <a:t>1/2/</a:t>
            </a:r>
            <a:r>
              <a:rPr sz="1800" b="1">
                <a:solidFill>
                  <a:schemeClr val="accent4"/>
                </a:solidFill>
                <a:latin typeface="Trebuchet MS"/>
                <a:ea typeface="Trebuchet MS"/>
                <a:cs typeface="Trebuchet MS"/>
              </a:rPr>
              <a:t>3</a:t>
            </a:r>
            <a:endParaRPr sz="1800" b="1" i="0" u="none" strike="noStrike" cap="none">
              <a:solidFill>
                <a:schemeClr val="accent4"/>
              </a:solidFill>
              <a:latin typeface="Trebuchet MS"/>
              <a:ea typeface="Trebuchet MS"/>
              <a:cs typeface="Trebuchet MS"/>
            </a:endParaRPr>
          </a:p>
        </p:txBody>
      </p:sp>
      <p:sp>
        <p:nvSpPr>
          <p:cNvPr id="776726775" name="Google Shape;123;g35670ae33ce_0_0"/>
          <p:cNvSpPr txBox="1"/>
          <p:nvPr/>
        </p:nvSpPr>
        <p:spPr bwMode="auto">
          <a:xfrm>
            <a:off x="576270" y="185893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a:solidFill>
                  <a:schemeClr val="accent4"/>
                </a:solidFill>
                <a:latin typeface="Trebuchet MS"/>
                <a:ea typeface="Trebuchet MS"/>
                <a:cs typeface="Trebuchet MS"/>
              </a:rPr>
              <a:t>Macro Area of Expertise</a:t>
            </a:r>
            <a:r>
              <a:rPr lang="it-IT" sz="1300" b="1" i="0" u="none" strike="noStrike" cap="none">
                <a:solidFill>
                  <a:schemeClr val="accent4"/>
                </a:solidFill>
                <a:latin typeface="Trebuchet MS"/>
                <a:ea typeface="Trebuchet MS"/>
                <a:cs typeface="Trebuchet MS"/>
              </a:rPr>
              <a:t> </a:t>
            </a:r>
            <a:r>
              <a:rPr lang="it-IT" sz="1300" b="1">
                <a:solidFill>
                  <a:schemeClr val="accent4"/>
                </a:solidFill>
                <a:highlight>
                  <a:srgbClr val="FFFF00"/>
                </a:highlight>
                <a:latin typeface="Trebuchet MS"/>
                <a:ea typeface="Trebuchet MS"/>
                <a:cs typeface="Trebuchet MS"/>
              </a:rPr>
              <a:t>10</a:t>
            </a:r>
            <a:r>
              <a:rPr sz="1300" b="1" i="0" u="none" strike="noStrike" cap="none">
                <a:solidFill>
                  <a:schemeClr val="accent4"/>
                </a:solidFill>
                <a:latin typeface="Trebuchet MS"/>
                <a:ea typeface="Trebuchet MS"/>
                <a:cs typeface="Trebuchet MS"/>
              </a:rPr>
              <a:t>:</a:t>
            </a:r>
            <a:endParaRPr sz="300" b="0" i="0" u="none" strike="noStrike" cap="none">
              <a:solidFill>
                <a:schemeClr val="accent4"/>
              </a:solidFill>
              <a:latin typeface="Arial"/>
              <a:ea typeface="Arial"/>
              <a:cs typeface="Arial"/>
            </a:endParaRPr>
          </a:p>
        </p:txBody>
      </p:sp>
      <p:sp>
        <p:nvSpPr>
          <p:cNvPr id="629462043" name="Google Shape;124;g35670ae33ce_0_0"/>
          <p:cNvSpPr txBox="1"/>
          <p:nvPr/>
        </p:nvSpPr>
        <p:spPr bwMode="auto">
          <a:xfrm>
            <a:off x="576280" y="2040904"/>
            <a:ext cx="6739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Risk Assessment At </a:t>
            </a:r>
            <a:r>
              <a:rPr lang="it-IT" sz="2000" b="1">
                <a:solidFill>
                  <a:srgbClr val="9ACA3C"/>
                </a:solidFill>
                <a:latin typeface="Trebuchet MS"/>
                <a:ea typeface="Trebuchet MS"/>
                <a:cs typeface="Trebuchet MS"/>
              </a:rPr>
              <a:t>Building</a:t>
            </a:r>
            <a:r>
              <a:rPr sz="2000" b="1" i="0" u="none" strike="noStrike" cap="none">
                <a:solidFill>
                  <a:srgbClr val="9ACA3C"/>
                </a:solidFill>
                <a:latin typeface="Trebuchet MS"/>
                <a:ea typeface="Trebuchet MS"/>
                <a:cs typeface="Trebuchet MS"/>
              </a:rPr>
              <a:t> Scale </a:t>
            </a:r>
            <a:endParaRPr sz="1400" b="0" i="0" u="none" strike="noStrike" cap="none">
              <a:solidFill>
                <a:srgbClr val="000000"/>
              </a:solidFill>
              <a:latin typeface="Arial"/>
              <a:ea typeface="Arial"/>
              <a:cs typeface="Arial"/>
            </a:endParaRPr>
          </a:p>
        </p:txBody>
      </p:sp>
      <p:sp>
        <p:nvSpPr>
          <p:cNvPr id="467369576" name="Google Shape;125;g35670ae33ce_0_0"/>
          <p:cNvSpPr txBox="1"/>
          <p:nvPr/>
        </p:nvSpPr>
        <p:spPr bwMode="auto">
          <a:xfrm>
            <a:off x="576275" y="2303269"/>
            <a:ext cx="7132200" cy="721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defRPr/>
            </a:pPr>
            <a:r>
              <a:rPr sz="2000" b="1" i="0" u="none" strike="noStrike" cap="none">
                <a:solidFill>
                  <a:srgbClr val="9ACA3C"/>
                </a:solidFill>
                <a:latin typeface="Trebuchet MS"/>
                <a:ea typeface="Trebuchet MS"/>
                <a:cs typeface="Trebuchet MS"/>
              </a:rPr>
              <a:t>Hazard: </a:t>
            </a:r>
            <a:r>
              <a:rPr lang="es-CO" sz="2000" b="1">
                <a:solidFill>
                  <a:srgbClr val="9ACA3C"/>
                </a:solidFill>
                <a:latin typeface="Trebuchet MS"/>
                <a:ea typeface="Trebuchet MS"/>
                <a:cs typeface="Trebuchet MS"/>
              </a:rPr>
              <a:t>FLOODS</a:t>
            </a:r>
            <a:r>
              <a:rPr lang="es-CO" sz="2000" b="1" i="0" u="none" strike="noStrike" cap="none">
                <a:solidFill>
                  <a:srgbClr val="9ACA3C"/>
                </a:solidFill>
                <a:latin typeface="Trebuchet MS"/>
                <a:ea typeface="Trebuchet MS"/>
                <a:cs typeface="Trebuchet MS"/>
              </a:rPr>
              <a:t> </a:t>
            </a:r>
            <a:r>
              <a:rPr lang="es-CO" sz="2000" b="1">
                <a:solidFill>
                  <a:srgbClr val="9ACA3C"/>
                </a:solidFill>
                <a:latin typeface="Trebuchet MS"/>
                <a:ea typeface="Trebuchet MS"/>
                <a:cs typeface="Trebuchet MS"/>
              </a:rPr>
              <a:t>(B)</a:t>
            </a:r>
            <a:endParaRPr sz="2000" b="1" i="0" u="none" strike="noStrike" cap="none">
              <a:solidFill>
                <a:srgbClr val="9ACA3C"/>
              </a:solidFill>
              <a:latin typeface="Trebuchet MS"/>
              <a:ea typeface="Trebuchet MS"/>
              <a:cs typeface="Trebuchet MS"/>
            </a:endParaRPr>
          </a:p>
          <a:p>
            <a:pPr marL="0" marR="0" lvl="0" indent="0" algn="l" rtl="0">
              <a:lnSpc>
                <a:spcPct val="100000"/>
              </a:lnSpc>
              <a:spcBef>
                <a:spcPts val="0"/>
              </a:spcBef>
              <a:spcAft>
                <a:spcPts val="0"/>
              </a:spcAft>
              <a:buClr>
                <a:srgbClr val="708792"/>
              </a:buClr>
              <a:buSzPts val="1600"/>
              <a:buFont typeface="Noto Sans Symbols"/>
              <a:buNone/>
              <a:defRPr/>
            </a:pPr>
            <a:endParaRPr sz="2000" b="0" i="0" u="none" strike="noStrike" cap="none">
              <a:solidFill>
                <a:srgbClr val="9ACA3C"/>
              </a:solidFill>
              <a:latin typeface="Trebuchet MS"/>
              <a:ea typeface="Trebuchet MS"/>
              <a:cs typeface="Trebuchet MS"/>
            </a:endParaRPr>
          </a:p>
        </p:txBody>
      </p:sp>
      <p:sp>
        <p:nvSpPr>
          <p:cNvPr id="375849383" name="Google Shape;126;g35670ae33ce_0_0"/>
          <p:cNvSpPr txBox="1"/>
          <p:nvPr/>
        </p:nvSpPr>
        <p:spPr bwMode="auto">
          <a:xfrm>
            <a:off x="589801" y="3393350"/>
            <a:ext cx="8582978" cy="542845"/>
          </a:xfrm>
          <a:prstGeom prst="rect">
            <a:avLst/>
          </a:prstGeom>
          <a:noFill/>
          <a:ln>
            <a:noFill/>
          </a:ln>
        </p:spPr>
        <p:txBody>
          <a:bodyPr spcFirstLastPara="1" wrap="square" lIns="217575" tIns="108775" rIns="217575" bIns="108775" anchor="t" anchorCtr="0">
            <a:noAutofit/>
          </a:bodyPr>
          <a:lstStyle/>
          <a:p>
            <a:pPr>
              <a:buClr>
                <a:srgbClr val="708792"/>
              </a:buClr>
              <a:buSzPts val="1600"/>
              <a:buFont typeface="Noto Sans Symbols"/>
              <a:defRPr/>
            </a:pPr>
            <a:r>
              <a:rPr lang="en-GB" sz="2000" b="1" i="0" u="none" strike="noStrike" cap="none">
                <a:solidFill>
                  <a:srgbClr val="9ACA3C"/>
                </a:solidFill>
                <a:latin typeface="Trebuchet MS"/>
                <a:ea typeface="Trebuchet MS"/>
                <a:cs typeface="Trebuchet MS"/>
              </a:rPr>
              <a:t>Risk Category:</a:t>
            </a:r>
            <a:r>
              <a:rPr lang="en-GB" sz="2000" b="0" i="0" u="none" strike="noStrike" cap="none">
                <a:solidFill>
                  <a:srgbClr val="9ACA3C"/>
                </a:solidFill>
                <a:latin typeface="Trebuchet MS"/>
                <a:ea typeface="Trebuchet MS"/>
                <a:cs typeface="Trebuchet MS"/>
              </a:rPr>
              <a:t> </a:t>
            </a:r>
            <a:r>
              <a:rPr lang="en-GB" sz="2000">
                <a:solidFill>
                  <a:srgbClr val="9ACA3C"/>
                </a:solidFill>
                <a:ea typeface="Trebuchet MS"/>
              </a:rPr>
              <a:t>Drainage Systems </a:t>
            </a:r>
            <a:r>
              <a:rPr lang="en-GB" sz="2000" b="0" i="0" u="none" strike="noStrike" cap="none">
                <a:solidFill>
                  <a:srgbClr val="9ACA3C"/>
                </a:solidFill>
                <a:latin typeface="Trebuchet MS"/>
                <a:ea typeface="Trebuchet MS"/>
                <a:cs typeface="Trebuchet MS"/>
              </a:rPr>
              <a:t>(</a:t>
            </a:r>
            <a:r>
              <a:rPr lang="en-GB" sz="2000">
                <a:solidFill>
                  <a:srgbClr val="9ACA3C"/>
                </a:solidFill>
                <a:latin typeface="Trebuchet MS"/>
                <a:ea typeface="Trebuchet MS"/>
                <a:cs typeface="Trebuchet MS"/>
              </a:rPr>
              <a:t>B10.4</a:t>
            </a:r>
            <a:r>
              <a:rPr lang="en-GB" sz="2000" b="0" i="0" u="none" strike="noStrike" cap="none">
                <a:solidFill>
                  <a:srgbClr val="9ACA3C"/>
                </a:solidFill>
                <a:latin typeface="Trebuchet MS"/>
                <a:ea typeface="Trebuchet MS"/>
                <a:cs typeface="Trebuchet MS"/>
              </a:rPr>
              <a:t>) </a:t>
            </a:r>
            <a:endParaRPr lang="en-GB" sz="2400" b="0" i="0" u="none" strike="noStrike" cap="none">
              <a:solidFill>
                <a:srgbClr val="9ACA3C"/>
              </a:solidFill>
              <a:latin typeface="Trebuchet MS"/>
              <a:ea typeface="Trebuchet MS"/>
              <a:cs typeface="Trebuchet MS"/>
            </a:endParaRPr>
          </a:p>
        </p:txBody>
      </p:sp>
      <p:sp>
        <p:nvSpPr>
          <p:cNvPr id="887364173" name="Google Shape;127;g35670ae33ce_0_0"/>
          <p:cNvSpPr txBox="1"/>
          <p:nvPr/>
        </p:nvSpPr>
        <p:spPr bwMode="auto">
          <a:xfrm>
            <a:off x="712574" y="2953183"/>
            <a:ext cx="5147049" cy="369300"/>
          </a:xfrm>
          <a:prstGeom prst="rect">
            <a:avLst/>
          </a:prstGeom>
          <a:noFill/>
          <a:ln>
            <a:noFill/>
          </a:ln>
        </p:spPr>
        <p:txBody>
          <a:bodyPr spcFirstLastPara="1" wrap="square" lIns="91425" tIns="91425" rIns="91425" bIns="91425" anchor="t" anchorCtr="0">
            <a:noAutofit/>
          </a:bodyPr>
          <a:lstStyle/>
          <a:p>
            <a:pPr>
              <a:buClr>
                <a:schemeClr val="lt2"/>
              </a:buClr>
              <a:buSzPts val="1600"/>
              <a:defRPr/>
            </a:pPr>
            <a:r>
              <a:rPr lang="it-IT" sz="2000" b="1">
                <a:solidFill>
                  <a:srgbClr val="00B0F0"/>
                </a:solidFill>
                <a:latin typeface="Trebuchet MS"/>
                <a:ea typeface="Trebuchet MS"/>
                <a:cs typeface="Trebuchet MS"/>
              </a:rPr>
              <a:t>Building </a:t>
            </a:r>
            <a:r>
              <a:rPr lang="it-IT" sz="2000" b="1">
                <a:solidFill>
                  <a:srgbClr val="00B0F0"/>
                </a:solidFill>
                <a:latin typeface="Trebuchet MS"/>
                <a:ea typeface="Trebuchet MS"/>
                <a:cs typeface="Trebuchet MS"/>
              </a:rPr>
              <a:t>Element</a:t>
            </a:r>
            <a:r>
              <a:rPr sz="2000" b="1" i="0" u="none" strike="noStrike" cap="none">
                <a:solidFill>
                  <a:srgbClr val="00B0F0"/>
                </a:solidFill>
                <a:latin typeface="Trebuchet MS"/>
                <a:ea typeface="Trebuchet MS"/>
                <a:cs typeface="Trebuchet MS"/>
              </a:rPr>
              <a:t>: </a:t>
            </a:r>
            <a:r>
              <a:rPr lang="en-US" sz="2000">
                <a:solidFill>
                  <a:srgbClr val="00B0F0"/>
                </a:solidFill>
                <a:latin typeface="Trebuchet MS"/>
                <a:ea typeface="Trebuchet MS"/>
                <a:cs typeface="Trebuchet MS"/>
              </a:rPr>
              <a:t>Sanitary Systems </a:t>
            </a:r>
            <a:r>
              <a:rPr lang="en-GB" sz="2000" b="0" i="0" u="none" strike="noStrike" cap="none">
                <a:solidFill>
                  <a:srgbClr val="00B0F0"/>
                </a:solidFill>
                <a:latin typeface="Trebuchet MS"/>
                <a:ea typeface="Trebuchet MS"/>
                <a:cs typeface="Trebuchet MS"/>
              </a:rPr>
              <a:t>(</a:t>
            </a:r>
            <a:r>
              <a:rPr lang="en-GB" sz="2000">
                <a:solidFill>
                  <a:srgbClr val="00B0F0"/>
                </a:solidFill>
                <a:latin typeface="Trebuchet MS"/>
                <a:ea typeface="Trebuchet MS"/>
                <a:cs typeface="Trebuchet MS"/>
              </a:rPr>
              <a:t>B10</a:t>
            </a:r>
            <a:r>
              <a:rPr lang="en-GB" sz="2000" b="0" i="0" u="none" strike="noStrike" cap="none">
                <a:solidFill>
                  <a:srgbClr val="00B0F0"/>
                </a:solidFill>
                <a:latin typeface="Trebuchet MS"/>
                <a:ea typeface="Trebuchet MS"/>
                <a:cs typeface="Trebuchet MS"/>
              </a:rPr>
              <a:t>)</a:t>
            </a:r>
            <a:endParaRPr lang="it-IT" sz="2400" b="0" i="0" u="none" strike="noStrike" cap="none">
              <a:solidFill>
                <a:srgbClr val="00B0F0"/>
              </a:solidFill>
              <a:latin typeface="Trebuchet MS"/>
              <a:ea typeface="Trebuchet MS"/>
              <a:cs typeface="Trebuchet MS"/>
            </a:endParaRPr>
          </a:p>
        </p:txBody>
      </p:sp>
      <p:sp>
        <p:nvSpPr>
          <p:cNvPr id="993298578" name="Google Shape;128;g35670ae33ce_0_0"/>
          <p:cNvSpPr txBox="1"/>
          <p:nvPr/>
        </p:nvSpPr>
        <p:spPr bwMode="auto">
          <a:xfrm>
            <a:off x="576270" y="273199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chemeClr val="lt2"/>
              </a:buClr>
              <a:buSzPts val="1920"/>
              <a:buFont typeface="Noto Sans Symbols"/>
              <a:buNone/>
              <a:defRPr/>
            </a:pPr>
            <a:r>
              <a:rPr sz="1300" b="1" i="0" u="none" strike="noStrike" cap="none">
                <a:solidFill>
                  <a:srgbClr val="00B0F0"/>
                </a:solidFill>
                <a:latin typeface="Trebuchet MS"/>
                <a:ea typeface="Trebuchet MS"/>
                <a:cs typeface="Trebuchet MS"/>
              </a:rPr>
              <a:t>Area of Expertise</a:t>
            </a:r>
            <a:r>
              <a:rPr lang="it-IT" sz="1300" b="1" i="0" u="none" strike="noStrike" cap="none">
                <a:solidFill>
                  <a:srgbClr val="00B0F0"/>
                </a:solidFill>
                <a:latin typeface="Trebuchet MS"/>
                <a:ea typeface="Trebuchet MS"/>
                <a:cs typeface="Trebuchet MS"/>
              </a:rPr>
              <a:t> </a:t>
            </a:r>
            <a:r>
              <a:rPr lang="it-IT" sz="1300" b="1" i="0" u="none" strike="noStrike" cap="none">
                <a:solidFill>
                  <a:srgbClr val="FF0000"/>
                </a:solidFill>
                <a:latin typeface="Trebuchet MS"/>
                <a:ea typeface="Trebuchet MS"/>
                <a:cs typeface="Trebuchet MS"/>
              </a:rPr>
              <a:t>AD5.5</a:t>
            </a:r>
            <a:r>
              <a:rPr sz="1300" b="1" i="0" u="none" strike="noStrike" cap="none">
                <a:solidFill>
                  <a:srgbClr val="00B0F0"/>
                </a:solidFill>
                <a:latin typeface="Trebuchet MS"/>
                <a:ea typeface="Trebuchet MS"/>
                <a:cs typeface="Trebuchet MS"/>
              </a:rPr>
              <a:t>:</a:t>
            </a:r>
            <a:endParaRPr sz="300" b="0" i="0" u="none" strike="noStrike" cap="none">
              <a:solidFill>
                <a:srgbClr val="00B0F0"/>
              </a:solidFill>
              <a:latin typeface="Arial"/>
              <a:ea typeface="Arial"/>
              <a:cs typeface="Arial"/>
            </a:endParaRPr>
          </a:p>
        </p:txBody>
      </p:sp>
      <p:sp>
        <p:nvSpPr>
          <p:cNvPr id="120524939" name="Rectangle 1"/>
          <p:cNvSpPr>
            <a:spLocks noChangeArrowheads="1"/>
          </p:cNvSpPr>
          <p:nvPr/>
        </p:nvSpPr>
        <p:spPr bwMode="auto">
          <a:xfrm>
            <a:off x="0" y="0"/>
            <a:ext cx="9144000" cy="0"/>
          </a:xfrm>
          <a:prstGeom prst="rect">
            <a:avLst/>
          </a:prstGeom>
          <a:noFill/>
          <a:ln>
            <a:noFill/>
          </a:ln>
          <a:effectLst/>
        </p:spPr>
        <p:txBody>
          <a:bodyPr vert="horz" wrap="none" lIns="91440" tIns="45720" rIns="91440" bIns="45720" numCol="1" anchor="ctr" anchorCtr="0" compatLnSpc="1">
            <a:prstTxWarp prst="textNoShape"/>
            <a:spAutoFit/>
          </a:bodyPr>
          <a:lstStyle/>
          <a:p>
            <a:pPr marL="0" marR="0" lvl="0" indent="0" algn="l" defTabSz="914400" rtl="0">
              <a:lnSpc>
                <a:spcPct val="100000"/>
              </a:lnSpc>
              <a:spcBef>
                <a:spcPts val="0"/>
              </a:spcBef>
              <a:spcAft>
                <a:spcPts val="0"/>
              </a:spcAft>
              <a:buClrTx/>
              <a:buSzTx/>
              <a:buFontTx/>
              <a:buNone/>
              <a:defRPr/>
            </a:pPr>
            <a:endParaRPr lang="en-US" sz="1800" b="0" i="0" u="none" strike="noStrike" cap="none">
              <a:ln>
                <a:noFill/>
              </a:ln>
              <a:solidFill>
                <a:schemeClr val="tx1"/>
              </a:solidFill>
              <a:latin typeface="Arial"/>
            </a:endParaRPr>
          </a:p>
          <a:p>
            <a:pPr marL="0" marR="0" lvl="0" indent="0" algn="l" defTabSz="914400" rtl="0">
              <a:lnSpc>
                <a:spcPct val="100000"/>
              </a:lnSpc>
              <a:spcBef>
                <a:spcPts val="0"/>
              </a:spcBef>
              <a:spcAft>
                <a:spcPts val="0"/>
              </a:spcAft>
              <a:buClrTx/>
              <a:buSzTx/>
              <a:buFontTx/>
              <a:buChar char="•"/>
              <a:defRPr/>
            </a:pPr>
            <a:r>
              <a:rPr lang="en-US" sz="1400" b="1" i="0" u="none" strike="noStrike" cap="none">
                <a:ln>
                  <a:noFill/>
                </a:ln>
                <a:solidFill>
                  <a:srgbClr val="9ACA3C"/>
                </a:solidFill>
                <a:latin typeface="Trebuchet MS"/>
              </a:rPr>
              <a:t>ç</a:t>
            </a:r>
            <a:endParaRPr lang="en-US" sz="600" b="0" i="0" u="none" strike="noStrike" cap="none">
              <a:ln>
                <a:noFill/>
              </a:ln>
              <a:solidFill>
                <a:schemeClr val="tx1"/>
              </a:solidFill>
            </a:endParaRPr>
          </a:p>
          <a:p>
            <a:pPr marL="0" marR="0" lvl="0" indent="0" algn="l" defTabSz="914400" rtl="0">
              <a:lnSpc>
                <a:spcPct val="100000"/>
              </a:lnSpc>
              <a:spcBef>
                <a:spcPts val="0"/>
              </a:spcBef>
              <a:spcAft>
                <a:spcPts val="0"/>
              </a:spcAft>
              <a:buClrTx/>
              <a:buSzTx/>
              <a:buFontTx/>
              <a:buNone/>
              <a:defRPr/>
            </a:pPr>
            <a:endParaRPr lang="en-US" sz="1800" b="0" i="0" u="none" strike="noStrike" cap="none">
              <a:ln>
                <a:noFill/>
              </a:ln>
              <a:solidFill>
                <a:schemeClr val="tx1"/>
              </a:solidFill>
              <a:latin typeface="Arial"/>
            </a:endParaRPr>
          </a:p>
        </p:txBody>
      </p:sp>
      <p:sp>
        <p:nvSpPr>
          <p:cNvPr id="704483523" name="Rectangle 2"/>
          <p:cNvSpPr>
            <a:spLocks noChangeArrowheads="1"/>
          </p:cNvSpPr>
          <p:nvPr/>
        </p:nvSpPr>
        <p:spPr bwMode="auto">
          <a:xfrm>
            <a:off x="152400" y="152400"/>
            <a:ext cx="9144000" cy="0"/>
          </a:xfrm>
          <a:prstGeom prst="rect">
            <a:avLst/>
          </a:prstGeom>
          <a:noFill/>
          <a:ln>
            <a:noFill/>
          </a:ln>
          <a:effectLst/>
        </p:spPr>
        <p:txBody>
          <a:bodyPr vert="horz" wrap="none" lIns="91440" tIns="45720" rIns="91440" bIns="45720" numCol="1" anchor="ctr" anchorCtr="0" compatLnSpc="1">
            <a:prstTxWarp prst="textNoShape"/>
            <a:spAutoFit/>
          </a:bodyPr>
          <a:lstStyle/>
          <a:p>
            <a:pPr marL="0" marR="0" lvl="0" indent="0" algn="l" defTabSz="914400" rtl="0">
              <a:lnSpc>
                <a:spcPct val="100000"/>
              </a:lnSpc>
              <a:spcBef>
                <a:spcPts val="0"/>
              </a:spcBef>
              <a:spcAft>
                <a:spcPts val="0"/>
              </a:spcAft>
              <a:buClrTx/>
              <a:buSzTx/>
              <a:buFontTx/>
              <a:buNone/>
              <a:defRPr/>
            </a:pPr>
            <a:endParaRPr lang="en-US" sz="1800" b="0" i="0" u="none" strike="noStrike" cap="none">
              <a:ln>
                <a:noFill/>
              </a:ln>
              <a:solidFill>
                <a:schemeClr val="tx1"/>
              </a:solidFill>
              <a:latin typeface="Arial"/>
            </a:endParaRPr>
          </a:p>
          <a:p>
            <a:pPr marL="0" marR="0" lvl="0" indent="0" algn="l" defTabSz="914400" rtl="0">
              <a:lnSpc>
                <a:spcPct val="100000"/>
              </a:lnSpc>
              <a:spcBef>
                <a:spcPts val="0"/>
              </a:spcBef>
              <a:spcAft>
                <a:spcPts val="0"/>
              </a:spcAft>
              <a:buClrTx/>
              <a:buSzTx/>
              <a:buFontTx/>
              <a:buChar char="•"/>
              <a:defRPr/>
            </a:pPr>
            <a:r>
              <a:rPr lang="en-US" sz="1400" b="1" i="0" u="none" strike="noStrike" cap="none">
                <a:ln>
                  <a:noFill/>
                </a:ln>
                <a:solidFill>
                  <a:srgbClr val="9ACA3C"/>
                </a:solidFill>
                <a:latin typeface="Trebuchet MS"/>
              </a:rPr>
              <a:t>ç</a:t>
            </a:r>
            <a:endParaRPr lang="en-US" sz="600" b="0" i="0" u="none" strike="noStrike" cap="none">
              <a:ln>
                <a:noFill/>
              </a:ln>
              <a:solidFill>
                <a:schemeClr val="tx1"/>
              </a:solidFill>
            </a:endParaRPr>
          </a:p>
          <a:p>
            <a:pPr marL="0" marR="0" lvl="0" indent="0" algn="l" defTabSz="914400" rtl="0">
              <a:lnSpc>
                <a:spcPct val="100000"/>
              </a:lnSpc>
              <a:spcBef>
                <a:spcPts val="0"/>
              </a:spcBef>
              <a:spcAft>
                <a:spcPts val="0"/>
              </a:spcAft>
              <a:buClrTx/>
              <a:buSzTx/>
              <a:buFontTx/>
              <a:buNone/>
              <a:defRPr/>
            </a:pPr>
            <a:endParaRPr lang="en-US" sz="1800" b="0" i="0" u="none" strike="noStrike" cap="none">
              <a:ln>
                <a:noFill/>
              </a:ln>
              <a:solidFill>
                <a:schemeClr val="tx1"/>
              </a:solidFill>
              <a:latin typeface="Arial"/>
            </a:endParaRPr>
          </a:p>
        </p:txBody>
      </p:sp>
      <p:pic>
        <p:nvPicPr>
          <p:cNvPr id="1601262503" name="Picture 8"/>
          <p:cNvPicPr>
            <a:picLocks noChangeAspect="1" noChangeArrowheads="1"/>
          </p:cNvPicPr>
          <p:nvPr/>
        </p:nvPicPr>
        <p:blipFill rotWithShape="1">
          <a:blip r:embed="rId4"/>
          <a:stretch/>
        </p:blipFill>
        <p:spPr bwMode="auto">
          <a:xfrm>
            <a:off x="5859623" y="4505721"/>
            <a:ext cx="3171825" cy="704850"/>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74413155" name="Google Shape;133;p2"/>
          <p:cNvPicPr/>
          <p:nvPr/>
        </p:nvPicPr>
        <p:blipFill rotWithShape="1">
          <a:blip r:embed="rId3">
            <a:alphaModFix/>
          </a:blip>
          <a:stretch/>
        </p:blipFill>
        <p:spPr bwMode="auto">
          <a:xfrm>
            <a:off x="5868000" y="1989945"/>
            <a:ext cx="3024249" cy="2135656"/>
          </a:xfrm>
          <a:prstGeom prst="rect">
            <a:avLst/>
          </a:prstGeom>
          <a:noFill/>
          <a:ln>
            <a:noFill/>
          </a:ln>
        </p:spPr>
      </p:pic>
      <p:sp>
        <p:nvSpPr>
          <p:cNvPr id="1900313010" name="Google Shape;134;p2"/>
          <p:cNvSpPr txBox="1">
            <a:spLocks noGrp="1"/>
          </p:cNvSpPr>
          <p:nvPr>
            <p:ph type="body" idx="1"/>
          </p:nvPr>
        </p:nvSpPr>
        <p:spPr bwMode="auto">
          <a:xfrm>
            <a:off x="576277" y="1282314"/>
            <a:ext cx="6135000" cy="3491286"/>
          </a:xfrm>
          <a:prstGeom prst="rect">
            <a:avLst/>
          </a:prstGeom>
          <a:noFill/>
          <a:ln>
            <a:noFill/>
          </a:ln>
        </p:spPr>
        <p:txBody>
          <a:bodyPr spcFirstLastPara="1" wrap="square" lIns="68550" tIns="34275" rIns="68550" bIns="34275" anchor="ctr" anchorCtr="0">
            <a:normAutofit fontScale="25000" lnSpcReduction="20000"/>
          </a:bodyPr>
          <a:lstStyle/>
          <a:p>
            <a:pPr marL="0" lvl="0" indent="0" algn="l" rtl="0">
              <a:lnSpc>
                <a:spcPct val="114999"/>
              </a:lnSpc>
              <a:spcBef>
                <a:spcPts val="1200"/>
              </a:spcBef>
              <a:spcAft>
                <a:spcPts val="0"/>
              </a:spcAft>
              <a:buClr>
                <a:schemeClr val="dk1"/>
              </a:buClr>
              <a:buSzPct val="28205"/>
              <a:buNone/>
              <a:defRPr/>
            </a:pPr>
            <a:r>
              <a:rPr sz="3900">
                <a:solidFill>
                  <a:srgbClr val="7F7F7F"/>
                </a:solidFill>
              </a:rPr>
              <a:t>Floods happen when water overflows onto normally dry land, caused by heavy rain, river overflow, storm surges, or melting snow and ice. They are one of the most frequent and damaging climate-related hazards.</a:t>
            </a:r>
            <a:endParaRPr/>
          </a:p>
          <a:p>
            <a:pPr marL="0" lvl="0" indent="0" algn="l" rtl="0">
              <a:lnSpc>
                <a:spcPct val="114999"/>
              </a:lnSpc>
              <a:spcBef>
                <a:spcPts val="1200"/>
              </a:spcBef>
              <a:spcAft>
                <a:spcPts val="0"/>
              </a:spcAft>
              <a:buClr>
                <a:schemeClr val="dk1"/>
              </a:buClr>
              <a:buSzPts val="275"/>
              <a:buNone/>
              <a:defRPr/>
            </a:pPr>
            <a:r>
              <a:rPr sz="5100" b="1">
                <a:solidFill>
                  <a:srgbClr val="9ACA3C"/>
                </a:solidFill>
              </a:rPr>
              <a:t>Why does it happen?</a:t>
            </a:r>
            <a:endParaRPr/>
          </a:p>
          <a:p>
            <a:pPr marL="457200" lvl="0" indent="-290512" algn="l" rtl="0">
              <a:lnSpc>
                <a:spcPct val="114999"/>
              </a:lnSpc>
              <a:spcBef>
                <a:spcPts val="1200"/>
              </a:spcBef>
              <a:spcAft>
                <a:spcPts val="0"/>
              </a:spcAft>
              <a:buClr>
                <a:srgbClr val="7F7F7F"/>
              </a:buClr>
              <a:buSzPct val="100000"/>
              <a:buFont typeface="Arial"/>
              <a:buChar char="●"/>
              <a:defRPr/>
            </a:pPr>
            <a:r>
              <a:rPr sz="3900" b="1">
                <a:solidFill>
                  <a:srgbClr val="7F7F7F"/>
                </a:solidFill>
              </a:rPr>
              <a:t>More extreme rainfall</a:t>
            </a:r>
            <a:r>
              <a:rPr sz="3900">
                <a:solidFill>
                  <a:srgbClr val="7F7F7F"/>
                </a:solidFill>
              </a:rPr>
              <a:t> from climate change overwhelms rivers and drainage.</a:t>
            </a:r>
            <a:br>
              <a:rPr sz="3900">
                <a:solidFill>
                  <a:srgbClr val="7F7F7F"/>
                </a:solidFill>
              </a:rPr>
            </a:br>
            <a:endParaRPr sz="390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a:solidFill>
                  <a:srgbClr val="7F7F7F"/>
                </a:solidFill>
              </a:rPr>
              <a:t>Sea-level rise</a:t>
            </a:r>
            <a:r>
              <a:rPr sz="3900">
                <a:solidFill>
                  <a:srgbClr val="7F7F7F"/>
                </a:solidFill>
              </a:rPr>
              <a:t> increases coastal flooding and storm surge impacts.</a:t>
            </a:r>
            <a:br>
              <a:rPr sz="3900">
                <a:solidFill>
                  <a:srgbClr val="7F7F7F"/>
                </a:solidFill>
              </a:rPr>
            </a:br>
            <a:endParaRPr sz="390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a:solidFill>
                  <a:srgbClr val="7F7F7F"/>
                </a:solidFill>
              </a:rPr>
              <a:t>Urbanization</a:t>
            </a:r>
            <a:r>
              <a:rPr sz="3900">
                <a:solidFill>
                  <a:srgbClr val="7F7F7F"/>
                </a:solidFill>
              </a:rPr>
              <a:t> (paved surfaces, poor drainage) makes cities more flood-prone.</a:t>
            </a:r>
            <a:br>
              <a:rPr sz="3900">
                <a:solidFill>
                  <a:srgbClr val="7F7F7F"/>
                </a:solidFill>
              </a:rPr>
            </a:br>
            <a:endParaRPr sz="3900">
              <a:solidFill>
                <a:srgbClr val="7F7F7F"/>
              </a:solidFill>
            </a:endParaRPr>
          </a:p>
          <a:p>
            <a:pPr marL="457200" lvl="0" indent="-290512" algn="l" rtl="0">
              <a:lnSpc>
                <a:spcPct val="114999"/>
              </a:lnSpc>
              <a:spcBef>
                <a:spcPts val="0"/>
              </a:spcBef>
              <a:spcAft>
                <a:spcPts val="0"/>
              </a:spcAft>
              <a:buClr>
                <a:srgbClr val="7F7F7F"/>
              </a:buClr>
              <a:buSzPct val="100000"/>
              <a:buFont typeface="Arial"/>
              <a:buChar char="●"/>
              <a:defRPr/>
            </a:pPr>
            <a:r>
              <a:rPr sz="3900" b="1">
                <a:solidFill>
                  <a:srgbClr val="7F7F7F"/>
                </a:solidFill>
              </a:rPr>
              <a:t>Deforestation and land use change</a:t>
            </a:r>
            <a:r>
              <a:rPr sz="3900">
                <a:solidFill>
                  <a:srgbClr val="7F7F7F"/>
                </a:solidFill>
              </a:rPr>
              <a:t> reduce natural water absorption.</a:t>
            </a:r>
            <a:br>
              <a:rPr sz="3900">
                <a:solidFill>
                  <a:srgbClr val="7F7F7F"/>
                </a:solidFill>
              </a:rPr>
            </a:br>
            <a:endParaRPr sz="3900">
              <a:solidFill>
                <a:srgbClr val="7F7F7F"/>
              </a:solidFill>
            </a:endParaRPr>
          </a:p>
          <a:p>
            <a:pPr marL="0" lvl="0" indent="0" algn="l" rtl="0">
              <a:lnSpc>
                <a:spcPct val="114999"/>
              </a:lnSpc>
              <a:spcBef>
                <a:spcPts val="1200"/>
              </a:spcBef>
              <a:spcAft>
                <a:spcPts val="0"/>
              </a:spcAft>
              <a:buClr>
                <a:schemeClr val="dk1"/>
              </a:buClr>
              <a:buSzPts val="275"/>
              <a:buNone/>
              <a:defRPr/>
            </a:pPr>
            <a:r>
              <a:rPr sz="5500" b="1">
                <a:solidFill>
                  <a:srgbClr val="9AC43E"/>
                </a:solidFill>
              </a:rPr>
              <a:t>How frequent or severe?</a:t>
            </a:r>
            <a:endParaRPr/>
          </a:p>
          <a:p>
            <a:pPr marL="0" lvl="0" indent="0" algn="l" rtl="0">
              <a:lnSpc>
                <a:spcPct val="114999"/>
              </a:lnSpc>
              <a:spcBef>
                <a:spcPts val="1200"/>
              </a:spcBef>
              <a:spcAft>
                <a:spcPts val="0"/>
              </a:spcAft>
              <a:buClr>
                <a:schemeClr val="dk1"/>
              </a:buClr>
              <a:buSzPct val="28205"/>
              <a:buNone/>
              <a:defRPr/>
            </a:pPr>
            <a:r>
              <a:rPr sz="3900">
                <a:solidFill>
                  <a:srgbClr val="7F7F7F"/>
                </a:solidFill>
              </a:rPr>
              <a:t>Floods are happening </a:t>
            </a:r>
            <a:r>
              <a:rPr sz="3900" b="1">
                <a:solidFill>
                  <a:srgbClr val="7F7F7F"/>
                </a:solidFill>
              </a:rPr>
              <a:t>more often</a:t>
            </a:r>
            <a:r>
              <a:rPr sz="3900">
                <a:solidFill>
                  <a:srgbClr val="7F7F7F"/>
                </a:solidFill>
              </a:rPr>
              <a:t> and are becoming </a:t>
            </a:r>
            <a:r>
              <a:rPr sz="3900" b="1">
                <a:solidFill>
                  <a:srgbClr val="7F7F7F"/>
                </a:solidFill>
              </a:rPr>
              <a:t>more intense</a:t>
            </a:r>
            <a:r>
              <a:rPr sz="3900">
                <a:solidFill>
                  <a:srgbClr val="7F7F7F"/>
                </a:solidFill>
              </a:rPr>
              <a:t>, affecting millions of people annually.</a:t>
            </a:r>
            <a:r>
              <a:rPr lang="it-IT" sz="3900">
                <a:solidFill>
                  <a:srgbClr val="7F7F7F"/>
                </a:solidFill>
              </a:rPr>
              <a:t> </a:t>
            </a:r>
            <a:r>
              <a:rPr sz="3900">
                <a:solidFill>
                  <a:srgbClr val="7F7F7F"/>
                </a:solidFill>
              </a:rPr>
              <a:t>Some regions se</a:t>
            </a:r>
            <a:r>
              <a:rPr lang="it-IT" sz="3900">
                <a:solidFill>
                  <a:srgbClr val="7F7F7F"/>
                </a:solidFill>
              </a:rPr>
              <a:t>e Floods with</a:t>
            </a:r>
            <a:r>
              <a:rPr sz="3900">
                <a:solidFill>
                  <a:srgbClr val="7F7F7F"/>
                </a:solidFill>
              </a:rPr>
              <a:t> </a:t>
            </a:r>
            <a:r>
              <a:rPr sz="3900" b="1">
                <a:solidFill>
                  <a:srgbClr val="7F7F7F"/>
                </a:solidFill>
              </a:rPr>
              <a:t>1-in-100 year </a:t>
            </a:r>
            <a:r>
              <a:rPr lang="it-IT" sz="3900" b="1">
                <a:solidFill>
                  <a:srgbClr val="7F7F7F"/>
                </a:solidFill>
              </a:rPr>
              <a:t>intensity</a:t>
            </a:r>
            <a:r>
              <a:rPr sz="3900">
                <a:solidFill>
                  <a:srgbClr val="7F7F7F"/>
                </a:solidFill>
              </a:rPr>
              <a:t> occurring far more frequently.</a:t>
            </a:r>
            <a:endParaRPr sz="1650">
              <a:solidFill>
                <a:srgbClr val="7F7F7F"/>
              </a:solidFill>
            </a:endParaRPr>
          </a:p>
          <a:p>
            <a:pPr marL="171450" lvl="0" indent="-57150" algn="l" rtl="0">
              <a:lnSpc>
                <a:spcPct val="140000"/>
              </a:lnSpc>
              <a:spcBef>
                <a:spcPts val="1350"/>
              </a:spcBef>
              <a:spcAft>
                <a:spcPts val="0"/>
              </a:spcAft>
              <a:buSzPct val="114284"/>
              <a:buNone/>
              <a:defRPr/>
            </a:pPr>
            <a:endParaRPr sz="2100">
              <a:solidFill>
                <a:srgbClr val="7F7F7F"/>
              </a:solidFill>
            </a:endParaRPr>
          </a:p>
        </p:txBody>
      </p:sp>
      <p:sp>
        <p:nvSpPr>
          <p:cNvPr id="174188537" name="Google Shape;135;p2"/>
          <p:cNvSpPr txBox="1"/>
          <p:nvPr/>
        </p:nvSpPr>
        <p:spPr bwMode="auto">
          <a:xfrm>
            <a:off x="613295" y="863558"/>
            <a:ext cx="6858000" cy="374842"/>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defRPr/>
            </a:pPr>
            <a:r>
              <a:rPr sz="1800" b="1" i="0" u="none" strike="noStrike" cap="none">
                <a:solidFill>
                  <a:srgbClr val="9AC43E"/>
                </a:solidFill>
                <a:latin typeface="Trebuchet MS"/>
                <a:ea typeface="Trebuchet MS"/>
                <a:cs typeface="Trebuchet MS"/>
              </a:rPr>
              <a:t>General Information</a:t>
            </a:r>
            <a:endParaRPr sz="1400" b="0" i="0" u="none" strike="noStrike" cap="none">
              <a:solidFill>
                <a:srgbClr val="9AC43E"/>
              </a:solidFill>
              <a:latin typeface="Arial"/>
              <a:ea typeface="Arial"/>
              <a:cs typeface="Arial"/>
            </a:endParaRPr>
          </a:p>
        </p:txBody>
      </p:sp>
      <p:sp>
        <p:nvSpPr>
          <p:cNvPr id="235071658" name="Google Shape;136;p2"/>
          <p:cNvSpPr txBox="1">
            <a:spLocks noGrp="1"/>
          </p:cNvSpPr>
          <p:nvPr>
            <p:ph type="title"/>
          </p:nvPr>
        </p:nvSpPr>
        <p:spPr bwMode="auto">
          <a:xfrm>
            <a:off x="613295" y="144644"/>
            <a:ext cx="6936106"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a:solidFill>
                  <a:srgbClr val="9AC43E"/>
                </a:solidFill>
              </a:rPr>
              <a:t>FLOODS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94362296" name="Google Shape;148;p4"/>
          <p:cNvSpPr txBox="1">
            <a:spLocks noGrp="1"/>
          </p:cNvSpPr>
          <p:nvPr>
            <p:ph type="body" idx="1"/>
          </p:nvPr>
        </p:nvSpPr>
        <p:spPr bwMode="auto">
          <a:xfrm>
            <a:off x="576263" y="819644"/>
            <a:ext cx="5551200" cy="4071305"/>
          </a:xfrm>
          <a:prstGeom prst="rect">
            <a:avLst/>
          </a:prstGeom>
          <a:noFill/>
          <a:ln>
            <a:noFill/>
          </a:ln>
        </p:spPr>
        <p:txBody>
          <a:bodyPr spcFirstLastPara="1" wrap="square" lIns="68550" tIns="34275" rIns="68550" bIns="34275" anchor="ctr" anchorCtr="0">
            <a:normAutofit/>
          </a:bodyPr>
          <a:lstStyle/>
          <a:p>
            <a:pPr marL="0" lvl="0" indent="0" algn="l" rtl="0">
              <a:lnSpc>
                <a:spcPct val="95000"/>
              </a:lnSpc>
              <a:spcBef>
                <a:spcPts val="1200"/>
              </a:spcBef>
              <a:spcAft>
                <a:spcPts val="0"/>
              </a:spcAft>
              <a:buClr>
                <a:schemeClr val="dk1"/>
              </a:buClr>
              <a:buSzPts val="275"/>
              <a:buFont typeface="Arial"/>
              <a:buNone/>
              <a:defRPr/>
            </a:pPr>
            <a:r>
              <a:rPr sz="1000">
                <a:solidFill>
                  <a:srgbClr val="7F7F7F"/>
                </a:solidFill>
              </a:rPr>
              <a:t>Exposure to floods can lead to:</a:t>
            </a:r>
            <a:endParaRPr/>
          </a:p>
          <a:p>
            <a:pPr marL="457200" lvl="0" indent="-292100" algn="l" rtl="0">
              <a:lnSpc>
                <a:spcPct val="95000"/>
              </a:lnSpc>
              <a:spcBef>
                <a:spcPts val="1200"/>
              </a:spcBef>
              <a:spcAft>
                <a:spcPts val="0"/>
              </a:spcAft>
              <a:buClr>
                <a:srgbClr val="7F7F7F"/>
              </a:buClr>
              <a:buSzPts val="1000"/>
              <a:buFont typeface="Arial"/>
              <a:buChar char="●"/>
              <a:defRPr/>
            </a:pPr>
            <a:r>
              <a:rPr lang="it-IT" sz="1000" b="1">
                <a:solidFill>
                  <a:srgbClr val="9AC43E"/>
                </a:solidFill>
              </a:rPr>
              <a:t>Water </a:t>
            </a:r>
            <a:r>
              <a:rPr lang="it-IT" sz="1000" b="1">
                <a:solidFill>
                  <a:srgbClr val="9AC43E"/>
                </a:solidFill>
              </a:rPr>
              <a:t>infiltration</a:t>
            </a:r>
            <a:r>
              <a:rPr sz="1000" b="1">
                <a:solidFill>
                  <a:srgbClr val="9AC43E"/>
                </a:solidFill>
              </a:rPr>
              <a:t>,</a:t>
            </a:r>
            <a:r>
              <a:rPr sz="1000">
                <a:solidFill>
                  <a:srgbClr val="7F7F7F"/>
                </a:solidFill>
              </a:rPr>
              <a:t> </a:t>
            </a:r>
            <a:r>
              <a:rPr lang="it-IT" sz="1000">
                <a:solidFill>
                  <a:srgbClr val="7F7F7F"/>
                </a:solidFill>
              </a:rPr>
              <a:t>through</a:t>
            </a:r>
            <a:r>
              <a:rPr lang="it-IT" sz="1000">
                <a:solidFill>
                  <a:srgbClr val="7F7F7F"/>
                </a:solidFill>
              </a:rPr>
              <a:t> </a:t>
            </a:r>
            <a:r>
              <a:rPr lang="it-IT" sz="1000">
                <a:solidFill>
                  <a:srgbClr val="7F7F7F"/>
                </a:solidFill>
              </a:rPr>
              <a:t>façades</a:t>
            </a:r>
            <a:r>
              <a:rPr lang="it-IT" sz="1000">
                <a:solidFill>
                  <a:srgbClr val="7F7F7F"/>
                </a:solidFill>
              </a:rPr>
              <a:t>, windows, </a:t>
            </a:r>
            <a:r>
              <a:rPr lang="it-IT" sz="1000">
                <a:solidFill>
                  <a:srgbClr val="7F7F7F"/>
                </a:solidFill>
              </a:rPr>
              <a:t>basements</a:t>
            </a:r>
            <a:r>
              <a:rPr lang="it-IT" sz="1000">
                <a:solidFill>
                  <a:srgbClr val="7F7F7F"/>
                </a:solidFill>
              </a:rPr>
              <a:t>, and ground </a:t>
            </a:r>
            <a:r>
              <a:rPr lang="it-IT" sz="1000">
                <a:solidFill>
                  <a:srgbClr val="7F7F7F"/>
                </a:solidFill>
              </a:rPr>
              <a:t>level</a:t>
            </a:r>
            <a:r>
              <a:rPr lang="it-IT" sz="1000">
                <a:solidFill>
                  <a:srgbClr val="7F7F7F"/>
                </a:solidFill>
              </a:rPr>
              <a:t> openings</a:t>
            </a:r>
            <a:r>
              <a:rPr sz="1000">
                <a:solidFill>
                  <a:srgbClr val="7F7F7F"/>
                </a:solidFill>
              </a:rPr>
              <a:t>.</a:t>
            </a:r>
            <a:endParaRPr lang="it-IT" sz="1000">
              <a:solidFill>
                <a:srgbClr val="7F7F7F"/>
              </a:solidFill>
            </a:endParaRPr>
          </a:p>
          <a:p>
            <a:pPr marL="457200" lvl="0" indent="-292100" algn="l" rtl="0">
              <a:lnSpc>
                <a:spcPct val="95000"/>
              </a:lnSpc>
              <a:spcBef>
                <a:spcPts val="1200"/>
              </a:spcBef>
              <a:spcAft>
                <a:spcPts val="0"/>
              </a:spcAft>
              <a:buClr>
                <a:srgbClr val="7F7F7F"/>
              </a:buClr>
              <a:buSzPts val="1000"/>
              <a:buFont typeface="Arial"/>
              <a:buChar char="●"/>
              <a:defRPr/>
            </a:pPr>
            <a:r>
              <a:rPr lang="en-US" sz="1000" b="1">
                <a:solidFill>
                  <a:srgbClr val="9AC43E"/>
                </a:solidFill>
              </a:rPr>
              <a:t>Deterioration of building loading capacity</a:t>
            </a:r>
            <a:r>
              <a:rPr lang="en-US" sz="1000">
                <a:solidFill>
                  <a:srgbClr val="7F7F7F"/>
                </a:solidFill>
              </a:rPr>
              <a:t>, through the water infiltration on structural system (walls, columns, piles, foundations)</a:t>
            </a:r>
            <a:br>
              <a:rPr sz="1000">
                <a:solidFill>
                  <a:srgbClr val="7F7F7F"/>
                </a:solidFill>
              </a:rPr>
            </a:br>
            <a:endParaRPr sz="100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a:solidFill>
                  <a:srgbClr val="9AC43E"/>
                </a:solidFill>
              </a:rPr>
              <a:t>Sewer</a:t>
            </a:r>
            <a:r>
              <a:rPr lang="it-IT" sz="1000" b="1">
                <a:solidFill>
                  <a:srgbClr val="9AC43E"/>
                </a:solidFill>
              </a:rPr>
              <a:t> </a:t>
            </a:r>
            <a:r>
              <a:rPr lang="it-IT" sz="1000" b="1">
                <a:solidFill>
                  <a:srgbClr val="9AC43E"/>
                </a:solidFill>
              </a:rPr>
              <a:t>backflow</a:t>
            </a:r>
            <a:r>
              <a:rPr lang="it-IT" sz="1000">
                <a:solidFill>
                  <a:srgbClr val="9AC43E"/>
                </a:solidFill>
              </a:rPr>
              <a:t>,</a:t>
            </a:r>
            <a:r>
              <a:rPr sz="1000">
                <a:solidFill>
                  <a:srgbClr val="9AC43E"/>
                </a:solidFill>
              </a:rPr>
              <a:t> </a:t>
            </a:r>
            <a:r>
              <a:rPr lang="it-IT" sz="1000">
                <a:solidFill>
                  <a:srgbClr val="7F7F7F"/>
                </a:solidFill>
              </a:rPr>
              <a:t>re-</a:t>
            </a:r>
            <a:r>
              <a:rPr lang="it-IT" sz="1000">
                <a:solidFill>
                  <a:srgbClr val="7F7F7F"/>
                </a:solidFill>
              </a:rPr>
              <a:t>entering</a:t>
            </a:r>
            <a:r>
              <a:rPr lang="it-IT" sz="1000">
                <a:solidFill>
                  <a:srgbClr val="7F7F7F"/>
                </a:solidFill>
              </a:rPr>
              <a:t> buildings </a:t>
            </a:r>
            <a:r>
              <a:rPr lang="it-IT" sz="1000">
                <a:solidFill>
                  <a:srgbClr val="7F7F7F"/>
                </a:solidFill>
              </a:rPr>
              <a:t>through</a:t>
            </a:r>
            <a:r>
              <a:rPr lang="it-IT" sz="1000">
                <a:solidFill>
                  <a:srgbClr val="7F7F7F"/>
                </a:solidFill>
              </a:rPr>
              <a:t> </a:t>
            </a:r>
            <a:r>
              <a:rPr lang="it-IT" sz="1000">
                <a:solidFill>
                  <a:srgbClr val="7F7F7F"/>
                </a:solidFill>
              </a:rPr>
              <a:t>floor</a:t>
            </a:r>
            <a:r>
              <a:rPr lang="it-IT" sz="1000">
                <a:solidFill>
                  <a:srgbClr val="7F7F7F"/>
                </a:solidFill>
              </a:rPr>
              <a:t> drains</a:t>
            </a:r>
            <a:r>
              <a:rPr sz="1000">
                <a:solidFill>
                  <a:srgbClr val="7F7F7F"/>
                </a:solidFill>
              </a:rPr>
              <a:t>.</a:t>
            </a:r>
            <a:br>
              <a:rPr sz="1000">
                <a:solidFill>
                  <a:srgbClr val="7F7F7F"/>
                </a:solidFill>
              </a:rPr>
            </a:br>
            <a:endParaRPr sz="100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a:solidFill>
                  <a:srgbClr val="9AC43E"/>
                </a:solidFill>
              </a:rPr>
              <a:t>Disruption of building </a:t>
            </a:r>
            <a:r>
              <a:rPr lang="it-IT" sz="1000" b="1">
                <a:solidFill>
                  <a:srgbClr val="9AC43E"/>
                </a:solidFill>
              </a:rPr>
              <a:t>operation</a:t>
            </a:r>
            <a:r>
              <a:rPr sz="1000">
                <a:solidFill>
                  <a:srgbClr val="7F7F7F"/>
                </a:solidFill>
              </a:rPr>
              <a:t>, including </a:t>
            </a:r>
            <a:r>
              <a:rPr lang="it-IT" sz="1000">
                <a:solidFill>
                  <a:srgbClr val="7F7F7F"/>
                </a:solidFill>
              </a:rPr>
              <a:t>temporary</a:t>
            </a:r>
            <a:r>
              <a:rPr lang="it-IT" sz="1000">
                <a:solidFill>
                  <a:srgbClr val="7F7F7F"/>
                </a:solidFill>
              </a:rPr>
              <a:t> </a:t>
            </a:r>
            <a:r>
              <a:rPr lang="it-IT" sz="1000">
                <a:solidFill>
                  <a:srgbClr val="7F7F7F"/>
                </a:solidFill>
              </a:rPr>
              <a:t>closure</a:t>
            </a:r>
            <a:r>
              <a:rPr lang="it-IT" sz="1000">
                <a:solidFill>
                  <a:srgbClr val="7F7F7F"/>
                </a:solidFill>
              </a:rPr>
              <a:t> or limited access to some </a:t>
            </a:r>
            <a:r>
              <a:rPr lang="it-IT" sz="1000">
                <a:solidFill>
                  <a:srgbClr val="7F7F7F"/>
                </a:solidFill>
              </a:rPr>
              <a:t>areas</a:t>
            </a:r>
            <a:r>
              <a:rPr lang="it-IT" sz="1000">
                <a:solidFill>
                  <a:srgbClr val="7F7F7F"/>
                </a:solidFill>
              </a:rPr>
              <a:t>, and disruption in </a:t>
            </a:r>
            <a:r>
              <a:rPr lang="it-IT" sz="1000">
                <a:solidFill>
                  <a:srgbClr val="7F7F7F"/>
                </a:solidFill>
              </a:rPr>
              <a:t>electricity</a:t>
            </a:r>
            <a:r>
              <a:rPr lang="it-IT" sz="1000">
                <a:solidFill>
                  <a:srgbClr val="7F7F7F"/>
                </a:solidFill>
              </a:rPr>
              <a:t> and </a:t>
            </a:r>
            <a:r>
              <a:rPr lang="it-IT" sz="1000">
                <a:solidFill>
                  <a:srgbClr val="7F7F7F"/>
                </a:solidFill>
              </a:rPr>
              <a:t>clean</a:t>
            </a:r>
            <a:r>
              <a:rPr lang="it-IT" sz="1000">
                <a:solidFill>
                  <a:srgbClr val="7F7F7F"/>
                </a:solidFill>
              </a:rPr>
              <a:t> water services</a:t>
            </a:r>
            <a:r>
              <a:rPr sz="1000">
                <a:solidFill>
                  <a:srgbClr val="7F7F7F"/>
                </a:solidFill>
              </a:rPr>
              <a:t>.</a:t>
            </a:r>
            <a:br>
              <a:rPr sz="1000">
                <a:solidFill>
                  <a:srgbClr val="7F7F7F"/>
                </a:solidFill>
              </a:rPr>
            </a:br>
            <a:endParaRPr sz="100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a:solidFill>
                  <a:srgbClr val="9AC43E"/>
                </a:solidFill>
              </a:rPr>
              <a:t>Damage</a:t>
            </a:r>
            <a:r>
              <a:rPr lang="it-IT" sz="1000" b="1">
                <a:solidFill>
                  <a:srgbClr val="9AC43E"/>
                </a:solidFill>
              </a:rPr>
              <a:t> to </a:t>
            </a:r>
            <a:r>
              <a:rPr lang="it-IT" sz="1000" b="1">
                <a:solidFill>
                  <a:srgbClr val="9AC43E"/>
                </a:solidFill>
              </a:rPr>
              <a:t>stored</a:t>
            </a:r>
            <a:r>
              <a:rPr lang="it-IT" sz="1000" b="1">
                <a:solidFill>
                  <a:srgbClr val="9AC43E"/>
                </a:solidFill>
              </a:rPr>
              <a:t> items</a:t>
            </a:r>
            <a:r>
              <a:rPr sz="1000">
                <a:solidFill>
                  <a:srgbClr val="7F7F7F"/>
                </a:solidFill>
              </a:rPr>
              <a:t>, </a:t>
            </a:r>
            <a:r>
              <a:rPr lang="it-IT" sz="1000">
                <a:solidFill>
                  <a:srgbClr val="7F7F7F"/>
                </a:solidFill>
              </a:rPr>
              <a:t>materials</a:t>
            </a:r>
            <a:r>
              <a:rPr lang="it-IT" sz="1000">
                <a:solidFill>
                  <a:srgbClr val="7F7F7F"/>
                </a:solidFill>
              </a:rPr>
              <a:t>, appliances, personal </a:t>
            </a:r>
            <a:r>
              <a:rPr lang="it-IT" sz="1000">
                <a:solidFill>
                  <a:srgbClr val="7F7F7F"/>
                </a:solidFill>
              </a:rPr>
              <a:t>belongings</a:t>
            </a:r>
            <a:r>
              <a:rPr sz="1000">
                <a:solidFill>
                  <a:srgbClr val="7F7F7F"/>
                </a:solidFill>
              </a:rPr>
              <a:t>.</a:t>
            </a:r>
            <a:br>
              <a:rPr sz="1000">
                <a:solidFill>
                  <a:srgbClr val="7F7F7F"/>
                </a:solidFill>
              </a:rPr>
            </a:br>
            <a:endParaRPr sz="1000">
              <a:solidFill>
                <a:srgbClr val="7F7F7F"/>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a:solidFill>
                  <a:srgbClr val="9AC43E"/>
                </a:solidFill>
              </a:rPr>
              <a:t>Temporary</a:t>
            </a:r>
            <a:r>
              <a:rPr lang="it-IT" sz="1000" b="1">
                <a:solidFill>
                  <a:srgbClr val="9AC43E"/>
                </a:solidFill>
              </a:rPr>
              <a:t> </a:t>
            </a:r>
            <a:r>
              <a:rPr lang="it-IT" sz="1000" b="1">
                <a:solidFill>
                  <a:srgbClr val="9AC43E"/>
                </a:solidFill>
              </a:rPr>
              <a:t>displacement</a:t>
            </a:r>
            <a:r>
              <a:rPr lang="it-IT" sz="1000" b="1">
                <a:solidFill>
                  <a:srgbClr val="9AC43E"/>
                </a:solidFill>
              </a:rPr>
              <a:t> of </a:t>
            </a:r>
            <a:r>
              <a:rPr lang="it-IT" sz="1000" b="1">
                <a:solidFill>
                  <a:srgbClr val="9AC43E"/>
                </a:solidFill>
              </a:rPr>
              <a:t>residents</a:t>
            </a:r>
            <a:r>
              <a:rPr lang="it-IT" sz="1000" b="1">
                <a:solidFill>
                  <a:srgbClr val="9AC43E"/>
                </a:solidFill>
              </a:rPr>
              <a:t> or workers</a:t>
            </a:r>
            <a:endParaRPr/>
          </a:p>
          <a:p>
            <a:pPr marL="457200" lvl="0" indent="-292100" algn="l" rtl="0">
              <a:lnSpc>
                <a:spcPct val="95000"/>
              </a:lnSpc>
              <a:spcBef>
                <a:spcPts val="0"/>
              </a:spcBef>
              <a:spcAft>
                <a:spcPts val="0"/>
              </a:spcAft>
              <a:buClr>
                <a:srgbClr val="7F7F7F"/>
              </a:buClr>
              <a:buSzPts val="1000"/>
              <a:buFont typeface="Arial"/>
              <a:buChar char="●"/>
              <a:defRPr/>
            </a:pPr>
            <a:endParaRPr lang="it-IT" sz="1000" b="1">
              <a:solidFill>
                <a:srgbClr val="9AC43E"/>
              </a:solidFill>
            </a:endParaRPr>
          </a:p>
          <a:p>
            <a:pPr marL="457200" lvl="0" indent="-292100" algn="l" rtl="0">
              <a:lnSpc>
                <a:spcPct val="95000"/>
              </a:lnSpc>
              <a:spcBef>
                <a:spcPts val="0"/>
              </a:spcBef>
              <a:spcAft>
                <a:spcPts val="0"/>
              </a:spcAft>
              <a:buClr>
                <a:srgbClr val="7F7F7F"/>
              </a:buClr>
              <a:buSzPts val="1000"/>
              <a:buFont typeface="Arial"/>
              <a:buChar char="●"/>
              <a:defRPr/>
            </a:pPr>
            <a:r>
              <a:rPr lang="it-IT" sz="1000" b="1">
                <a:solidFill>
                  <a:srgbClr val="9AC43E"/>
                </a:solidFill>
              </a:rPr>
              <a:t>Impacts on public </a:t>
            </a:r>
            <a:r>
              <a:rPr lang="it-IT" sz="1000" b="1">
                <a:solidFill>
                  <a:srgbClr val="9AC43E"/>
                </a:solidFill>
              </a:rPr>
              <a:t>health</a:t>
            </a:r>
            <a:r>
              <a:rPr lang="it-IT" sz="1000" b="1">
                <a:solidFill>
                  <a:srgbClr val="9AC43E"/>
                </a:solidFill>
              </a:rPr>
              <a:t> due to </a:t>
            </a:r>
            <a:r>
              <a:rPr lang="it-IT" sz="1000" b="1">
                <a:solidFill>
                  <a:srgbClr val="9AC43E"/>
                </a:solidFill>
              </a:rPr>
              <a:t>derived</a:t>
            </a:r>
            <a:r>
              <a:rPr lang="it-IT" sz="1000" b="1">
                <a:solidFill>
                  <a:srgbClr val="9AC43E"/>
                </a:solidFill>
              </a:rPr>
              <a:t> </a:t>
            </a:r>
            <a:r>
              <a:rPr lang="it-IT" sz="1000" b="1">
                <a:solidFill>
                  <a:srgbClr val="9AC43E"/>
                </a:solidFill>
              </a:rPr>
              <a:t>issues</a:t>
            </a:r>
            <a:r>
              <a:rPr sz="1000" b="1">
                <a:solidFill>
                  <a:srgbClr val="9AC43E"/>
                </a:solidFill>
              </a:rPr>
              <a:t>,</a:t>
            </a:r>
            <a:r>
              <a:rPr sz="1000">
                <a:solidFill>
                  <a:srgbClr val="7F7F7F"/>
                </a:solidFill>
              </a:rPr>
              <a:t> </a:t>
            </a:r>
            <a:r>
              <a:rPr lang="it-IT" sz="1000">
                <a:solidFill>
                  <a:srgbClr val="7F7F7F"/>
                </a:solidFill>
              </a:rPr>
              <a:t>such</a:t>
            </a:r>
            <a:r>
              <a:rPr lang="it-IT" sz="1000">
                <a:solidFill>
                  <a:srgbClr val="7F7F7F"/>
                </a:solidFill>
              </a:rPr>
              <a:t> </a:t>
            </a:r>
            <a:r>
              <a:rPr lang="it-IT" sz="1000">
                <a:solidFill>
                  <a:srgbClr val="7F7F7F"/>
                </a:solidFill>
              </a:rPr>
              <a:t>as</a:t>
            </a:r>
            <a:r>
              <a:rPr sz="1000">
                <a:solidFill>
                  <a:srgbClr val="7F7F7F"/>
                </a:solidFill>
              </a:rPr>
              <a:t> mold exposure, chronic respiratory conditions, and economic hardship that worsens health inequalities.</a:t>
            </a:r>
            <a:endParaRPr/>
          </a:p>
          <a:p>
            <a:pPr marL="0" lvl="0" indent="0" algn="just" rtl="0">
              <a:lnSpc>
                <a:spcPct val="95000"/>
              </a:lnSpc>
              <a:spcBef>
                <a:spcPts val="1200"/>
              </a:spcBef>
              <a:spcAft>
                <a:spcPts val="0"/>
              </a:spcAft>
              <a:buSzPts val="450"/>
              <a:buNone/>
              <a:defRPr/>
            </a:pPr>
            <a:endParaRPr sz="200">
              <a:solidFill>
                <a:srgbClr val="7F7F7F"/>
              </a:solidFill>
            </a:endParaRPr>
          </a:p>
          <a:p>
            <a:pPr marL="0" lvl="0" indent="0" algn="just" rtl="0">
              <a:lnSpc>
                <a:spcPct val="90000"/>
              </a:lnSpc>
              <a:spcBef>
                <a:spcPts val="900"/>
              </a:spcBef>
              <a:spcAft>
                <a:spcPts val="0"/>
              </a:spcAft>
              <a:buSzPts val="400"/>
              <a:buNone/>
              <a:defRPr/>
            </a:pPr>
            <a:endParaRPr sz="200">
              <a:solidFill>
                <a:srgbClr val="7F7F7F"/>
              </a:solidFill>
            </a:endParaRPr>
          </a:p>
        </p:txBody>
      </p:sp>
      <p:sp>
        <p:nvSpPr>
          <p:cNvPr id="898763182" name="Google Shape;150;p4"/>
          <p:cNvSpPr txBox="1">
            <a:spLocks noGrp="1"/>
          </p:cNvSpPr>
          <p:nvPr>
            <p:ph type="title"/>
          </p:nvPr>
        </p:nvSpPr>
        <p:spPr bwMode="auto">
          <a:xfrm>
            <a:off x="576263" y="144644"/>
            <a:ext cx="6858000"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400">
                <a:solidFill>
                  <a:srgbClr val="9AC43E"/>
                </a:solidFill>
              </a:rPr>
              <a:t>FLOODS AND </a:t>
            </a:r>
            <a:r>
              <a:rPr lang="it-IT" sz="2400">
                <a:solidFill>
                  <a:srgbClr val="9AC43E"/>
                </a:solidFill>
              </a:rPr>
              <a:t>BUILDINGS</a:t>
            </a:r>
            <a:endParaRPr sz="2400">
              <a:solidFill>
                <a:srgbClr val="9AC43E"/>
              </a:solidFill>
            </a:endParaRPr>
          </a:p>
        </p:txBody>
      </p:sp>
      <p:pic>
        <p:nvPicPr>
          <p:cNvPr id="380265043" name="Google Shape;133;p2"/>
          <p:cNvPicPr/>
          <p:nvPr/>
        </p:nvPicPr>
        <p:blipFill rotWithShape="1">
          <a:blip r:embed="rId3">
            <a:alphaModFix/>
          </a:blip>
          <a:stretch/>
        </p:blipFill>
        <p:spPr bwMode="auto">
          <a:xfrm>
            <a:off x="5922138" y="1787469"/>
            <a:ext cx="3024249" cy="2135656"/>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391887" name="Google Shape;162;p6"/>
          <p:cNvSpPr txBox="1"/>
          <p:nvPr/>
        </p:nvSpPr>
        <p:spPr bwMode="auto">
          <a:xfrm>
            <a:off x="576263" y="1223564"/>
            <a:ext cx="3596499" cy="1054104"/>
          </a:xfrm>
          <a:prstGeom prst="rect">
            <a:avLst/>
          </a:prstGeom>
          <a:noFill/>
          <a:ln>
            <a:noFill/>
          </a:ln>
        </p:spPr>
        <p:txBody>
          <a:bodyPr spcFirstLastPara="1" wrap="square" lIns="68550" tIns="34275" rIns="68550" bIns="34275" anchor="t" anchorCtr="0">
            <a:spAutoFit/>
          </a:bodyPr>
          <a:lstStyle/>
          <a:p>
            <a:pPr marL="0" marR="0" lvl="0" indent="0" algn="l" rtl="0">
              <a:lnSpc>
                <a:spcPct val="100000"/>
              </a:lnSpc>
              <a:spcBef>
                <a:spcPts val="0"/>
              </a:spcBef>
              <a:spcAft>
                <a:spcPts val="0"/>
              </a:spcAft>
              <a:buClr>
                <a:srgbClr val="000000"/>
              </a:buClr>
              <a:buSzPts val="1200"/>
              <a:buFont typeface="Arial"/>
              <a:buNone/>
              <a:defRPr/>
            </a:pPr>
            <a:r>
              <a:rPr sz="1600" b="1" i="0" u="none" strike="noStrike" cap="none">
                <a:solidFill>
                  <a:srgbClr val="7F7F7F"/>
                </a:solidFill>
                <a:latin typeface="Trebuchet MS"/>
                <a:ea typeface="Trebuchet MS"/>
                <a:cs typeface="Trebuchet MS"/>
              </a:rPr>
              <a:t>Hazard:</a:t>
            </a:r>
            <a:r>
              <a:rPr sz="1600" b="0" i="0" u="none" strike="noStrike" cap="none">
                <a:solidFill>
                  <a:srgbClr val="7F7F7F"/>
                </a:solidFill>
                <a:latin typeface="Trebuchet MS"/>
                <a:ea typeface="Trebuchet MS"/>
                <a:cs typeface="Trebuchet MS"/>
              </a:rPr>
              <a:t> Floods</a:t>
            </a:r>
            <a:endParaRPr/>
          </a:p>
          <a:p>
            <a:pPr marL="0" marR="0" lvl="0" indent="0" algn="l" rtl="0">
              <a:lnSpc>
                <a:spcPct val="100000"/>
              </a:lnSpc>
              <a:spcBef>
                <a:spcPts val="0"/>
              </a:spcBef>
              <a:spcAft>
                <a:spcPts val="0"/>
              </a:spcAft>
              <a:buClr>
                <a:srgbClr val="000000"/>
              </a:buClr>
              <a:buSzPts val="1200"/>
              <a:buFont typeface="Arial"/>
              <a:buNone/>
              <a:defRPr/>
            </a:pPr>
            <a:endParaRPr sz="1600" b="1"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r>
              <a:rPr sz="1600" b="1" i="0" u="none" strike="noStrike" cap="none">
                <a:solidFill>
                  <a:srgbClr val="7F7F7F"/>
                </a:solidFill>
                <a:latin typeface="Trebuchet MS"/>
                <a:ea typeface="Trebuchet MS"/>
                <a:cs typeface="Trebuchet MS"/>
              </a:rPr>
              <a:t>Exposed Element:</a:t>
            </a:r>
            <a:r>
              <a:rPr sz="1600" b="0" i="0" u="none" strike="noStrike" cap="none">
                <a:solidFill>
                  <a:srgbClr val="7F7F7F"/>
                </a:solidFill>
                <a:latin typeface="Trebuchet MS"/>
                <a:ea typeface="Trebuchet MS"/>
                <a:cs typeface="Trebuchet MS"/>
              </a:rPr>
              <a:t> </a:t>
            </a:r>
            <a:r>
              <a:rPr lang="en-US" sz="1600" b="0" i="0" u="none" strike="noStrike" cap="none">
                <a:solidFill>
                  <a:srgbClr val="7F7F7F"/>
                </a:solidFill>
                <a:latin typeface="Trebuchet MS"/>
                <a:ea typeface="Trebuchet MS"/>
                <a:cs typeface="Trebuchet MS"/>
              </a:rPr>
              <a:t>Drainage Systems</a:t>
            </a:r>
            <a:endParaRPr sz="1600" b="0" i="0" u="none" strike="noStrike" cap="none">
              <a:solidFill>
                <a:srgbClr val="7F7F7F"/>
              </a:solidFill>
              <a:latin typeface="Trebuchet MS"/>
              <a:ea typeface="Trebuchet MS"/>
              <a:cs typeface="Trebuchet MS"/>
            </a:endParaRPr>
          </a:p>
          <a:p>
            <a:pPr marL="0" marR="0" lvl="0" indent="0" algn="l" rtl="0">
              <a:lnSpc>
                <a:spcPct val="100000"/>
              </a:lnSpc>
              <a:spcBef>
                <a:spcPts val="0"/>
              </a:spcBef>
              <a:spcAft>
                <a:spcPts val="0"/>
              </a:spcAft>
              <a:buClr>
                <a:srgbClr val="000000"/>
              </a:buClr>
              <a:buSzPts val="1200"/>
              <a:buFont typeface="Arial"/>
              <a:buNone/>
              <a:defRPr/>
            </a:pPr>
            <a:endParaRPr sz="1600" b="1" i="0" u="none" strike="noStrike" cap="none">
              <a:solidFill>
                <a:srgbClr val="7F7F7F"/>
              </a:solidFill>
              <a:latin typeface="Trebuchet MS"/>
              <a:ea typeface="Trebuchet MS"/>
              <a:cs typeface="Trebuchet MS"/>
            </a:endParaRPr>
          </a:p>
        </p:txBody>
      </p:sp>
      <p:grpSp>
        <p:nvGrpSpPr>
          <p:cNvPr id="733266174" name="Google Shape;163;p6"/>
          <p:cNvGrpSpPr/>
          <p:nvPr/>
        </p:nvGrpSpPr>
        <p:grpSpPr bwMode="auto">
          <a:xfrm>
            <a:off x="2793796" y="1468800"/>
            <a:ext cx="4003002" cy="3135552"/>
            <a:chOff x="4783121" y="2646810"/>
            <a:chExt cx="2398501" cy="1761712"/>
          </a:xfrm>
        </p:grpSpPr>
        <p:sp>
          <p:nvSpPr>
            <p:cNvPr id="164" name="Google Shape;164;p6"/>
            <p:cNvSpPr/>
            <p:nvPr/>
          </p:nvSpPr>
          <p:spPr bwMode="auto">
            <a:xfrm>
              <a:off x="6019763" y="2844000"/>
              <a:ext cx="928800" cy="432000"/>
            </a:xfrm>
            <a:prstGeom prst="rect">
              <a:avLst/>
            </a:prstGeom>
            <a:solidFill>
              <a:srgbClr val="156082"/>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65" name="Google Shape;165;p6"/>
            <p:cNvSpPr/>
            <p:nvPr/>
          </p:nvSpPr>
          <p:spPr bwMode="auto">
            <a:xfrm>
              <a:off x="6019763" y="3658800"/>
              <a:ext cx="928800" cy="432000"/>
            </a:xfrm>
            <a:prstGeom prst="rect">
              <a:avLst/>
            </a:prstGeom>
            <a:solidFill>
              <a:srgbClr val="ED7D31"/>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cxnSp>
          <p:nvCxnSpPr>
            <p:cNvPr id="166" name="Google Shape;166;p6"/>
            <p:cNvCxnSpPr>
              <a:stCxn id="164" idx="2"/>
              <a:endCxn id="165" idx="0"/>
            </p:cNvCxnSpPr>
            <p:nvPr/>
          </p:nvCxnSpPr>
          <p:spPr bwMode="auto">
            <a:xfrm>
              <a:off x="6484163" y="3276000"/>
              <a:ext cx="0" cy="382800"/>
            </a:xfrm>
            <a:prstGeom prst="straightConnector1">
              <a:avLst/>
            </a:prstGeom>
            <a:noFill/>
            <a:ln w="23550" cap="flat" cmpd="sng">
              <a:solidFill>
                <a:srgbClr val="8BA7AC"/>
              </a:solidFill>
              <a:prstDash val="solid"/>
              <a:round/>
              <a:headEnd type="none" w="sm" len="sm"/>
              <a:tailEnd type="triangle" w="med" len="med"/>
            </a:ln>
          </p:spPr>
        </p:cxnSp>
        <p:sp>
          <p:nvSpPr>
            <p:cNvPr id="167" name="Google Shape;167;p6"/>
            <p:cNvSpPr txBox="1"/>
            <p:nvPr/>
          </p:nvSpPr>
          <p:spPr bwMode="auto">
            <a:xfrm>
              <a:off x="5842422" y="2958445"/>
              <a:ext cx="1339200" cy="2031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298"/>
                <a:buFont typeface="Arial"/>
                <a:buNone/>
                <a:defRPr/>
              </a:pPr>
              <a:r>
                <a:rPr sz="1300" b="1" i="0" u="none" strike="noStrike" cap="none">
                  <a:solidFill>
                    <a:srgbClr val="FFFFFF"/>
                  </a:solidFill>
                  <a:latin typeface="Trebuchet MS"/>
                  <a:ea typeface="Trebuchet MS"/>
                  <a:cs typeface="Trebuchet MS"/>
                </a:rPr>
                <a:t>FLOODS</a:t>
              </a:r>
              <a:endParaRPr sz="1750" b="0" i="0" u="none" strike="noStrike" cap="none">
                <a:solidFill>
                  <a:srgbClr val="000000"/>
                </a:solidFill>
                <a:latin typeface="Arial"/>
                <a:ea typeface="Arial"/>
                <a:cs typeface="Arial"/>
              </a:endParaRPr>
            </a:p>
          </p:txBody>
        </p:sp>
        <p:sp>
          <p:nvSpPr>
            <p:cNvPr id="168" name="Google Shape;168;p6"/>
            <p:cNvSpPr txBox="1"/>
            <p:nvPr/>
          </p:nvSpPr>
          <p:spPr bwMode="auto">
            <a:xfrm>
              <a:off x="6091736" y="2646810"/>
              <a:ext cx="784800" cy="1845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HAZARD</a:t>
              </a:r>
              <a:endParaRPr sz="1750" b="0" i="0" u="none" strike="noStrike" cap="none">
                <a:solidFill>
                  <a:srgbClr val="000000"/>
                </a:solidFill>
                <a:latin typeface="Arial"/>
                <a:ea typeface="Arial"/>
                <a:cs typeface="Arial"/>
              </a:endParaRPr>
            </a:p>
          </p:txBody>
        </p:sp>
        <p:sp>
          <p:nvSpPr>
            <p:cNvPr id="169" name="Google Shape;169;p6"/>
            <p:cNvSpPr txBox="1"/>
            <p:nvPr/>
          </p:nvSpPr>
          <p:spPr bwMode="auto">
            <a:xfrm>
              <a:off x="6091736" y="4113322"/>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RISK CATEGORY</a:t>
              </a:r>
              <a:endParaRPr sz="1750" b="0" i="0" u="none" strike="noStrike" cap="none">
                <a:solidFill>
                  <a:srgbClr val="000000"/>
                </a:solidFill>
                <a:latin typeface="Arial"/>
                <a:ea typeface="Arial"/>
                <a:cs typeface="Arial"/>
              </a:endParaRPr>
            </a:p>
          </p:txBody>
        </p:sp>
        <p:sp>
          <p:nvSpPr>
            <p:cNvPr id="170" name="Google Shape;170;p6"/>
            <p:cNvSpPr txBox="1"/>
            <p:nvPr/>
          </p:nvSpPr>
          <p:spPr bwMode="auto">
            <a:xfrm>
              <a:off x="6105313" y="3713052"/>
              <a:ext cx="757646" cy="323496"/>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it-IT" sz="1000" b="1">
                  <a:solidFill>
                    <a:srgbClr val="FFFFFF"/>
                  </a:solidFill>
                  <a:latin typeface="Trebuchet MS"/>
                </a:rPr>
                <a:t>Damage</a:t>
              </a:r>
              <a:r>
                <a:rPr lang="it-IT" sz="1000" b="1">
                  <a:solidFill>
                    <a:srgbClr val="FFFFFF"/>
                  </a:solidFill>
                  <a:latin typeface="Trebuchet MS"/>
                </a:rPr>
                <a:t> risk for the </a:t>
              </a:r>
              <a:r>
                <a:rPr lang="it-IT" sz="1000" b="1">
                  <a:solidFill>
                    <a:srgbClr val="FFFFFF"/>
                  </a:solidFill>
                  <a:latin typeface="Trebuchet MS"/>
                </a:rPr>
                <a:t>Sanitary</a:t>
              </a:r>
              <a:r>
                <a:rPr lang="it-IT" sz="1000" b="1">
                  <a:solidFill>
                    <a:srgbClr val="FFFFFF"/>
                  </a:solidFill>
                  <a:latin typeface="Trebuchet MS"/>
                </a:rPr>
                <a:t> Systems</a:t>
              </a:r>
              <a:endParaRPr lang="en-GB" sz="1750" b="0" i="0" u="none" strike="noStrike" cap="none">
                <a:solidFill>
                  <a:srgbClr val="000000"/>
                </a:solidFill>
                <a:latin typeface="Arial"/>
                <a:ea typeface="Arial"/>
                <a:cs typeface="Arial"/>
              </a:endParaRPr>
            </a:p>
          </p:txBody>
        </p:sp>
        <p:sp>
          <p:nvSpPr>
            <p:cNvPr id="171" name="Google Shape;171;p6"/>
            <p:cNvSpPr/>
            <p:nvPr/>
          </p:nvSpPr>
          <p:spPr bwMode="auto">
            <a:xfrm>
              <a:off x="4783135" y="3680400"/>
              <a:ext cx="928800" cy="432000"/>
            </a:xfrm>
            <a:prstGeom prst="rect">
              <a:avLst/>
            </a:prstGeom>
            <a:solidFill>
              <a:srgbClr val="FFC000"/>
            </a:solidFill>
            <a:ln>
              <a:noFill/>
            </a:ln>
          </p:spPr>
          <p:txBody>
            <a:bodyPr spcFirstLastPara="1" wrap="square" lIns="113025" tIns="56500" rIns="113025" bIns="56500" anchor="ctr" anchorCtr="0">
              <a:noAutofit/>
            </a:bodyPr>
            <a:lstStyle/>
            <a:p>
              <a:pPr marL="0" marR="0" lvl="0" indent="0" algn="ctr" rtl="0">
                <a:lnSpc>
                  <a:spcPct val="100000"/>
                </a:lnSpc>
                <a:spcBef>
                  <a:spcPts val="0"/>
                </a:spcBef>
                <a:spcAft>
                  <a:spcPts val="0"/>
                </a:spcAft>
                <a:buClr>
                  <a:srgbClr val="000000"/>
                </a:buClr>
                <a:buSzPts val="1730"/>
                <a:buFont typeface="Arial"/>
                <a:buNone/>
                <a:defRPr/>
              </a:pPr>
              <a:endParaRPr sz="1750" b="0" i="0" u="none" strike="noStrike" cap="none">
                <a:solidFill>
                  <a:srgbClr val="FFFFFF"/>
                </a:solidFill>
                <a:latin typeface="Arial"/>
                <a:ea typeface="Arial"/>
                <a:cs typeface="Arial"/>
              </a:endParaRPr>
            </a:p>
          </p:txBody>
        </p:sp>
        <p:sp>
          <p:nvSpPr>
            <p:cNvPr id="172" name="Google Shape;172;p6"/>
            <p:cNvSpPr txBox="1"/>
            <p:nvPr/>
          </p:nvSpPr>
          <p:spPr bwMode="auto">
            <a:xfrm>
              <a:off x="4783121" y="3721683"/>
              <a:ext cx="928800" cy="306204"/>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359"/>
                <a:buFont typeface="Arial"/>
                <a:buNone/>
                <a:defRPr/>
              </a:pPr>
              <a:r>
                <a:rPr lang="it-IT" b="1" i="0" u="none" strike="noStrike" cap="none">
                  <a:solidFill>
                    <a:srgbClr val="FFFFFF"/>
                  </a:solidFill>
                  <a:latin typeface="Trebuchet MS"/>
                  <a:ea typeface="Trebuchet MS"/>
                  <a:cs typeface="Trebuchet MS"/>
                </a:rPr>
                <a:t>Drainage</a:t>
              </a:r>
              <a:r>
                <a:rPr lang="it-IT" b="1" i="0" u="none" strike="noStrike" cap="none">
                  <a:solidFill>
                    <a:srgbClr val="FFFFFF"/>
                  </a:solidFill>
                  <a:latin typeface="Trebuchet MS"/>
                  <a:ea typeface="Trebuchet MS"/>
                  <a:cs typeface="Trebuchet MS"/>
                </a:rPr>
                <a:t> Systems</a:t>
              </a:r>
              <a:endParaRPr sz="1800" b="0" i="0" u="none" strike="noStrike" cap="none">
                <a:solidFill>
                  <a:srgbClr val="000000"/>
                </a:solidFill>
                <a:latin typeface="Arial"/>
                <a:ea typeface="Arial"/>
                <a:cs typeface="Arial"/>
              </a:endParaRPr>
            </a:p>
          </p:txBody>
        </p:sp>
        <p:sp>
          <p:nvSpPr>
            <p:cNvPr id="173" name="Google Shape;173;p6"/>
            <p:cNvSpPr txBox="1"/>
            <p:nvPr/>
          </p:nvSpPr>
          <p:spPr bwMode="auto">
            <a:xfrm>
              <a:off x="4858626" y="3368308"/>
              <a:ext cx="784800" cy="295200"/>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100" b="1" i="0" u="none" strike="noStrike" cap="none">
                  <a:solidFill>
                    <a:srgbClr val="708792"/>
                  </a:solidFill>
                  <a:latin typeface="Trebuchet MS"/>
                  <a:ea typeface="Trebuchet MS"/>
                  <a:cs typeface="Trebuchet MS"/>
                </a:rPr>
                <a:t>EXPOSED ELEMENT</a:t>
              </a:r>
              <a:endParaRPr sz="1750" b="0" i="0" u="none" strike="noStrike" cap="none">
                <a:solidFill>
                  <a:srgbClr val="000000"/>
                </a:solidFill>
                <a:latin typeface="Arial"/>
                <a:ea typeface="Arial"/>
                <a:cs typeface="Arial"/>
              </a:endParaRPr>
            </a:p>
          </p:txBody>
        </p:sp>
        <p:cxnSp>
          <p:nvCxnSpPr>
            <p:cNvPr id="174" name="Google Shape;174;p6"/>
            <p:cNvCxnSpPr/>
            <p:nvPr/>
          </p:nvCxnSpPr>
          <p:spPr bwMode="auto">
            <a:xfrm>
              <a:off x="5711935" y="3887649"/>
              <a:ext cx="307800" cy="0"/>
            </a:xfrm>
            <a:prstGeom prst="straightConnector1">
              <a:avLst/>
            </a:prstGeom>
            <a:noFill/>
            <a:ln w="23550" cap="flat" cmpd="sng">
              <a:solidFill>
                <a:srgbClr val="8BA7AC"/>
              </a:solidFill>
              <a:prstDash val="solid"/>
              <a:round/>
              <a:headEnd type="none" w="sm" len="sm"/>
              <a:tailEnd type="triangle" w="med" len="med"/>
            </a:ln>
          </p:spPr>
        </p:cxnSp>
      </p:grpSp>
      <p:sp>
        <p:nvSpPr>
          <p:cNvPr id="278923150" name="Google Shape;175;p6"/>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9AC43E"/>
                </a:solidFill>
              </a:rPr>
              <a:t>RISK ASSESSMENT </a:t>
            </a:r>
            <a:r>
              <a:rPr lang="es-CO" sz="2200">
                <a:solidFill>
                  <a:srgbClr val="9AC43E"/>
                </a:solidFill>
              </a:rPr>
              <a:t>AT THE BUILDING SCALE</a:t>
            </a:r>
            <a:endParaRPr sz="2200">
              <a:solidFill>
                <a:srgbClr val="9AC43E"/>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13717728" name="Google Shape;205;p7"/>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sz="2200">
                <a:solidFill>
                  <a:srgbClr val="9AC43E"/>
                </a:solidFill>
              </a:rPr>
              <a:t>IMPACT CHAIN</a:t>
            </a:r>
            <a:endParaRPr/>
          </a:p>
        </p:txBody>
      </p:sp>
      <p:grpSp>
        <p:nvGrpSpPr>
          <p:cNvPr id="1017401309" name="Group 2"/>
          <p:cNvGrpSpPr/>
          <p:nvPr/>
        </p:nvGrpSpPr>
        <p:grpSpPr bwMode="auto">
          <a:xfrm>
            <a:off x="2165637" y="1143532"/>
            <a:ext cx="5485509" cy="3637268"/>
            <a:chOff x="2412211" y="1143532"/>
            <a:chExt cx="5238936" cy="3365362"/>
          </a:xfrm>
        </p:grpSpPr>
        <p:grpSp>
          <p:nvGrpSpPr>
            <p:cNvPr id="31365536" name="Google Shape;181;p7"/>
            <p:cNvGrpSpPr/>
            <p:nvPr/>
          </p:nvGrpSpPr>
          <p:grpSpPr bwMode="auto">
            <a:xfrm>
              <a:off x="2451518" y="1143532"/>
              <a:ext cx="5199629" cy="3365362"/>
              <a:chOff x="331873" y="1008000"/>
              <a:chExt cx="5761362" cy="3615559"/>
            </a:xfrm>
          </p:grpSpPr>
          <p:sp>
            <p:nvSpPr>
              <p:cNvPr id="182" name="Google Shape;182;p7"/>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CRITERION</a:t>
                </a:r>
                <a:endParaRPr sz="1550" b="0" i="0" u="none" strike="noStrike" cap="none">
                  <a:solidFill>
                    <a:srgbClr val="000000"/>
                  </a:solidFill>
                  <a:latin typeface="Arial"/>
                  <a:ea typeface="Arial"/>
                  <a:cs typeface="Arial"/>
                </a:endParaRPr>
              </a:p>
            </p:txBody>
          </p:sp>
          <p:sp>
            <p:nvSpPr>
              <p:cNvPr id="203" name="Google Shape;203;p7"/>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p:cNvSpPr txBox="1"/>
            <p:nvPr/>
          </p:nvSpPr>
          <p:spPr bwMode="auto">
            <a:xfrm>
              <a:off x="3915666" y="1190801"/>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FLOODS</a:t>
              </a:r>
              <a:endParaRPr sz="1550" b="0" i="0" u="none" strike="noStrike" cap="none">
                <a:solidFill>
                  <a:srgbClr val="000000"/>
                </a:solidFill>
                <a:latin typeface="Arial"/>
                <a:ea typeface="Arial"/>
                <a:cs typeface="Arial"/>
              </a:endParaRPr>
            </a:p>
          </p:txBody>
        </p:sp>
        <p:sp>
          <p:nvSpPr>
            <p:cNvPr id="256037141" name="Google Shape;208;p7"/>
            <p:cNvSpPr txBox="1"/>
            <p:nvPr/>
          </p:nvSpPr>
          <p:spPr bwMode="auto">
            <a:xfrm>
              <a:off x="2412211" y="2459714"/>
              <a:ext cx="917311" cy="314591"/>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endParaRPr lang="it-IT" sz="1550" b="0" i="0" u="none" strike="noStrike" cap="none">
                <a:solidFill>
                  <a:schemeClr val="lt1"/>
                </a:solidFill>
                <a:latin typeface="Arial"/>
                <a:ea typeface="Arial"/>
                <a:cs typeface="Arial"/>
              </a:endParaRPr>
            </a:p>
          </p:txBody>
        </p:sp>
        <p:sp>
          <p:nvSpPr>
            <p:cNvPr id="631382328" name="Google Shape;209;p7"/>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p:cNvGrpSpPr/>
            <p:nvPr/>
          </p:nvGrpSpPr>
          <p:grpSpPr bwMode="auto">
            <a:xfrm>
              <a:off x="5155940" y="2570063"/>
              <a:ext cx="1699508" cy="931521"/>
              <a:chOff x="3328463" y="2540584"/>
              <a:chExt cx="1883111" cy="1000774"/>
            </a:xfrm>
          </p:grpSpPr>
          <p:sp>
            <p:nvSpPr>
              <p:cNvPr id="211" name="Google Shape;211;p7"/>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VULNERABILITY</a:t>
                </a:r>
                <a:endParaRPr sz="1550" b="1" i="0" u="none" strike="noStrike" cap="none">
                  <a:solidFill>
                    <a:srgbClr val="000000"/>
                  </a:solidFill>
                  <a:latin typeface="Arial"/>
                  <a:ea typeface="Arial"/>
                  <a:cs typeface="Arial"/>
                </a:endParaRPr>
              </a:p>
            </p:txBody>
          </p:sp>
          <p:sp>
            <p:nvSpPr>
              <p:cNvPr id="212" name="Google Shape;212;p7"/>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Sensitivity</a:t>
                </a:r>
                <a:endParaRPr sz="1550" b="1" i="0" u="none" strike="noStrike" cap="none">
                  <a:solidFill>
                    <a:srgbClr val="000000"/>
                  </a:solidFill>
                  <a:latin typeface="Arial"/>
                  <a:ea typeface="Arial"/>
                  <a:cs typeface="Arial"/>
                </a:endParaRPr>
              </a:p>
            </p:txBody>
          </p:sp>
          <p:sp>
            <p:nvSpPr>
              <p:cNvPr id="213" name="Google Shape;213;p7"/>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Level of </a:t>
                </a:r>
                <a:endParaRPr sz="1550" b="1"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Adaptation</a:t>
                </a:r>
                <a:endParaRPr sz="1550" b="1" i="0" u="none" strike="noStrike" cap="none">
                  <a:solidFill>
                    <a:srgbClr val="000000"/>
                  </a:solidFill>
                  <a:latin typeface="Arial"/>
                  <a:ea typeface="Arial"/>
                  <a:cs typeface="Arial"/>
                </a:endParaRPr>
              </a:p>
            </p:txBody>
          </p:sp>
        </p:grpSp>
        <p:sp>
          <p:nvSpPr>
            <p:cNvPr id="2" name="Google Shape;170;p6"/>
            <p:cNvSpPr txBox="1"/>
            <p:nvPr/>
          </p:nvSpPr>
          <p:spPr bwMode="auto">
            <a:xfrm>
              <a:off x="3748373" y="1951511"/>
              <a:ext cx="1064052" cy="304911"/>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a:solidFill>
                    <a:srgbClr val="FFFFFF"/>
                  </a:solidFill>
                  <a:latin typeface="Trebuchet MS"/>
                  <a:ea typeface="Trebuchet MS"/>
                  <a:cs typeface="Trebuchet MS"/>
                </a:rPr>
                <a:t>Damage risk for Sanitary System</a:t>
              </a:r>
              <a:endParaRPr lang="en-GB" sz="1200" b="0" i="0" u="none" strike="noStrike" cap="none">
                <a:solidFill>
                  <a:srgbClr val="000000"/>
                </a:solidFill>
                <a:latin typeface="Arial"/>
                <a:ea typeface="Arial"/>
                <a:cs typeface="Arial"/>
              </a:endParaRPr>
            </a:p>
          </p:txBody>
        </p:sp>
      </p:grpSp>
      <p:sp>
        <p:nvSpPr>
          <p:cNvPr id="1481898108" name="Google Shape;173;p6"/>
          <p:cNvSpPr txBox="1"/>
          <p:nvPr/>
        </p:nvSpPr>
        <p:spPr bwMode="auto">
          <a:xfrm>
            <a:off x="2023022" y="2960685"/>
            <a:ext cx="1309800" cy="437268"/>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a:solidFill>
                  <a:srgbClr val="708792"/>
                </a:solidFill>
                <a:latin typeface="Trebuchet MS"/>
                <a:ea typeface="Trebuchet MS"/>
                <a:cs typeface="Trebuchet MS"/>
              </a:rPr>
              <a:t>EXPOSED ELEMENT</a:t>
            </a:r>
            <a:endParaRPr sz="1600" b="0" i="0" u="none" strike="noStrike" cap="none">
              <a:solidFill>
                <a:srgbClr val="000000"/>
              </a:solidFill>
              <a:latin typeface="Arial"/>
              <a:ea typeface="Arial"/>
              <a:cs typeface="Arial"/>
            </a:endParaRPr>
          </a:p>
        </p:txBody>
      </p:sp>
      <p:sp>
        <p:nvSpPr>
          <p:cNvPr id="1729765337" name="TextBox 7"/>
          <p:cNvSpPr txBox="1"/>
          <p:nvPr/>
        </p:nvSpPr>
        <p:spPr bwMode="auto">
          <a:xfrm>
            <a:off x="2070516" y="2555241"/>
            <a:ext cx="1150247" cy="461665"/>
          </a:xfrm>
          <a:prstGeom prst="rect">
            <a:avLst/>
          </a:prstGeom>
          <a:noFill/>
        </p:spPr>
        <p:txBody>
          <a:bodyPr wrap="square">
            <a:spAutoFit/>
          </a:bodyPr>
          <a:lstStyle/>
          <a:p>
            <a:pPr marL="0" marR="0" lvl="0" indent="0" algn="ctr" rtl="0">
              <a:lnSpc>
                <a:spcPct val="100000"/>
              </a:lnSpc>
              <a:spcBef>
                <a:spcPts val="0"/>
              </a:spcBef>
              <a:spcAft>
                <a:spcPts val="0"/>
              </a:spcAft>
              <a:buClr>
                <a:srgbClr val="000000"/>
              </a:buClr>
              <a:buSzPts val="1359"/>
              <a:buFont typeface="Arial"/>
              <a:buNone/>
              <a:defRPr/>
            </a:pPr>
            <a:r>
              <a:rPr lang="it-IT" sz="1200" b="1" i="0" u="none" strike="noStrike" cap="none">
                <a:solidFill>
                  <a:srgbClr val="FFFFFF"/>
                </a:solidFill>
                <a:latin typeface="Trebuchet MS"/>
                <a:ea typeface="Trebuchet MS"/>
                <a:cs typeface="Trebuchet MS"/>
              </a:rPr>
              <a:t>Drainage</a:t>
            </a:r>
            <a:r>
              <a:rPr lang="it-IT" sz="1200" b="1" i="0" u="none" strike="noStrike" cap="none">
                <a:solidFill>
                  <a:srgbClr val="FFFFFF"/>
                </a:solidFill>
                <a:latin typeface="Trebuchet MS"/>
                <a:ea typeface="Trebuchet MS"/>
                <a:cs typeface="Trebuchet MS"/>
              </a:rPr>
              <a:t> Systems</a:t>
            </a:r>
            <a:endParaRPr lang="it-IT" sz="1600" b="0" i="0" u="none" strike="noStrike" cap="none">
              <a:solidFill>
                <a:srgbClr val="000000"/>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7830003" name="Google Shape;205;p7"/>
          <p:cNvSpPr txBox="1">
            <a:spLocks noGrp="1"/>
          </p:cNvSpPr>
          <p:nvPr>
            <p:ph type="title"/>
          </p:nvPr>
        </p:nvSpPr>
        <p:spPr bwMode="auto">
          <a:xfrm>
            <a:off x="691400" y="144650"/>
            <a:ext cx="7811399" cy="675000"/>
          </a:xfrm>
          <a:prstGeom prst="rect">
            <a:avLst/>
          </a:prstGeom>
          <a:noFill/>
          <a:ln>
            <a:noFill/>
          </a:ln>
        </p:spPr>
        <p:txBody>
          <a:bodyPr spcFirstLastPara="1" wrap="square" lIns="68550" tIns="34275" rIns="68550" bIns="34275" anchor="ctr" anchorCtr="0">
            <a:noAutofit/>
          </a:bodyPr>
          <a:lstStyle/>
          <a:p>
            <a:pPr marL="0" lvl="0" indent="0" algn="l" rtl="0">
              <a:lnSpc>
                <a:spcPct val="90000"/>
              </a:lnSpc>
              <a:spcBef>
                <a:spcPts val="0"/>
              </a:spcBef>
              <a:spcAft>
                <a:spcPts val="0"/>
              </a:spcAft>
              <a:buSzPts val="3600"/>
              <a:buFont typeface="Trebuchet MS"/>
              <a:buNone/>
              <a:defRPr/>
            </a:pPr>
            <a:r>
              <a:rPr lang="it-IT" sz="2200">
                <a:solidFill>
                  <a:srgbClr val="9AC43E"/>
                </a:solidFill>
              </a:rPr>
              <a:t>VULNERABILITY CRITERIA AND INDICATORS</a:t>
            </a:r>
            <a:endParaRPr sz="2200">
              <a:solidFill>
                <a:srgbClr val="9AC43E"/>
              </a:solidFill>
            </a:endParaRPr>
          </a:p>
        </p:txBody>
      </p:sp>
      <p:grpSp>
        <p:nvGrpSpPr>
          <p:cNvPr id="1796620994" name="Group 2"/>
          <p:cNvGrpSpPr/>
          <p:nvPr/>
        </p:nvGrpSpPr>
        <p:grpSpPr bwMode="auto">
          <a:xfrm>
            <a:off x="3722914" y="1023257"/>
            <a:ext cx="5336118" cy="3634172"/>
            <a:chOff x="2412211" y="1143532"/>
            <a:chExt cx="5238936" cy="3365362"/>
          </a:xfrm>
        </p:grpSpPr>
        <p:grpSp>
          <p:nvGrpSpPr>
            <p:cNvPr id="31365536" name="Google Shape;181;p7"/>
            <p:cNvGrpSpPr/>
            <p:nvPr/>
          </p:nvGrpSpPr>
          <p:grpSpPr bwMode="auto">
            <a:xfrm>
              <a:off x="2451518" y="1143532"/>
              <a:ext cx="5199629" cy="3365362"/>
              <a:chOff x="331873" y="1008000"/>
              <a:chExt cx="5761362" cy="3615559"/>
            </a:xfrm>
          </p:grpSpPr>
          <p:sp>
            <p:nvSpPr>
              <p:cNvPr id="182" name="Google Shape;182;p7"/>
              <p:cNvSpPr/>
              <p:nvPr/>
            </p:nvSpPr>
            <p:spPr bwMode="auto">
              <a:xfrm>
                <a:off x="1900800" y="1008000"/>
                <a:ext cx="928800" cy="432000"/>
              </a:xfrm>
              <a:prstGeom prst="rect">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3" name="Google Shape;183;p7"/>
              <p:cNvSpPr/>
              <p:nvPr/>
            </p:nvSpPr>
            <p:spPr bwMode="auto">
              <a:xfrm>
                <a:off x="1900800" y="1822800"/>
                <a:ext cx="928800" cy="432000"/>
              </a:xfrm>
              <a:prstGeom prst="rect">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4" name="Google Shape;184;p7"/>
              <p:cNvSpPr/>
              <p:nvPr/>
            </p:nvSpPr>
            <p:spPr bwMode="auto">
              <a:xfrm>
                <a:off x="331873" y="2431783"/>
                <a:ext cx="928800" cy="432000"/>
              </a:xfrm>
              <a:prstGeom prst="rect">
                <a:avLst/>
              </a:prstGeom>
              <a:solidFill>
                <a:srgbClr val="FFC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5" name="Google Shape;185;p7"/>
              <p:cNvSpPr/>
              <p:nvPr/>
            </p:nvSpPr>
            <p:spPr bwMode="auto">
              <a:xfrm>
                <a:off x="3808800" y="24317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6" name="Google Shape;186;p7"/>
              <p:cNvSpPr/>
              <p:nvPr/>
            </p:nvSpPr>
            <p:spPr bwMode="auto">
              <a:xfrm>
                <a:off x="3234602"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7" name="Google Shape;187;p7"/>
              <p:cNvSpPr/>
              <p:nvPr/>
            </p:nvSpPr>
            <p:spPr bwMode="auto">
              <a:xfrm>
                <a:off x="4354801" y="3203383"/>
                <a:ext cx="928800" cy="432000"/>
              </a:xfrm>
              <a:prstGeom prst="rect">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8" name="Google Shape;188;p7"/>
              <p:cNvSpPr/>
              <p:nvPr/>
            </p:nvSpPr>
            <p:spPr bwMode="auto">
              <a:xfrm>
                <a:off x="1900800" y="3271501"/>
                <a:ext cx="928800" cy="432000"/>
              </a:xfrm>
              <a:prstGeom prst="rect">
                <a:avLst/>
              </a:prstGeom>
              <a:solidFill>
                <a:srgbClr val="C00000"/>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89" name="Google Shape;189;p7"/>
              <p:cNvSpPr/>
              <p:nvPr/>
            </p:nvSpPr>
            <p:spPr bwMode="auto">
              <a:xfrm rot="10800000">
                <a:off x="2947836" y="1101600"/>
                <a:ext cx="345600" cy="244800"/>
              </a:xfrm>
              <a:prstGeom prst="rightArrow">
                <a:avLst>
                  <a:gd name="adj1" fmla="val 50000"/>
                  <a:gd name="adj2" fmla="val 50000"/>
                </a:avLst>
              </a:prstGeom>
              <a:solidFill>
                <a:srgbClr val="156082"/>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0" name="Google Shape;190;p7"/>
              <p:cNvSpPr/>
              <p:nvPr/>
            </p:nvSpPr>
            <p:spPr bwMode="auto">
              <a:xfrm rot="10800000">
                <a:off x="3032437" y="1896917"/>
                <a:ext cx="345600" cy="244800"/>
              </a:xfrm>
              <a:prstGeom prst="rightArrow">
                <a:avLst>
                  <a:gd name="adj1" fmla="val 50000"/>
                  <a:gd name="adj2" fmla="val 50000"/>
                </a:avLst>
              </a:prstGeom>
              <a:solidFill>
                <a:srgbClr val="ED7D31"/>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1" name="Google Shape;191;p7"/>
              <p:cNvSpPr/>
              <p:nvPr/>
            </p:nvSpPr>
            <p:spPr bwMode="auto">
              <a:xfrm rot="10800000">
                <a:off x="4924838" y="2525383"/>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2" name="Google Shape;192;p7"/>
              <p:cNvSpPr/>
              <p:nvPr/>
            </p:nvSpPr>
            <p:spPr bwMode="auto">
              <a:xfrm rot="-5400000">
                <a:off x="4701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sp>
            <p:nvSpPr>
              <p:cNvPr id="193" name="Google Shape;193;p7"/>
              <p:cNvSpPr/>
              <p:nvPr/>
            </p:nvSpPr>
            <p:spPr bwMode="auto">
              <a:xfrm rot="-5400000">
                <a:off x="3579638" y="3846679"/>
                <a:ext cx="345600" cy="244800"/>
              </a:xfrm>
              <a:prstGeom prst="rightArrow">
                <a:avLst>
                  <a:gd name="adj1" fmla="val 50000"/>
                  <a:gd name="adj2" fmla="val 50000"/>
                </a:avLst>
              </a:prstGeom>
              <a:solidFill>
                <a:srgbClr val="70AD47"/>
              </a:solidFill>
              <a:ln>
                <a:noFill/>
              </a:ln>
            </p:spPr>
            <p:txBody>
              <a:bodyPr spcFirstLastPara="1" wrap="square" lIns="100500" tIns="50250" rIns="100500" bIns="50250" anchor="ctr" anchorCtr="0">
                <a:noAutofit/>
              </a:bodyPr>
              <a:lstStyle/>
              <a:p>
                <a:pPr marL="0" marR="0" lvl="0" indent="0" algn="ctr" rtl="0">
                  <a:lnSpc>
                    <a:spcPct val="100000"/>
                  </a:lnSpc>
                  <a:spcBef>
                    <a:spcPts val="0"/>
                  </a:spcBef>
                  <a:spcAft>
                    <a:spcPts val="0"/>
                  </a:spcAft>
                  <a:buClr>
                    <a:srgbClr val="000000"/>
                  </a:buClr>
                  <a:buSzPts val="1154"/>
                  <a:buFont typeface="Arial"/>
                  <a:buNone/>
                  <a:defRPr/>
                </a:pPr>
                <a:endParaRPr sz="1150" b="0" i="0" u="none" strike="noStrike" cap="none">
                  <a:solidFill>
                    <a:srgbClr val="FFFFFF"/>
                  </a:solidFill>
                  <a:latin typeface="Arial"/>
                  <a:ea typeface="Arial"/>
                  <a:cs typeface="Arial"/>
                </a:endParaRPr>
              </a:p>
            </p:txBody>
          </p:sp>
          <p:cxnSp>
            <p:nvCxnSpPr>
              <p:cNvPr id="194" name="Google Shape;194;p7"/>
              <p:cNvCxnSpPr>
                <a:stCxn id="182" idx="2"/>
                <a:endCxn id="183" idx="0"/>
              </p:cNvCxnSpPr>
              <p:nvPr/>
            </p:nvCxnSpPr>
            <p:spPr bwMode="auto">
              <a:xfrm>
                <a:off x="2365200" y="1440000"/>
                <a:ext cx="0" cy="382800"/>
              </a:xfrm>
              <a:prstGeom prst="straightConnector1">
                <a:avLst/>
              </a:prstGeom>
              <a:noFill/>
              <a:ln w="20950" cap="flat" cmpd="sng">
                <a:solidFill>
                  <a:srgbClr val="8BA7AC"/>
                </a:solidFill>
                <a:prstDash val="solid"/>
                <a:round/>
                <a:headEnd type="none" w="sm" len="sm"/>
                <a:tailEnd type="triangle" w="med" len="med"/>
              </a:ln>
            </p:spPr>
          </p:cxnSp>
          <p:cxnSp>
            <p:nvCxnSpPr>
              <p:cNvPr id="195" name="Google Shape;195;p7"/>
              <p:cNvCxnSpPr>
                <a:stCxn id="183" idx="2"/>
                <a:endCxn id="188" idx="0"/>
              </p:cNvCxnSpPr>
              <p:nvPr/>
            </p:nvCxnSpPr>
            <p:spPr bwMode="auto">
              <a:xfrm>
                <a:off x="2365200" y="2254800"/>
                <a:ext cx="0" cy="1016700"/>
              </a:xfrm>
              <a:prstGeom prst="straightConnector1">
                <a:avLst/>
              </a:prstGeom>
              <a:noFill/>
              <a:ln w="20950" cap="flat" cmpd="sng">
                <a:solidFill>
                  <a:srgbClr val="8BA7AC"/>
                </a:solidFill>
                <a:prstDash val="solid"/>
                <a:round/>
                <a:headEnd type="none" w="sm" len="sm"/>
                <a:tailEnd type="triangle" w="med" len="med"/>
              </a:ln>
            </p:spPr>
          </p:cxnSp>
          <p:cxnSp>
            <p:nvCxnSpPr>
              <p:cNvPr id="196" name="Google Shape;196;p7"/>
              <p:cNvCxnSpPr>
                <a:stCxn id="184" idx="3"/>
              </p:cNvCxnSpPr>
              <p:nvPr/>
            </p:nvCxnSpPr>
            <p:spPr bwMode="auto">
              <a:xfrm>
                <a:off x="1260673" y="2647783"/>
                <a:ext cx="1007400" cy="0"/>
              </a:xfrm>
              <a:prstGeom prst="straightConnector1">
                <a:avLst/>
              </a:prstGeom>
              <a:noFill/>
              <a:ln w="20950" cap="flat" cmpd="sng">
                <a:solidFill>
                  <a:srgbClr val="8BA7AC"/>
                </a:solidFill>
                <a:prstDash val="solid"/>
                <a:round/>
                <a:headEnd type="none" w="sm" len="sm"/>
                <a:tailEnd type="triangle" w="med" len="med"/>
              </a:ln>
            </p:spPr>
          </p:cxnSp>
          <p:cxnSp>
            <p:nvCxnSpPr>
              <p:cNvPr id="197" name="Google Shape;197;p7"/>
              <p:cNvCxnSpPr>
                <a:stCxn id="185" idx="1"/>
              </p:cNvCxnSpPr>
              <p:nvPr/>
            </p:nvCxnSpPr>
            <p:spPr bwMode="auto">
              <a:xfrm rot="10800000">
                <a:off x="2527200" y="2647783"/>
                <a:ext cx="1281600" cy="0"/>
              </a:xfrm>
              <a:prstGeom prst="straightConnector1">
                <a:avLst/>
              </a:prstGeom>
              <a:noFill/>
              <a:ln w="20950" cap="flat" cmpd="sng">
                <a:solidFill>
                  <a:srgbClr val="8BA7AC"/>
                </a:solidFill>
                <a:prstDash val="solid"/>
                <a:round/>
                <a:headEnd type="none" w="sm" len="sm"/>
                <a:tailEnd type="triangle" w="med" len="med"/>
              </a:ln>
            </p:spPr>
          </p:cxnSp>
          <p:cxnSp>
            <p:nvCxnSpPr>
              <p:cNvPr id="198" name="Google Shape;198;p7"/>
              <p:cNvCxnSpPr>
                <a:stCxn id="185" idx="2"/>
                <a:endCxn id="186" idx="0"/>
              </p:cNvCxnSpPr>
              <p:nvPr/>
            </p:nvCxnSpPr>
            <p:spPr bwMode="auto">
              <a:xfrm flipH="1">
                <a:off x="3699000" y="2863783"/>
                <a:ext cx="574200" cy="339600"/>
              </a:xfrm>
              <a:prstGeom prst="straightConnector1">
                <a:avLst/>
              </a:prstGeom>
              <a:noFill/>
              <a:ln w="20950" cap="flat" cmpd="sng">
                <a:solidFill>
                  <a:srgbClr val="8BA7AC"/>
                </a:solidFill>
                <a:prstDash val="solid"/>
                <a:round/>
                <a:headEnd type="none" w="sm" len="sm"/>
                <a:tailEnd type="triangle" w="med" len="med"/>
              </a:ln>
            </p:spPr>
          </p:cxnSp>
          <p:cxnSp>
            <p:nvCxnSpPr>
              <p:cNvPr id="199" name="Google Shape;199;p7"/>
              <p:cNvCxnSpPr>
                <a:stCxn id="185" idx="2"/>
                <a:endCxn id="187" idx="0"/>
              </p:cNvCxnSpPr>
              <p:nvPr/>
            </p:nvCxnSpPr>
            <p:spPr bwMode="auto">
              <a:xfrm>
                <a:off x="4273200" y="2863783"/>
                <a:ext cx="546000" cy="339600"/>
              </a:xfrm>
              <a:prstGeom prst="straightConnector1">
                <a:avLst/>
              </a:prstGeom>
              <a:noFill/>
              <a:ln w="20950" cap="flat" cmpd="sng">
                <a:solidFill>
                  <a:srgbClr val="8BA7AC"/>
                </a:solidFill>
                <a:prstDash val="solid"/>
                <a:round/>
                <a:headEnd type="none" w="sm" len="sm"/>
                <a:tailEnd type="triangle" w="med" len="med"/>
              </a:ln>
            </p:spPr>
          </p:cxnSp>
          <p:sp>
            <p:nvSpPr>
              <p:cNvPr id="200" name="Google Shape;200;p7"/>
              <p:cNvSpPr txBox="1"/>
              <p:nvPr/>
            </p:nvSpPr>
            <p:spPr bwMode="auto">
              <a:xfrm>
                <a:off x="3378548" y="4187359"/>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INDICATOR</a:t>
                </a:r>
                <a:endParaRPr sz="1550" b="0" i="0" u="none" strike="noStrike" cap="none">
                  <a:solidFill>
                    <a:srgbClr val="000000"/>
                  </a:solidFill>
                  <a:latin typeface="Arial"/>
                  <a:ea typeface="Arial"/>
                  <a:cs typeface="Arial"/>
                </a:endParaRPr>
              </a:p>
            </p:txBody>
          </p:sp>
          <p:sp>
            <p:nvSpPr>
              <p:cNvPr id="201" name="Google Shape;201;p7"/>
              <p:cNvSpPr txBox="1"/>
              <p:nvPr/>
            </p:nvSpPr>
            <p:spPr bwMode="auto">
              <a:xfrm>
                <a:off x="4465822" y="4187359"/>
                <a:ext cx="784800" cy="4362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VALUE OF THE INDICATOR</a:t>
                </a:r>
                <a:endParaRPr sz="1550" b="0" i="0" u="none" strike="noStrike" cap="none">
                  <a:solidFill>
                    <a:srgbClr val="000000"/>
                  </a:solidFill>
                  <a:latin typeface="Arial"/>
                  <a:ea typeface="Arial"/>
                  <a:cs typeface="Arial"/>
                </a:endParaRPr>
              </a:p>
            </p:txBody>
          </p:sp>
          <p:sp>
            <p:nvSpPr>
              <p:cNvPr id="202" name="Google Shape;202;p7"/>
              <p:cNvSpPr txBox="1"/>
              <p:nvPr/>
            </p:nvSpPr>
            <p:spPr bwMode="auto">
              <a:xfrm>
                <a:off x="5308435" y="2539353"/>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CRITERION</a:t>
                </a:r>
                <a:endParaRPr sz="1550" b="0" i="0" u="none" strike="noStrike" cap="none">
                  <a:solidFill>
                    <a:srgbClr val="000000"/>
                  </a:solidFill>
                  <a:latin typeface="Arial"/>
                  <a:ea typeface="Arial"/>
                  <a:cs typeface="Arial"/>
                </a:endParaRPr>
              </a:p>
            </p:txBody>
          </p:sp>
          <p:sp>
            <p:nvSpPr>
              <p:cNvPr id="203" name="Google Shape;203;p7"/>
              <p:cNvSpPr txBox="1"/>
              <p:nvPr/>
            </p:nvSpPr>
            <p:spPr bwMode="auto">
              <a:xfrm>
                <a:off x="3246529" y="1127690"/>
                <a:ext cx="784800" cy="2181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ISSUE</a:t>
                </a:r>
                <a:endParaRPr sz="1550" b="0" i="0" u="none" strike="noStrike" cap="none">
                  <a:solidFill>
                    <a:srgbClr val="000000"/>
                  </a:solidFill>
                  <a:latin typeface="Arial"/>
                  <a:ea typeface="Arial"/>
                  <a:cs typeface="Arial"/>
                </a:endParaRPr>
              </a:p>
            </p:txBody>
          </p:sp>
          <p:sp>
            <p:nvSpPr>
              <p:cNvPr id="204" name="Google Shape;204;p7"/>
              <p:cNvSpPr txBox="1"/>
              <p:nvPr/>
            </p:nvSpPr>
            <p:spPr bwMode="auto">
              <a:xfrm>
                <a:off x="3338927" y="1907794"/>
                <a:ext cx="784800" cy="327300"/>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708792"/>
                    </a:solidFill>
                    <a:latin typeface="Trebuchet MS"/>
                    <a:ea typeface="Trebuchet MS"/>
                    <a:cs typeface="Trebuchet MS"/>
                  </a:rPr>
                  <a:t>RISK CATEGORY</a:t>
                </a:r>
                <a:endParaRPr sz="1550" b="0" i="0" u="none" strike="noStrike" cap="none">
                  <a:solidFill>
                    <a:srgbClr val="000000"/>
                  </a:solidFill>
                  <a:latin typeface="Arial"/>
                  <a:ea typeface="Arial"/>
                  <a:cs typeface="Arial"/>
                </a:endParaRPr>
              </a:p>
            </p:txBody>
          </p:sp>
        </p:grpSp>
        <p:sp>
          <p:nvSpPr>
            <p:cNvPr id="768675394" name="Google Shape;206;p7"/>
            <p:cNvSpPr txBox="1"/>
            <p:nvPr/>
          </p:nvSpPr>
          <p:spPr bwMode="auto">
            <a:xfrm>
              <a:off x="3938442" y="1216955"/>
              <a:ext cx="683912" cy="250732"/>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FLOODS</a:t>
              </a:r>
              <a:endParaRPr sz="1550" b="0" i="0" u="none" strike="noStrike" cap="none">
                <a:solidFill>
                  <a:srgbClr val="000000"/>
                </a:solidFill>
                <a:latin typeface="Arial"/>
                <a:ea typeface="Arial"/>
                <a:cs typeface="Arial"/>
              </a:endParaRPr>
            </a:p>
          </p:txBody>
        </p:sp>
        <p:sp>
          <p:nvSpPr>
            <p:cNvPr id="256037141" name="Google Shape;208;p7"/>
            <p:cNvSpPr txBox="1"/>
            <p:nvPr/>
          </p:nvSpPr>
          <p:spPr bwMode="auto">
            <a:xfrm>
              <a:off x="2412211" y="2459714"/>
              <a:ext cx="917311" cy="407488"/>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a:solidFill>
                    <a:schemeClr val="lt1"/>
                  </a:solidFill>
                  <a:latin typeface="Trebuchet MS"/>
                  <a:ea typeface="Arial"/>
                  <a:cs typeface="Arial"/>
                </a:rPr>
                <a:t>Drainage</a:t>
              </a:r>
              <a:endParaRPr lang="it-IT" sz="1100">
                <a:solidFill>
                  <a:schemeClr val="lt1"/>
                </a:solidFill>
                <a:latin typeface="Trebuchet MS"/>
              </a:endParaRPr>
            </a:p>
            <a:p>
              <a:pPr marL="0" marR="0" lvl="0" indent="0" algn="ctr" rtl="0">
                <a:lnSpc>
                  <a:spcPct val="100000"/>
                </a:lnSpc>
                <a:spcBef>
                  <a:spcPts val="0"/>
                </a:spcBef>
                <a:spcAft>
                  <a:spcPts val="0"/>
                </a:spcAft>
                <a:buClr>
                  <a:srgbClr val="000000"/>
                </a:buClr>
                <a:buSzPts val="1099"/>
                <a:buFont typeface="Arial"/>
                <a:buNone/>
                <a:defRPr/>
              </a:pPr>
              <a:r>
                <a:rPr lang="it-IT" sz="1100" b="0" i="0" u="none" strike="noStrike" cap="none">
                  <a:solidFill>
                    <a:schemeClr val="lt1"/>
                  </a:solidFill>
                  <a:latin typeface="Trebuchet MS"/>
                  <a:ea typeface="Arial"/>
                  <a:cs typeface="Arial"/>
                </a:rPr>
                <a:t>Systems</a:t>
              </a:r>
              <a:endParaRPr sz="1550" b="0" i="0" u="none" strike="noStrike" cap="none">
                <a:solidFill>
                  <a:schemeClr val="lt1"/>
                </a:solidFill>
                <a:latin typeface="Arial"/>
                <a:ea typeface="Arial"/>
                <a:cs typeface="Arial"/>
              </a:endParaRPr>
            </a:p>
          </p:txBody>
        </p:sp>
        <p:sp>
          <p:nvSpPr>
            <p:cNvPr id="631382328" name="Google Shape;209;p7"/>
            <p:cNvSpPr txBox="1"/>
            <p:nvPr/>
          </p:nvSpPr>
          <p:spPr bwMode="auto">
            <a:xfrm>
              <a:off x="3837559" y="3330836"/>
              <a:ext cx="1208700" cy="270600"/>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1099"/>
                <a:buFont typeface="Arial"/>
                <a:buNone/>
                <a:defRPr/>
              </a:pPr>
              <a:r>
                <a:rPr sz="1100" b="0" i="0" u="none" strike="noStrike" cap="none">
                  <a:solidFill>
                    <a:srgbClr val="FFFFFF"/>
                  </a:solidFill>
                  <a:latin typeface="Trebuchet MS"/>
                  <a:ea typeface="Trebuchet MS"/>
                  <a:cs typeface="Trebuchet MS"/>
                </a:rPr>
                <a:t>RISK LEVEL</a:t>
              </a:r>
              <a:endParaRPr sz="1550" b="0" i="0" u="none" strike="noStrike" cap="none">
                <a:solidFill>
                  <a:srgbClr val="000000"/>
                </a:solidFill>
                <a:latin typeface="Arial"/>
                <a:ea typeface="Arial"/>
                <a:cs typeface="Arial"/>
              </a:endParaRPr>
            </a:p>
          </p:txBody>
        </p:sp>
        <p:grpSp>
          <p:nvGrpSpPr>
            <p:cNvPr id="1088274492" name="Google Shape;210;p7"/>
            <p:cNvGrpSpPr/>
            <p:nvPr/>
          </p:nvGrpSpPr>
          <p:grpSpPr bwMode="auto">
            <a:xfrm>
              <a:off x="5155940" y="2570063"/>
              <a:ext cx="1699508" cy="931521"/>
              <a:chOff x="3328463" y="2540584"/>
              <a:chExt cx="1883111" cy="1000774"/>
            </a:xfrm>
          </p:grpSpPr>
          <p:sp>
            <p:nvSpPr>
              <p:cNvPr id="211" name="Google Shape;211;p7"/>
              <p:cNvSpPr txBox="1"/>
              <p:nvPr/>
            </p:nvSpPr>
            <p:spPr bwMode="auto">
              <a:xfrm>
                <a:off x="3846797" y="2540584"/>
                <a:ext cx="943238" cy="200306"/>
              </a:xfrm>
              <a:prstGeom prst="rect">
                <a:avLst/>
              </a:prstGeom>
              <a:noFill/>
              <a:ln>
                <a:noFill/>
              </a:ln>
            </p:spPr>
            <p:txBody>
              <a:bodyPr spcFirstLastPara="1" wrap="square" lIns="100500" tIns="50250" rIns="100500" bIns="50250" anchor="t" anchorCtr="0">
                <a:spAutoFit/>
              </a:bodyPr>
              <a:lstStyle/>
              <a:p>
                <a:pPr marL="0" marR="0" lvl="0" indent="0" algn="l"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VULNERABILITY</a:t>
                </a:r>
                <a:endParaRPr sz="1550" b="1" i="0" u="none" strike="noStrike" cap="none">
                  <a:solidFill>
                    <a:srgbClr val="000000"/>
                  </a:solidFill>
                  <a:latin typeface="Arial"/>
                  <a:ea typeface="Arial"/>
                  <a:cs typeface="Arial"/>
                </a:endParaRPr>
              </a:p>
            </p:txBody>
          </p:sp>
          <p:sp>
            <p:nvSpPr>
              <p:cNvPr id="212" name="Google Shape;212;p7"/>
              <p:cNvSpPr txBox="1"/>
              <p:nvPr/>
            </p:nvSpPr>
            <p:spPr bwMode="auto">
              <a:xfrm>
                <a:off x="3328463" y="3311033"/>
                <a:ext cx="702867" cy="20030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Sensitivity</a:t>
                </a:r>
                <a:endParaRPr sz="1550" b="1" i="0" u="none" strike="noStrike" cap="none">
                  <a:solidFill>
                    <a:srgbClr val="000000"/>
                  </a:solidFill>
                  <a:latin typeface="Arial"/>
                  <a:ea typeface="Arial"/>
                  <a:cs typeface="Arial"/>
                </a:endParaRPr>
              </a:p>
            </p:txBody>
          </p:sp>
          <p:sp>
            <p:nvSpPr>
              <p:cNvPr id="213" name="Google Shape;213;p7"/>
              <p:cNvSpPr txBox="1"/>
              <p:nvPr/>
            </p:nvSpPr>
            <p:spPr bwMode="auto">
              <a:xfrm>
                <a:off x="4426774" y="3241622"/>
                <a:ext cx="784800" cy="299736"/>
              </a:xfrm>
              <a:prstGeom prst="rect">
                <a:avLst/>
              </a:prstGeom>
              <a:noFill/>
              <a:ln>
                <a:noFill/>
              </a:ln>
            </p:spPr>
            <p:txBody>
              <a:bodyPr spcFirstLastPara="1" wrap="square" lIns="100500" tIns="50250" rIns="100500" bIns="50250" anchor="t" anchorCtr="0">
                <a:spAutoFit/>
              </a:bodyPr>
              <a:lstStyle/>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Level of </a:t>
                </a:r>
                <a:endParaRPr sz="1550" b="1" i="0" u="none" strike="noStrike" cap="none">
                  <a:solidFill>
                    <a:srgbClr val="000000"/>
                  </a:solidFill>
                  <a:latin typeface="Arial"/>
                  <a:ea typeface="Arial"/>
                  <a:cs typeface="Arial"/>
                </a:endParaRPr>
              </a:p>
              <a:p>
                <a:pPr marL="0" marR="0" lvl="0" indent="0" algn="ctr" rtl="0">
                  <a:lnSpc>
                    <a:spcPct val="100000"/>
                  </a:lnSpc>
                  <a:spcBef>
                    <a:spcPts val="0"/>
                  </a:spcBef>
                  <a:spcAft>
                    <a:spcPts val="0"/>
                  </a:spcAft>
                  <a:buClr>
                    <a:srgbClr val="000000"/>
                  </a:buClr>
                  <a:buSzPts val="659"/>
                  <a:buFont typeface="Arial"/>
                  <a:buNone/>
                  <a:defRPr/>
                </a:pPr>
                <a:r>
                  <a:rPr sz="650" b="1" i="0" u="none" strike="noStrike" cap="none">
                    <a:solidFill>
                      <a:srgbClr val="FFFFFF"/>
                    </a:solidFill>
                    <a:latin typeface="Trebuchet MS"/>
                    <a:ea typeface="Trebuchet MS"/>
                    <a:cs typeface="Trebuchet MS"/>
                  </a:rPr>
                  <a:t>Adaptation</a:t>
                </a:r>
                <a:endParaRPr sz="1550" b="1" i="0" u="none" strike="noStrike" cap="none">
                  <a:solidFill>
                    <a:srgbClr val="000000"/>
                  </a:solidFill>
                  <a:latin typeface="Arial"/>
                  <a:ea typeface="Arial"/>
                  <a:cs typeface="Arial"/>
                </a:endParaRPr>
              </a:p>
            </p:txBody>
          </p:sp>
        </p:grpSp>
        <p:sp>
          <p:nvSpPr>
            <p:cNvPr id="2" name="Google Shape;170;p6"/>
            <p:cNvSpPr txBox="1"/>
            <p:nvPr/>
          </p:nvSpPr>
          <p:spPr bwMode="auto">
            <a:xfrm>
              <a:off x="3748373" y="1951511"/>
              <a:ext cx="1064052" cy="305171"/>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989"/>
                <a:buFont typeface="Arial"/>
                <a:buNone/>
                <a:defRPr/>
              </a:pPr>
              <a:r>
                <a:rPr lang="en-GB" sz="700" b="1" i="0" u="none" strike="noStrike" cap="none">
                  <a:solidFill>
                    <a:srgbClr val="FFFFFF"/>
                  </a:solidFill>
                  <a:latin typeface="Trebuchet MS"/>
                  <a:ea typeface="Trebuchet MS"/>
                  <a:cs typeface="Trebuchet MS"/>
                </a:rPr>
                <a:t>Damage risk for Sanitary Systems</a:t>
              </a:r>
              <a:endParaRPr lang="en-GB" sz="1200" b="0" i="0" u="none" strike="noStrike" cap="none">
                <a:solidFill>
                  <a:srgbClr val="000000"/>
                </a:solidFill>
                <a:latin typeface="Arial"/>
                <a:ea typeface="Arial"/>
                <a:cs typeface="Arial"/>
              </a:endParaRPr>
            </a:p>
          </p:txBody>
        </p:sp>
      </p:grpSp>
      <p:sp>
        <p:nvSpPr>
          <p:cNvPr id="315872581" name="Google Shape;173;p6"/>
          <p:cNvSpPr txBox="1"/>
          <p:nvPr/>
        </p:nvSpPr>
        <p:spPr bwMode="auto">
          <a:xfrm>
            <a:off x="3534945" y="2861141"/>
            <a:ext cx="1309800" cy="437268"/>
          </a:xfrm>
          <a:prstGeom prst="rect">
            <a:avLst/>
          </a:prstGeom>
          <a:noFill/>
          <a:ln>
            <a:noFill/>
          </a:ln>
        </p:spPr>
        <p:txBody>
          <a:bodyPr spcFirstLastPara="1" wrap="square" lIns="113025" tIns="56500" rIns="113025" bIns="56500" anchor="t" anchorCtr="0">
            <a:spAutoFit/>
          </a:bodyPr>
          <a:lstStyle/>
          <a:p>
            <a:pPr marL="0" marR="0" lvl="0" indent="0" algn="ctr" rtl="0">
              <a:lnSpc>
                <a:spcPct val="100000"/>
              </a:lnSpc>
              <a:spcBef>
                <a:spcPts val="0"/>
              </a:spcBef>
              <a:spcAft>
                <a:spcPts val="0"/>
              </a:spcAft>
              <a:buClr>
                <a:srgbClr val="000000"/>
              </a:buClr>
              <a:buSzPts val="1112"/>
              <a:buFont typeface="Arial"/>
              <a:buNone/>
              <a:defRPr/>
            </a:pPr>
            <a:r>
              <a:rPr sz="1050" b="1" i="0" u="none" strike="noStrike" cap="none">
                <a:solidFill>
                  <a:srgbClr val="708792"/>
                </a:solidFill>
                <a:latin typeface="Trebuchet MS"/>
                <a:ea typeface="Trebuchet MS"/>
                <a:cs typeface="Trebuchet MS"/>
              </a:rPr>
              <a:t>EXPOSED ELEMENT</a:t>
            </a:r>
            <a:endParaRPr sz="1600" b="0" i="0" u="none" strike="noStrike" cap="none">
              <a:solidFill>
                <a:srgbClr val="000000"/>
              </a:solidFill>
              <a:latin typeface="Arial"/>
              <a:ea typeface="Arial"/>
              <a:cs typeface="Arial"/>
            </a:endParaRPr>
          </a:p>
        </p:txBody>
      </p:sp>
      <p:sp>
        <p:nvSpPr>
          <p:cNvPr id="537972268" name="Rectangle 4"/>
          <p:cNvSpPr/>
          <p:nvPr/>
        </p:nvSpPr>
        <p:spPr bwMode="auto">
          <a:xfrm>
            <a:off x="6907274" y="2380343"/>
            <a:ext cx="980612" cy="5539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a:p>
        </p:txBody>
      </p:sp>
      <p:graphicFrame>
        <p:nvGraphicFramePr>
          <p:cNvPr id="1518256598" name="Table 7"/>
          <p:cNvGraphicFramePr>
            <a:graphicFrameLocks xmlns:a="http://schemas.openxmlformats.org/drawingml/2006/main" noGrp="1"/>
          </p:cNvGraphicFramePr>
          <p:nvPr/>
        </p:nvGraphicFramePr>
        <p:xfrm rot="0">
          <a:off x="383318" y="2053207"/>
          <a:ext cx="3159382" cy="1370980"/>
        </p:xfrm>
        <a:graphic>
          <a:graphicData uri="http://schemas.openxmlformats.org/drawingml/2006/table">
            <a:tbl>
              <a:tblPr firstRow="0" firstCol="0" lastRow="0" lastCol="0" bandRow="0" bandCol="0">
                <a:tableStyleId>{D7AC3CCA-C797-4891-BE02-D94E43425B78}</a:tableStyleId>
              </a:tblPr>
              <a:tblGrid>
                <a:gridCol w="537040"/>
                <a:gridCol w="1139905"/>
                <a:gridCol w="1482437"/>
              </a:tblGrid>
              <a:tr h="330824">
                <a:tc>
                  <a:txBody>
                    <a:bodyPr/>
                    <a:p>
                      <a:pPr algn="ctr">
                        <a:buNone/>
                        <a:defRPr/>
                      </a:pPr>
                      <a:r>
                        <a:rPr lang="en-GB" sz="1000" b="1" u="none" strike="noStrike">
                          <a:latin typeface="Trebuchet MS"/>
                        </a:rPr>
                        <a:t>Code</a:t>
                      </a:r>
                      <a:endParaRPr lang="en-GB" sz="1000" b="1" i="0" u="none" strike="noStrike">
                        <a:solidFill>
                          <a:srgbClr val="000000"/>
                        </a:solidFill>
                        <a:latin typeface="Trebuchet MS"/>
                      </a:endParaRPr>
                    </a:p>
                  </a:txBody>
                  <a:tcPr marL="644" marR="644" marT="644" marB="0" anchor="ctr">
                    <a:noFill/>
                  </a:tcPr>
                </a:tc>
                <a:tc>
                  <a:txBody>
                    <a:bodyPr/>
                    <a:p>
                      <a:pPr algn="ctr">
                        <a:buNone/>
                        <a:defRPr/>
                      </a:pPr>
                      <a:r>
                        <a:rPr lang="en-GB" sz="1000" b="1" u="none" strike="noStrike">
                          <a:latin typeface="Trebuchet MS"/>
                        </a:rPr>
                        <a:t>Criterion</a:t>
                      </a:r>
                      <a:endParaRPr lang="en-GB" sz="1000" b="1" i="0" u="none" strike="noStrike">
                        <a:solidFill>
                          <a:srgbClr val="000000"/>
                        </a:solidFill>
                        <a:latin typeface="Trebuchet MS"/>
                      </a:endParaRPr>
                    </a:p>
                  </a:txBody>
                  <a:tcPr marL="644" marR="644" marT="644" marB="0" anchor="ctr">
                    <a:noFill/>
                  </a:tcPr>
                </a:tc>
                <a:tc>
                  <a:txBody>
                    <a:bodyPr/>
                    <a:p>
                      <a:pPr algn="ctr">
                        <a:buNone/>
                        <a:defRPr/>
                      </a:pPr>
                      <a:r>
                        <a:rPr lang="en-GB" sz="1000" b="1" u="none" strike="noStrike">
                          <a:latin typeface="Trebuchet MS"/>
                        </a:rPr>
                        <a:t>Indicator</a:t>
                      </a:r>
                      <a:endParaRPr lang="en-GB" sz="1000" b="1" i="0" u="none" strike="noStrike">
                        <a:solidFill>
                          <a:srgbClr val="000000"/>
                        </a:solidFill>
                        <a:latin typeface="Trebuchet MS"/>
                      </a:endParaRPr>
                    </a:p>
                  </a:txBody>
                  <a:tcPr marL="644" marR="644" marT="644" marB="0" anchor="ctr">
                    <a:noFill/>
                  </a:tcPr>
                </a:tc>
              </a:tr>
              <a:tr h="1040157">
                <a:tc>
                  <a:txBody>
                    <a:bodyPr/>
                    <a:p>
                      <a:pPr algn="ctr">
                        <a:buNone/>
                        <a:defRPr/>
                      </a:pPr>
                      <a:r>
                        <a:rPr lang="en-GB" sz="1000" b="0" i="0" u="none" strike="noStrike" cap="none">
                          <a:solidFill>
                            <a:schemeClr val="dk1"/>
                          </a:solidFill>
                          <a:latin typeface="Trebuchet MS"/>
                          <a:ea typeface="+mn-ea"/>
                          <a:cs typeface="+mn-cs"/>
                        </a:rPr>
                        <a:t>B10.4.1</a:t>
                      </a:r>
                      <a:endParaRPr/>
                    </a:p>
                  </a:txBody>
                  <a:tcPr marL="7620" marR="7620" marT="7620" marB="0" anchor="ctr">
                    <a:noFill/>
                  </a:tcPr>
                </a:tc>
                <a:tc>
                  <a:txBody>
                    <a:bodyPr/>
                    <a:p>
                      <a:pPr algn="l">
                        <a:buNone/>
                        <a:defRPr/>
                      </a:pPr>
                      <a:r>
                        <a:rPr lang="en-GB" sz="1000" b="0" i="0" u="none" strike="noStrike" cap="none">
                          <a:solidFill>
                            <a:schemeClr val="dk1"/>
                          </a:solidFill>
                          <a:latin typeface="Trebuchet MS"/>
                          <a:ea typeface="+mn-ea"/>
                          <a:cs typeface="+mn-cs"/>
                        </a:rPr>
                        <a:t>Ground Level Hydrostatic Flood Vents</a:t>
                      </a:r>
                      <a:endParaRPr/>
                    </a:p>
                  </a:txBody>
                  <a:tcPr marL="7620" marR="7620" marT="7620" marB="0" anchor="ctr">
                    <a:noFill/>
                  </a:tcPr>
                </a:tc>
                <a:tc>
                  <a:txBody>
                    <a:bodyPr/>
                    <a:p>
                      <a:pPr algn="l">
                        <a:buNone/>
                        <a:defRPr/>
                      </a:pPr>
                      <a:r>
                        <a:rPr lang="en-GB" sz="1000" b="0" i="0" u="none" strike="noStrike" cap="none">
                          <a:solidFill>
                            <a:schemeClr val="dk1"/>
                          </a:solidFill>
                          <a:latin typeface="Trebuchet MS"/>
                          <a:ea typeface="+mn-ea"/>
                          <a:cs typeface="+mn-cs"/>
                        </a:rPr>
                        <a:t>Size of ground level hydrostatic flood vents</a:t>
                      </a:r>
                      <a:endParaRPr/>
                    </a:p>
                  </a:txBody>
                  <a:tcPr marL="7620" marR="7620" marT="7620" marB="0" anchor="ctr">
                    <a:noFill/>
                  </a:tcPr>
                </a:tc>
              </a:tr>
            </a:tbl>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6965781" name="Google Shape;202;p12"/>
          <p:cNvSpPr txBox="1"/>
          <p:nvPr/>
        </p:nvSpPr>
        <p:spPr bwMode="auto">
          <a:xfrm>
            <a:off x="576263" y="999641"/>
            <a:ext cx="3995737" cy="3879428"/>
          </a:xfrm>
          <a:prstGeom prst="rect">
            <a:avLst/>
          </a:prstGeom>
          <a:noFill/>
          <a:ln>
            <a:noFill/>
          </a:ln>
        </p:spPr>
        <p:txBody>
          <a:bodyPr spcFirstLastPara="1" wrap="square" lIns="68550" tIns="34275" rIns="68550" bIns="34275" anchor="t" anchorCtr="0">
            <a:normAutofit lnSpcReduction="10000"/>
          </a:bodyPr>
          <a:lstStyle/>
          <a:p>
            <a:pPr algn="just">
              <a:spcBef>
                <a:spcPts val="563"/>
              </a:spcBef>
              <a:buSzPts val="1500"/>
              <a:defRPr/>
            </a:pPr>
            <a:r>
              <a:rPr sz="1500" b="1">
                <a:solidFill>
                  <a:srgbClr val="7F7F7F"/>
                </a:solidFill>
                <a:latin typeface="Trebuchet MS"/>
                <a:ea typeface="Trebuchet MS"/>
                <a:cs typeface="Trebuchet MS"/>
              </a:rPr>
              <a:t>Description:</a:t>
            </a:r>
            <a:endParaRPr lang="it-IT" sz="1500" b="1">
              <a:solidFill>
                <a:srgbClr val="7F7F7F"/>
              </a:solidFill>
              <a:latin typeface="Trebuchet MS"/>
              <a:ea typeface="Trebuchet MS"/>
              <a:cs typeface="Trebuchet MS"/>
            </a:endParaRPr>
          </a:p>
          <a:p>
            <a:pPr algn="just">
              <a:defRPr/>
            </a:pPr>
            <a:r>
              <a:rPr lang="en-GB" sz="1200">
                <a:solidFill>
                  <a:schemeClr val="tx1"/>
                </a:solidFill>
              </a:rPr>
              <a:t>This criteria measures the size and number of ground-level hydrostatic flood vents designed to equalize water pressure and reduce structural damage during flooding.</a:t>
            </a:r>
            <a:endParaRPr/>
          </a:p>
          <a:p>
            <a:pPr algn="just">
              <a:defRPr/>
            </a:pPr>
            <a:endParaRPr lang="en-GB" sz="1200" b="1">
              <a:solidFill>
                <a:schemeClr val="tx1"/>
              </a:solidFill>
              <a:latin typeface="Trebuchet MS"/>
              <a:ea typeface="Trebuchet MS"/>
              <a:cs typeface="Trebuchet MS"/>
            </a:endParaRPr>
          </a:p>
          <a:p>
            <a:pPr algn="just">
              <a:defRPr/>
            </a:pPr>
            <a:r>
              <a:rPr sz="1500" b="1">
                <a:solidFill>
                  <a:srgbClr val="7F7F7F"/>
                </a:solidFill>
                <a:latin typeface="Trebuchet MS"/>
                <a:ea typeface="Trebuchet MS"/>
                <a:cs typeface="Trebuchet MS"/>
              </a:rPr>
              <a:t>Objective:</a:t>
            </a:r>
            <a:endParaRPr lang="es-CO" sz="1500" b="1">
              <a:solidFill>
                <a:srgbClr val="7F7F7F"/>
              </a:solidFill>
              <a:latin typeface="Trebuchet MS"/>
              <a:ea typeface="Trebuchet MS"/>
              <a:cs typeface="Trebuchet MS"/>
            </a:endParaRPr>
          </a:p>
          <a:p>
            <a:pPr algn="just">
              <a:buSzPts val="1500"/>
              <a:defRPr/>
            </a:pPr>
            <a:r>
              <a:rPr lang="en-GB" sz="1200">
                <a:solidFill>
                  <a:schemeClr val="tx1"/>
                </a:solidFill>
              </a:rPr>
              <a:t>To assess whether the total size and number of ground-level hydrostatic flood vents are sufficient to equalize water pressure between the interior and exterior of enclosed spaces during flooding, thereby reducing structural stress and damage..</a:t>
            </a:r>
            <a:endParaRPr lang="es-CO" sz="1200">
              <a:solidFill>
                <a:schemeClr val="tx1"/>
              </a:solidFill>
            </a:endParaRPr>
          </a:p>
          <a:p>
            <a:pPr algn="just">
              <a:lnSpc>
                <a:spcPct val="110000"/>
              </a:lnSpc>
              <a:spcBef>
                <a:spcPts val="563"/>
              </a:spcBef>
              <a:buSzPts val="1500"/>
              <a:defRPr/>
            </a:pPr>
            <a:r>
              <a:rPr sz="1500" b="1">
                <a:solidFill>
                  <a:srgbClr val="7F7F7F"/>
                </a:solidFill>
                <a:latin typeface="Trebuchet MS"/>
                <a:ea typeface="Trebuchet MS"/>
                <a:cs typeface="Trebuchet MS"/>
              </a:rPr>
              <a:t>Relevance:</a:t>
            </a:r>
            <a:endParaRPr sz="1500" b="1">
              <a:solidFill>
                <a:srgbClr val="7F7F7F"/>
              </a:solidFill>
              <a:latin typeface="Trebuchet MS"/>
              <a:ea typeface="Trebuchet MS"/>
              <a:cs typeface="Trebuchet MS"/>
            </a:endParaRPr>
          </a:p>
          <a:p>
            <a:pPr algn="just">
              <a:lnSpc>
                <a:spcPct val="90000"/>
              </a:lnSpc>
              <a:spcBef>
                <a:spcPts val="563"/>
              </a:spcBef>
              <a:defRPr/>
            </a:pPr>
            <a:r>
              <a:rPr lang="en-GB" sz="1200">
                <a:solidFill>
                  <a:schemeClr val="tx1"/>
                </a:solidFill>
              </a:rPr>
              <a:t>It is critical for building flood resilience, as properly sized hydrostatic flood vents help prevent wall failure, foundation damage, and costly structural repairs. By allowing controlled water entry and pressure equalization, the indicator supports safer building performance during flood events, reduces post-flood recovery needs, and ensures compliance with flood-resilient design standards and regulations..</a:t>
            </a:r>
            <a:endParaRPr sz="1200">
              <a:solidFill>
                <a:schemeClr val="tx1"/>
              </a:solidFill>
            </a:endParaRPr>
          </a:p>
        </p:txBody>
      </p:sp>
      <p:sp>
        <p:nvSpPr>
          <p:cNvPr id="737050272" name="Google Shape;204;p12"/>
          <p:cNvSpPr txBox="1"/>
          <p:nvPr/>
        </p:nvSpPr>
        <p:spPr bwMode="auto">
          <a:xfrm>
            <a:off x="576263" y="264431"/>
            <a:ext cx="7718474" cy="422399"/>
          </a:xfrm>
          <a:prstGeom prst="rect">
            <a:avLst/>
          </a:prstGeom>
          <a:noFill/>
          <a:ln>
            <a:noFill/>
          </a:ln>
        </p:spPr>
        <p:txBody>
          <a:bodyPr spcFirstLastPara="1" wrap="square" lIns="68550" tIns="34275" rIns="68550" bIns="34275" anchor="b" anchorCtr="0">
            <a:noAutofit/>
          </a:bodyPr>
          <a:lstStyle/>
          <a:p>
            <a:pPr>
              <a:buSzPts val="1725"/>
              <a:defRPr/>
            </a:pPr>
            <a:r>
              <a:rPr lang="es-CO" sz="2400" b="1">
                <a:solidFill>
                  <a:schemeClr val="accent4"/>
                </a:solidFill>
                <a:latin typeface="Trebuchet MS"/>
              </a:rPr>
              <a:t>B10.4.1. </a:t>
            </a:r>
            <a:r>
              <a:rPr lang="en-GB" sz="2400" b="1">
                <a:solidFill>
                  <a:schemeClr val="accent4"/>
                </a:solidFill>
                <a:latin typeface="Trebuchet MS"/>
              </a:rPr>
              <a:t>Ground Level Hydrostatic Flood Vents</a:t>
            </a:r>
            <a:endParaRPr/>
          </a:p>
        </p:txBody>
      </p:sp>
      <p:pic>
        <p:nvPicPr>
          <p:cNvPr id="1433849998" name="Picture 2" descr="VEVOR 8x16&quot; Crawl Space Flood Vent to Reduce Foundation Damage and Flood  Risk | eBay"/>
          <p:cNvPicPr>
            <a:picLocks noChangeAspect="1" noChangeArrowheads="1"/>
          </p:cNvPicPr>
          <p:nvPr/>
        </p:nvPicPr>
        <p:blipFill rotWithShape="1">
          <a:blip r:embed="rId3"/>
          <a:stretch/>
        </p:blipFill>
        <p:spPr bwMode="auto">
          <a:xfrm>
            <a:off x="5205740" y="1158764"/>
            <a:ext cx="3361997" cy="3361997"/>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2049558" name="Google Shape;210;p13"/>
          <p:cNvSpPr txBox="1"/>
          <p:nvPr/>
        </p:nvSpPr>
        <p:spPr bwMode="auto">
          <a:xfrm>
            <a:off x="576263" y="1187061"/>
            <a:ext cx="3995737" cy="2775725"/>
          </a:xfrm>
          <a:prstGeom prst="rect">
            <a:avLst/>
          </a:prstGeom>
          <a:noFill/>
          <a:ln>
            <a:noFill/>
          </a:ln>
        </p:spPr>
        <p:txBody>
          <a:bodyPr spcFirstLastPara="1" wrap="square" lIns="51400" tIns="25700" rIns="51400" bIns="25700" anchor="t" anchorCtr="0">
            <a:spAutoFit/>
          </a:bodyPr>
          <a:lstStyle/>
          <a:p>
            <a:pPr>
              <a:buClr>
                <a:srgbClr val="000000"/>
              </a:buClr>
              <a:buSzPts val="1500"/>
              <a:defRPr/>
            </a:pPr>
            <a:r>
              <a:rPr sz="1500" b="1">
                <a:solidFill>
                  <a:srgbClr val="7F7F7F"/>
                </a:solidFill>
                <a:latin typeface="Trebuchet MS"/>
                <a:ea typeface="Trebuchet MS"/>
                <a:cs typeface="Trebuchet MS"/>
              </a:rPr>
              <a:t>Indicator</a:t>
            </a:r>
            <a:endParaRPr sz="1500" b="1">
              <a:solidFill>
                <a:srgbClr val="7F7F7F"/>
              </a:solidFill>
              <a:latin typeface="Trebuchet MS"/>
              <a:ea typeface="Trebuchet MS"/>
              <a:cs typeface="Trebuchet MS"/>
            </a:endParaRPr>
          </a:p>
          <a:p>
            <a:pPr>
              <a:defRPr/>
            </a:pPr>
            <a:r>
              <a:rPr lang="en-GB">
                <a:latin typeface="Trebuchet MS"/>
              </a:rPr>
              <a:t>Size of ground level hydrostatic flood vents</a:t>
            </a:r>
            <a:endParaRPr/>
          </a:p>
          <a:p>
            <a:pPr>
              <a:defRPr/>
            </a:pPr>
            <a:endParaRPr lang="es-CO" sz="1500">
              <a:solidFill>
                <a:srgbClr val="7F7F7F"/>
              </a:solidFill>
              <a:latin typeface="Trebuchet MS"/>
              <a:ea typeface="Trebuchet MS"/>
              <a:cs typeface="Trebuchet MS"/>
            </a:endParaRPr>
          </a:p>
          <a:p>
            <a:pPr>
              <a:buSzPts val="1500"/>
              <a:defRPr/>
            </a:pPr>
            <a:r>
              <a:rPr lang="es-CO" sz="1500" b="1">
                <a:solidFill>
                  <a:srgbClr val="7F7F7F"/>
                </a:solidFill>
                <a:latin typeface="Trebuchet MS"/>
                <a:ea typeface="Trebuchet MS"/>
                <a:cs typeface="Trebuchet MS"/>
              </a:rPr>
              <a:t>Type of value: </a:t>
            </a:r>
            <a:r>
              <a:rPr lang="es-CO">
                <a:latin typeface="Trebuchet MS"/>
              </a:rPr>
              <a:t>High value is better</a:t>
            </a:r>
            <a:endParaRPr lang="es-CO">
              <a:latin typeface="Trebuchet MS"/>
            </a:endParaRPr>
          </a:p>
          <a:p>
            <a:pPr>
              <a:buSzPts val="1500"/>
              <a:defRPr/>
            </a:pPr>
            <a:r>
              <a:rPr lang="es-CO" sz="1500" b="1">
                <a:solidFill>
                  <a:srgbClr val="7F7F7F"/>
                </a:solidFill>
                <a:latin typeface="Trebuchet MS"/>
              </a:rPr>
              <a:t>Units</a:t>
            </a:r>
            <a:r>
              <a:rPr lang="es-CO" sz="1500">
                <a:solidFill>
                  <a:srgbClr val="7F7F7F"/>
                </a:solidFill>
                <a:latin typeface="Trebuchet MS"/>
              </a:rPr>
              <a:t>: </a:t>
            </a:r>
            <a:r>
              <a:rPr lang="en-GB">
                <a:latin typeface="Trebuchet MS"/>
              </a:rPr>
              <a:t>m² of flood vent area per m² of enclosed area</a:t>
            </a:r>
            <a:endParaRPr/>
          </a:p>
          <a:p>
            <a:pPr>
              <a:buSzPts val="1500"/>
              <a:defRPr/>
            </a:pPr>
            <a:endParaRPr sz="1500">
              <a:solidFill>
                <a:srgbClr val="7F7F7F"/>
              </a:solidFill>
              <a:latin typeface="Trebuchet MS"/>
              <a:ea typeface="Trebuchet MS"/>
              <a:cs typeface="Trebuchet MS"/>
            </a:endParaRPr>
          </a:p>
          <a:p>
            <a:pPr>
              <a:buClr>
                <a:srgbClr val="000000"/>
              </a:buClr>
              <a:buSzPts val="1500"/>
              <a:defRPr/>
            </a:pPr>
            <a:r>
              <a:rPr sz="1500" b="1">
                <a:solidFill>
                  <a:srgbClr val="7F7F7F"/>
                </a:solidFill>
                <a:latin typeface="Trebuchet MS"/>
                <a:ea typeface="Trebuchet MS"/>
                <a:cs typeface="Trebuchet MS"/>
              </a:rPr>
              <a:t>Critical value (</a:t>
            </a:r>
            <a:r>
              <a:rPr lang="es-CO" sz="1500" b="1">
                <a:solidFill>
                  <a:srgbClr val="7F7F7F"/>
                </a:solidFill>
                <a:latin typeface="Trebuchet MS"/>
                <a:ea typeface="Trebuchet MS"/>
                <a:cs typeface="Trebuchet MS"/>
              </a:rPr>
              <a:t>1</a:t>
            </a:r>
            <a:r>
              <a:rPr sz="1500" b="1">
                <a:solidFill>
                  <a:srgbClr val="7F7F7F"/>
                </a:solidFill>
                <a:latin typeface="Trebuchet MS"/>
                <a:ea typeface="Trebuchet MS"/>
                <a:cs typeface="Trebuchet MS"/>
              </a:rPr>
              <a:t>)</a:t>
            </a:r>
            <a:r>
              <a:rPr sz="1500">
                <a:solidFill>
                  <a:srgbClr val="7F7F7F"/>
                </a:solidFill>
                <a:latin typeface="Trebuchet MS"/>
                <a:ea typeface="Trebuchet MS"/>
                <a:cs typeface="Trebuchet MS"/>
              </a:rPr>
              <a:t> = </a:t>
            </a:r>
            <a:r>
              <a:rPr lang="en-US">
                <a:solidFill>
                  <a:schemeClr val="tx1"/>
                </a:solidFill>
                <a:latin typeface="Trebuchet MS"/>
              </a:rPr>
              <a:t>0</a:t>
            </a:r>
            <a:endParaRPr lang="es-CO">
              <a:solidFill>
                <a:schemeClr val="tx1"/>
              </a:solidFill>
              <a:latin typeface="Trebuchet MS"/>
            </a:endParaRPr>
          </a:p>
          <a:p>
            <a:pPr>
              <a:buSzPts val="1500"/>
              <a:defRPr/>
            </a:pPr>
            <a:r>
              <a:rPr sz="1500" b="1">
                <a:solidFill>
                  <a:srgbClr val="7F7F7F"/>
                </a:solidFill>
                <a:latin typeface="Trebuchet MS"/>
              </a:rPr>
              <a:t>Optimal value (</a:t>
            </a:r>
            <a:r>
              <a:rPr lang="es-CO" sz="1500" b="1">
                <a:solidFill>
                  <a:srgbClr val="7F7F7F"/>
                </a:solidFill>
                <a:latin typeface="Trebuchet MS"/>
              </a:rPr>
              <a:t>0</a:t>
            </a:r>
            <a:r>
              <a:rPr sz="1500" b="1">
                <a:solidFill>
                  <a:srgbClr val="7F7F7F"/>
                </a:solidFill>
                <a:latin typeface="Trebuchet MS"/>
              </a:rPr>
              <a:t>) =</a:t>
            </a:r>
            <a:r>
              <a:rPr sz="1500">
                <a:solidFill>
                  <a:schemeClr val="tx1"/>
                </a:solidFill>
                <a:latin typeface="Trebuchet MS"/>
                <a:ea typeface="Trebuchet MS"/>
                <a:cs typeface="Trebuchet MS"/>
              </a:rPr>
              <a:t> </a:t>
            </a:r>
            <a:r>
              <a:rPr lang="en-GB">
                <a:solidFill>
                  <a:schemeClr val="tx1"/>
                </a:solidFill>
                <a:latin typeface="Trebuchet MS"/>
              </a:rPr>
              <a:t>0.01 m² of flood vent opening per 1 m² of enclosed</a:t>
            </a:r>
            <a:endParaRPr lang="es-CO">
              <a:solidFill>
                <a:schemeClr val="tx1"/>
              </a:solidFill>
              <a:latin typeface="Trebuchet MS"/>
            </a:endParaRPr>
          </a:p>
          <a:p>
            <a:pPr>
              <a:buClr>
                <a:srgbClr val="000000"/>
              </a:buClr>
              <a:buSzPts val="1500"/>
              <a:defRPr/>
            </a:pPr>
            <a:endParaRPr sz="1500" b="1">
              <a:solidFill>
                <a:srgbClr val="7F7F7F"/>
              </a:solidFill>
              <a:latin typeface="Trebuchet MS"/>
              <a:ea typeface="Trebuchet MS"/>
              <a:cs typeface="Trebuchet MS"/>
            </a:endParaRPr>
          </a:p>
          <a:p>
            <a:pPr>
              <a:buClr>
                <a:srgbClr val="000000"/>
              </a:buClr>
              <a:buSzPts val="1500"/>
              <a:defRPr/>
            </a:pPr>
            <a:endParaRPr sz="1500">
              <a:solidFill>
                <a:srgbClr val="7F7F7F"/>
              </a:solidFill>
              <a:latin typeface="Trebuchet MS"/>
              <a:ea typeface="Trebuchet MS"/>
              <a:cs typeface="Trebuchet MS"/>
            </a:endParaRPr>
          </a:p>
        </p:txBody>
      </p:sp>
      <p:sp>
        <p:nvSpPr>
          <p:cNvPr id="1639774594" name="Google Shape;211;p13"/>
          <p:cNvSpPr/>
          <p:nvPr/>
        </p:nvSpPr>
        <p:spPr bwMode="auto">
          <a:xfrm>
            <a:off x="146550" y="161625"/>
            <a:ext cx="8810400" cy="4792800"/>
          </a:xfrm>
          <a:prstGeom prst="flowChartProcess">
            <a:avLst/>
          </a:prstGeom>
          <a:noFill/>
          <a:ln w="57150" cap="flat" cmpd="sng">
            <a:solidFill>
              <a:srgbClr val="FFFF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defRPr/>
            </a:pPr>
            <a:endParaRPr sz="1800">
              <a:solidFill>
                <a:srgbClr val="FFFFFF"/>
              </a:solidFill>
              <a:latin typeface="Calibri"/>
              <a:ea typeface="Calibri"/>
              <a:cs typeface="Calibri"/>
            </a:endParaRPr>
          </a:p>
        </p:txBody>
      </p:sp>
      <p:sp>
        <p:nvSpPr>
          <p:cNvPr id="620056887" name="Google Shape;212;p13"/>
          <p:cNvSpPr/>
          <p:nvPr/>
        </p:nvSpPr>
        <p:spPr bwMode="auto">
          <a:xfrm>
            <a:off x="48113" y="76913"/>
            <a:ext cx="9007275"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buClr>
                <a:srgbClr val="000000"/>
              </a:buClr>
              <a:buSzPts val="1800"/>
              <a:defRPr/>
            </a:pPr>
            <a:endParaRPr sz="1800">
              <a:solidFill>
                <a:srgbClr val="FFFFFF"/>
              </a:solidFill>
              <a:latin typeface="Calibri"/>
              <a:ea typeface="Calibri"/>
              <a:cs typeface="Calibri"/>
            </a:endParaRPr>
          </a:p>
        </p:txBody>
      </p:sp>
      <p:sp>
        <p:nvSpPr>
          <p:cNvPr id="611879357" name="Google Shape;204;p12"/>
          <p:cNvSpPr txBox="1"/>
          <p:nvPr/>
        </p:nvSpPr>
        <p:spPr bwMode="auto">
          <a:xfrm>
            <a:off x="576263" y="264431"/>
            <a:ext cx="7718474" cy="422399"/>
          </a:xfrm>
          <a:prstGeom prst="rect">
            <a:avLst/>
          </a:prstGeom>
          <a:noFill/>
          <a:ln>
            <a:noFill/>
          </a:ln>
        </p:spPr>
        <p:txBody>
          <a:bodyPr spcFirstLastPara="1" wrap="square" lIns="68550" tIns="34275" rIns="68550" bIns="34275" anchor="b" anchorCtr="0">
            <a:noAutofit/>
          </a:bodyPr>
          <a:lstStyle/>
          <a:p>
            <a:pPr>
              <a:buSzPts val="1725"/>
              <a:defRPr/>
            </a:pPr>
            <a:r>
              <a:rPr lang="es-CO" sz="2400" b="1">
                <a:solidFill>
                  <a:schemeClr val="accent4"/>
                </a:solidFill>
                <a:latin typeface="Trebuchet MS"/>
              </a:rPr>
              <a:t>B10.4.1. </a:t>
            </a:r>
            <a:r>
              <a:rPr lang="en-GB" sz="2400" b="1">
                <a:solidFill>
                  <a:schemeClr val="accent4"/>
                </a:solidFill>
                <a:latin typeface="Trebuchet MS"/>
              </a:rPr>
              <a:t>Ground Level Hydrostatic Flood Vents</a:t>
            </a:r>
            <a:endParaRPr/>
          </a:p>
        </p:txBody>
      </p:sp>
      <p:pic>
        <p:nvPicPr>
          <p:cNvPr id="415061978" name="Picture 2" descr="VEVOR 8x16&quot; Crawl Space Flood Vent to Reduce Foundation Damage and Flood  Risk | eBay"/>
          <p:cNvPicPr>
            <a:picLocks noChangeAspect="1" noChangeArrowheads="1"/>
          </p:cNvPicPr>
          <p:nvPr/>
        </p:nvPicPr>
        <p:blipFill rotWithShape="1">
          <a:blip r:embed="rId3"/>
          <a:stretch/>
        </p:blipFill>
        <p:spPr bwMode="auto">
          <a:xfrm>
            <a:off x="5205739" y="1158763"/>
            <a:ext cx="3361996" cy="3361996"/>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7133677" name="Google Shape;325;g3795e2088fb_0_127"/>
          <p:cNvSpPr txBox="1"/>
          <p:nvPr/>
        </p:nvSpPr>
        <p:spPr bwMode="auto">
          <a:xfrm>
            <a:off x="510281" y="682033"/>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defRPr/>
            </a:pPr>
            <a:r>
              <a:rPr b="1">
                <a:solidFill>
                  <a:srgbClr val="9AC43E"/>
                </a:solidFill>
                <a:latin typeface="Trebuchet MS"/>
                <a:ea typeface="Trebuchet MS"/>
                <a:cs typeface="Trebuchet MS"/>
              </a:rPr>
              <a:t>CALCULATION: STEP BY STEP</a:t>
            </a:r>
            <a:endParaRPr b="1">
              <a:solidFill>
                <a:srgbClr val="9AC43E"/>
              </a:solidFill>
              <a:latin typeface="Trebuchet MS"/>
              <a:ea typeface="Trebuchet MS"/>
              <a:cs typeface="Trebuchet MS"/>
            </a:endParaRPr>
          </a:p>
        </p:txBody>
      </p:sp>
      <p:sp>
        <p:nvSpPr>
          <p:cNvPr id="1890758750" name="Google Shape;327;g3795e2088fb_0_127"/>
          <p:cNvSpPr txBox="1"/>
          <p:nvPr/>
        </p:nvSpPr>
        <p:spPr bwMode="auto">
          <a:xfrm>
            <a:off x="576263" y="1619035"/>
            <a:ext cx="3995738" cy="1617802"/>
          </a:xfrm>
          <a:prstGeom prst="rect">
            <a:avLst/>
          </a:prstGeom>
          <a:noFill/>
          <a:ln>
            <a:noFill/>
          </a:ln>
        </p:spPr>
        <p:txBody>
          <a:bodyPr spcFirstLastPara="1" wrap="square" lIns="68550" tIns="34275" rIns="68550" bIns="34275" anchor="t" anchorCtr="0">
            <a:noAutofit/>
          </a:bodyPr>
          <a:lstStyle/>
          <a:p>
            <a:pPr>
              <a:lnSpc>
                <a:spcPct val="90000"/>
              </a:lnSpc>
              <a:defRPr/>
            </a:pPr>
            <a:r>
              <a:rPr sz="1200" b="1">
                <a:solidFill>
                  <a:srgbClr val="9AC43E"/>
                </a:solidFill>
                <a:latin typeface="Trebuchet MS"/>
                <a:ea typeface="Trebuchet MS"/>
                <a:cs typeface="Trebuchet MS"/>
              </a:rPr>
              <a:t>Step </a:t>
            </a:r>
            <a:r>
              <a:rPr lang="es-CO" sz="1200" b="1">
                <a:solidFill>
                  <a:srgbClr val="9AC43E"/>
                </a:solidFill>
                <a:latin typeface="Trebuchet MS"/>
                <a:ea typeface="Trebuchet MS"/>
                <a:cs typeface="Trebuchet MS"/>
              </a:rPr>
              <a:t>1</a:t>
            </a:r>
            <a:r>
              <a:rPr sz="1200" b="1">
                <a:solidFill>
                  <a:srgbClr val="9AC43E"/>
                </a:solidFill>
                <a:latin typeface="Trebuchet MS"/>
                <a:ea typeface="Trebuchet MS"/>
                <a:cs typeface="Trebuchet MS"/>
              </a:rPr>
              <a:t>: </a:t>
            </a:r>
            <a:r>
              <a:rPr lang="en-US" sz="1200" b="1">
                <a:solidFill>
                  <a:srgbClr val="9AC43E"/>
                </a:solidFill>
                <a:latin typeface="Trebuchet MS"/>
                <a:ea typeface="Trebuchet MS"/>
                <a:cs typeface="Trebuchet MS"/>
              </a:rPr>
              <a:t>Data Collection</a:t>
            </a:r>
            <a:endParaRPr/>
          </a:p>
          <a:p>
            <a:pPr>
              <a:lnSpc>
                <a:spcPct val="90000"/>
              </a:lnSpc>
              <a:defRPr/>
            </a:pPr>
            <a:endParaRPr lang="en-US" sz="1200" b="1">
              <a:solidFill>
                <a:srgbClr val="9AC43E"/>
              </a:solidFill>
              <a:latin typeface="Trebuchet MS"/>
              <a:ea typeface="Trebuchet MS"/>
              <a:cs typeface="Trebuchet MS"/>
            </a:endParaRPr>
          </a:p>
          <a:p>
            <a:pPr marL="171450" indent="-171450">
              <a:lnSpc>
                <a:spcPct val="90000"/>
              </a:lnSpc>
              <a:buFont typeface="Arial"/>
              <a:buChar char="•"/>
              <a:defRPr/>
            </a:pPr>
            <a:r>
              <a:rPr lang="en-GB" sz="1200"/>
              <a:t>Retrieve the design floorplans and drawings of the analysed building</a:t>
            </a:r>
            <a:endParaRPr/>
          </a:p>
          <a:p>
            <a:pPr marL="171450" indent="-171450">
              <a:lnSpc>
                <a:spcPct val="90000"/>
              </a:lnSpc>
              <a:buFont typeface="Arial"/>
              <a:buChar char="•"/>
              <a:defRPr/>
            </a:pPr>
            <a:r>
              <a:rPr lang="en-GB" sz="1200"/>
              <a:t>Review design drawings and specifications to verify planned size and number of hydrostatic flood vents</a:t>
            </a:r>
            <a:endParaRPr lang="en-GB" sz="1200" b="1">
              <a:solidFill>
                <a:srgbClr val="9AC43E"/>
              </a:solidFill>
              <a:latin typeface="Trebuchet MS"/>
            </a:endParaRPr>
          </a:p>
        </p:txBody>
      </p:sp>
      <p:sp>
        <p:nvSpPr>
          <p:cNvPr id="1600309492" name="Rectangle 3"/>
          <p:cNvSpPr>
            <a:spLocks noChangeArrowheads="1"/>
          </p:cNvSpPr>
          <p:nvPr/>
        </p:nvSpPr>
        <p:spPr bwMode="auto">
          <a:xfrm>
            <a:off x="2141539" y="2384211"/>
            <a:ext cx="184731" cy="369332"/>
          </a:xfrm>
          <a:prstGeom prst="rect">
            <a:avLst/>
          </a:prstGeom>
          <a:noFill/>
          <a:ln>
            <a:noFill/>
          </a:ln>
          <a:effectLst/>
        </p:spPr>
        <p:txBody>
          <a:bodyPr vert="horz" wrap="none" lIns="91440" tIns="45720" rIns="91440" bIns="45720" numCol="1" anchor="ctr" anchorCtr="0" compatLnSpc="1">
            <a:prstTxWarp prst="textNoShape"/>
            <a:spAutoFit/>
          </a:bodyPr>
          <a:lstStyle/>
          <a:p>
            <a:pPr>
              <a:defRPr/>
            </a:pPr>
            <a:endParaRPr lang="en-GB" sz="1800"/>
          </a:p>
        </p:txBody>
      </p:sp>
      <p:sp>
        <p:nvSpPr>
          <p:cNvPr id="867092572" name="Google Shape;427;p26"/>
          <p:cNvSpPr/>
          <p:nvPr/>
        </p:nvSpPr>
        <p:spPr bwMode="auto">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defRPr/>
            </a:pPr>
            <a:endParaRPr sz="1800">
              <a:solidFill>
                <a:srgbClr val="FFFFFF"/>
              </a:solidFill>
              <a:latin typeface="Calibri"/>
              <a:ea typeface="Calibri"/>
              <a:cs typeface="Calibri"/>
            </a:endParaRPr>
          </a:p>
        </p:txBody>
      </p:sp>
      <p:sp>
        <p:nvSpPr>
          <p:cNvPr id="935557517" name="TextBox 2"/>
          <p:cNvSpPr txBox="1"/>
          <p:nvPr/>
        </p:nvSpPr>
        <p:spPr bwMode="auto">
          <a:xfrm>
            <a:off x="576262" y="3389073"/>
            <a:ext cx="3995737" cy="923330"/>
          </a:xfrm>
          <a:prstGeom prst="rect">
            <a:avLst/>
          </a:prstGeom>
          <a:noFill/>
        </p:spPr>
        <p:txBody>
          <a:bodyPr wrap="square">
            <a:spAutoFit/>
          </a:bodyPr>
          <a:lstStyle/>
          <a:p>
            <a:pPr marL="171450" indent="-171450">
              <a:lnSpc>
                <a:spcPct val="90000"/>
              </a:lnSpc>
              <a:buFont typeface="Arial"/>
              <a:buChar char="•"/>
              <a:defRPr/>
            </a:pPr>
            <a:r>
              <a:rPr lang="en-GB" sz="1200"/>
              <a:t>Evaluate the total size (sum) of existing hydrostatic flood vents in the building of analysis </a:t>
            </a:r>
            <a:endParaRPr/>
          </a:p>
          <a:p>
            <a:pPr marL="171450" indent="-171450">
              <a:lnSpc>
                <a:spcPct val="90000"/>
              </a:lnSpc>
              <a:buFont typeface="Arial"/>
              <a:buChar char="•"/>
              <a:defRPr/>
            </a:pPr>
            <a:r>
              <a:rPr lang="en-GB" sz="1200"/>
              <a:t>Compare this area value with the enclosed area of the building of analysis</a:t>
            </a:r>
            <a:endParaRPr/>
          </a:p>
          <a:p>
            <a:pPr marL="171450" indent="-171450">
              <a:lnSpc>
                <a:spcPct val="90000"/>
              </a:lnSpc>
              <a:buFont typeface="Arial"/>
              <a:buChar char="•"/>
              <a:defRPr/>
            </a:pPr>
            <a:r>
              <a:rPr lang="en-GB" sz="1200"/>
              <a:t>Evaluate if the building meet resilience standards.</a:t>
            </a:r>
            <a:endParaRPr/>
          </a:p>
        </p:txBody>
      </p:sp>
      <p:sp>
        <p:nvSpPr>
          <p:cNvPr id="183318766" name="Google Shape;327;g3795e2088fb_0_127"/>
          <p:cNvSpPr txBox="1"/>
          <p:nvPr/>
        </p:nvSpPr>
        <p:spPr bwMode="auto">
          <a:xfrm>
            <a:off x="576262" y="3135909"/>
            <a:ext cx="3995737" cy="211614"/>
          </a:xfrm>
          <a:prstGeom prst="rect">
            <a:avLst/>
          </a:prstGeom>
          <a:noFill/>
          <a:ln>
            <a:noFill/>
          </a:ln>
        </p:spPr>
        <p:txBody>
          <a:bodyPr spcFirstLastPara="1" wrap="square" lIns="68550" tIns="34275" rIns="68550" bIns="34275" anchor="t" anchorCtr="0">
            <a:noAutofit/>
          </a:bodyPr>
          <a:lstStyle/>
          <a:p>
            <a:pPr>
              <a:lnSpc>
                <a:spcPct val="90000"/>
              </a:lnSpc>
              <a:defRPr/>
            </a:pPr>
            <a:r>
              <a:rPr sz="1200" b="1">
                <a:solidFill>
                  <a:srgbClr val="9AC43E"/>
                </a:solidFill>
                <a:latin typeface="Trebuchet MS"/>
                <a:ea typeface="Trebuchet MS"/>
                <a:cs typeface="Trebuchet MS"/>
              </a:rPr>
              <a:t>Step </a:t>
            </a:r>
            <a:r>
              <a:rPr lang="es-CO" sz="1200" b="1">
                <a:solidFill>
                  <a:srgbClr val="9AC43E"/>
                </a:solidFill>
                <a:latin typeface="Trebuchet MS"/>
                <a:ea typeface="Trebuchet MS"/>
                <a:cs typeface="Trebuchet MS"/>
              </a:rPr>
              <a:t>2</a:t>
            </a:r>
            <a:r>
              <a:rPr sz="1200" b="1">
                <a:solidFill>
                  <a:srgbClr val="9AC43E"/>
                </a:solidFill>
                <a:latin typeface="Trebuchet MS"/>
                <a:ea typeface="Trebuchet MS"/>
                <a:cs typeface="Trebuchet MS"/>
              </a:rPr>
              <a:t>: </a:t>
            </a:r>
            <a:r>
              <a:rPr lang="es-CO" sz="1200" b="1">
                <a:solidFill>
                  <a:srgbClr val="9AC43E"/>
                </a:solidFill>
                <a:latin typeface="Trebuchet MS"/>
                <a:ea typeface="Trebuchet MS"/>
                <a:cs typeface="Trebuchet MS"/>
              </a:rPr>
              <a:t>Indicator Calculation</a:t>
            </a:r>
            <a:endParaRPr lang="en-GB" sz="1200" b="1">
              <a:solidFill>
                <a:srgbClr val="9AC43E"/>
              </a:solidFill>
              <a:latin typeface="Trebuchet MS"/>
              <a:ea typeface="Trebuchet MS"/>
              <a:cs typeface="Trebuchet MS"/>
            </a:endParaRPr>
          </a:p>
        </p:txBody>
      </p:sp>
      <p:sp>
        <p:nvSpPr>
          <p:cNvPr id="1284249960" name="TextBox 18"/>
          <p:cNvSpPr txBox="1"/>
          <p:nvPr/>
        </p:nvSpPr>
        <p:spPr bwMode="auto">
          <a:xfrm>
            <a:off x="88611" y="4835755"/>
            <a:ext cx="4744800" cy="189283"/>
          </a:xfrm>
          <a:prstGeom prst="rect">
            <a:avLst/>
          </a:prstGeom>
          <a:noFill/>
        </p:spPr>
        <p:txBody>
          <a:bodyPr wrap="square">
            <a:spAutoFit/>
          </a:bodyPr>
          <a:lstStyle/>
          <a:p>
            <a:pPr>
              <a:lnSpc>
                <a:spcPct val="90000"/>
              </a:lnSpc>
              <a:defRPr/>
            </a:pPr>
            <a:r>
              <a:rPr lang="en-GB" sz="700"/>
              <a:t>*Illustrative value for example purposes. Does not represent the current conditions of the case study </a:t>
            </a:r>
            <a:endParaRPr/>
          </a:p>
        </p:txBody>
      </p:sp>
      <p:sp>
        <p:nvSpPr>
          <p:cNvPr id="1321807265" name="Rettangolo 6"/>
          <p:cNvSpPr/>
          <p:nvPr/>
        </p:nvSpPr>
        <p:spPr bwMode="auto">
          <a:xfrm>
            <a:off x="4968211" y="1784172"/>
            <a:ext cx="3707477" cy="2731325"/>
          </a:xfrm>
          <a:prstGeom prst="rect">
            <a:avLst/>
          </a:prstGeom>
        </p:spPr>
        <p:txBody>
          <a:bodyPr wrap="square">
            <a:spAutoFit/>
          </a:bodyPr>
          <a:lstStyle/>
          <a:p>
            <a:pPr>
              <a:lnSpc>
                <a:spcPct val="90000"/>
              </a:lnSpc>
              <a:defRPr/>
            </a:pPr>
            <a:r>
              <a:rPr lang="en-GB" sz="1200" b="1">
                <a:solidFill>
                  <a:srgbClr val="9AC43E"/>
                </a:solidFill>
                <a:latin typeface="Trebuchet MS"/>
              </a:rPr>
              <a:t>e.g. </a:t>
            </a:r>
            <a:r>
              <a:rPr lang="en-GB" sz="1200">
                <a:solidFill>
                  <a:schemeClr val="tx1"/>
                </a:solidFill>
                <a:latin typeface="Trebuchet MS"/>
              </a:rPr>
              <a:t>Veneria</a:t>
            </a:r>
            <a:r>
              <a:rPr lang="en-GB" sz="1200">
                <a:solidFill>
                  <a:schemeClr val="tx1"/>
                </a:solidFill>
                <a:latin typeface="Trebuchet MS"/>
              </a:rPr>
              <a:t> </a:t>
            </a:r>
            <a:r>
              <a:rPr lang="en-GB" sz="1200">
                <a:solidFill>
                  <a:schemeClr val="tx1"/>
                </a:solidFill>
                <a:latin typeface="Trebuchet MS"/>
              </a:rPr>
              <a:t>Reale</a:t>
            </a:r>
            <a:r>
              <a:rPr lang="en-GB" sz="1200">
                <a:solidFill>
                  <a:schemeClr val="tx1"/>
                </a:solidFill>
                <a:latin typeface="Trebuchet MS"/>
              </a:rPr>
              <a:t>, Piedmont, Italy</a:t>
            </a:r>
            <a:endParaRPr/>
          </a:p>
          <a:p>
            <a:pPr>
              <a:lnSpc>
                <a:spcPct val="90000"/>
              </a:lnSpc>
              <a:defRPr/>
            </a:pPr>
            <a:r>
              <a:rPr lang="en-GB" sz="1200">
                <a:solidFill>
                  <a:schemeClr val="tx1"/>
                </a:solidFill>
                <a:latin typeface="Trebuchet MS"/>
              </a:rPr>
              <a:t>       Primary school</a:t>
            </a:r>
            <a:endParaRPr/>
          </a:p>
          <a:p>
            <a:pPr>
              <a:lnSpc>
                <a:spcPct val="90000"/>
              </a:lnSpc>
              <a:defRPr/>
            </a:pPr>
            <a:endParaRPr lang="en-GB" sz="1200" b="1">
              <a:solidFill>
                <a:srgbClr val="9AC43E"/>
              </a:solidFill>
              <a:latin typeface="Trebuchet MS"/>
            </a:endParaRPr>
          </a:p>
          <a:p>
            <a:pPr>
              <a:lnSpc>
                <a:spcPct val="90000"/>
              </a:lnSpc>
              <a:defRPr/>
            </a:pPr>
            <a:endParaRPr lang="en-GB" sz="1200" b="1">
              <a:solidFill>
                <a:srgbClr val="9AC43E"/>
              </a:solidFill>
              <a:latin typeface="Trebuchet MS"/>
            </a:endParaRPr>
          </a:p>
          <a:p>
            <a:pPr>
              <a:lnSpc>
                <a:spcPct val="90000"/>
              </a:lnSpc>
              <a:defRPr/>
            </a:pPr>
            <a:r>
              <a:rPr lang="en-GB" sz="1200" b="1">
                <a:solidFill>
                  <a:srgbClr val="9AC43E"/>
                </a:solidFill>
                <a:latin typeface="Trebuchet MS"/>
              </a:rPr>
              <a:t>Number of flood vents: </a:t>
            </a:r>
            <a:r>
              <a:rPr lang="en-GB" sz="1200" b="1">
                <a:solidFill>
                  <a:schemeClr val="tx1"/>
                </a:solidFill>
                <a:latin typeface="Trebuchet MS"/>
              </a:rPr>
              <a:t>8</a:t>
            </a:r>
            <a:endParaRPr/>
          </a:p>
          <a:p>
            <a:pPr>
              <a:lnSpc>
                <a:spcPct val="90000"/>
              </a:lnSpc>
              <a:defRPr/>
            </a:pPr>
            <a:r>
              <a:rPr lang="en-GB" sz="1200" b="1">
                <a:solidFill>
                  <a:srgbClr val="9AC43E"/>
                </a:solidFill>
                <a:latin typeface="Trebuchet MS"/>
              </a:rPr>
              <a:t>Total flood vent area: </a:t>
            </a:r>
            <a:r>
              <a:rPr lang="en-GB" sz="1200" b="1">
                <a:solidFill>
                  <a:schemeClr val="tx1"/>
                </a:solidFill>
                <a:latin typeface="Trebuchet MS"/>
              </a:rPr>
              <a:t>0.9 m²</a:t>
            </a:r>
            <a:endParaRPr/>
          </a:p>
          <a:p>
            <a:pPr>
              <a:lnSpc>
                <a:spcPct val="90000"/>
              </a:lnSpc>
              <a:defRPr/>
            </a:pPr>
            <a:endParaRPr lang="en-GB" sz="1200" b="1">
              <a:solidFill>
                <a:schemeClr val="tx1"/>
              </a:solidFill>
              <a:latin typeface="Trebuchet MS"/>
            </a:endParaRPr>
          </a:p>
          <a:p>
            <a:pPr>
              <a:lnSpc>
                <a:spcPct val="90000"/>
              </a:lnSpc>
              <a:defRPr/>
            </a:pPr>
            <a:r>
              <a:rPr lang="en-GB" sz="1200" b="1">
                <a:solidFill>
                  <a:schemeClr val="tx1"/>
                </a:solidFill>
                <a:latin typeface="Trebuchet MS"/>
              </a:rPr>
              <a:t>Building’s enclosed area: 110 m²</a:t>
            </a:r>
            <a:endParaRPr/>
          </a:p>
          <a:p>
            <a:pPr>
              <a:lnSpc>
                <a:spcPct val="90000"/>
              </a:lnSpc>
              <a:defRPr/>
            </a:pPr>
            <a:r>
              <a:rPr lang="en-GB" sz="1200">
                <a:solidFill>
                  <a:schemeClr val="tx1"/>
                </a:solidFill>
                <a:latin typeface="Trebuchet MS"/>
              </a:rPr>
              <a:t>Compared to the proposed optimal value</a:t>
            </a:r>
            <a:r>
              <a:rPr lang="es-CO" sz="1200">
                <a:solidFill>
                  <a:schemeClr val="tx1"/>
                </a:solidFill>
                <a:latin typeface="Trebuchet MS"/>
              </a:rPr>
              <a:t>: 6 m</a:t>
            </a:r>
            <a:endParaRPr/>
          </a:p>
          <a:p>
            <a:pPr>
              <a:lnSpc>
                <a:spcPct val="90000"/>
              </a:lnSpc>
              <a:defRPr/>
            </a:pPr>
            <a:endParaRPr lang="es-CO" sz="1200">
              <a:solidFill>
                <a:schemeClr val="tx1"/>
              </a:solidFill>
              <a:latin typeface="Trebuchet MS"/>
            </a:endParaRPr>
          </a:p>
          <a:p>
            <a:pPr>
              <a:lnSpc>
                <a:spcPct val="90000"/>
              </a:lnSpc>
              <a:defRPr/>
            </a:pPr>
            <a:r>
              <a:rPr lang="es-CO" sz="1200">
                <a:solidFill>
                  <a:schemeClr val="tx1"/>
                </a:solidFill>
                <a:latin typeface="Trebuchet MS"/>
              </a:rPr>
              <a:t>Indicator</a:t>
            </a:r>
            <a:r>
              <a:rPr lang="es-CO" sz="1200">
                <a:solidFill>
                  <a:schemeClr val="tx1"/>
                </a:solidFill>
                <a:latin typeface="Trebuchet MS"/>
              </a:rPr>
              <a:t>: </a:t>
            </a:r>
            <a:endParaRPr lang="es-CO" sz="1200" b="0" i="1">
              <a:solidFill>
                <a:schemeClr val="tx1"/>
              </a:solidFill>
              <a:latin typeface="Cambria Math"/>
            </a:endParaRPr>
          </a:p>
          <a:p>
            <a:pPr>
              <a:lnSpc>
                <a:spcPct val="90000"/>
              </a:lnSpc>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f>
                        <m:fPr>
                          <m:ctrlPr>
                            <a:rPr lang="es-CO" sz="1200" b="0" i="1">
                              <a:solidFill>
                                <a:schemeClr val="tx1"/>
                              </a:solidFill>
                              <a:latin typeface="Cambria Math"/>
                              <a:ea typeface="Cambria Math"/>
                              <a:cs typeface="Cambria Math"/>
                            </a:rPr>
                          </m:ctrlPr>
                        </m:fPr>
                        <m:num>
                          <m:r>
                            <m:rPr/>
                            <a:rPr lang="es-CO" sz="1200" b="0" i="1">
                              <a:solidFill>
                                <a:schemeClr val="tx1"/>
                              </a:solidFill>
                              <a:latin typeface="Cambria Math"/>
                            </a:rPr>
                            <m:t>0.9</m:t>
                          </m:r>
                        </m:num>
                        <m:den>
                          <m:r>
                            <m:rPr/>
                            <a:rPr lang="es-CO" sz="1200" b="0" i="1">
                              <a:solidFill>
                                <a:schemeClr val="tx1"/>
                              </a:solidFill>
                              <a:latin typeface="Cambria Math"/>
                            </a:rPr>
                            <m:t>110</m:t>
                          </m:r>
                        </m:den>
                      </m:f>
                      <m:r>
                        <m:rPr/>
                        <a:rPr lang="es-CO" sz="1200" b="0" i="1">
                          <a:solidFill>
                            <a:schemeClr val="tx1"/>
                          </a:solidFill>
                          <a:latin typeface="Cambria Math"/>
                        </a:rPr>
                        <m:t>=0.0082</m:t>
                      </m:r>
                    </m:oMath>
                  </m:oMathPara>
                </a14:m>
              </mc:Choice>
              <mc:Fallback/>
            </mc:AlternateContent>
            <a:endParaRPr lang="es-CO" sz="1200">
              <a:solidFill>
                <a:schemeClr val="tx1"/>
              </a:solidFill>
              <a:latin typeface="Trebuchet MS"/>
            </a:endParaRPr>
          </a:p>
          <a:p>
            <a:pPr>
              <a:lnSpc>
                <a:spcPct val="90000"/>
              </a:lnSpc>
              <a:defRPr/>
            </a:pPr>
            <a:endParaRPr lang="es-CO" sz="1200">
              <a:solidFill>
                <a:schemeClr val="tx1"/>
              </a:solidFill>
              <a:latin typeface="Trebuchet MS"/>
            </a:endParaRPr>
          </a:p>
          <a:p>
            <a:pPr>
              <a:lnSpc>
                <a:spcPct val="90000"/>
              </a:lnSpc>
              <a:defRPr/>
            </a:pPr>
            <mc:AlternateContent xmlns:mc="http://schemas.openxmlformats.org/markup-compatibility/2006" xmlns:m="http://schemas.openxmlformats.org/officeDocument/2006/math">
              <mc:Choice xmlns:a14="http://schemas.microsoft.com/office/drawing/2010/main" Requires="a14">
                <a14:m>
                  <m:oMathPara>
                    <m:oMathParaPr/>
                    <m:oMath>
                      <m:r>
                        <m:rPr/>
                        <a:rPr lang="es-CO" sz="1200" i="1">
                          <a:solidFill>
                            <a:schemeClr val="tx1"/>
                          </a:solidFill>
                          <a:latin typeface="Cambria Math"/>
                        </a:rPr>
                        <m:t>0.0082</m:t>
                      </m:r>
                    </m:oMath>
                  </m:oMathPara>
                </a14:m>
              </mc:Choice>
              <mc:Fallback/>
            </mc:AlternateContent>
            <a:r>
              <a:rPr lang="es-CO" sz="1200">
                <a:solidFill>
                  <a:schemeClr val="tx1"/>
                </a:solidFill>
                <a:latin typeface="Trebuchet MS"/>
              </a:rPr>
              <a:t> m² </a:t>
            </a:r>
            <a:r>
              <a:rPr lang="es-CO" sz="1200">
                <a:solidFill>
                  <a:schemeClr val="tx1"/>
                </a:solidFill>
                <a:latin typeface="Trebuchet MS"/>
              </a:rPr>
              <a:t>of</a:t>
            </a:r>
            <a:r>
              <a:rPr lang="es-CO" sz="1200">
                <a:solidFill>
                  <a:schemeClr val="tx1"/>
                </a:solidFill>
                <a:latin typeface="Trebuchet MS"/>
              </a:rPr>
              <a:t> </a:t>
            </a:r>
            <a:r>
              <a:rPr lang="es-CO" sz="1200">
                <a:solidFill>
                  <a:schemeClr val="tx1"/>
                </a:solidFill>
                <a:latin typeface="Trebuchet MS"/>
              </a:rPr>
              <a:t>flood</a:t>
            </a:r>
            <a:r>
              <a:rPr lang="es-CO" sz="1200">
                <a:solidFill>
                  <a:schemeClr val="tx1"/>
                </a:solidFill>
                <a:latin typeface="Trebuchet MS"/>
              </a:rPr>
              <a:t> </a:t>
            </a:r>
            <a:r>
              <a:rPr lang="es-CO" sz="1200">
                <a:solidFill>
                  <a:schemeClr val="tx1"/>
                </a:solidFill>
                <a:latin typeface="Trebuchet MS"/>
              </a:rPr>
              <a:t>vent</a:t>
            </a:r>
            <a:r>
              <a:rPr lang="es-CO" sz="1200">
                <a:solidFill>
                  <a:schemeClr val="tx1"/>
                </a:solidFill>
                <a:latin typeface="Trebuchet MS"/>
              </a:rPr>
              <a:t> per m² </a:t>
            </a:r>
            <a:r>
              <a:rPr lang="es-CO" sz="1200">
                <a:solidFill>
                  <a:schemeClr val="tx1"/>
                </a:solidFill>
                <a:latin typeface="Trebuchet MS"/>
              </a:rPr>
              <a:t>of</a:t>
            </a:r>
            <a:r>
              <a:rPr lang="es-CO" sz="1200">
                <a:solidFill>
                  <a:schemeClr val="tx1"/>
                </a:solidFill>
                <a:latin typeface="Trebuchet MS"/>
              </a:rPr>
              <a:t> </a:t>
            </a:r>
            <a:r>
              <a:rPr lang="es-CO" sz="1200">
                <a:solidFill>
                  <a:schemeClr val="tx1"/>
                </a:solidFill>
                <a:latin typeface="Trebuchet MS"/>
              </a:rPr>
              <a:t>building’s</a:t>
            </a:r>
            <a:r>
              <a:rPr lang="es-CO" sz="1200">
                <a:solidFill>
                  <a:schemeClr val="tx1"/>
                </a:solidFill>
                <a:latin typeface="Trebuchet MS"/>
              </a:rPr>
              <a:t> </a:t>
            </a:r>
            <a:r>
              <a:rPr lang="es-CO" sz="1200">
                <a:solidFill>
                  <a:schemeClr val="tx1"/>
                </a:solidFill>
                <a:latin typeface="Trebuchet MS"/>
              </a:rPr>
              <a:t>enclosed</a:t>
            </a:r>
            <a:r>
              <a:rPr lang="es-CO" sz="1200">
                <a:solidFill>
                  <a:schemeClr val="tx1"/>
                </a:solidFill>
                <a:latin typeface="Trebuchet MS"/>
              </a:rPr>
              <a:t> </a:t>
            </a:r>
            <a:r>
              <a:rPr lang="es-CO" sz="1200">
                <a:solidFill>
                  <a:schemeClr val="tx1"/>
                </a:solidFill>
                <a:latin typeface="Trebuchet MS"/>
              </a:rPr>
              <a:t>area</a:t>
            </a:r>
            <a:endParaRPr lang="es-CO" sz="1200">
              <a:solidFill>
                <a:schemeClr val="tx1"/>
              </a:solidFill>
              <a:latin typeface="Trebuchet MS"/>
            </a:endParaRPr>
          </a:p>
        </p:txBody>
      </p:sp>
      <p:sp>
        <p:nvSpPr>
          <p:cNvPr id="1462999359" name="Rettangolo 1"/>
          <p:cNvSpPr/>
          <p:nvPr/>
        </p:nvSpPr>
        <p:spPr bwMode="auto">
          <a:xfrm>
            <a:off x="1628499" y="1048889"/>
            <a:ext cx="5887001" cy="276999"/>
          </a:xfrm>
          <a:prstGeom prst="rect">
            <a:avLst/>
          </a:prstGeom>
        </p:spPr>
        <p:txBody>
          <a:bodyPr wrap="square">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r>
                        <m:rPr/>
                        <a:rPr lang="it-IT" sz="1200" i="1">
                          <a:latin typeface="Cambria Math"/>
                        </a:rPr>
                        <m:t>𝐼𝑛𝑑𝑖𝑐𝑎𝑡𝑜𝑟</m:t>
                      </m:r>
                      <m:r>
                        <m:rPr/>
                        <a:rPr lang="it-IT" sz="1200">
                          <a:latin typeface="Cambria Math"/>
                        </a:rPr>
                        <m:t>=</m:t>
                      </m:r>
                      <m:r>
                        <m:rPr/>
                        <a:rPr lang="en-GB" sz="1200" i="1">
                          <a:latin typeface="Cambria Math"/>
                        </a:rPr>
                        <m:t>𝑆𝑖𝑧𝑒</m:t>
                      </m:r>
                      <m:r>
                        <m:rPr/>
                        <a:rPr lang="en-GB" sz="1200" i="1">
                          <a:latin typeface="Cambria Math"/>
                        </a:rPr>
                        <m:t> </m:t>
                      </m:r>
                      <m:r>
                        <m:rPr/>
                        <a:rPr lang="en-GB" sz="1200" i="1">
                          <a:latin typeface="Cambria Math"/>
                        </a:rPr>
                        <m:t>𝑜𝑓</m:t>
                      </m:r>
                      <m:r>
                        <m:rPr/>
                        <a:rPr lang="en-GB" sz="1200" i="1">
                          <a:latin typeface="Cambria Math"/>
                        </a:rPr>
                        <m:t> </m:t>
                      </m:r>
                      <m:r>
                        <m:rPr/>
                        <a:rPr lang="en-GB" sz="1200" i="1">
                          <a:latin typeface="Cambria Math"/>
                        </a:rPr>
                        <m:t>𝑔𝑟𝑜𝑢𝑛𝑑</m:t>
                      </m:r>
                      <m:r>
                        <m:rPr/>
                        <a:rPr lang="en-GB" sz="1200" i="1">
                          <a:latin typeface="Cambria Math"/>
                        </a:rPr>
                        <m:t> </m:t>
                      </m:r>
                      <m:r>
                        <m:rPr/>
                        <a:rPr lang="en-GB" sz="1200" i="1">
                          <a:latin typeface="Cambria Math"/>
                        </a:rPr>
                        <m:t>𝑙𝑒𝑣𝑒𝑙</m:t>
                      </m:r>
                      <m:r>
                        <m:rPr/>
                        <a:rPr lang="en-GB" sz="1200" i="1">
                          <a:latin typeface="Cambria Math"/>
                        </a:rPr>
                        <m:t> </m:t>
                      </m:r>
                      <m:r>
                        <m:rPr/>
                        <a:rPr lang="en-GB" sz="1200" i="1">
                          <a:latin typeface="Cambria Math"/>
                        </a:rPr>
                        <m:t>h𝑦𝑑𝑟𝑜𝑠𝑡𝑎𝑡𝑖𝑐</m:t>
                      </m:r>
                      <m:r>
                        <m:rPr/>
                        <a:rPr lang="en-GB" sz="1200" i="1">
                          <a:latin typeface="Cambria Math"/>
                        </a:rPr>
                        <m:t> </m:t>
                      </m:r>
                      <m:r>
                        <m:rPr/>
                        <a:rPr lang="en-GB" sz="1200" i="1">
                          <a:latin typeface="Cambria Math"/>
                        </a:rPr>
                        <m:t>𝑓𝑙𝑜𝑜𝑑</m:t>
                      </m:r>
                      <m:r>
                        <m:rPr/>
                        <a:rPr lang="en-GB" sz="1200" i="1">
                          <a:latin typeface="Cambria Math"/>
                        </a:rPr>
                        <m:t> </m:t>
                      </m:r>
                      <m:r>
                        <m:rPr/>
                        <a:rPr lang="en-GB" sz="1200" i="1">
                          <a:latin typeface="Cambria Math"/>
                        </a:rPr>
                        <m:t>𝑣𝑒𝑛𝑡𝑠</m:t>
                      </m:r>
                    </m:oMath>
                  </m:oMathPara>
                </a14:m>
              </mc:Choice>
              <mc:Fallback/>
            </mc:AlternateContent>
            <a:endParaRPr/>
          </a:p>
        </p:txBody>
      </p:sp>
      <p:sp>
        <p:nvSpPr>
          <p:cNvPr id="1665751253" name="Google Shape;204;p12"/>
          <p:cNvSpPr txBox="1"/>
          <p:nvPr/>
        </p:nvSpPr>
        <p:spPr bwMode="auto">
          <a:xfrm>
            <a:off x="576263" y="264431"/>
            <a:ext cx="7718474" cy="422399"/>
          </a:xfrm>
          <a:prstGeom prst="rect">
            <a:avLst/>
          </a:prstGeom>
          <a:noFill/>
          <a:ln>
            <a:noFill/>
          </a:ln>
        </p:spPr>
        <p:txBody>
          <a:bodyPr spcFirstLastPara="1" wrap="square" lIns="68550" tIns="34275" rIns="68550" bIns="34275" anchor="b" anchorCtr="0">
            <a:noAutofit/>
          </a:bodyPr>
          <a:lstStyle/>
          <a:p>
            <a:pPr>
              <a:buSzPts val="1725"/>
              <a:defRPr/>
            </a:pPr>
            <a:r>
              <a:rPr lang="es-CO" sz="2400" b="1">
                <a:solidFill>
                  <a:schemeClr val="accent4"/>
                </a:solidFill>
                <a:latin typeface="Trebuchet MS"/>
              </a:rPr>
              <a:t>B10.4.1. </a:t>
            </a:r>
            <a:r>
              <a:rPr lang="en-GB" sz="2400" b="1">
                <a:solidFill>
                  <a:schemeClr val="accent4"/>
                </a:solidFill>
                <a:latin typeface="Trebuchet MS"/>
              </a:rPr>
              <a:t>Ground Level Hydrostatic Flood Vents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021217007" name="Google Shape;325;g3795e2088fb_0_127"/>
          <p:cNvSpPr txBox="1"/>
          <p:nvPr/>
        </p:nvSpPr>
        <p:spPr bwMode="auto">
          <a:xfrm>
            <a:off x="576263" y="761437"/>
            <a:ext cx="2763300" cy="323100"/>
          </a:xfrm>
          <a:prstGeom prst="rect">
            <a:avLst/>
          </a:prstGeom>
          <a:noFill/>
          <a:ln>
            <a:noFill/>
          </a:ln>
        </p:spPr>
        <p:txBody>
          <a:bodyPr spcFirstLastPara="1" wrap="square" lIns="68550" tIns="34275" rIns="68550" bIns="34275" anchor="b" anchorCtr="0">
            <a:noAutofit/>
          </a:bodyPr>
          <a:lstStyle/>
          <a:p>
            <a:pPr>
              <a:buClr>
                <a:srgbClr val="000000"/>
              </a:buClr>
              <a:buSzPts val="1400"/>
              <a:defRPr/>
            </a:pPr>
            <a:r>
              <a:rPr b="1">
                <a:solidFill>
                  <a:srgbClr val="9AC43E"/>
                </a:solidFill>
                <a:latin typeface="Trebuchet MS"/>
                <a:ea typeface="Trebuchet MS"/>
                <a:cs typeface="Trebuchet MS"/>
              </a:rPr>
              <a:t>CALCULATION: STEP BY STEP</a:t>
            </a:r>
            <a:endParaRPr b="1">
              <a:solidFill>
                <a:srgbClr val="9AC43E"/>
              </a:solidFill>
              <a:latin typeface="Trebuchet MS"/>
              <a:ea typeface="Trebuchet MS"/>
              <a:cs typeface="Trebuchet MS"/>
            </a:endParaRPr>
          </a:p>
        </p:txBody>
      </p:sp>
      <p:sp>
        <p:nvSpPr>
          <p:cNvPr id="1182200356" name="Google Shape;327;g3795e2088fb_0_127"/>
          <p:cNvSpPr txBox="1"/>
          <p:nvPr/>
        </p:nvSpPr>
        <p:spPr bwMode="auto">
          <a:xfrm>
            <a:off x="576263" y="1168846"/>
            <a:ext cx="3888243" cy="930000"/>
          </a:xfrm>
          <a:prstGeom prst="rect">
            <a:avLst/>
          </a:prstGeom>
          <a:noFill/>
          <a:ln>
            <a:noFill/>
          </a:ln>
        </p:spPr>
        <p:txBody>
          <a:bodyPr spcFirstLastPara="1" wrap="square" lIns="68550" tIns="34275" rIns="68550" bIns="34275" anchor="t" anchorCtr="0">
            <a:noAutofit/>
          </a:bodyPr>
          <a:lstStyle/>
          <a:p>
            <a:pPr>
              <a:lnSpc>
                <a:spcPct val="90000"/>
              </a:lnSpc>
              <a:defRPr/>
            </a:pPr>
            <a:r>
              <a:rPr sz="1200" b="1">
                <a:solidFill>
                  <a:srgbClr val="9AC43E"/>
                </a:solidFill>
                <a:latin typeface="Trebuchet MS"/>
                <a:ea typeface="Trebuchet MS"/>
                <a:cs typeface="Trebuchet MS"/>
              </a:rPr>
              <a:t>Step </a:t>
            </a:r>
            <a:r>
              <a:rPr lang="en-GB" sz="1200" b="1">
                <a:solidFill>
                  <a:srgbClr val="9AC43E"/>
                </a:solidFill>
                <a:latin typeface="Trebuchet MS"/>
                <a:ea typeface="Trebuchet MS"/>
                <a:cs typeface="Trebuchet MS"/>
              </a:rPr>
              <a:t>3</a:t>
            </a:r>
            <a:r>
              <a:rPr sz="1200" b="1">
                <a:solidFill>
                  <a:srgbClr val="9AC43E"/>
                </a:solidFill>
                <a:latin typeface="Trebuchet MS"/>
                <a:ea typeface="Trebuchet MS"/>
                <a:cs typeface="Trebuchet MS"/>
              </a:rPr>
              <a:t>: Normalize the result</a:t>
            </a:r>
            <a:endParaRPr lang="en-GB" sz="1200" b="1">
              <a:solidFill>
                <a:srgbClr val="9AC43E"/>
              </a:solidFill>
              <a:latin typeface="Trebuchet MS"/>
              <a:ea typeface="Trebuchet MS"/>
              <a:cs typeface="Trebuchet MS"/>
            </a:endParaRPr>
          </a:p>
          <a:p>
            <a:pPr>
              <a:lnSpc>
                <a:spcPct val="90000"/>
              </a:lnSpc>
              <a:defRPr/>
            </a:pPr>
            <a:endParaRPr lang="en-GB" sz="1200" b="1">
              <a:solidFill>
                <a:srgbClr val="9AC43E"/>
              </a:solidFill>
              <a:latin typeface="Trebuchet MS"/>
              <a:ea typeface="Trebuchet MS"/>
              <a:cs typeface="Trebuchet MS"/>
            </a:endParaRPr>
          </a:p>
          <a:p>
            <a:pPr marL="171450" indent="-171450">
              <a:lnSpc>
                <a:spcPct val="90000"/>
              </a:lnSpc>
              <a:buFont typeface="Arial"/>
              <a:buChar char="•"/>
              <a:defRPr/>
            </a:pPr>
            <a:r>
              <a:rPr lang="en-GB" sz="1200"/>
              <a:t>The value is normalised applying the following formula (For Indicators where High Value is Better):</a:t>
            </a:r>
            <a:endParaRPr sz="1200"/>
          </a:p>
        </p:txBody>
      </p:sp>
      <p:sp>
        <p:nvSpPr>
          <p:cNvPr id="1232261212" name="Rectangle 3"/>
          <p:cNvSpPr>
            <a:spLocks noChangeArrowheads="1"/>
          </p:cNvSpPr>
          <p:nvPr/>
        </p:nvSpPr>
        <p:spPr bwMode="auto">
          <a:xfrm>
            <a:off x="2141539" y="1613811"/>
            <a:ext cx="184731" cy="369332"/>
          </a:xfrm>
          <a:prstGeom prst="rect">
            <a:avLst/>
          </a:prstGeom>
          <a:noFill/>
          <a:ln>
            <a:noFill/>
          </a:ln>
          <a:effectLst/>
        </p:spPr>
        <p:txBody>
          <a:bodyPr vert="horz" wrap="none" lIns="91440" tIns="45720" rIns="91440" bIns="45720" numCol="1" anchor="ctr" anchorCtr="0" compatLnSpc="1">
            <a:prstTxWarp prst="textNoShape"/>
            <a:spAutoFit/>
          </a:bodyPr>
          <a:lstStyle/>
          <a:p>
            <a:pPr>
              <a:defRPr/>
            </a:pPr>
            <a:endParaRPr lang="en-GB" sz="1800"/>
          </a:p>
        </p:txBody>
      </p:sp>
      <p:sp>
        <p:nvSpPr>
          <p:cNvPr id="1879820567" name="CuadroTexto 1"/>
          <p:cNvSpPr txBox="1"/>
          <p:nvPr/>
        </p:nvSpPr>
        <p:spPr bwMode="auto">
          <a:xfrm>
            <a:off x="1194228" y="2026267"/>
            <a:ext cx="2264084" cy="344453"/>
          </a:xfrm>
          <a:prstGeom prst="rect">
            <a:avLst/>
          </a:prstGeom>
          <a:noFill/>
        </p:spPr>
        <p:txBody>
          <a:bodyPr wrap="square" lIns="0" tIns="0" rIns="0" bIns="0" rtlCol="0">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r>
                        <m:rPr/>
                        <a:rPr lang="en-GB" sz="1200" i="1">
                          <a:latin typeface="Cambria Math"/>
                        </a:rPr>
                        <m:t>𝑋𝑛𝑜𝑟𝑚</m:t>
                      </m:r>
                      <m:r>
                        <m:rPr/>
                        <a:rPr lang="en-GB" sz="1200" i="1">
                          <a:latin typeface="Cambria Math"/>
                        </a:rPr>
                        <m:t>= </m:t>
                      </m:r>
                      <m:f>
                        <m:fPr>
                          <m:ctrlPr>
                            <a:rPr lang="en-GB" sz="1200" i="1">
                              <a:latin typeface="Cambria Math"/>
                              <a:ea typeface="Cambria Math"/>
                              <a:cs typeface="Cambria Math"/>
                            </a:rPr>
                          </m:ctrlPr>
                        </m:fPr>
                        <m:num>
                          <m:r>
                            <m:rPr/>
                            <a:rPr lang="en-GB" sz="1200" i="1">
                              <a:latin typeface="Cambria Math"/>
                            </a:rPr>
                            <m:t>𝑥𝑚𝑎𝑥</m:t>
                          </m:r>
                          <m:r>
                            <m:rPr/>
                            <a:rPr lang="en-GB" sz="1200" i="1">
                              <a:latin typeface="Cambria Math"/>
                            </a:rPr>
                            <m:t>−</m:t>
                          </m:r>
                          <m:r>
                            <m:rPr/>
                            <a:rPr lang="en-GB" sz="1200" i="1">
                              <a:latin typeface="Cambria Math"/>
                            </a:rPr>
                            <m:t>𝑥𝑖</m:t>
                          </m:r>
                        </m:num>
                        <m:den>
                          <m:r>
                            <m:rPr/>
                            <a:rPr lang="en-GB" sz="1200" i="1">
                              <a:latin typeface="Cambria Math"/>
                            </a:rPr>
                            <m:t>𝑥𝑚𝑎𝑥</m:t>
                          </m:r>
                          <m:r>
                            <m:rPr/>
                            <a:rPr lang="en-GB" sz="1200" i="1">
                              <a:latin typeface="Cambria Math"/>
                            </a:rPr>
                            <m:t>− </m:t>
                          </m:r>
                          <m:r>
                            <m:rPr/>
                            <a:rPr lang="en-GB" sz="1200" i="1">
                              <a:latin typeface="Cambria Math"/>
                            </a:rPr>
                            <m:t>𝑥𝑚𝑖𝑛</m:t>
                          </m:r>
                        </m:den>
                      </m:f>
                    </m:oMath>
                  </m:oMathPara>
                </a14:m>
              </mc:Choice>
              <mc:Fallback/>
            </mc:AlternateContent>
            <a:endParaRPr lang="en-GB" sz="1200"/>
          </a:p>
        </p:txBody>
      </p:sp>
      <p:sp>
        <p:nvSpPr>
          <p:cNvPr id="1709586409" name="CuadroTexto 2"/>
          <p:cNvSpPr txBox="1"/>
          <p:nvPr/>
        </p:nvSpPr>
        <p:spPr bwMode="auto">
          <a:xfrm>
            <a:off x="516105" y="2401982"/>
            <a:ext cx="3437538" cy="877163"/>
          </a:xfrm>
          <a:prstGeom prst="rect">
            <a:avLst/>
          </a:prstGeom>
          <a:noFill/>
        </p:spPr>
        <p:txBody>
          <a:bodyPr wrap="square" rtlCol="0">
            <a:spAutoFit/>
          </a:bodyPr>
          <a:lstStyle/>
          <a:p>
            <a:pPr marR="215260" algn="just">
              <a:spcBef>
                <a:spcPts val="600"/>
              </a:spcBef>
              <a:defRPr/>
            </a:pPr>
            <a:r>
              <a:rPr lang="en-GB" sz="900" i="1">
                <a:solidFill>
                  <a:schemeClr val="tx2"/>
                </a:solidFill>
                <a:latin typeface="Trebuchet MS"/>
              </a:rPr>
              <a:t>where:</a:t>
            </a:r>
            <a:endParaRPr/>
          </a:p>
          <a:p>
            <a:pPr marR="215260" algn="just">
              <a:spcBef>
                <a:spcPts val="600"/>
              </a:spcBef>
              <a:defRPr/>
            </a:pPr>
            <a:r>
              <a:rPr lang="en-GB" sz="900" i="1">
                <a:solidFill>
                  <a:schemeClr val="tx2"/>
                </a:solidFill>
                <a:latin typeface="Trebuchet MS"/>
              </a:rPr>
              <a:t>Xi: value of the indicator</a:t>
            </a:r>
            <a:endParaRPr/>
          </a:p>
          <a:p>
            <a:pPr marR="215260" algn="just">
              <a:spcBef>
                <a:spcPts val="600"/>
              </a:spcBef>
              <a:defRPr/>
            </a:pPr>
            <a:r>
              <a:rPr lang="en-GB" sz="900" i="1">
                <a:solidFill>
                  <a:schemeClr val="tx2"/>
                </a:solidFill>
                <a:latin typeface="Trebuchet MS"/>
              </a:rPr>
              <a:t>X</a:t>
            </a:r>
            <a:r>
              <a:rPr lang="en-GB" sz="900" i="1" baseline="-25000">
                <a:solidFill>
                  <a:schemeClr val="tx2"/>
                </a:solidFill>
                <a:latin typeface="Trebuchet MS"/>
              </a:rPr>
              <a:t>max</a:t>
            </a:r>
            <a:r>
              <a:rPr lang="en-GB" sz="900" i="1">
                <a:solidFill>
                  <a:schemeClr val="tx2"/>
                </a:solidFill>
                <a:latin typeface="Trebuchet MS"/>
              </a:rPr>
              <a:t> = optimal indicator’s value (corresponding to score 0)</a:t>
            </a:r>
            <a:endParaRPr/>
          </a:p>
          <a:p>
            <a:pPr marR="215260" algn="just">
              <a:spcBef>
                <a:spcPts val="600"/>
              </a:spcBef>
              <a:defRPr/>
            </a:pPr>
            <a:r>
              <a:rPr lang="en-GB" sz="900" i="1">
                <a:solidFill>
                  <a:schemeClr val="tx2"/>
                </a:solidFill>
                <a:latin typeface="Trebuchet MS"/>
              </a:rPr>
              <a:t>X</a:t>
            </a:r>
            <a:r>
              <a:rPr lang="en-GB" sz="900" i="1" baseline="-25000">
                <a:solidFill>
                  <a:schemeClr val="tx2"/>
                </a:solidFill>
                <a:latin typeface="Trebuchet MS"/>
              </a:rPr>
              <a:t>min</a:t>
            </a:r>
            <a:r>
              <a:rPr lang="en-GB" sz="900" i="1">
                <a:solidFill>
                  <a:schemeClr val="tx2"/>
                </a:solidFill>
                <a:latin typeface="Trebuchet MS"/>
              </a:rPr>
              <a:t> = critical indicator’s value (corresponding to score 1)</a:t>
            </a:r>
            <a:endParaRPr/>
          </a:p>
        </p:txBody>
      </p:sp>
      <p:graphicFrame>
        <p:nvGraphicFramePr>
          <p:cNvPr id="261164915" name="Tabla 9"/>
          <p:cNvGraphicFramePr>
            <a:graphicFrameLocks xmlns:a="http://schemas.openxmlformats.org/drawingml/2006/main" noGrp="1"/>
          </p:cNvGraphicFramePr>
          <p:nvPr/>
        </p:nvGraphicFramePr>
        <p:xfrm rot="0">
          <a:off x="576263" y="3397404"/>
          <a:ext cx="3575977" cy="1432560"/>
        </p:xfrm>
        <a:graphic>
          <a:graphicData uri="http://schemas.openxmlformats.org/drawingml/2006/table">
            <a:tbl>
              <a:tblPr firstRow="0" firstCol="0" lastRow="0" lastCol="0" bandRow="0" bandCol="0"/>
              <a:tblGrid>
                <a:gridCol w="1094560"/>
                <a:gridCol w="2481417"/>
              </a:tblGrid>
              <a:tr h="352656">
                <a:tc>
                  <a:txBody>
                    <a:bodyPr/>
                    <a:p>
                      <a:pPr algn="ctr" rtl="0">
                        <a:spcBef>
                          <a:spcPts val="0"/>
                        </a:spcBef>
                        <a:spcAft>
                          <a:spcPts val="0"/>
                        </a:spcAft>
                        <a:defRPr/>
                      </a:pPr>
                      <a:r>
                        <a:rPr lang="en-GB" sz="1000" b="0" i="0" u="none" strike="noStrike">
                          <a:solidFill>
                            <a:srgbClr val="FFFFFF"/>
                          </a:solidFill>
                          <a:latin typeface="Trebuchet MS"/>
                        </a:rPr>
                        <a:t>Normalisation values</a:t>
                      </a:r>
                      <a:endParaRPr lang="en-GB" sz="1800"/>
                    </a:p>
                  </a:txBody>
                  <a:tcPr marL="68580" marR="68580" marT="30480" marB="30480" anchor="ctr">
                    <a:lnL w="10157" algn="ctr">
                      <a:solidFill>
                        <a:srgbClr val="C8D3D8"/>
                      </a:solidFill>
                    </a:lnL>
                    <a:lnR w="10157" algn="ctr">
                      <a:solidFill>
                        <a:srgbClr val="C8D3D8"/>
                      </a:solidFill>
                    </a:lnR>
                    <a:lnT w="10157" algn="ctr">
                      <a:solidFill>
                        <a:srgbClr val="C8D3D8"/>
                      </a:solidFill>
                    </a:lnT>
                    <a:lnB w="10157" algn="ctr">
                      <a:solidFill>
                        <a:srgbClr val="C8D3D8"/>
                      </a:solidFill>
                    </a:lnB>
                    <a:solidFill>
                      <a:srgbClr val="708792"/>
                    </a:solidFill>
                  </a:tcPr>
                </a:tc>
                <a:tc>
                  <a:txBody>
                    <a:bodyPr/>
                    <a:p>
                      <a:pPr algn="ctr" rtl="0">
                        <a:spcBef>
                          <a:spcPts val="0"/>
                        </a:spcBef>
                        <a:spcAft>
                          <a:spcPts val="0"/>
                        </a:spcAft>
                        <a:defRPr/>
                      </a:pPr>
                      <a:r>
                        <a:rPr lang="en-GB" sz="1000" b="0" i="0" u="none" strike="noStrike">
                          <a:solidFill>
                            <a:srgbClr val="FFFFFF"/>
                          </a:solidFill>
                          <a:latin typeface="Trebuchet MS"/>
                        </a:rPr>
                        <a:t>Description</a:t>
                      </a:r>
                      <a:endParaRPr lang="en-GB" sz="1800"/>
                    </a:p>
                  </a:txBody>
                  <a:tcPr marL="68580" marR="68580" marT="30480" marB="30480" anchor="ctr">
                    <a:lnL w="10157" algn="ctr">
                      <a:solidFill>
                        <a:srgbClr val="C8D3D8"/>
                      </a:solidFill>
                    </a:lnL>
                    <a:lnR w="10157" algn="ctr">
                      <a:solidFill>
                        <a:srgbClr val="C8D3D8"/>
                      </a:solidFill>
                    </a:lnR>
                    <a:lnT w="10157" algn="ctr">
                      <a:solidFill>
                        <a:srgbClr val="C8D3D8"/>
                      </a:solidFill>
                    </a:lnT>
                    <a:lnB w="10157" algn="ctr">
                      <a:solidFill>
                        <a:srgbClr val="C8D3D8"/>
                      </a:solidFill>
                    </a:lnB>
                    <a:solidFill>
                      <a:srgbClr val="708792"/>
                    </a:solidFill>
                  </a:tcPr>
                </a:tc>
              </a:tr>
              <a:tr h="205716">
                <a:tc>
                  <a:txBody>
                    <a:bodyPr/>
                    <a:p>
                      <a:pPr algn="ctr" rtl="0">
                        <a:spcBef>
                          <a:spcPts val="0"/>
                        </a:spcBef>
                        <a:spcAft>
                          <a:spcPts val="0"/>
                        </a:spcAft>
                        <a:defRPr/>
                      </a:pPr>
                      <a:r>
                        <a:rPr lang="en-GB" sz="1000" b="0" i="0" u="none" strike="noStrike">
                          <a:solidFill>
                            <a:srgbClr val="708792"/>
                          </a:solidFill>
                          <a:latin typeface="Trebuchet MS"/>
                        </a:rPr>
                        <a:t>0.1</a:t>
                      </a:r>
                      <a:endParaRPr lang="en-GB" sz="18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c>
                  <a:txBody>
                    <a:bodyPr/>
                    <a:p>
                      <a:pPr marL="0" marR="0" lvl="0" indent="0" algn="ctr" defTabSz="914400" rtl="0">
                        <a:lnSpc>
                          <a:spcPct val="100000"/>
                        </a:lnSpc>
                        <a:spcBef>
                          <a:spcPts val="0"/>
                        </a:spcBef>
                        <a:spcAft>
                          <a:spcPts val="0"/>
                        </a:spcAft>
                        <a:buClr>
                          <a:srgbClr val="000000"/>
                        </a:buClr>
                        <a:buSzTx/>
                        <a:buFont typeface="Arial"/>
                        <a:buNone/>
                        <a:defRPr/>
                      </a:pPr>
                      <a:r>
                        <a:rPr lang="en-GB" sz="900" b="0" i="0" u="none" strike="noStrike">
                          <a:solidFill>
                            <a:srgbClr val="708792"/>
                          </a:solidFill>
                          <a:latin typeface="Trebuchet MS"/>
                        </a:rPr>
                        <a:t>Optimal (No improvement necessary)</a:t>
                      </a:r>
                      <a:endParaRPr lang="en-GB" sz="9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r>
              <a:tr h="205716">
                <a:tc>
                  <a:txBody>
                    <a:bodyPr/>
                    <a:p>
                      <a:pPr algn="ctr" rtl="0">
                        <a:spcBef>
                          <a:spcPts val="0"/>
                        </a:spcBef>
                        <a:spcAft>
                          <a:spcPts val="0"/>
                        </a:spcAft>
                        <a:defRPr/>
                      </a:pPr>
                      <a:r>
                        <a:rPr lang="en-GB" sz="1000" b="0" i="0" u="none" strike="noStrike">
                          <a:solidFill>
                            <a:srgbClr val="708792"/>
                          </a:solidFill>
                          <a:latin typeface="Trebuchet MS"/>
                        </a:rPr>
                        <a:t>0.3</a:t>
                      </a:r>
                      <a:endParaRPr lang="en-GB" sz="18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c>
                  <a:txBody>
                    <a:bodyPr/>
                    <a:p>
                      <a:pPr marL="0" marR="0" lvl="0" indent="0" algn="ctr" defTabSz="914400" rtl="0">
                        <a:lnSpc>
                          <a:spcPct val="100000"/>
                        </a:lnSpc>
                        <a:spcBef>
                          <a:spcPts val="0"/>
                        </a:spcBef>
                        <a:spcAft>
                          <a:spcPts val="0"/>
                        </a:spcAft>
                        <a:buClr>
                          <a:srgbClr val="000000"/>
                        </a:buClr>
                        <a:buSzTx/>
                        <a:buFont typeface="Arial"/>
                        <a:buNone/>
                        <a:defRPr/>
                      </a:pPr>
                      <a:r>
                        <a:rPr lang="en-GB" sz="900" b="0" i="0" u="none" strike="noStrike">
                          <a:solidFill>
                            <a:srgbClr val="708792"/>
                          </a:solidFill>
                          <a:latin typeface="Trebuchet MS"/>
                        </a:rPr>
                        <a:t>Rather positive</a:t>
                      </a:r>
                      <a:endParaRPr lang="en-GB" sz="9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r>
              <a:tr h="205716">
                <a:tc>
                  <a:txBody>
                    <a:bodyPr/>
                    <a:p>
                      <a:pPr algn="ctr" rtl="0">
                        <a:spcBef>
                          <a:spcPts val="0"/>
                        </a:spcBef>
                        <a:spcAft>
                          <a:spcPts val="0"/>
                        </a:spcAft>
                        <a:defRPr/>
                      </a:pPr>
                      <a:r>
                        <a:rPr lang="en-GB" sz="1000" b="0" i="0" u="none" strike="noStrike">
                          <a:solidFill>
                            <a:srgbClr val="708792"/>
                          </a:solidFill>
                          <a:latin typeface="Trebuchet MS"/>
                        </a:rPr>
                        <a:t>0.5</a:t>
                      </a:r>
                      <a:endParaRPr lang="en-GB" sz="18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c>
                  <a:txBody>
                    <a:bodyPr/>
                    <a:p>
                      <a:pPr algn="ctr" rtl="0">
                        <a:spcBef>
                          <a:spcPts val="0"/>
                        </a:spcBef>
                        <a:spcAft>
                          <a:spcPts val="0"/>
                        </a:spcAft>
                        <a:defRPr/>
                      </a:pPr>
                      <a:r>
                        <a:rPr lang="en-GB" sz="900" b="0" i="0" u="none" strike="noStrike">
                          <a:solidFill>
                            <a:srgbClr val="708792"/>
                          </a:solidFill>
                          <a:latin typeface="Trebuchet MS"/>
                        </a:rPr>
                        <a:t>Neutral</a:t>
                      </a:r>
                      <a:endParaRPr lang="en-GB" sz="9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r>
              <a:tr h="212556">
                <a:tc>
                  <a:txBody>
                    <a:bodyPr/>
                    <a:p>
                      <a:pPr algn="ctr" rtl="0">
                        <a:spcBef>
                          <a:spcPts val="0"/>
                        </a:spcBef>
                        <a:spcAft>
                          <a:spcPts val="0"/>
                        </a:spcAft>
                        <a:defRPr/>
                      </a:pPr>
                      <a:r>
                        <a:rPr lang="en-GB" sz="1000" b="0" i="0" u="none" strike="noStrike">
                          <a:solidFill>
                            <a:srgbClr val="708792"/>
                          </a:solidFill>
                          <a:latin typeface="Trebuchet MS"/>
                        </a:rPr>
                        <a:t>0.7</a:t>
                      </a:r>
                      <a:endParaRPr lang="en-GB" sz="18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c>
                  <a:txBody>
                    <a:bodyPr/>
                    <a:p>
                      <a:pPr marL="0" marR="0" lvl="0" indent="0" algn="ctr" defTabSz="914400" rtl="0">
                        <a:lnSpc>
                          <a:spcPct val="100000"/>
                        </a:lnSpc>
                        <a:spcBef>
                          <a:spcPts val="0"/>
                        </a:spcBef>
                        <a:spcAft>
                          <a:spcPts val="0"/>
                        </a:spcAft>
                        <a:buClr>
                          <a:srgbClr val="000000"/>
                        </a:buClr>
                        <a:buSzTx/>
                        <a:buFont typeface="Arial"/>
                        <a:buNone/>
                        <a:defRPr/>
                      </a:pPr>
                      <a:r>
                        <a:rPr lang="en-GB" sz="900" b="0" i="0" u="none" strike="noStrike">
                          <a:solidFill>
                            <a:srgbClr val="708792"/>
                          </a:solidFill>
                          <a:latin typeface="Trebuchet MS"/>
                        </a:rPr>
                        <a:t>Rather negative</a:t>
                      </a:r>
                      <a:endParaRPr lang="en-GB" sz="9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r>
              <a:tr h="179196">
                <a:tc>
                  <a:txBody>
                    <a:bodyPr/>
                    <a:p>
                      <a:pPr algn="ctr" rtl="0">
                        <a:spcBef>
                          <a:spcPts val="0"/>
                        </a:spcBef>
                        <a:spcAft>
                          <a:spcPts val="0"/>
                        </a:spcAft>
                        <a:defRPr/>
                      </a:pPr>
                      <a:r>
                        <a:rPr lang="en-GB" sz="1000" b="0" i="0" u="none" strike="noStrike">
                          <a:solidFill>
                            <a:srgbClr val="708792"/>
                          </a:solidFill>
                          <a:latin typeface="Trebuchet MS"/>
                        </a:rPr>
                        <a:t>0.9</a:t>
                      </a:r>
                      <a:endParaRPr lang="en-GB" sz="18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c>
                  <a:txBody>
                    <a:bodyPr/>
                    <a:p>
                      <a:pPr marL="0" marR="0" lvl="0" indent="0" algn="ctr" defTabSz="914400" rtl="0">
                        <a:lnSpc>
                          <a:spcPct val="100000"/>
                        </a:lnSpc>
                        <a:spcBef>
                          <a:spcPts val="0"/>
                        </a:spcBef>
                        <a:spcAft>
                          <a:spcPts val="0"/>
                        </a:spcAft>
                        <a:buClr>
                          <a:srgbClr val="000000"/>
                        </a:buClr>
                        <a:buSzTx/>
                        <a:buFont typeface="Arial"/>
                        <a:buNone/>
                        <a:defRPr/>
                      </a:pPr>
                      <a:r>
                        <a:rPr lang="en-GB" sz="900" b="0" i="0" u="none" strike="noStrike">
                          <a:solidFill>
                            <a:srgbClr val="708792"/>
                          </a:solidFill>
                          <a:latin typeface="Trebuchet MS"/>
                        </a:rPr>
                        <a:t>Critical (Could lead to severe consequences)</a:t>
                      </a:r>
                      <a:endParaRPr lang="en-GB" sz="900"/>
                    </a:p>
                  </a:txBody>
                  <a:tcPr marL="68580" marR="68580" marT="30480" marB="30480">
                    <a:lnL w="10157" algn="ctr">
                      <a:solidFill>
                        <a:srgbClr val="C8D3D8"/>
                      </a:solidFill>
                    </a:lnL>
                    <a:lnR w="10157" algn="ctr">
                      <a:solidFill>
                        <a:srgbClr val="C8D3D8"/>
                      </a:solidFill>
                    </a:lnR>
                    <a:lnT w="10157" algn="ctr">
                      <a:solidFill>
                        <a:srgbClr val="C8D3D8"/>
                      </a:solidFill>
                    </a:lnT>
                    <a:lnB w="10157" algn="ctr">
                      <a:solidFill>
                        <a:srgbClr val="C8D3D8"/>
                      </a:solidFill>
                    </a:lnB>
                  </a:tcPr>
                </a:tc>
              </a:tr>
            </a:tbl>
          </a:graphicData>
        </a:graphic>
      </p:graphicFrame>
      <p:sp>
        <p:nvSpPr>
          <p:cNvPr id="315841729" name="Google Shape;427;p26"/>
          <p:cNvSpPr/>
          <p:nvPr/>
        </p:nvSpPr>
        <p:spPr bwMode="auto">
          <a:xfrm>
            <a:off x="91441" y="76913"/>
            <a:ext cx="8963948" cy="4989675"/>
          </a:xfrm>
          <a:prstGeom prst="flowChartProcess">
            <a:avLst/>
          </a:prstGeom>
          <a:noFill/>
          <a:ln w="57150" cap="flat" cmpd="sng">
            <a:solidFill>
              <a:srgbClr val="C00000"/>
            </a:solidFill>
            <a:prstDash val="solid"/>
            <a:miter lim="800000"/>
            <a:headEnd type="none" w="sm" len="sm"/>
            <a:tailEnd type="none" w="sm" len="sm"/>
          </a:ln>
        </p:spPr>
        <p:txBody>
          <a:bodyPr spcFirstLastPara="1" wrap="square" lIns="68550" tIns="34275" rIns="68550" bIns="34275" anchor="ctr" anchorCtr="0">
            <a:noAutofit/>
          </a:bodyPr>
          <a:lstStyle/>
          <a:p>
            <a:pPr algn="ctr">
              <a:defRPr/>
            </a:pPr>
            <a:endParaRPr sz="1800">
              <a:solidFill>
                <a:srgbClr val="FFFFFF"/>
              </a:solidFill>
              <a:latin typeface="Calibri"/>
              <a:ea typeface="Calibri"/>
              <a:cs typeface="Calibri"/>
            </a:endParaRPr>
          </a:p>
        </p:txBody>
      </p:sp>
      <p:sp>
        <p:nvSpPr>
          <p:cNvPr id="102355452" name="Google Shape;325;g3795e2088fb_0_127"/>
          <p:cNvSpPr txBox="1"/>
          <p:nvPr/>
        </p:nvSpPr>
        <p:spPr bwMode="auto">
          <a:xfrm>
            <a:off x="5815536" y="3761863"/>
            <a:ext cx="2050000" cy="430800"/>
          </a:xfrm>
          <a:prstGeom prst="rect">
            <a:avLst/>
          </a:prstGeom>
          <a:noFill/>
          <a:ln>
            <a:noFill/>
          </a:ln>
        </p:spPr>
        <p:txBody>
          <a:bodyPr spcFirstLastPara="1" wrap="square" lIns="91400" tIns="45700" rIns="91400" bIns="45700" anchor="b" anchorCtr="0">
            <a:noAutofit/>
          </a:bodyPr>
          <a:lstStyle/>
          <a:p>
            <a:pPr algn="ctr">
              <a:buClr>
                <a:srgbClr val="000000"/>
              </a:buClr>
              <a:buSzPts val="1400"/>
              <a:defRPr/>
            </a:pPr>
            <a:r>
              <a:rPr lang="en-GB" sz="1850" b="1">
                <a:solidFill>
                  <a:srgbClr val="9ACA3C"/>
                </a:solidFill>
                <a:latin typeface="Trebuchet MS"/>
                <a:ea typeface="Trebuchet MS"/>
                <a:cs typeface="Trebuchet MS"/>
              </a:rPr>
              <a:t>Rather Positive - Optimal</a:t>
            </a:r>
            <a:endParaRPr sz="1850" b="1">
              <a:solidFill>
                <a:srgbClr val="9ACA3C"/>
              </a:solidFill>
              <a:latin typeface="Trebuchet MS"/>
              <a:ea typeface="Trebuchet MS"/>
              <a:cs typeface="Trebuchet MS"/>
            </a:endParaRPr>
          </a:p>
        </p:txBody>
      </p:sp>
      <p:sp>
        <p:nvSpPr>
          <p:cNvPr id="1743829254" name="TextBox 11"/>
          <p:cNvSpPr txBox="1"/>
          <p:nvPr/>
        </p:nvSpPr>
        <p:spPr bwMode="auto">
          <a:xfrm>
            <a:off x="5005387" y="3010961"/>
            <a:ext cx="3670301" cy="307777"/>
          </a:xfrm>
          <a:prstGeom prst="rect">
            <a:avLst/>
          </a:prstGeom>
          <a:noFill/>
        </p:spPr>
        <p:txBody>
          <a:bodyPr wrap="square">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r>
                        <m:rPr/>
                        <a:rPr lang="en-GB" i="1">
                          <a:latin typeface="Cambria Math"/>
                        </a:rPr>
                        <m:t>𝑋𝑛𝑜𝑟𝑚</m:t>
                      </m:r>
                      <m:r>
                        <m:rPr/>
                        <a:rPr lang="es-CO" b="0" i="1">
                          <a:latin typeface="Cambria Math"/>
                        </a:rPr>
                        <m:t>=</m:t>
                      </m:r>
                      <m:r>
                        <m:rPr/>
                        <a:rPr lang="es-CO" b="1" i="1">
                          <a:latin typeface="Cambria Math"/>
                        </a:rPr>
                        <m:t>𝟎</m:t>
                      </m:r>
                      <m:r>
                        <m:rPr/>
                        <a:rPr lang="es-CO" b="1" i="1">
                          <a:latin typeface="Cambria Math"/>
                        </a:rPr>
                        <m:t>.</m:t>
                      </m:r>
                      <m:r>
                        <m:rPr/>
                        <a:rPr lang="es-CO" b="1" i="1">
                          <a:latin typeface="Cambria Math"/>
                        </a:rPr>
                        <m:t>𝟏𝟖</m:t>
                      </m:r>
                    </m:oMath>
                  </m:oMathPara>
                </a14:m>
              </mc:Choice>
              <mc:Fallback/>
            </mc:AlternateContent>
            <a:endParaRPr lang="en-GB" b="1"/>
          </a:p>
        </p:txBody>
      </p:sp>
      <p:sp>
        <p:nvSpPr>
          <p:cNvPr id="858705462" name="Rettangolo 14"/>
          <p:cNvSpPr/>
          <p:nvPr/>
        </p:nvSpPr>
        <p:spPr bwMode="auto">
          <a:xfrm>
            <a:off x="5131096" y="2214509"/>
            <a:ext cx="3418881" cy="443391"/>
          </a:xfrm>
          <a:prstGeom prst="rect">
            <a:avLst/>
          </a:prstGeom>
        </p:spPr>
        <p:txBody>
          <a:bodyPr wrap="square">
            <a:spAutoFit/>
          </a:bodyPr>
          <a:lstStyle/>
          <a:p>
            <a:pPr>
              <a:defRPr/>
            </a:pPr>
            <mc:AlternateContent xmlns:mc="http://schemas.openxmlformats.org/markup-compatibility/2006" xmlns:m="http://schemas.openxmlformats.org/officeDocument/2006/math">
              <mc:Choice xmlns:a14="http://schemas.microsoft.com/office/drawing/2010/main" Requires="a14">
                <a14:m>
                  <m:oMathPara>
                    <m:oMathParaPr>
                      <m:jc m:val="centerGroup"/>
                    </m:oMathParaPr>
                    <m:oMath>
                      <m:r>
                        <m:rPr/>
                        <a:rPr lang="it-IT" sz="1200" b="0" i="1">
                          <a:latin typeface="Cambria Math"/>
                        </a:rPr>
                        <m:t>𝑋𝑛𝑜𝑟𝑚</m:t>
                      </m:r>
                      <m:r>
                        <m:rPr/>
                        <a:rPr lang="it-IT" sz="1200">
                          <a:latin typeface="Cambria Math"/>
                        </a:rPr>
                        <m:t>=</m:t>
                      </m:r>
                      <m:f>
                        <m:fPr>
                          <m:ctrlPr>
                            <a:rPr lang="it-IT" sz="1200" i="1">
                              <a:latin typeface="Cambria Math"/>
                              <a:ea typeface="Cambria Math"/>
                              <a:cs typeface="Cambria Math"/>
                            </a:rPr>
                          </m:ctrlPr>
                        </m:fPr>
                        <m:num>
                          <m:r>
                            <m:rPr/>
                            <a:rPr lang="es-CO" sz="1200" b="0" i="0">
                              <a:latin typeface="Cambria Math"/>
                            </a:rPr>
                            <m:t>0.01</m:t>
                          </m:r>
                          <m:r>
                            <m:rPr/>
                            <a:rPr lang="it-IT" sz="1200" b="0" i="0">
                              <a:latin typeface="Cambria Math"/>
                            </a:rPr>
                            <m:t> −</m:t>
                          </m:r>
                          <m:r>
                            <m:rPr/>
                            <a:rPr lang="es-CO" sz="1200" b="0" i="1">
                              <a:latin typeface="Cambria Math"/>
                            </a:rPr>
                            <m:t>0.0082</m:t>
                          </m:r>
                        </m:num>
                        <m:den>
                          <m:r>
                            <m:rPr/>
                            <a:rPr lang="es-CO" sz="1200" b="0" i="0">
                              <a:latin typeface="Cambria Math"/>
                            </a:rPr>
                            <m:t>0.01</m:t>
                          </m:r>
                          <m:r>
                            <m:rPr/>
                            <a:rPr lang="it-IT" sz="1200" b="0" i="0">
                              <a:latin typeface="Cambria Math"/>
                            </a:rPr>
                            <m:t> −</m:t>
                          </m:r>
                          <m:r>
                            <m:rPr/>
                            <a:rPr lang="it-IT" sz="1200" b="0" i="1">
                              <a:latin typeface="Cambria Math"/>
                            </a:rPr>
                            <m:t>0</m:t>
                          </m:r>
                        </m:den>
                      </m:f>
                      <m:r>
                        <m:rPr/>
                        <a:rPr lang="it-IT" sz="1200">
                          <a:latin typeface="Cambria Math"/>
                        </a:rPr>
                        <m:t>​</m:t>
                      </m:r>
                      <m:r>
                        <m:rPr/>
                        <a:rPr lang="it-IT" sz="1200" b="0" i="0">
                          <a:latin typeface="Cambria Math"/>
                        </a:rPr>
                        <m:t>=</m:t>
                      </m:r>
                      <m:r>
                        <m:rPr/>
                        <a:rPr lang="es-CO" sz="1200" b="0" i="0">
                          <a:latin typeface="Cambria Math"/>
                        </a:rPr>
                        <m:t>0.18</m:t>
                      </m:r>
                    </m:oMath>
                  </m:oMathPara>
                </a14:m>
              </mc:Choice>
              <mc:Fallback/>
            </mc:AlternateContent>
            <a:endParaRPr lang="it-IT" sz="1200"/>
          </a:p>
        </p:txBody>
      </p:sp>
      <p:sp>
        <p:nvSpPr>
          <p:cNvPr id="542701471" name="Rettangolo 15"/>
          <p:cNvSpPr/>
          <p:nvPr/>
        </p:nvSpPr>
        <p:spPr bwMode="auto">
          <a:xfrm>
            <a:off x="5029200" y="1165372"/>
            <a:ext cx="4572000" cy="757130"/>
          </a:xfrm>
          <a:prstGeom prst="rect">
            <a:avLst/>
          </a:prstGeom>
        </p:spPr>
        <p:txBody>
          <a:bodyPr>
            <a:spAutoFit/>
          </a:bodyPr>
          <a:lstStyle/>
          <a:p>
            <a:pPr>
              <a:lnSpc>
                <a:spcPct val="90000"/>
              </a:lnSpc>
              <a:defRPr/>
            </a:pPr>
            <a:r>
              <a:rPr lang="en-GB" sz="1200" b="1">
                <a:solidFill>
                  <a:srgbClr val="9AC43E"/>
                </a:solidFill>
                <a:latin typeface="Trebuchet MS"/>
              </a:rPr>
              <a:t>e.g. </a:t>
            </a:r>
            <a:r>
              <a:rPr lang="en-GB" sz="1200">
                <a:solidFill>
                  <a:schemeClr val="tx1"/>
                </a:solidFill>
                <a:latin typeface="Trebuchet MS"/>
              </a:rPr>
              <a:t>Veneria</a:t>
            </a:r>
            <a:r>
              <a:rPr lang="en-GB" sz="1200">
                <a:solidFill>
                  <a:schemeClr val="tx1"/>
                </a:solidFill>
                <a:latin typeface="Trebuchet MS"/>
              </a:rPr>
              <a:t> </a:t>
            </a:r>
            <a:r>
              <a:rPr lang="en-GB" sz="1200">
                <a:solidFill>
                  <a:schemeClr val="tx1"/>
                </a:solidFill>
                <a:latin typeface="Trebuchet MS"/>
              </a:rPr>
              <a:t>Reale</a:t>
            </a:r>
            <a:r>
              <a:rPr lang="en-GB" sz="1200">
                <a:solidFill>
                  <a:schemeClr val="tx1"/>
                </a:solidFill>
                <a:latin typeface="Trebuchet MS"/>
              </a:rPr>
              <a:t>, Piedmont, Italy</a:t>
            </a:r>
            <a:endParaRPr/>
          </a:p>
          <a:p>
            <a:pPr>
              <a:lnSpc>
                <a:spcPct val="90000"/>
              </a:lnSpc>
              <a:defRPr/>
            </a:pPr>
            <a:r>
              <a:rPr lang="en-GB" sz="1200">
                <a:solidFill>
                  <a:schemeClr val="tx1"/>
                </a:solidFill>
                <a:latin typeface="Trebuchet MS"/>
              </a:rPr>
              <a:t>       Primary school</a:t>
            </a:r>
            <a:endParaRPr/>
          </a:p>
          <a:p>
            <a:pPr>
              <a:lnSpc>
                <a:spcPct val="90000"/>
              </a:lnSpc>
              <a:defRPr/>
            </a:pPr>
            <a:endParaRPr lang="en-GB" sz="1200">
              <a:solidFill>
                <a:schemeClr val="tx1"/>
              </a:solidFill>
              <a:latin typeface="Trebuchet MS"/>
            </a:endParaRPr>
          </a:p>
          <a:p>
            <a:pPr>
              <a:lnSpc>
                <a:spcPct val="90000"/>
              </a:lnSpc>
              <a:defRPr/>
            </a:pPr>
            <a:r>
              <a:rPr lang="en-GB" sz="1200">
                <a:solidFill>
                  <a:schemeClr val="tx1"/>
                </a:solidFill>
                <a:latin typeface="Trebuchet MS"/>
              </a:rPr>
              <a:t>Period of study – January 2025</a:t>
            </a:r>
            <a:endParaRPr/>
          </a:p>
        </p:txBody>
      </p:sp>
      <p:sp>
        <p:nvSpPr>
          <p:cNvPr id="432011516" name="Google Shape;204;p12"/>
          <p:cNvSpPr txBox="1"/>
          <p:nvPr/>
        </p:nvSpPr>
        <p:spPr bwMode="auto">
          <a:xfrm>
            <a:off x="576263" y="264431"/>
            <a:ext cx="7718474" cy="422399"/>
          </a:xfrm>
          <a:prstGeom prst="rect">
            <a:avLst/>
          </a:prstGeom>
          <a:noFill/>
          <a:ln>
            <a:noFill/>
          </a:ln>
        </p:spPr>
        <p:txBody>
          <a:bodyPr spcFirstLastPara="1" wrap="square" lIns="68550" tIns="34275" rIns="68550" bIns="34275" anchor="b" anchorCtr="0">
            <a:noAutofit/>
          </a:bodyPr>
          <a:lstStyle/>
          <a:p>
            <a:pPr>
              <a:buSzPts val="1725"/>
              <a:defRPr/>
            </a:pPr>
            <a:r>
              <a:rPr lang="es-CO" sz="2400" b="1">
                <a:solidFill>
                  <a:schemeClr val="accent4"/>
                </a:solidFill>
                <a:latin typeface="Trebuchet MS"/>
              </a:rPr>
              <a:t>B10.4.1. </a:t>
            </a:r>
            <a:r>
              <a:rPr lang="en-GB" sz="2400" b="1">
                <a:solidFill>
                  <a:schemeClr val="accent4"/>
                </a:solidFill>
                <a:latin typeface="Trebuchet MS"/>
              </a:rPr>
              <a:t>Ground Level Hydrostatic Flood Vents</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ONLYOFFICE/9.2.1.8</Application>
  <PresentationFormat>On-screen Show (4:3)</PresentationFormat>
  <Paragraphs>0</Paragraphs>
  <Slides>11</Slides>
  <Notes>11</Notes>
  <HiddenSlides>0</HiddenSlides>
  <MMClips>2</MMClips>
  <ScaleCrop>0</ScaleCrop>
  <HeadingPairs>
    <vt:vector size="4" baseType="variant">
      <vt:variant>
        <vt:lpstr>Theme</vt:lpstr>
      </vt:variant>
      <vt:variant>
        <vt:i4>1</vt:i4>
      </vt:variant>
      <vt:variant>
        <vt:lpstr>Slide Titles</vt:lpstr>
      </vt:variant>
      <vt:variant>
        <vt:i4>11</vt:i4>
      </vt:variant>
    </vt:vector>
  </HeadingPairs>
  <TitlesOfParts>
    <vt:vector size="12"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vector>
  </TitlesOfParts>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Claudio Capitanio</dc:creator>
  <cp:lastModifiedBy>Jhon Escorcia</cp:lastModifiedBy>
  <cp:revision>339</cp:revision>
  <dcterms:created xsi:type="dcterms:W3CDTF">2025-03-18T17:43:02Z</dcterms:created>
  <dcterms:modified xsi:type="dcterms:W3CDTF">2026-01-15T19:24:05Z</dcterms:modified>
</cp:coreProperties>
</file>