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7"/>
  </p:notesMasterIdLst>
  <p:sldIdLst>
    <p:sldId id="256" r:id="rId2"/>
    <p:sldId id="257" r:id="rId3"/>
    <p:sldId id="485" r:id="rId4"/>
    <p:sldId id="259" r:id="rId5"/>
    <p:sldId id="261" r:id="rId6"/>
    <p:sldId id="487" r:id="rId7"/>
    <p:sldId id="488" r:id="rId8"/>
    <p:sldId id="330" r:id="rId9"/>
    <p:sldId id="331" r:id="rId10"/>
    <p:sldId id="362" r:id="rId11"/>
    <p:sldId id="364" r:id="rId12"/>
    <p:sldId id="365" r:id="rId13"/>
    <p:sldId id="366" r:id="rId14"/>
    <p:sldId id="368" r:id="rId15"/>
    <p:sldId id="367"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65" userDrawn="1">
          <p15:clr>
            <a:srgbClr val="A4A3A4"/>
          </p15:clr>
        </p15:guide>
        <p15:guide id="2" pos="2880">
          <p15:clr>
            <a:srgbClr val="A4A3A4"/>
          </p15:clr>
        </p15:guide>
        <p15:guide id="3" pos="363">
          <p15:clr>
            <a:srgbClr val="A4A3A4"/>
          </p15:clr>
        </p15:guide>
        <p15:guide id="4" pos="3168" userDrawn="1">
          <p15:clr>
            <a:srgbClr val="A4A3A4"/>
          </p15:clr>
        </p15:guide>
        <p15:guide id="5" pos="90">
          <p15:clr>
            <a:srgbClr val="A4A3A4"/>
          </p15:clr>
        </p15:guide>
        <p15:guide id="6" orient="horz" pos="16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0CD8C8-5022-F28A-862C-B1C8D3B2F691}" name="Maurizia  Pignatelli" initials="MP" userId="S::maurizia.pignatelli@polito.it::f75a4ac5-ed6c-4b27-9b6f-5df23bf7ac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URIZIA PIGNATELLI" initials="MP" lastIdx="2" clrIdx="0">
    <p:extLst>
      <p:ext uri="{19B8F6BF-5375-455C-9EA6-DF929625EA0E}">
        <p15:presenceInfo xmlns:p15="http://schemas.microsoft.com/office/powerpoint/2012/main" userId="MAURIZIA PIGNATE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0601B8-9AFF-9D56-B0C9-DFA65D1C40C1}" v="5" dt="2025-11-27T15:33:01.955"/>
    <p1510:client id="{86A042FA-E50A-496C-8E05-92EACEBA356F}" v="27" dt="2025-11-28T14:29:09.0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01" autoAdjust="0"/>
  </p:normalViewPr>
  <p:slideViewPr>
    <p:cSldViewPr snapToGrid="0">
      <p:cViewPr varScale="1">
        <p:scale>
          <a:sx n="109" d="100"/>
          <a:sy n="109" d="100"/>
        </p:scale>
        <p:origin x="276" y="102"/>
      </p:cViewPr>
      <p:guideLst>
        <p:guide pos="5465"/>
        <p:guide pos="2880"/>
        <p:guide pos="363"/>
        <p:guide pos="3168"/>
        <p:guide pos="90"/>
        <p:guide orient="horz" pos="16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urizia  Pignatelli" userId="S::maurizia.pignatelli@polito.it::f75a4ac5-ed6c-4b27-9b6f-5df23bf7ac6a" providerId="AD" clId="Web-{214B4473-3CD2-F004-BAD9-9E1FB286FBA0}"/>
    <pc:docChg chg="addSld delSld modSld">
      <pc:chgData name="Maurizia  Pignatelli" userId="S::maurizia.pignatelli@polito.it::f75a4ac5-ed6c-4b27-9b6f-5df23bf7ac6a" providerId="AD" clId="Web-{214B4473-3CD2-F004-BAD9-9E1FB286FBA0}" dt="2025-11-26T07:18:29.176" v="301"/>
      <pc:docMkLst>
        <pc:docMk/>
      </pc:docMkLst>
      <pc:sldChg chg="modSp modCm">
        <pc:chgData name="Maurizia  Pignatelli" userId="S::maurizia.pignatelli@polito.it::f75a4ac5-ed6c-4b27-9b6f-5df23bf7ac6a" providerId="AD" clId="Web-{214B4473-3CD2-F004-BAD9-9E1FB286FBA0}" dt="2025-11-25T13:11:05.244" v="11" actId="20577"/>
        <pc:sldMkLst>
          <pc:docMk/>
          <pc:sldMk cId="0" sldId="256"/>
        </pc:sldMkLst>
        <pc:spChg chg="mod">
          <ac:chgData name="Maurizia  Pignatelli" userId="S::maurizia.pignatelli@polito.it::f75a4ac5-ed6c-4b27-9b6f-5df23bf7ac6a" providerId="AD" clId="Web-{214B4473-3CD2-F004-BAD9-9E1FB286FBA0}" dt="2025-11-25T13:11:05.244" v="11" actId="20577"/>
          <ac:spMkLst>
            <pc:docMk/>
            <pc:sldMk cId="0" sldId="256"/>
            <ac:spMk id="1894429455" creationId="{00000000-0000-0000-0000-000000000000}"/>
          </ac:spMkLst>
        </pc:spChg>
        <pc:extLst>
          <p:ext xmlns:p="http://schemas.openxmlformats.org/presentationml/2006/main" uri="{D6D511B9-2390-475A-947B-AFAB55BFBCF1}">
            <pc226:cmChg xmlns:pc226="http://schemas.microsoft.com/office/powerpoint/2022/06/main/command" chg="mod">
              <pc226:chgData name="Maurizia  Pignatelli" userId="S::maurizia.pignatelli@polito.it::f75a4ac5-ed6c-4b27-9b6f-5df23bf7ac6a" providerId="AD" clId="Web-{214B4473-3CD2-F004-BAD9-9E1FB286FBA0}" dt="2025-11-25T13:11:03.603" v="10" actId="20577"/>
              <pc2:cmMkLst xmlns:pc2="http://schemas.microsoft.com/office/powerpoint/2019/9/main/command">
                <pc:docMk/>
                <pc:sldMk cId="0" sldId="256"/>
                <pc2:cmMk id="{DEA467EF-E1DB-43F3-AA4C-EB628347232A}"/>
              </pc2:cmMkLst>
            </pc226:cmChg>
          </p:ext>
        </pc:extLst>
      </pc:sldChg>
      <pc:sldChg chg="modSp">
        <pc:chgData name="Maurizia  Pignatelli" userId="S::maurizia.pignatelli@polito.it::f75a4ac5-ed6c-4b27-9b6f-5df23bf7ac6a" providerId="AD" clId="Web-{214B4473-3CD2-F004-BAD9-9E1FB286FBA0}" dt="2025-11-25T13:11:38.154" v="21" actId="1076"/>
        <pc:sldMkLst>
          <pc:docMk/>
          <pc:sldMk cId="0" sldId="257"/>
        </pc:sldMkLst>
        <pc:spChg chg="mod">
          <ac:chgData name="Maurizia  Pignatelli" userId="S::maurizia.pignatelli@polito.it::f75a4ac5-ed6c-4b27-9b6f-5df23bf7ac6a" providerId="AD" clId="Web-{214B4473-3CD2-F004-BAD9-9E1FB286FBA0}" dt="2025-11-25T13:11:38.154" v="21" actId="1076"/>
          <ac:spMkLst>
            <pc:docMk/>
            <pc:sldMk cId="0" sldId="257"/>
            <ac:spMk id="133908765" creationId="{00000000-0000-0000-0000-000000000000}"/>
          </ac:spMkLst>
        </pc:spChg>
        <pc:spChg chg="mod">
          <ac:chgData name="Maurizia  Pignatelli" userId="S::maurizia.pignatelli@polito.it::f75a4ac5-ed6c-4b27-9b6f-5df23bf7ac6a" providerId="AD" clId="Web-{214B4473-3CD2-F004-BAD9-9E1FB286FBA0}" dt="2025-11-25T13:11:33.591" v="19" actId="1076"/>
          <ac:spMkLst>
            <pc:docMk/>
            <pc:sldMk cId="0" sldId="257"/>
            <ac:spMk id="873676180" creationId="{00000000-0000-0000-0000-000000000000}"/>
          </ac:spMkLst>
        </pc:spChg>
        <pc:spChg chg="mod">
          <ac:chgData name="Maurizia  Pignatelli" userId="S::maurizia.pignatelli@polito.it::f75a4ac5-ed6c-4b27-9b6f-5df23bf7ac6a" providerId="AD" clId="Web-{214B4473-3CD2-F004-BAD9-9E1FB286FBA0}" dt="2025-11-25T13:11:38.138" v="20" actId="1076"/>
          <ac:spMkLst>
            <pc:docMk/>
            <pc:sldMk cId="0" sldId="257"/>
            <ac:spMk id="1834992295" creationId="{00000000-0000-0000-0000-000000000000}"/>
          </ac:spMkLst>
        </pc:spChg>
      </pc:sldChg>
      <pc:sldChg chg="modSp">
        <pc:chgData name="Maurizia  Pignatelli" userId="S::maurizia.pignatelli@polito.it::f75a4ac5-ed6c-4b27-9b6f-5df23bf7ac6a" providerId="AD" clId="Web-{214B4473-3CD2-F004-BAD9-9E1FB286FBA0}" dt="2025-11-25T15:14:43.383" v="237" actId="20577"/>
        <pc:sldMkLst>
          <pc:docMk/>
          <pc:sldMk cId="0" sldId="330"/>
        </pc:sldMkLst>
        <pc:spChg chg="mod">
          <ac:chgData name="Maurizia  Pignatelli" userId="S::maurizia.pignatelli@polito.it::f75a4ac5-ed6c-4b27-9b6f-5df23bf7ac6a" providerId="AD" clId="Web-{214B4473-3CD2-F004-BAD9-9E1FB286FBA0}" dt="2025-11-25T15:14:43.383" v="237" actId="20577"/>
          <ac:spMkLst>
            <pc:docMk/>
            <pc:sldMk cId="0" sldId="330"/>
            <ac:spMk id="202" creationId="{00000000-0000-0000-0000-000000000000}"/>
          </ac:spMkLst>
        </pc:spChg>
        <pc:spChg chg="mod">
          <ac:chgData name="Maurizia  Pignatelli" userId="S::maurizia.pignatelli@polito.it::f75a4ac5-ed6c-4b27-9b6f-5df23bf7ac6a" providerId="AD" clId="Web-{214B4473-3CD2-F004-BAD9-9E1FB286FBA0}" dt="2025-11-25T13:16:19.706" v="92" actId="20577"/>
          <ac:spMkLst>
            <pc:docMk/>
            <pc:sldMk cId="0" sldId="330"/>
            <ac:spMk id="204" creationId="{00000000-0000-0000-0000-000000000000}"/>
          </ac:spMkLst>
        </pc:spChg>
      </pc:sldChg>
      <pc:sldChg chg="addSp delSp modSp">
        <pc:chgData name="Maurizia  Pignatelli" userId="S::maurizia.pignatelli@polito.it::f75a4ac5-ed6c-4b27-9b6f-5df23bf7ac6a" providerId="AD" clId="Web-{214B4473-3CD2-F004-BAD9-9E1FB286FBA0}" dt="2025-11-26T07:18:29.176" v="301"/>
        <pc:sldMkLst>
          <pc:docMk/>
          <pc:sldMk cId="0" sldId="331"/>
        </pc:sldMkLst>
        <pc:spChg chg="mod">
          <ac:chgData name="Maurizia  Pignatelli" userId="S::maurizia.pignatelli@polito.it::f75a4ac5-ed6c-4b27-9b6f-5df23bf7ac6a" providerId="AD" clId="Web-{214B4473-3CD2-F004-BAD9-9E1FB286FBA0}" dt="2025-11-25T13:16:35.426" v="96" actId="20577"/>
          <ac:spMkLst>
            <pc:docMk/>
            <pc:sldMk cId="0" sldId="331"/>
            <ac:spMk id="3" creationId="{1F619862-513B-907C-8184-1201F0181880}"/>
          </ac:spMkLst>
        </pc:spChg>
        <pc:spChg chg="mod">
          <ac:chgData name="Maurizia  Pignatelli" userId="S::maurizia.pignatelli@polito.it::f75a4ac5-ed6c-4b27-9b6f-5df23bf7ac6a" providerId="AD" clId="Web-{214B4473-3CD2-F004-BAD9-9E1FB286FBA0}" dt="2025-11-26T07:12:53.342" v="299" actId="20577"/>
          <ac:spMkLst>
            <pc:docMk/>
            <pc:sldMk cId="0" sldId="331"/>
            <ac:spMk id="210" creationId="{00000000-0000-0000-0000-000000000000}"/>
          </ac:spMkLst>
        </pc:spChg>
      </pc:sldChg>
      <pc:sldChg chg="modSp">
        <pc:chgData name="Maurizia  Pignatelli" userId="S::maurizia.pignatelli@polito.it::f75a4ac5-ed6c-4b27-9b6f-5df23bf7ac6a" providerId="AD" clId="Web-{214B4473-3CD2-F004-BAD9-9E1FB286FBA0}" dt="2025-11-25T13:16:42.442" v="99" actId="1076"/>
        <pc:sldMkLst>
          <pc:docMk/>
          <pc:sldMk cId="4080679248" sldId="362"/>
        </pc:sldMkLst>
        <pc:spChg chg="mod">
          <ac:chgData name="Maurizia  Pignatelli" userId="S::maurizia.pignatelli@polito.it::f75a4ac5-ed6c-4b27-9b6f-5df23bf7ac6a" providerId="AD" clId="Web-{214B4473-3CD2-F004-BAD9-9E1FB286FBA0}" dt="2025-11-25T13:16:42.442" v="99" actId="1076"/>
          <ac:spMkLst>
            <pc:docMk/>
            <pc:sldMk cId="4080679248" sldId="362"/>
            <ac:spMk id="4" creationId="{3B8FCF3C-1463-5F69-4993-3C6C01C4D604}"/>
          </ac:spMkLst>
        </pc:spChg>
      </pc:sldChg>
      <pc:sldChg chg="modSp">
        <pc:chgData name="Maurizia  Pignatelli" userId="S::maurizia.pignatelli@polito.it::f75a4ac5-ed6c-4b27-9b6f-5df23bf7ac6a" providerId="AD" clId="Web-{214B4473-3CD2-F004-BAD9-9E1FB286FBA0}" dt="2025-11-25T13:17:00.442" v="102" actId="1076"/>
        <pc:sldMkLst>
          <pc:docMk/>
          <pc:sldMk cId="3403921718" sldId="364"/>
        </pc:sldMkLst>
        <pc:spChg chg="mod">
          <ac:chgData name="Maurizia  Pignatelli" userId="S::maurizia.pignatelli@polito.it::f75a4ac5-ed6c-4b27-9b6f-5df23bf7ac6a" providerId="AD" clId="Web-{214B4473-3CD2-F004-BAD9-9E1FB286FBA0}" dt="2025-11-25T13:17:00.442" v="102" actId="1076"/>
          <ac:spMkLst>
            <pc:docMk/>
            <pc:sldMk cId="3403921718" sldId="364"/>
            <ac:spMk id="4" creationId="{FB97F8B1-C010-46C9-EF9E-7A0FC9081E9D}"/>
          </ac:spMkLst>
        </pc:spChg>
      </pc:sldChg>
      <pc:sldChg chg="modSp">
        <pc:chgData name="Maurizia  Pignatelli" userId="S::maurizia.pignatelli@polito.it::f75a4ac5-ed6c-4b27-9b6f-5df23bf7ac6a" providerId="AD" clId="Web-{214B4473-3CD2-F004-BAD9-9E1FB286FBA0}" dt="2025-11-25T13:20:32.416" v="123" actId="20577"/>
        <pc:sldMkLst>
          <pc:docMk/>
          <pc:sldMk cId="2441764801" sldId="365"/>
        </pc:sldMkLst>
        <pc:spChg chg="mod">
          <ac:chgData name="Maurizia  Pignatelli" userId="S::maurizia.pignatelli@polito.it::f75a4ac5-ed6c-4b27-9b6f-5df23bf7ac6a" providerId="AD" clId="Web-{214B4473-3CD2-F004-BAD9-9E1FB286FBA0}" dt="2025-11-25T13:20:32.416" v="123" actId="20577"/>
          <ac:spMkLst>
            <pc:docMk/>
            <pc:sldMk cId="2441764801" sldId="365"/>
            <ac:spMk id="202" creationId="{AB63D420-7DAB-F64E-4967-4A34470E3E85}"/>
          </ac:spMkLst>
        </pc:spChg>
        <pc:spChg chg="mod">
          <ac:chgData name="Maurizia  Pignatelli" userId="S::maurizia.pignatelli@polito.it::f75a4ac5-ed6c-4b27-9b6f-5df23bf7ac6a" providerId="AD" clId="Web-{214B4473-3CD2-F004-BAD9-9E1FB286FBA0}" dt="2025-11-25T13:19:05.759" v="121" actId="20577"/>
          <ac:spMkLst>
            <pc:docMk/>
            <pc:sldMk cId="2441764801" sldId="365"/>
            <ac:spMk id="204" creationId="{4E17892A-792D-4962-DB27-C3B9AD901B04}"/>
          </ac:spMkLst>
        </pc:spChg>
      </pc:sldChg>
      <pc:sldChg chg="modSp add del">
        <pc:chgData name="Maurizia  Pignatelli" userId="S::maurizia.pignatelli@polito.it::f75a4ac5-ed6c-4b27-9b6f-5df23bf7ac6a" providerId="AD" clId="Web-{214B4473-3CD2-F004-BAD9-9E1FB286FBA0}" dt="2025-11-25T13:21:25.386" v="152"/>
        <pc:sldMkLst>
          <pc:docMk/>
          <pc:sldMk cId="178294233" sldId="366"/>
        </pc:sldMkLst>
        <pc:spChg chg="mod">
          <ac:chgData name="Maurizia  Pignatelli" userId="S::maurizia.pignatelli@polito.it::f75a4ac5-ed6c-4b27-9b6f-5df23bf7ac6a" providerId="AD" clId="Web-{214B4473-3CD2-F004-BAD9-9E1FB286FBA0}" dt="2025-11-25T13:20:39.948" v="125" actId="20577"/>
          <ac:spMkLst>
            <pc:docMk/>
            <pc:sldMk cId="178294233" sldId="366"/>
            <ac:spMk id="2" creationId="{BC0FF76E-BE9A-58C0-6B59-644D4E95C19C}"/>
          </ac:spMkLst>
        </pc:spChg>
      </pc:sldChg>
      <pc:sldChg chg="modSp add del">
        <pc:chgData name="Maurizia  Pignatelli" userId="S::maurizia.pignatelli@polito.it::f75a4ac5-ed6c-4b27-9b6f-5df23bf7ac6a" providerId="AD" clId="Web-{214B4473-3CD2-F004-BAD9-9E1FB286FBA0}" dt="2025-11-25T13:21:27.839" v="154"/>
        <pc:sldMkLst>
          <pc:docMk/>
          <pc:sldMk cId="3344578846" sldId="367"/>
        </pc:sldMkLst>
        <pc:spChg chg="mod">
          <ac:chgData name="Maurizia  Pignatelli" userId="S::maurizia.pignatelli@polito.it::f75a4ac5-ed6c-4b27-9b6f-5df23bf7ac6a" providerId="AD" clId="Web-{214B4473-3CD2-F004-BAD9-9E1FB286FBA0}" dt="2025-11-25T13:20:51.260" v="129" actId="20577"/>
          <ac:spMkLst>
            <pc:docMk/>
            <pc:sldMk cId="3344578846" sldId="367"/>
            <ac:spMk id="9" creationId="{A560CFC8-8B01-7793-821C-DE721106938C}"/>
          </ac:spMkLst>
        </pc:spChg>
      </pc:sldChg>
      <pc:sldChg chg="modSp add del">
        <pc:chgData name="Maurizia  Pignatelli" userId="S::maurizia.pignatelli@polito.it::f75a4ac5-ed6c-4b27-9b6f-5df23bf7ac6a" providerId="AD" clId="Web-{214B4473-3CD2-F004-BAD9-9E1FB286FBA0}" dt="2025-11-25T13:21:25.948" v="153"/>
        <pc:sldMkLst>
          <pc:docMk/>
          <pc:sldMk cId="3309608689" sldId="368"/>
        </pc:sldMkLst>
        <pc:spChg chg="mod">
          <ac:chgData name="Maurizia  Pignatelli" userId="S::maurizia.pignatelli@polito.it::f75a4ac5-ed6c-4b27-9b6f-5df23bf7ac6a" providerId="AD" clId="Web-{214B4473-3CD2-F004-BAD9-9E1FB286FBA0}" dt="2025-11-25T13:20:44.917" v="127" actId="20577"/>
          <ac:spMkLst>
            <pc:docMk/>
            <pc:sldMk cId="3309608689" sldId="368"/>
            <ac:spMk id="8" creationId="{488DD091-0893-BA32-1D07-2783E5A33A13}"/>
          </ac:spMkLst>
        </pc:spChg>
      </pc:sldChg>
    </pc:docChg>
  </pc:docChgLst>
  <pc:docChgLst>
    <pc:chgData name="Maurizia  Pignatelli" userId="S::maurizia.pignatelli@polito.it::f75a4ac5-ed6c-4b27-9b6f-5df23bf7ac6a" providerId="AD" clId="Web-{1EBB1427-3C0D-74BE-C0EB-E0823B36734F}"/>
    <pc:docChg chg="mod addSld modSld">
      <pc:chgData name="Maurizia  Pignatelli" userId="S::maurizia.pignatelli@polito.it::f75a4ac5-ed6c-4b27-9b6f-5df23bf7ac6a" providerId="AD" clId="Web-{1EBB1427-3C0D-74BE-C0EB-E0823B36734F}" dt="2025-11-25T11:31:16.306" v="394"/>
      <pc:docMkLst>
        <pc:docMk/>
      </pc:docMkLst>
      <pc:sldChg chg="modSp modCm">
        <pc:chgData name="Maurizia  Pignatelli" userId="S::maurizia.pignatelli@polito.it::f75a4ac5-ed6c-4b27-9b6f-5df23bf7ac6a" providerId="AD" clId="Web-{1EBB1427-3C0D-74BE-C0EB-E0823B36734F}" dt="2025-11-25T09:48:00.652" v="37"/>
        <pc:sldMkLst>
          <pc:docMk/>
          <pc:sldMk cId="0" sldId="256"/>
        </pc:sldMkLst>
        <pc:spChg chg="mod">
          <ac:chgData name="Maurizia  Pignatelli" userId="S::maurizia.pignatelli@polito.it::f75a4ac5-ed6c-4b27-9b6f-5df23bf7ac6a" providerId="AD" clId="Web-{1EBB1427-3C0D-74BE-C0EB-E0823B36734F}" dt="2025-11-25T09:33:58.960" v="2" actId="1076"/>
          <ac:spMkLst>
            <pc:docMk/>
            <pc:sldMk cId="0" sldId="256"/>
            <ac:spMk id="679847057" creationId="{00000000-0000-0000-0000-000000000000}"/>
          </ac:spMkLst>
        </pc:spChg>
        <pc:spChg chg="mod">
          <ac:chgData name="Maurizia  Pignatelli" userId="S::maurizia.pignatelli@polito.it::f75a4ac5-ed6c-4b27-9b6f-5df23bf7ac6a" providerId="AD" clId="Web-{1EBB1427-3C0D-74BE-C0EB-E0823B36734F}" dt="2025-11-25T09:47:49.387" v="34" actId="20577"/>
          <ac:spMkLst>
            <pc:docMk/>
            <pc:sldMk cId="0" sldId="256"/>
            <ac:spMk id="918099922" creationId="{00000000-0000-0000-0000-000000000000}"/>
          </ac:spMkLst>
        </pc:spChg>
        <pc:spChg chg="mod">
          <ac:chgData name="Maurizia  Pignatelli" userId="S::maurizia.pignatelli@polito.it::f75a4ac5-ed6c-4b27-9b6f-5df23bf7ac6a" providerId="AD" clId="Web-{1EBB1427-3C0D-74BE-C0EB-E0823B36734F}" dt="2025-11-25T09:48:00.652" v="37"/>
          <ac:spMkLst>
            <pc:docMk/>
            <pc:sldMk cId="0" sldId="256"/>
            <ac:spMk id="1894429455" creationId="{00000000-0000-0000-0000-000000000000}"/>
          </ac:spMkLst>
        </pc:spChg>
        <pc:extLst>
          <p:ext xmlns:p="http://schemas.openxmlformats.org/presentationml/2006/main" uri="{D6D511B9-2390-475A-947B-AFAB55BFBCF1}">
            <pc226:cmChg xmlns:pc226="http://schemas.microsoft.com/office/powerpoint/2022/06/main/command" chg="mod">
              <pc226:chgData name="Maurizia  Pignatelli" userId="S::maurizia.pignatelli@polito.it::f75a4ac5-ed6c-4b27-9b6f-5df23bf7ac6a" providerId="AD" clId="Web-{1EBB1427-3C0D-74BE-C0EB-E0823B36734F}" dt="2025-11-25T09:47:39.371" v="33" actId="20577"/>
              <pc2:cmMkLst xmlns:pc2="http://schemas.microsoft.com/office/powerpoint/2019/9/main/command">
                <pc:docMk/>
                <pc:sldMk cId="0" sldId="256"/>
                <pc2:cmMk id="{D82305E6-63A3-46F1-9670-C5B6E70BDACD}"/>
              </pc2:cmMkLst>
            </pc226:cmChg>
            <pc226:cmChg xmlns:pc226="http://schemas.microsoft.com/office/powerpoint/2022/06/main/command" chg="mod">
              <pc226:chgData name="Maurizia  Pignatelli" userId="S::maurizia.pignatelli@polito.it::f75a4ac5-ed6c-4b27-9b6f-5df23bf7ac6a" providerId="AD" clId="Web-{1EBB1427-3C0D-74BE-C0EB-E0823B36734F}" dt="2025-11-25T09:47:49.652" v="35" actId="20577"/>
              <pc2:cmMkLst xmlns:pc2="http://schemas.microsoft.com/office/powerpoint/2019/9/main/command">
                <pc:docMk/>
                <pc:sldMk cId="0" sldId="256"/>
                <pc2:cmMk id="{DEA467EF-E1DB-43F3-AA4C-EB628347232A}"/>
              </pc2:cmMkLst>
            </pc226:cmChg>
          </p:ext>
        </pc:extLst>
      </pc:sldChg>
      <pc:sldChg chg="modSp">
        <pc:chgData name="Maurizia  Pignatelli" userId="S::maurizia.pignatelli@polito.it::f75a4ac5-ed6c-4b27-9b6f-5df23bf7ac6a" providerId="AD" clId="Web-{1EBB1427-3C0D-74BE-C0EB-E0823B36734F}" dt="2025-11-25T09:54:10.201" v="68" actId="14100"/>
        <pc:sldMkLst>
          <pc:docMk/>
          <pc:sldMk cId="0" sldId="257"/>
        </pc:sldMkLst>
        <pc:spChg chg="mod">
          <ac:chgData name="Maurizia  Pignatelli" userId="S::maurizia.pignatelli@polito.it::f75a4ac5-ed6c-4b27-9b6f-5df23bf7ac6a" providerId="AD" clId="Web-{1EBB1427-3C0D-74BE-C0EB-E0823B36734F}" dt="2025-11-25T09:50:20.942" v="47" actId="20577"/>
          <ac:spMkLst>
            <pc:docMk/>
            <pc:sldMk cId="0" sldId="257"/>
            <ac:spMk id="133908765" creationId="{00000000-0000-0000-0000-000000000000}"/>
          </ac:spMkLst>
        </pc:spChg>
        <pc:spChg chg="mod">
          <ac:chgData name="Maurizia  Pignatelli" userId="S::maurizia.pignatelli@polito.it::f75a4ac5-ed6c-4b27-9b6f-5df23bf7ac6a" providerId="AD" clId="Web-{1EBB1427-3C0D-74BE-C0EB-E0823B36734F}" dt="2025-11-25T09:54:10.201" v="68" actId="14100"/>
          <ac:spMkLst>
            <pc:docMk/>
            <pc:sldMk cId="0" sldId="257"/>
            <ac:spMk id="873676180" creationId="{00000000-0000-0000-0000-000000000000}"/>
          </ac:spMkLst>
        </pc:spChg>
        <pc:spChg chg="mod">
          <ac:chgData name="Maurizia  Pignatelli" userId="S::maurizia.pignatelli@polito.it::f75a4ac5-ed6c-4b27-9b6f-5df23bf7ac6a" providerId="AD" clId="Web-{1EBB1427-3C0D-74BE-C0EB-E0823B36734F}" dt="2025-11-25T09:49:35.065" v="42" actId="20577"/>
          <ac:spMkLst>
            <pc:docMk/>
            <pc:sldMk cId="0" sldId="257"/>
            <ac:spMk id="917291682" creationId="{00000000-0000-0000-0000-000000000000}"/>
          </ac:spMkLst>
        </pc:spChg>
        <pc:spChg chg="mod">
          <ac:chgData name="Maurizia  Pignatelli" userId="S::maurizia.pignatelli@polito.it::f75a4ac5-ed6c-4b27-9b6f-5df23bf7ac6a" providerId="AD" clId="Web-{1EBB1427-3C0D-74BE-C0EB-E0823B36734F}" dt="2025-11-25T09:50:17.332" v="46" actId="20577"/>
          <ac:spMkLst>
            <pc:docMk/>
            <pc:sldMk cId="0" sldId="257"/>
            <ac:spMk id="1281461541" creationId="{00000000-0000-0000-0000-000000000000}"/>
          </ac:spMkLst>
        </pc:spChg>
        <pc:spChg chg="mod">
          <ac:chgData name="Maurizia  Pignatelli" userId="S::maurizia.pignatelli@polito.it::f75a4ac5-ed6c-4b27-9b6f-5df23bf7ac6a" providerId="AD" clId="Web-{1EBB1427-3C0D-74BE-C0EB-E0823B36734F}" dt="2025-11-25T09:49:45.269" v="45" actId="20577"/>
          <ac:spMkLst>
            <pc:docMk/>
            <pc:sldMk cId="0" sldId="257"/>
            <ac:spMk id="1680186755" creationId="{00000000-0000-0000-0000-000000000000}"/>
          </ac:spMkLst>
        </pc:spChg>
        <pc:spChg chg="mod">
          <ac:chgData name="Maurizia  Pignatelli" userId="S::maurizia.pignatelli@polito.it::f75a4ac5-ed6c-4b27-9b6f-5df23bf7ac6a" providerId="AD" clId="Web-{1EBB1427-3C0D-74BE-C0EB-E0823B36734F}" dt="2025-11-25T09:52:32.757" v="59" actId="20577"/>
          <ac:spMkLst>
            <pc:docMk/>
            <pc:sldMk cId="0" sldId="257"/>
            <ac:spMk id="1834992295" creationId="{00000000-0000-0000-0000-000000000000}"/>
          </ac:spMkLst>
        </pc:spChg>
      </pc:sldChg>
      <pc:sldChg chg="delSp modSp">
        <pc:chgData name="Maurizia  Pignatelli" userId="S::maurizia.pignatelli@polito.it::f75a4ac5-ed6c-4b27-9b6f-5df23bf7ac6a" providerId="AD" clId="Web-{1EBB1427-3C0D-74BE-C0EB-E0823B36734F}" dt="2025-11-25T11:06:18.741" v="296"/>
        <pc:sldMkLst>
          <pc:docMk/>
          <pc:sldMk cId="0" sldId="330"/>
        </pc:sldMkLst>
        <pc:spChg chg="mod">
          <ac:chgData name="Maurizia  Pignatelli" userId="S::maurizia.pignatelli@polito.it::f75a4ac5-ed6c-4b27-9b6f-5df23bf7ac6a" providerId="AD" clId="Web-{1EBB1427-3C0D-74BE-C0EB-E0823B36734F}" dt="2025-11-25T11:06:17.725" v="295" actId="20577"/>
          <ac:spMkLst>
            <pc:docMk/>
            <pc:sldMk cId="0" sldId="330"/>
            <ac:spMk id="202" creationId="{00000000-0000-0000-0000-000000000000}"/>
          </ac:spMkLst>
        </pc:spChg>
        <pc:spChg chg="mod">
          <ac:chgData name="Maurizia  Pignatelli" userId="S::maurizia.pignatelli@polito.it::f75a4ac5-ed6c-4b27-9b6f-5df23bf7ac6a" providerId="AD" clId="Web-{1EBB1427-3C0D-74BE-C0EB-E0823B36734F}" dt="2025-11-25T10:50:10.387" v="253" actId="20577"/>
          <ac:spMkLst>
            <pc:docMk/>
            <pc:sldMk cId="0" sldId="330"/>
            <ac:spMk id="204" creationId="{00000000-0000-0000-0000-000000000000}"/>
          </ac:spMkLst>
        </pc:spChg>
      </pc:sldChg>
      <pc:sldChg chg="modSp">
        <pc:chgData name="Maurizia  Pignatelli" userId="S::maurizia.pignatelli@polito.it::f75a4ac5-ed6c-4b27-9b6f-5df23bf7ac6a" providerId="AD" clId="Web-{1EBB1427-3C0D-74BE-C0EB-E0823B36734F}" dt="2025-11-25T11:18:04.213" v="330" actId="20577"/>
        <pc:sldMkLst>
          <pc:docMk/>
          <pc:sldMk cId="0" sldId="331"/>
        </pc:sldMkLst>
        <pc:spChg chg="mod">
          <ac:chgData name="Maurizia  Pignatelli" userId="S::maurizia.pignatelli@polito.it::f75a4ac5-ed6c-4b27-9b6f-5df23bf7ac6a" providerId="AD" clId="Web-{1EBB1427-3C0D-74BE-C0EB-E0823B36734F}" dt="2025-11-25T11:12:50.867" v="316" actId="20577"/>
          <ac:spMkLst>
            <pc:docMk/>
            <pc:sldMk cId="0" sldId="331"/>
            <ac:spMk id="3" creationId="{1F619862-513B-907C-8184-1201F0181880}"/>
          </ac:spMkLst>
        </pc:spChg>
        <pc:spChg chg="mod">
          <ac:chgData name="Maurizia  Pignatelli" userId="S::maurizia.pignatelli@polito.it::f75a4ac5-ed6c-4b27-9b6f-5df23bf7ac6a" providerId="AD" clId="Web-{1EBB1427-3C0D-74BE-C0EB-E0823B36734F}" dt="2025-11-25T11:18:04.213" v="330" actId="20577"/>
          <ac:spMkLst>
            <pc:docMk/>
            <pc:sldMk cId="0" sldId="331"/>
            <ac:spMk id="210" creationId="{00000000-0000-0000-0000-000000000000}"/>
          </ac:spMkLst>
        </pc:spChg>
      </pc:sldChg>
      <pc:sldChg chg="modSp">
        <pc:chgData name="Maurizia  Pignatelli" userId="S::maurizia.pignatelli@polito.it::f75a4ac5-ed6c-4b27-9b6f-5df23bf7ac6a" providerId="AD" clId="Web-{1EBB1427-3C0D-74BE-C0EB-E0823B36734F}" dt="2025-11-25T11:31:16.306" v="394"/>
        <pc:sldMkLst>
          <pc:docMk/>
          <pc:sldMk cId="2441764801" sldId="365"/>
        </pc:sldMkLst>
        <pc:spChg chg="mod">
          <ac:chgData name="Maurizia  Pignatelli" userId="S::maurizia.pignatelli@polito.it::f75a4ac5-ed6c-4b27-9b6f-5df23bf7ac6a" providerId="AD" clId="Web-{1EBB1427-3C0D-74BE-C0EB-E0823B36734F}" dt="2025-11-25T11:23:51.346" v="353" actId="20577"/>
          <ac:spMkLst>
            <pc:docMk/>
            <pc:sldMk cId="2441764801" sldId="365"/>
            <ac:spMk id="202" creationId="{AB63D420-7DAB-F64E-4967-4A34470E3E85}"/>
          </ac:spMkLst>
        </pc:spChg>
        <pc:spChg chg="mod">
          <ac:chgData name="Maurizia  Pignatelli" userId="S::maurizia.pignatelli@polito.it::f75a4ac5-ed6c-4b27-9b6f-5df23bf7ac6a" providerId="AD" clId="Web-{1EBB1427-3C0D-74BE-C0EB-E0823B36734F}" dt="2025-11-25T11:31:16.306" v="394"/>
          <ac:spMkLst>
            <pc:docMk/>
            <pc:sldMk cId="2441764801" sldId="365"/>
            <ac:spMk id="204" creationId="{4E17892A-792D-4962-DB27-C3B9AD901B04}"/>
          </ac:spMkLst>
        </pc:spChg>
      </pc:sldChg>
      <pc:sldChg chg="modSp">
        <pc:chgData name="Maurizia  Pignatelli" userId="S::maurizia.pignatelli@polito.it::f75a4ac5-ed6c-4b27-9b6f-5df23bf7ac6a" providerId="AD" clId="Web-{1EBB1427-3C0D-74BE-C0EB-E0823B36734F}" dt="2025-11-25T11:29:23.406" v="393" actId="20577"/>
        <pc:sldMkLst>
          <pc:docMk/>
          <pc:sldMk cId="178294233" sldId="366"/>
        </pc:sldMkLst>
        <pc:spChg chg="mod">
          <ac:chgData name="Maurizia  Pignatelli" userId="S::maurizia.pignatelli@polito.it::f75a4ac5-ed6c-4b27-9b6f-5df23bf7ac6a" providerId="AD" clId="Web-{1EBB1427-3C0D-74BE-C0EB-E0823B36734F}" dt="2025-11-25T11:29:23.406" v="393" actId="20577"/>
          <ac:spMkLst>
            <pc:docMk/>
            <pc:sldMk cId="178294233" sldId="366"/>
            <ac:spMk id="210" creationId="{CD898667-FD40-FF7D-374D-AAF2C1725391}"/>
          </ac:spMkLst>
        </pc:spChg>
      </pc:sldChg>
    </pc:docChg>
  </pc:docChgLst>
  <pc:docChgLst>
    <pc:chgData name="Jhon Ricardo  Escorcia Hernandez" userId="326f76ed-8ed6-42b9-9ed5-e054f9cd8e7c" providerId="ADAL" clId="{32BAF815-321C-4D14-9C5F-C8CA747EE77A}"/>
    <pc:docChg chg="undo redo custSel addSld delSld modSld sldOrd">
      <pc:chgData name="Jhon Ricardo  Escorcia Hernandez" userId="326f76ed-8ed6-42b9-9ed5-e054f9cd8e7c" providerId="ADAL" clId="{32BAF815-321C-4D14-9C5F-C8CA747EE77A}" dt="2025-11-28T14:29:09.035" v="13278" actId="20577"/>
      <pc:docMkLst>
        <pc:docMk/>
      </pc:docMkLst>
      <pc:sldChg chg="modSp mod">
        <pc:chgData name="Jhon Ricardo  Escorcia Hernandez" userId="326f76ed-8ed6-42b9-9ed5-e054f9cd8e7c" providerId="ADAL" clId="{32BAF815-321C-4D14-9C5F-C8CA747EE77A}" dt="2025-11-24T14:12:03.014" v="7343" actId="20577"/>
        <pc:sldMkLst>
          <pc:docMk/>
          <pc:sldMk cId="0" sldId="256"/>
        </pc:sldMkLst>
        <pc:spChg chg="mod">
          <ac:chgData name="Jhon Ricardo  Escorcia Hernandez" userId="326f76ed-8ed6-42b9-9ed5-e054f9cd8e7c" providerId="ADAL" clId="{32BAF815-321C-4D14-9C5F-C8CA747EE77A}" dt="2025-11-24T14:12:03.014" v="7343" actId="20577"/>
          <ac:spMkLst>
            <pc:docMk/>
            <pc:sldMk cId="0" sldId="256"/>
            <ac:spMk id="826224055" creationId="{00000000-0000-0000-0000-000000000000}"/>
          </ac:spMkLst>
        </pc:spChg>
      </pc:sldChg>
      <pc:sldChg chg="addSp delSp modSp mod">
        <pc:chgData name="Jhon Ricardo  Escorcia Hernandez" userId="326f76ed-8ed6-42b9-9ed5-e054f9cd8e7c" providerId="ADAL" clId="{32BAF815-321C-4D14-9C5F-C8CA747EE77A}" dt="2025-11-28T12:05:34.868" v="11763" actId="1076"/>
        <pc:sldMkLst>
          <pc:docMk/>
          <pc:sldMk cId="0" sldId="257"/>
        </pc:sldMkLst>
        <pc:spChg chg="add">
          <ac:chgData name="Jhon Ricardo  Escorcia Hernandez" userId="326f76ed-8ed6-42b9-9ed5-e054f9cd8e7c" providerId="ADAL" clId="{32BAF815-321C-4D14-9C5F-C8CA747EE77A}" dt="2025-11-28T11:59:06.956" v="11640"/>
          <ac:spMkLst>
            <pc:docMk/>
            <pc:sldMk cId="0" sldId="257"/>
            <ac:spMk id="2" creationId="{CD3C4030-023E-D677-671B-FF3DB2D02CDE}"/>
          </ac:spMkLst>
        </pc:spChg>
        <pc:spChg chg="add mod">
          <ac:chgData name="Jhon Ricardo  Escorcia Hernandez" userId="326f76ed-8ed6-42b9-9ed5-e054f9cd8e7c" providerId="ADAL" clId="{32BAF815-321C-4D14-9C5F-C8CA747EE77A}" dt="2025-11-28T11:59:27.021" v="11644" actId="1076"/>
          <ac:spMkLst>
            <pc:docMk/>
            <pc:sldMk cId="0" sldId="257"/>
            <ac:spMk id="3" creationId="{26423D03-AB11-ADE9-BCB9-93537FDDE5F3}"/>
          </ac:spMkLst>
        </pc:spChg>
        <pc:spChg chg="mod">
          <ac:chgData name="Jhon Ricardo  Escorcia Hernandez" userId="326f76ed-8ed6-42b9-9ed5-e054f9cd8e7c" providerId="ADAL" clId="{32BAF815-321C-4D14-9C5F-C8CA747EE77A}" dt="2025-11-24T14:11:44.739" v="7335" actId="207"/>
          <ac:spMkLst>
            <pc:docMk/>
            <pc:sldMk cId="0" sldId="257"/>
            <ac:spMk id="133908765" creationId="{00000000-0000-0000-0000-000000000000}"/>
          </ac:spMkLst>
        </pc:spChg>
        <pc:spChg chg="mod">
          <ac:chgData name="Jhon Ricardo  Escorcia Hernandez" userId="326f76ed-8ed6-42b9-9ed5-e054f9cd8e7c" providerId="ADAL" clId="{32BAF815-321C-4D14-9C5F-C8CA747EE77A}" dt="2025-11-28T12:02:15.176" v="11684" actId="20577"/>
          <ac:spMkLst>
            <pc:docMk/>
            <pc:sldMk cId="0" sldId="257"/>
            <ac:spMk id="873676180" creationId="{00000000-0000-0000-0000-000000000000}"/>
          </ac:spMkLst>
        </pc:spChg>
        <pc:spChg chg="mod">
          <ac:chgData name="Jhon Ricardo  Escorcia Hernandez" userId="326f76ed-8ed6-42b9-9ed5-e054f9cd8e7c" providerId="ADAL" clId="{32BAF815-321C-4D14-9C5F-C8CA747EE77A}" dt="2025-11-28T12:04:12.484" v="11724" actId="13926"/>
          <ac:spMkLst>
            <pc:docMk/>
            <pc:sldMk cId="0" sldId="257"/>
            <ac:spMk id="1281461541" creationId="{00000000-0000-0000-0000-000000000000}"/>
          </ac:spMkLst>
        </pc:spChg>
        <pc:spChg chg="mod">
          <ac:chgData name="Jhon Ricardo  Escorcia Hernandez" userId="326f76ed-8ed6-42b9-9ed5-e054f9cd8e7c" providerId="ADAL" clId="{32BAF815-321C-4D14-9C5F-C8CA747EE77A}" dt="2025-11-24T14:11:52.178" v="7337" actId="113"/>
          <ac:spMkLst>
            <pc:docMk/>
            <pc:sldMk cId="0" sldId="257"/>
            <ac:spMk id="1680186755" creationId="{00000000-0000-0000-0000-000000000000}"/>
          </ac:spMkLst>
        </pc:spChg>
        <pc:spChg chg="mod">
          <ac:chgData name="Jhon Ricardo  Escorcia Hernandez" userId="326f76ed-8ed6-42b9-9ed5-e054f9cd8e7c" providerId="ADAL" clId="{32BAF815-321C-4D14-9C5F-C8CA747EE77A}" dt="2025-11-28T12:04:49.368" v="11761" actId="20577"/>
          <ac:spMkLst>
            <pc:docMk/>
            <pc:sldMk cId="0" sldId="257"/>
            <ac:spMk id="1834992295" creationId="{00000000-0000-0000-0000-000000000000}"/>
          </ac:spMkLst>
        </pc:spChg>
        <pc:picChg chg="add del mod">
          <ac:chgData name="Jhon Ricardo  Escorcia Hernandez" userId="326f76ed-8ed6-42b9-9ed5-e054f9cd8e7c" providerId="ADAL" clId="{32BAF815-321C-4D14-9C5F-C8CA747EE77A}" dt="2025-11-28T12:01:23.221" v="11648" actId="478"/>
          <ac:picMkLst>
            <pc:docMk/>
            <pc:sldMk cId="0" sldId="257"/>
            <ac:picMk id="1028" creationId="{A0847C46-DC4E-35E5-2275-E6FB38F70FF8}"/>
          </ac:picMkLst>
        </pc:picChg>
        <pc:picChg chg="add del mod">
          <ac:chgData name="Jhon Ricardo  Escorcia Hernandez" userId="326f76ed-8ed6-42b9-9ed5-e054f9cd8e7c" providerId="ADAL" clId="{32BAF815-321C-4D14-9C5F-C8CA747EE77A}" dt="2025-11-28T12:01:23.221" v="11648" actId="478"/>
          <ac:picMkLst>
            <pc:docMk/>
            <pc:sldMk cId="0" sldId="257"/>
            <ac:picMk id="1030" creationId="{2DE35168-4A7B-C6E1-9CDF-0DDC0C72CBA5}"/>
          </ac:picMkLst>
        </pc:picChg>
        <pc:picChg chg="add mod">
          <ac:chgData name="Jhon Ricardo  Escorcia Hernandez" userId="326f76ed-8ed6-42b9-9ed5-e054f9cd8e7c" providerId="ADAL" clId="{32BAF815-321C-4D14-9C5F-C8CA747EE77A}" dt="2025-11-28T12:05:34.868" v="11763" actId="1076"/>
          <ac:picMkLst>
            <pc:docMk/>
            <pc:sldMk cId="0" sldId="257"/>
            <ac:picMk id="1032" creationId="{BB600ECE-AAFF-52E5-9291-353F26C26EB2}"/>
          </ac:picMkLst>
        </pc:picChg>
      </pc:sldChg>
      <pc:sldChg chg="addSp delSp modSp add mod">
        <pc:chgData name="Jhon Ricardo  Escorcia Hernandez" userId="326f76ed-8ed6-42b9-9ed5-e054f9cd8e7c" providerId="ADAL" clId="{32BAF815-321C-4D14-9C5F-C8CA747EE77A}" dt="2025-11-28T12:17:15.493" v="13020" actId="20577"/>
        <pc:sldMkLst>
          <pc:docMk/>
          <pc:sldMk cId="0" sldId="259"/>
        </pc:sldMkLst>
        <pc:spChg chg="mod">
          <ac:chgData name="Jhon Ricardo  Escorcia Hernandez" userId="326f76ed-8ed6-42b9-9ed5-e054f9cd8e7c" providerId="ADAL" clId="{32BAF815-321C-4D14-9C5F-C8CA747EE77A}" dt="2025-11-28T12:07:08.895" v="11819" actId="20577"/>
          <ac:spMkLst>
            <pc:docMk/>
            <pc:sldMk cId="0" sldId="259"/>
            <ac:spMk id="1103137787" creationId="{00000000-0000-0000-0000-000000000000}"/>
          </ac:spMkLst>
        </pc:spChg>
        <pc:spChg chg="mod">
          <ac:chgData name="Jhon Ricardo  Escorcia Hernandez" userId="326f76ed-8ed6-42b9-9ed5-e054f9cd8e7c" providerId="ADAL" clId="{32BAF815-321C-4D14-9C5F-C8CA747EE77A}" dt="2025-11-28T12:17:15.493" v="13020" actId="20577"/>
          <ac:spMkLst>
            <pc:docMk/>
            <pc:sldMk cId="0" sldId="259"/>
            <ac:spMk id="1380912829" creationId="{00000000-0000-0000-0000-000000000000}"/>
          </ac:spMkLst>
        </pc:spChg>
        <pc:picChg chg="add mod">
          <ac:chgData name="Jhon Ricardo  Escorcia Hernandez" userId="326f76ed-8ed6-42b9-9ed5-e054f9cd8e7c" providerId="ADAL" clId="{32BAF815-321C-4D14-9C5F-C8CA747EE77A}" dt="2025-11-28T12:08:04.728" v="11823" actId="1076"/>
          <ac:picMkLst>
            <pc:docMk/>
            <pc:sldMk cId="0" sldId="259"/>
            <ac:picMk id="2" creationId="{AE6143A0-506B-22C9-67D5-4CEF69D671AF}"/>
          </ac:picMkLst>
        </pc:picChg>
        <pc:picChg chg="add mod">
          <ac:chgData name="Jhon Ricardo  Escorcia Hernandez" userId="326f76ed-8ed6-42b9-9ed5-e054f9cd8e7c" providerId="ADAL" clId="{32BAF815-321C-4D14-9C5F-C8CA747EE77A}" dt="2025-11-28T12:09:04.133" v="11909"/>
          <ac:picMkLst>
            <pc:docMk/>
            <pc:sldMk cId="0" sldId="259"/>
            <ac:picMk id="3" creationId="{2A150B68-04B3-50BC-AFCF-C74378A95892}"/>
          </ac:picMkLst>
        </pc:picChg>
        <pc:picChg chg="del">
          <ac:chgData name="Jhon Ricardo  Escorcia Hernandez" userId="326f76ed-8ed6-42b9-9ed5-e054f9cd8e7c" providerId="ADAL" clId="{32BAF815-321C-4D14-9C5F-C8CA747EE77A}" dt="2025-11-28T12:07:42.506" v="11820" actId="478"/>
          <ac:picMkLst>
            <pc:docMk/>
            <pc:sldMk cId="0" sldId="259"/>
            <ac:picMk id="986320865" creationId="{00000000-0000-0000-0000-000000000000}"/>
          </ac:picMkLst>
        </pc:picChg>
      </pc:sldChg>
      <pc:sldChg chg="modSp add mod">
        <pc:chgData name="Jhon Ricardo  Escorcia Hernandez" userId="326f76ed-8ed6-42b9-9ed5-e054f9cd8e7c" providerId="ADAL" clId="{32BAF815-321C-4D14-9C5F-C8CA747EE77A}" dt="2025-11-28T13:40:06.756" v="13268" actId="14100"/>
        <pc:sldMkLst>
          <pc:docMk/>
          <pc:sldMk cId="0" sldId="261"/>
        </pc:sldMkLst>
        <pc:spChg chg="mod">
          <ac:chgData name="Jhon Ricardo  Escorcia Hernandez" userId="326f76ed-8ed6-42b9-9ed5-e054f9cd8e7c" providerId="ADAL" clId="{32BAF815-321C-4D14-9C5F-C8CA747EE77A}" dt="2025-11-28T12:18:06.210" v="13089" actId="1076"/>
          <ac:spMkLst>
            <pc:docMk/>
            <pc:sldMk cId="0" sldId="261"/>
            <ac:spMk id="170" creationId="{00000000-0000-0000-0000-000000000000}"/>
          </ac:spMkLst>
        </pc:spChg>
        <pc:spChg chg="mod">
          <ac:chgData name="Jhon Ricardo  Escorcia Hernandez" userId="326f76ed-8ed6-42b9-9ed5-e054f9cd8e7c" providerId="ADAL" clId="{32BAF815-321C-4D14-9C5F-C8CA747EE77A}" dt="2025-11-28T12:17:32.627" v="13037" actId="20577"/>
          <ac:spMkLst>
            <pc:docMk/>
            <pc:sldMk cId="0" sldId="261"/>
            <ac:spMk id="172" creationId="{00000000-0000-0000-0000-000000000000}"/>
          </ac:spMkLst>
        </pc:spChg>
        <pc:spChg chg="mod">
          <ac:chgData name="Jhon Ricardo  Escorcia Hernandez" userId="326f76ed-8ed6-42b9-9ed5-e054f9cd8e7c" providerId="ADAL" clId="{32BAF815-321C-4D14-9C5F-C8CA747EE77A}" dt="2025-11-28T13:40:06.756" v="13268" actId="14100"/>
          <ac:spMkLst>
            <pc:docMk/>
            <pc:sldMk cId="0" sldId="261"/>
            <ac:spMk id="920991743" creationId="{00000000-0000-0000-0000-000000000000}"/>
          </ac:spMkLst>
        </pc:spChg>
      </pc:sldChg>
      <pc:sldChg chg="del">
        <pc:chgData name="Jhon Ricardo  Escorcia Hernandez" userId="326f76ed-8ed6-42b9-9ed5-e054f9cd8e7c" providerId="ADAL" clId="{32BAF815-321C-4D14-9C5F-C8CA747EE77A}" dt="2025-11-28T12:29:17.379" v="13238" actId="47"/>
        <pc:sldMkLst>
          <pc:docMk/>
          <pc:sldMk cId="2997745379" sldId="262"/>
        </pc:sldMkLst>
      </pc:sldChg>
      <pc:sldChg chg="addSp delSp modSp add mod">
        <pc:chgData name="Jhon Ricardo  Escorcia Hernandez" userId="326f76ed-8ed6-42b9-9ed5-e054f9cd8e7c" providerId="ADAL" clId="{32BAF815-321C-4D14-9C5F-C8CA747EE77A}" dt="2025-11-20T15:50:49.342" v="5934"/>
        <pc:sldMkLst>
          <pc:docMk/>
          <pc:sldMk cId="0" sldId="330"/>
        </pc:sldMkLst>
        <pc:spChg chg="mod">
          <ac:chgData name="Jhon Ricardo  Escorcia Hernandez" userId="326f76ed-8ed6-42b9-9ed5-e054f9cd8e7c" providerId="ADAL" clId="{32BAF815-321C-4D14-9C5F-C8CA747EE77A}" dt="2025-11-19T14:40:03.889" v="1747" actId="6549"/>
          <ac:spMkLst>
            <pc:docMk/>
            <pc:sldMk cId="0" sldId="330"/>
            <ac:spMk id="202" creationId="{00000000-0000-0000-0000-000000000000}"/>
          </ac:spMkLst>
        </pc:spChg>
        <pc:spChg chg="mod">
          <ac:chgData name="Jhon Ricardo  Escorcia Hernandez" userId="326f76ed-8ed6-42b9-9ed5-e054f9cd8e7c" providerId="ADAL" clId="{32BAF815-321C-4D14-9C5F-C8CA747EE77A}" dt="2025-11-19T22:57:07.586" v="3306" actId="403"/>
          <ac:spMkLst>
            <pc:docMk/>
            <pc:sldMk cId="0" sldId="330"/>
            <ac:spMk id="204" creationId="{00000000-0000-0000-0000-000000000000}"/>
          </ac:spMkLst>
        </pc:spChg>
      </pc:sldChg>
      <pc:sldChg chg="addSp delSp modSp add mod">
        <pc:chgData name="Jhon Ricardo  Escorcia Hernandez" userId="326f76ed-8ed6-42b9-9ed5-e054f9cd8e7c" providerId="ADAL" clId="{32BAF815-321C-4D14-9C5F-C8CA747EE77A}" dt="2025-11-28T13:53:17.834" v="13269" actId="20577"/>
        <pc:sldMkLst>
          <pc:docMk/>
          <pc:sldMk cId="0" sldId="331"/>
        </pc:sldMkLst>
        <pc:spChg chg="mod">
          <ac:chgData name="Jhon Ricardo  Escorcia Hernandez" userId="326f76ed-8ed6-42b9-9ed5-e054f9cd8e7c" providerId="ADAL" clId="{32BAF815-321C-4D14-9C5F-C8CA747EE77A}" dt="2025-11-28T13:53:17.834" v="13269" actId="20577"/>
          <ac:spMkLst>
            <pc:docMk/>
            <pc:sldMk cId="0" sldId="331"/>
            <ac:spMk id="2" creationId="{00000000-0000-0000-0000-000000000000}"/>
          </ac:spMkLst>
        </pc:spChg>
        <pc:spChg chg="add mod">
          <ac:chgData name="Jhon Ricardo  Escorcia Hernandez" userId="326f76ed-8ed6-42b9-9ed5-e054f9cd8e7c" providerId="ADAL" clId="{32BAF815-321C-4D14-9C5F-C8CA747EE77A}" dt="2025-11-19T22:57:19.993" v="3309" actId="403"/>
          <ac:spMkLst>
            <pc:docMk/>
            <pc:sldMk cId="0" sldId="331"/>
            <ac:spMk id="3" creationId="{1F619862-513B-907C-8184-1201F0181880}"/>
          </ac:spMkLst>
        </pc:spChg>
        <pc:spChg chg="mod">
          <ac:chgData name="Jhon Ricardo  Escorcia Hernandez" userId="326f76ed-8ed6-42b9-9ed5-e054f9cd8e7c" providerId="ADAL" clId="{32BAF815-321C-4D14-9C5F-C8CA747EE77A}" dt="2025-11-28T11:56:58.934" v="11637" actId="20577"/>
          <ac:spMkLst>
            <pc:docMk/>
            <pc:sldMk cId="0" sldId="331"/>
            <ac:spMk id="210" creationId="{00000000-0000-0000-0000-000000000000}"/>
          </ac:spMkLst>
        </pc:spChg>
      </pc:sldChg>
      <pc:sldChg chg="addSp delSp modSp add del mod">
        <pc:chgData name="Jhon Ricardo  Escorcia Hernandez" userId="326f76ed-8ed6-42b9-9ed5-e054f9cd8e7c" providerId="ADAL" clId="{32BAF815-321C-4D14-9C5F-C8CA747EE77A}" dt="2025-11-28T14:29:09.035" v="13278" actId="20577"/>
        <pc:sldMkLst>
          <pc:docMk/>
          <pc:sldMk cId="4080679248" sldId="362"/>
        </pc:sldMkLst>
        <pc:spChg chg="add mod">
          <ac:chgData name="Jhon Ricardo  Escorcia Hernandez" userId="326f76ed-8ed6-42b9-9ed5-e054f9cd8e7c" providerId="ADAL" clId="{32BAF815-321C-4D14-9C5F-C8CA747EE77A}" dt="2025-11-19T22:50:39.359" v="3254" actId="1076"/>
          <ac:spMkLst>
            <pc:docMk/>
            <pc:sldMk cId="4080679248" sldId="362"/>
            <ac:spMk id="3" creationId="{E4F82CD5-054F-5FA5-4C6D-FD067E3BEC79}"/>
          </ac:spMkLst>
        </pc:spChg>
        <pc:spChg chg="add mod">
          <ac:chgData name="Jhon Ricardo  Escorcia Hernandez" userId="326f76ed-8ed6-42b9-9ed5-e054f9cd8e7c" providerId="ADAL" clId="{32BAF815-321C-4D14-9C5F-C8CA747EE77A}" dt="2025-11-19T14:57:40.057" v="1916" actId="14100"/>
          <ac:spMkLst>
            <pc:docMk/>
            <pc:sldMk cId="4080679248" sldId="362"/>
            <ac:spMk id="4" creationId="{3B8FCF3C-1463-5F69-4993-3C6C01C4D604}"/>
          </ac:spMkLst>
        </pc:spChg>
        <pc:spChg chg="mod">
          <ac:chgData name="Jhon Ricardo  Escorcia Hernandez" userId="326f76ed-8ed6-42b9-9ed5-e054f9cd8e7c" providerId="ADAL" clId="{32BAF815-321C-4D14-9C5F-C8CA747EE77A}" dt="2025-11-19T16:42:39.362" v="2379" actId="1036"/>
          <ac:spMkLst>
            <pc:docMk/>
            <pc:sldMk cId="4080679248" sldId="362"/>
            <ac:spMk id="5" creationId="{A9BAE933-8DF8-492D-AADD-69E2D2FD9DDD}"/>
          </ac:spMkLst>
        </pc:spChg>
        <pc:spChg chg="add mod">
          <ac:chgData name="Jhon Ricardo  Escorcia Hernandez" userId="326f76ed-8ed6-42b9-9ed5-e054f9cd8e7c" providerId="ADAL" clId="{32BAF815-321C-4D14-9C5F-C8CA747EE77A}" dt="2025-11-19T22:50:27.696" v="3253" actId="1076"/>
          <ac:spMkLst>
            <pc:docMk/>
            <pc:sldMk cId="4080679248" sldId="362"/>
            <ac:spMk id="6" creationId="{17650B2E-07BA-C8B0-ADCC-FD7FAA8F889B}"/>
          </ac:spMkLst>
        </pc:spChg>
        <pc:spChg chg="mod">
          <ac:chgData name="Jhon Ricardo  Escorcia Hernandez" userId="326f76ed-8ed6-42b9-9ed5-e054f9cd8e7c" providerId="ADAL" clId="{32BAF815-321C-4D14-9C5F-C8CA747EE77A}" dt="2025-11-19T16:44:57.381" v="2461" actId="1076"/>
          <ac:spMkLst>
            <pc:docMk/>
            <pc:sldMk cId="4080679248" sldId="362"/>
            <ac:spMk id="15" creationId="{982FB282-BF04-4FBC-942A-0E27CC8166D5}"/>
          </ac:spMkLst>
        </pc:spChg>
        <pc:spChg chg="mod">
          <ac:chgData name="Jhon Ricardo  Escorcia Hernandez" userId="326f76ed-8ed6-42b9-9ed5-e054f9cd8e7c" providerId="ADAL" clId="{32BAF815-321C-4D14-9C5F-C8CA747EE77A}" dt="2025-11-28T14:29:09.035" v="13278" actId="20577"/>
          <ac:spMkLst>
            <pc:docMk/>
            <pc:sldMk cId="4080679248" sldId="362"/>
            <ac:spMk id="18" creationId="{00000000-0000-0000-0000-000000000000}"/>
          </ac:spMkLst>
        </pc:spChg>
        <pc:spChg chg="add mod">
          <ac:chgData name="Jhon Ricardo  Escorcia Hernandez" userId="326f76ed-8ed6-42b9-9ed5-e054f9cd8e7c" providerId="ADAL" clId="{32BAF815-321C-4D14-9C5F-C8CA747EE77A}" dt="2025-11-20T14:20:42.768" v="5007" actId="20577"/>
          <ac:spMkLst>
            <pc:docMk/>
            <pc:sldMk cId="4080679248" sldId="362"/>
            <ac:spMk id="19" creationId="{2D5AF18B-072C-F4EE-8FEC-1CE5D10AC08F}"/>
          </ac:spMkLst>
        </pc:spChg>
        <pc:spChg chg="mod">
          <ac:chgData name="Jhon Ricardo  Escorcia Hernandez" userId="326f76ed-8ed6-42b9-9ed5-e054f9cd8e7c" providerId="ADAL" clId="{32BAF815-321C-4D14-9C5F-C8CA747EE77A}" dt="2025-11-19T22:49:52.297" v="3245" actId="1076"/>
          <ac:spMkLst>
            <pc:docMk/>
            <pc:sldMk cId="4080679248" sldId="362"/>
            <ac:spMk id="325" creationId="{00000000-0000-0000-0000-000000000000}"/>
          </ac:spMkLst>
        </pc:spChg>
        <pc:spChg chg="mod">
          <ac:chgData name="Jhon Ricardo  Escorcia Hernandez" userId="326f76ed-8ed6-42b9-9ed5-e054f9cd8e7c" providerId="ADAL" clId="{32BAF815-321C-4D14-9C5F-C8CA747EE77A}" dt="2025-11-21T11:53:05.556" v="7196" actId="20577"/>
          <ac:spMkLst>
            <pc:docMk/>
            <pc:sldMk cId="4080679248" sldId="362"/>
            <ac:spMk id="327" creationId="{00000000-0000-0000-0000-000000000000}"/>
          </ac:spMkLst>
        </pc:spChg>
      </pc:sldChg>
      <pc:sldChg chg="addSp delSp modSp add del mod ord">
        <pc:chgData name="Jhon Ricardo  Escorcia Hernandez" userId="326f76ed-8ed6-42b9-9ed5-e054f9cd8e7c" providerId="ADAL" clId="{32BAF815-321C-4D14-9C5F-C8CA747EE77A}" dt="2025-11-28T14:29:02.197" v="13273" actId="47"/>
        <pc:sldMkLst>
          <pc:docMk/>
          <pc:sldMk cId="3403921718" sldId="364"/>
        </pc:sldMkLst>
        <pc:spChg chg="mod">
          <ac:chgData name="Jhon Ricardo  Escorcia Hernandez" userId="326f76ed-8ed6-42b9-9ed5-e054f9cd8e7c" providerId="ADAL" clId="{32BAF815-321C-4D14-9C5F-C8CA747EE77A}" dt="2025-11-19T22:51:28.379" v="3263" actId="1076"/>
          <ac:spMkLst>
            <pc:docMk/>
            <pc:sldMk cId="3403921718" sldId="364"/>
            <ac:spMk id="2" creationId="{FD417769-337B-EF55-BB3A-5AF3E9808D8D}"/>
          </ac:spMkLst>
        </pc:spChg>
        <pc:spChg chg="mod">
          <ac:chgData name="Jhon Ricardo  Escorcia Hernandez" userId="326f76ed-8ed6-42b9-9ed5-e054f9cd8e7c" providerId="ADAL" clId="{32BAF815-321C-4D14-9C5F-C8CA747EE77A}" dt="2025-11-20T15:24:34.140" v="5341" actId="20577"/>
          <ac:spMkLst>
            <pc:docMk/>
            <pc:sldMk cId="3403921718" sldId="364"/>
            <ac:spMk id="3" creationId="{0FFADEFD-3EE7-D93B-0099-30D0EEF0413E}"/>
          </ac:spMkLst>
        </pc:spChg>
        <pc:spChg chg="add del">
          <ac:chgData name="Jhon Ricardo  Escorcia Hernandez" userId="326f76ed-8ed6-42b9-9ed5-e054f9cd8e7c" providerId="ADAL" clId="{32BAF815-321C-4D14-9C5F-C8CA747EE77A}" dt="2025-11-19T23:27:15.991" v="3668" actId="478"/>
          <ac:spMkLst>
            <pc:docMk/>
            <pc:sldMk cId="3403921718" sldId="364"/>
            <ac:spMk id="4" creationId="{FB97F8B1-C010-46C9-EF9E-7A0FC9081E9D}"/>
          </ac:spMkLst>
        </pc:spChg>
        <pc:spChg chg="add mod">
          <ac:chgData name="Jhon Ricardo  Escorcia Hernandez" userId="326f76ed-8ed6-42b9-9ed5-e054f9cd8e7c" providerId="ADAL" clId="{32BAF815-321C-4D14-9C5F-C8CA747EE77A}" dt="2025-11-19T22:52:53.768" v="3300" actId="1076"/>
          <ac:spMkLst>
            <pc:docMk/>
            <pc:sldMk cId="3403921718" sldId="364"/>
            <ac:spMk id="8" creationId="{1E724FA1-2E8D-6BA6-5369-34E9FEDC70EF}"/>
          </ac:spMkLst>
        </pc:spChg>
        <pc:spChg chg="add del mod">
          <ac:chgData name="Jhon Ricardo  Escorcia Hernandez" userId="326f76ed-8ed6-42b9-9ed5-e054f9cd8e7c" providerId="ADAL" clId="{32BAF815-321C-4D14-9C5F-C8CA747EE77A}" dt="2025-11-20T15:03:00.958" v="5024" actId="478"/>
          <ac:spMkLst>
            <pc:docMk/>
            <pc:sldMk cId="3403921718" sldId="364"/>
            <ac:spMk id="12" creationId="{3BBD3FEA-6845-9322-9A92-8204C3B997DB}"/>
          </ac:spMkLst>
        </pc:spChg>
        <pc:spChg chg="mod">
          <ac:chgData name="Jhon Ricardo  Escorcia Hernandez" userId="326f76ed-8ed6-42b9-9ed5-e054f9cd8e7c" providerId="ADAL" clId="{32BAF815-321C-4D14-9C5F-C8CA747EE77A}" dt="2025-11-19T22:51:17.333" v="3259" actId="20577"/>
          <ac:spMkLst>
            <pc:docMk/>
            <pc:sldMk cId="3403921718" sldId="364"/>
            <ac:spMk id="327" creationId="{83D6807A-5750-8595-158E-6004D603E63D}"/>
          </ac:spMkLst>
        </pc:spChg>
        <pc:graphicFrameChg chg="mod modGraphic">
          <ac:chgData name="Jhon Ricardo  Escorcia Hernandez" userId="326f76ed-8ed6-42b9-9ed5-e054f9cd8e7c" providerId="ADAL" clId="{32BAF815-321C-4D14-9C5F-C8CA747EE77A}" dt="2025-11-19T22:51:56.464" v="3267" actId="1076"/>
          <ac:graphicFrameMkLst>
            <pc:docMk/>
            <pc:sldMk cId="3403921718" sldId="364"/>
            <ac:graphicFrameMk id="10" creationId="{6598DDDF-9597-D0F8-CE37-B8C04635383D}"/>
          </ac:graphicFrameMkLst>
        </pc:graphicFrameChg>
      </pc:sldChg>
      <pc:sldChg chg="delSp modSp add mod ord">
        <pc:chgData name="Jhon Ricardo  Escorcia Hernandez" userId="326f76ed-8ed6-42b9-9ed5-e054f9cd8e7c" providerId="ADAL" clId="{32BAF815-321C-4D14-9C5F-C8CA747EE77A}" dt="2025-11-19T23:36:38.604" v="3918" actId="20577"/>
        <pc:sldMkLst>
          <pc:docMk/>
          <pc:sldMk cId="2441764801" sldId="365"/>
        </pc:sldMkLst>
        <pc:spChg chg="mod">
          <ac:chgData name="Jhon Ricardo  Escorcia Hernandez" userId="326f76ed-8ed6-42b9-9ed5-e054f9cd8e7c" providerId="ADAL" clId="{32BAF815-321C-4D14-9C5F-C8CA747EE77A}" dt="2025-11-19T23:36:38.604" v="3918" actId="20577"/>
          <ac:spMkLst>
            <pc:docMk/>
            <pc:sldMk cId="2441764801" sldId="365"/>
            <ac:spMk id="202" creationId="{AB63D420-7DAB-F64E-4967-4A34470E3E85}"/>
          </ac:spMkLst>
        </pc:spChg>
        <pc:spChg chg="mod">
          <ac:chgData name="Jhon Ricardo  Escorcia Hernandez" userId="326f76ed-8ed6-42b9-9ed5-e054f9cd8e7c" providerId="ADAL" clId="{32BAF815-321C-4D14-9C5F-C8CA747EE77A}" dt="2025-11-19T22:58:09.872" v="3317" actId="20577"/>
          <ac:spMkLst>
            <pc:docMk/>
            <pc:sldMk cId="2441764801" sldId="365"/>
            <ac:spMk id="204" creationId="{4E17892A-792D-4962-DB27-C3B9AD901B04}"/>
          </ac:spMkLst>
        </pc:spChg>
      </pc:sldChg>
      <pc:sldChg chg="addSp delSp modSp add mod ord">
        <pc:chgData name="Jhon Ricardo  Escorcia Hernandez" userId="326f76ed-8ed6-42b9-9ed5-e054f9cd8e7c" providerId="ADAL" clId="{32BAF815-321C-4D14-9C5F-C8CA747EE77A}" dt="2025-11-28T11:57:10.170" v="11638" actId="20577"/>
        <pc:sldMkLst>
          <pc:docMk/>
          <pc:sldMk cId="178294233" sldId="366"/>
        </pc:sldMkLst>
        <pc:spChg chg="add mod">
          <ac:chgData name="Jhon Ricardo  Escorcia Hernandez" userId="326f76ed-8ed6-42b9-9ed5-e054f9cd8e7c" providerId="ADAL" clId="{32BAF815-321C-4D14-9C5F-C8CA747EE77A}" dt="2025-11-19T23:27:58.553" v="3678"/>
          <ac:spMkLst>
            <pc:docMk/>
            <pc:sldMk cId="178294233" sldId="366"/>
            <ac:spMk id="2" creationId="{BC0FF76E-BE9A-58C0-6B59-644D4E95C19C}"/>
          </ac:spMkLst>
        </pc:spChg>
        <pc:spChg chg="mod">
          <ac:chgData name="Jhon Ricardo  Escorcia Hernandez" userId="326f76ed-8ed6-42b9-9ed5-e054f9cd8e7c" providerId="ADAL" clId="{32BAF815-321C-4D14-9C5F-C8CA747EE77A}" dt="2025-11-28T11:57:10.170" v="11638" actId="20577"/>
          <ac:spMkLst>
            <pc:docMk/>
            <pc:sldMk cId="178294233" sldId="366"/>
            <ac:spMk id="210" creationId="{CD898667-FD40-FF7D-374D-AAF2C1725391}"/>
          </ac:spMkLst>
        </pc:spChg>
      </pc:sldChg>
      <pc:sldChg chg="addSp delSp modSp add mod ord">
        <pc:chgData name="Jhon Ricardo  Escorcia Hernandez" userId="326f76ed-8ed6-42b9-9ed5-e054f9cd8e7c" providerId="ADAL" clId="{32BAF815-321C-4D14-9C5F-C8CA747EE77A}" dt="2025-11-20T15:25:27.130" v="5343" actId="20577"/>
        <pc:sldMkLst>
          <pc:docMk/>
          <pc:sldMk cId="3344578846" sldId="367"/>
        </pc:sldMkLst>
        <pc:spChg chg="mod">
          <ac:chgData name="Jhon Ricardo  Escorcia Hernandez" userId="326f76ed-8ed6-42b9-9ed5-e054f9cd8e7c" providerId="ADAL" clId="{32BAF815-321C-4D14-9C5F-C8CA747EE77A}" dt="2025-11-20T15:25:27.130" v="5343" actId="20577"/>
          <ac:spMkLst>
            <pc:docMk/>
            <pc:sldMk cId="3344578846" sldId="367"/>
            <ac:spMk id="3" creationId="{DD82C956-4578-3EAD-6DB6-1E085C4F25D6}"/>
          </ac:spMkLst>
        </pc:spChg>
        <pc:spChg chg="add mod">
          <ac:chgData name="Jhon Ricardo  Escorcia Hernandez" userId="326f76ed-8ed6-42b9-9ed5-e054f9cd8e7c" providerId="ADAL" clId="{32BAF815-321C-4D14-9C5F-C8CA747EE77A}" dt="2025-11-19T23:28:04.346" v="3680"/>
          <ac:spMkLst>
            <pc:docMk/>
            <pc:sldMk cId="3344578846" sldId="367"/>
            <ac:spMk id="9" creationId="{A560CFC8-8B01-7793-821C-DE721106938C}"/>
          </ac:spMkLst>
        </pc:spChg>
      </pc:sldChg>
      <pc:sldChg chg="addSp delSp modSp add mod">
        <pc:chgData name="Jhon Ricardo  Escorcia Hernandez" userId="326f76ed-8ed6-42b9-9ed5-e054f9cd8e7c" providerId="ADAL" clId="{32BAF815-321C-4D14-9C5F-C8CA747EE77A}" dt="2025-11-20T15:03:28.807" v="5033"/>
        <pc:sldMkLst>
          <pc:docMk/>
          <pc:sldMk cId="3309608689" sldId="368"/>
        </pc:sldMkLst>
        <pc:spChg chg="add mod">
          <ac:chgData name="Jhon Ricardo  Escorcia Hernandez" userId="326f76ed-8ed6-42b9-9ed5-e054f9cd8e7c" providerId="ADAL" clId="{32BAF815-321C-4D14-9C5F-C8CA747EE77A}" dt="2025-11-19T23:43:34.630" v="3925"/>
          <ac:spMkLst>
            <pc:docMk/>
            <pc:sldMk cId="3309608689" sldId="368"/>
            <ac:spMk id="8" creationId="{488DD091-0893-BA32-1D07-2783E5A33A13}"/>
          </ac:spMkLst>
        </pc:spChg>
      </pc:sldChg>
      <pc:sldChg chg="del">
        <pc:chgData name="Jhon Ricardo  Escorcia Hernandez" userId="326f76ed-8ed6-42b9-9ed5-e054f9cd8e7c" providerId="ADAL" clId="{32BAF815-321C-4D14-9C5F-C8CA747EE77A}" dt="2025-11-28T11:56:28.201" v="11633" actId="47"/>
        <pc:sldMkLst>
          <pc:docMk/>
          <pc:sldMk cId="3233889243" sldId="386"/>
        </pc:sldMkLst>
      </pc:sldChg>
      <pc:sldChg chg="add del">
        <pc:chgData name="Jhon Ricardo  Escorcia Hernandez" userId="326f76ed-8ed6-42b9-9ed5-e054f9cd8e7c" providerId="ADAL" clId="{32BAF815-321C-4D14-9C5F-C8CA747EE77A}" dt="2025-11-28T11:56:50.540" v="11636" actId="47"/>
        <pc:sldMkLst>
          <pc:docMk/>
          <pc:sldMk cId="4170231854" sldId="387"/>
        </pc:sldMkLst>
      </pc:sldChg>
      <pc:sldChg chg="modSp add mod">
        <pc:chgData name="Jhon Ricardo  Escorcia Hernandez" userId="326f76ed-8ed6-42b9-9ed5-e054f9cd8e7c" providerId="ADAL" clId="{32BAF815-321C-4D14-9C5F-C8CA747EE77A}" dt="2025-11-28T12:06:45.007" v="11806" actId="20577"/>
        <pc:sldMkLst>
          <pc:docMk/>
          <pc:sldMk cId="0" sldId="485"/>
        </pc:sldMkLst>
        <pc:spChg chg="mod">
          <ac:chgData name="Jhon Ricardo  Escorcia Hernandez" userId="326f76ed-8ed6-42b9-9ed5-e054f9cd8e7c" providerId="ADAL" clId="{32BAF815-321C-4D14-9C5F-C8CA747EE77A}" dt="2025-11-28T12:06:45.007" v="11806" actId="20577"/>
          <ac:spMkLst>
            <pc:docMk/>
            <pc:sldMk cId="0" sldId="485"/>
            <ac:spMk id="1201907826" creationId="{00000000-0000-0000-0000-000000000000}"/>
          </ac:spMkLst>
        </pc:spChg>
      </pc:sldChg>
      <pc:sldChg chg="addSp modSp add mod">
        <pc:chgData name="Jhon Ricardo  Escorcia Hernandez" userId="326f76ed-8ed6-42b9-9ed5-e054f9cd8e7c" providerId="ADAL" clId="{32BAF815-321C-4D14-9C5F-C8CA747EE77A}" dt="2025-11-28T12:24:57.656" v="13158" actId="404"/>
        <pc:sldMkLst>
          <pc:docMk/>
          <pc:sldMk cId="0" sldId="487"/>
        </pc:sldMkLst>
        <pc:spChg chg="mod">
          <ac:chgData name="Jhon Ricardo  Escorcia Hernandez" userId="326f76ed-8ed6-42b9-9ed5-e054f9cd8e7c" providerId="ADAL" clId="{32BAF815-321C-4D14-9C5F-C8CA747EE77A}" dt="2025-11-28T12:18:31.500" v="13128" actId="1036"/>
          <ac:spMkLst>
            <pc:docMk/>
            <pc:sldMk cId="0" sldId="487"/>
            <ac:spMk id="2" creationId="{B740C0A9-5D51-15EC-F9FF-019AD45AB8B8}"/>
          </ac:spMkLst>
        </pc:spChg>
        <pc:spChg chg="add mod">
          <ac:chgData name="Jhon Ricardo  Escorcia Hernandez" userId="326f76ed-8ed6-42b9-9ed5-e054f9cd8e7c" providerId="ADAL" clId="{32BAF815-321C-4D14-9C5F-C8CA747EE77A}" dt="2025-11-28T12:24:57.656" v="13158" actId="404"/>
          <ac:spMkLst>
            <pc:docMk/>
            <pc:sldMk cId="0" sldId="487"/>
            <ac:spMk id="4" creationId="{899C025F-C0F6-4592-96E4-EF30EFEC967C}"/>
          </ac:spMkLst>
        </pc:spChg>
        <pc:spChg chg="mod">
          <ac:chgData name="Jhon Ricardo  Escorcia Hernandez" userId="326f76ed-8ed6-42b9-9ed5-e054f9cd8e7c" providerId="ADAL" clId="{32BAF815-321C-4D14-9C5F-C8CA747EE77A}" dt="2025-11-28T12:19:07.026" v="13155" actId="1076"/>
          <ac:spMkLst>
            <pc:docMk/>
            <pc:sldMk cId="0" sldId="487"/>
            <ac:spMk id="256037141" creationId="{00000000-0000-0000-0000-000000000000}"/>
          </ac:spMkLst>
        </pc:spChg>
      </pc:sldChg>
      <pc:sldChg chg="addSp delSp modSp add mod">
        <pc:chgData name="Jhon Ricardo  Escorcia Hernandez" userId="326f76ed-8ed6-42b9-9ed5-e054f9cd8e7c" providerId="ADAL" clId="{32BAF815-321C-4D14-9C5F-C8CA747EE77A}" dt="2025-11-28T12:29:08.010" v="13237" actId="14734"/>
        <pc:sldMkLst>
          <pc:docMk/>
          <pc:sldMk cId="4209656013" sldId="488"/>
        </pc:sldMkLst>
        <pc:spChg chg="mod">
          <ac:chgData name="Jhon Ricardo  Escorcia Hernandez" userId="326f76ed-8ed6-42b9-9ed5-e054f9cd8e7c" providerId="ADAL" clId="{32BAF815-321C-4D14-9C5F-C8CA747EE77A}" dt="2025-11-28T12:26:05.248" v="13190" actId="1076"/>
          <ac:spMkLst>
            <pc:docMk/>
            <pc:sldMk cId="4209656013" sldId="488"/>
            <ac:spMk id="4" creationId="{F6F261F2-28EE-5D67-0964-5542DB376E5F}"/>
          </ac:spMkLst>
        </pc:spChg>
        <pc:spChg chg="add mod">
          <ac:chgData name="Jhon Ricardo  Escorcia Hernandez" userId="326f76ed-8ed6-42b9-9ed5-e054f9cd8e7c" providerId="ADAL" clId="{32BAF815-321C-4D14-9C5F-C8CA747EE77A}" dt="2025-11-28T12:26:29.521" v="13193" actId="208"/>
          <ac:spMkLst>
            <pc:docMk/>
            <pc:sldMk cId="4209656013" sldId="488"/>
            <ac:spMk id="5" creationId="{3847A004-268E-EE70-19B9-FADBBF9A085B}"/>
          </ac:spMkLst>
        </pc:spChg>
        <pc:spChg chg="mod">
          <ac:chgData name="Jhon Ricardo  Escorcia Hernandez" userId="326f76ed-8ed6-42b9-9ed5-e054f9cd8e7c" providerId="ADAL" clId="{32BAF815-321C-4D14-9C5F-C8CA747EE77A}" dt="2025-11-28T12:27:03.786" v="13212" actId="20577"/>
          <ac:spMkLst>
            <pc:docMk/>
            <pc:sldMk cId="4209656013" sldId="488"/>
            <ac:spMk id="639905643" creationId="{B2CD6BB6-0EDD-9A4C-9D9A-0B52926F9405}"/>
          </ac:spMkLst>
        </pc:spChg>
        <pc:spChg chg="mod">
          <ac:chgData name="Jhon Ricardo  Escorcia Hernandez" userId="326f76ed-8ed6-42b9-9ed5-e054f9cd8e7c" providerId="ADAL" clId="{32BAF815-321C-4D14-9C5F-C8CA747EE77A}" dt="2025-11-28T12:25:59.939" v="13189" actId="1076"/>
          <ac:spMkLst>
            <pc:docMk/>
            <pc:sldMk cId="4209656013" sldId="488"/>
            <ac:spMk id="768675394" creationId="{EA0650B2-42BB-50B1-8F42-6CD564B381C2}"/>
          </ac:spMkLst>
        </pc:spChg>
        <pc:grpChg chg="mod">
          <ac:chgData name="Jhon Ricardo  Escorcia Hernandez" userId="326f76ed-8ed6-42b9-9ed5-e054f9cd8e7c" providerId="ADAL" clId="{32BAF815-321C-4D14-9C5F-C8CA747EE77A}" dt="2025-11-28T12:25:51.085" v="13187" actId="14100"/>
          <ac:grpSpMkLst>
            <pc:docMk/>
            <pc:sldMk cId="4209656013" sldId="488"/>
            <ac:grpSpMk id="3" creationId="{2B5605EB-1ADF-5EBA-1E7B-BA7E9737EC93}"/>
          </ac:grpSpMkLst>
        </pc:grpChg>
        <pc:graphicFrameChg chg="add del mod modGraphic">
          <ac:chgData name="Jhon Ricardo  Escorcia Hernandez" userId="326f76ed-8ed6-42b9-9ed5-e054f9cd8e7c" providerId="ADAL" clId="{32BAF815-321C-4D14-9C5F-C8CA747EE77A}" dt="2025-11-28T12:27:08.351" v="13215" actId="478"/>
          <ac:graphicFrameMkLst>
            <pc:docMk/>
            <pc:sldMk cId="4209656013" sldId="488"/>
            <ac:graphicFrameMk id="6" creationId="{541FD3EF-6BFD-109C-5717-0A9CA32FE532}"/>
          </ac:graphicFrameMkLst>
        </pc:graphicFrameChg>
        <pc:graphicFrameChg chg="add">
          <ac:chgData name="Jhon Ricardo  Escorcia Hernandez" userId="326f76ed-8ed6-42b9-9ed5-e054f9cd8e7c" providerId="ADAL" clId="{32BAF815-321C-4D14-9C5F-C8CA747EE77A}" dt="2025-11-28T12:27:19.789" v="13216"/>
          <ac:graphicFrameMkLst>
            <pc:docMk/>
            <pc:sldMk cId="4209656013" sldId="488"/>
            <ac:graphicFrameMk id="7" creationId="{6C8A9A61-C90D-5AF0-BE51-8DF3D128BAAB}"/>
          </ac:graphicFrameMkLst>
        </pc:graphicFrameChg>
        <pc:graphicFrameChg chg="add mod modGraphic">
          <ac:chgData name="Jhon Ricardo  Escorcia Hernandez" userId="326f76ed-8ed6-42b9-9ed5-e054f9cd8e7c" providerId="ADAL" clId="{32BAF815-321C-4D14-9C5F-C8CA747EE77A}" dt="2025-11-28T12:29:08.010" v="13237" actId="14734"/>
          <ac:graphicFrameMkLst>
            <pc:docMk/>
            <pc:sldMk cId="4209656013" sldId="488"/>
            <ac:graphicFrameMk id="8" creationId="{852CAAAB-1BF4-72D0-7747-E460871CC1C3}"/>
          </ac:graphicFrameMkLst>
        </pc:graphicFrameChg>
      </pc:sldChg>
      <pc:sldMasterChg chg="delSldLayout">
        <pc:chgData name="Jhon Ricardo  Escorcia Hernandez" userId="326f76ed-8ed6-42b9-9ed5-e054f9cd8e7c" providerId="ADAL" clId="{32BAF815-321C-4D14-9C5F-C8CA747EE77A}" dt="2025-11-28T12:29:17.379" v="13238" actId="47"/>
        <pc:sldMasterMkLst>
          <pc:docMk/>
          <pc:sldMasterMk cId="0" sldId="2147483648"/>
        </pc:sldMasterMkLst>
        <pc:sldLayoutChg chg="del">
          <pc:chgData name="Jhon Ricardo  Escorcia Hernandez" userId="326f76ed-8ed6-42b9-9ed5-e054f9cd8e7c" providerId="ADAL" clId="{32BAF815-321C-4D14-9C5F-C8CA747EE77A}" dt="2025-11-28T12:29:17.379" v="13238" actId="47"/>
          <pc:sldLayoutMkLst>
            <pc:docMk/>
            <pc:sldMasterMk cId="0" sldId="2147483648"/>
            <pc:sldLayoutMk cId="0" sldId="2147483650"/>
          </pc:sldLayoutMkLst>
        </pc:sldLayoutChg>
      </pc:sldMasterChg>
    </pc:docChg>
  </pc:docChgLst>
  <pc:docChgLst>
    <pc:chgData name="Maurizia  Pignatelli" userId="S::maurizia.pignatelli@polito.it::f75a4ac5-ed6c-4b27-9b6f-5df23bf7ac6a" providerId="AD" clId="Web-{2F0601B8-9AFF-9D56-B0C9-DFA65D1C40C1}"/>
    <pc:docChg chg="modSld">
      <pc:chgData name="Maurizia  Pignatelli" userId="S::maurizia.pignatelli@polito.it::f75a4ac5-ed6c-4b27-9b6f-5df23bf7ac6a" providerId="AD" clId="Web-{2F0601B8-9AFF-9D56-B0C9-DFA65D1C40C1}" dt="2025-11-27T15:33:01.955" v="2"/>
      <pc:docMkLst>
        <pc:docMk/>
      </pc:docMkLst>
      <pc:sldChg chg="delSp">
        <pc:chgData name="Maurizia  Pignatelli" userId="S::maurizia.pignatelli@polito.it::f75a4ac5-ed6c-4b27-9b6f-5df23bf7ac6a" providerId="AD" clId="Web-{2F0601B8-9AFF-9D56-B0C9-DFA65D1C40C1}" dt="2025-11-27T15:33:01.955" v="2"/>
        <pc:sldMkLst>
          <pc:docMk/>
          <pc:sldMk cId="3309608689" sldId="368"/>
        </pc:sldMkLst>
        <pc:spChg chg="del">
          <ac:chgData name="Maurizia  Pignatelli" userId="S::maurizia.pignatelli@polito.it::f75a4ac5-ed6c-4b27-9b6f-5df23bf7ac6a" providerId="AD" clId="Web-{2F0601B8-9AFF-9D56-B0C9-DFA65D1C40C1}" dt="2025-11-27T15:32:53.221" v="0"/>
          <ac:spMkLst>
            <pc:docMk/>
            <pc:sldMk cId="3309608689" sldId="368"/>
            <ac:spMk id="3" creationId="{6C5E7237-C8EC-B79B-2002-5859746E65E5}"/>
          </ac:spMkLst>
        </pc:spChg>
        <pc:spChg chg="del">
          <ac:chgData name="Maurizia  Pignatelli" userId="S::maurizia.pignatelli@polito.it::f75a4ac5-ed6c-4b27-9b6f-5df23bf7ac6a" providerId="AD" clId="Web-{2F0601B8-9AFF-9D56-B0C9-DFA65D1C40C1}" dt="2025-11-27T15:33:01.955" v="2"/>
          <ac:spMkLst>
            <pc:docMk/>
            <pc:sldMk cId="3309608689" sldId="368"/>
            <ac:spMk id="6" creationId="{E59DE404-1C69-860A-7130-942AA87FF7B0}"/>
          </ac:spMkLst>
        </pc:spChg>
        <pc:spChg chg="del">
          <ac:chgData name="Maurizia  Pignatelli" userId="S::maurizia.pignatelli@polito.it::f75a4ac5-ed6c-4b27-9b6f-5df23bf7ac6a" providerId="AD" clId="Web-{2F0601B8-9AFF-9D56-B0C9-DFA65D1C40C1}" dt="2025-11-27T15:32:58.518" v="1"/>
          <ac:spMkLst>
            <pc:docMk/>
            <pc:sldMk cId="3309608689" sldId="368"/>
            <ac:spMk id="327" creationId="{3978338F-FC72-052B-189A-EA17AC0FBA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07240261"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919387921"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96798782"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4312566"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21221683"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25453478"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21612329"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8890673"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977753857"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1094665"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1574581"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69968281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52059435"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822287"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095132971" name="Google Shape;145;p4: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62623408" name="Google Shape;146;p4: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37380308" name="Google Shape;159;p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07742396" name="Google Shape;160;p6: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80462512" name="Google Shape;177;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809F009-2927-F26C-3939-9C314D14F8B5}"/>
            </a:ext>
          </a:extLst>
        </p:cNvPr>
        <p:cNvGrpSpPr/>
        <p:nvPr/>
      </p:nvGrpSpPr>
      <p:grpSpPr bwMode="auto">
        <a:xfrm>
          <a:off x="0" y="0"/>
          <a:ext cx="0" cy="0"/>
          <a:chOff x="0" y="0"/>
          <a:chExt cx="0" cy="0"/>
        </a:xfrm>
      </p:grpSpPr>
      <p:sp>
        <p:nvSpPr>
          <p:cNvPr id="780462512" name="Google Shape;177;p7:notes">
            <a:extLst>
              <a:ext uri="{FF2B5EF4-FFF2-40B4-BE49-F238E27FC236}">
                <a16:creationId xmlns:a16="http://schemas.microsoft.com/office/drawing/2014/main" id="{E5D04F02-34FD-08D2-0C2D-D575A0FAE58D}"/>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541917321" name="Google Shape;178;p7:notes">
            <a:extLst>
              <a:ext uri="{FF2B5EF4-FFF2-40B4-BE49-F238E27FC236}">
                <a16:creationId xmlns:a16="http://schemas.microsoft.com/office/drawing/2014/main" id="{65A56F7E-082F-7C5C-F145-3E195CC13B4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7322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795e2088fb_0_1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659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3451C45D-4E32-CA4D-4D39-6236173A1B94}"/>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500C8A48-0C3E-1C02-1CBB-27C6A8FAA03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0D21D911-6567-460F-27C5-9BF4F4C20FD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843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a:extLst>
            <a:ext uri="{FF2B5EF4-FFF2-40B4-BE49-F238E27FC236}">
              <a16:creationId xmlns:a16="http://schemas.microsoft.com/office/drawing/2014/main" id="{CD077BA5-4992-EA6C-E85F-B043391D9271}"/>
            </a:ext>
          </a:extLst>
        </p:cNvPr>
        <p:cNvGrpSpPr/>
        <p:nvPr/>
      </p:nvGrpSpPr>
      <p:grpSpPr>
        <a:xfrm>
          <a:off x="0" y="0"/>
          <a:ext cx="0" cy="0"/>
          <a:chOff x="0" y="0"/>
          <a:chExt cx="0" cy="0"/>
        </a:xfrm>
      </p:grpSpPr>
      <p:sp>
        <p:nvSpPr>
          <p:cNvPr id="199" name="Google Shape;199;p12:notes">
            <a:extLst>
              <a:ext uri="{FF2B5EF4-FFF2-40B4-BE49-F238E27FC236}">
                <a16:creationId xmlns:a16="http://schemas.microsoft.com/office/drawing/2014/main" id="{F5E43460-C18C-9838-C719-2307C10DB1E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0" name="Google Shape;200;p12:notes">
            <a:extLst>
              <a:ext uri="{FF2B5EF4-FFF2-40B4-BE49-F238E27FC236}">
                <a16:creationId xmlns:a16="http://schemas.microsoft.com/office/drawing/2014/main" id="{35E1AEFC-70B4-CB36-990C-A7E4C4006C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51958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a:extLst>
            <a:ext uri="{FF2B5EF4-FFF2-40B4-BE49-F238E27FC236}">
              <a16:creationId xmlns:a16="http://schemas.microsoft.com/office/drawing/2014/main" id="{7793F29D-0307-A2C6-BE45-B1B187B9069A}"/>
            </a:ext>
          </a:extLst>
        </p:cNvPr>
        <p:cNvGrpSpPr/>
        <p:nvPr/>
      </p:nvGrpSpPr>
      <p:grpSpPr>
        <a:xfrm>
          <a:off x="0" y="0"/>
          <a:ext cx="0" cy="0"/>
          <a:chOff x="0" y="0"/>
          <a:chExt cx="0" cy="0"/>
        </a:xfrm>
      </p:grpSpPr>
      <p:sp>
        <p:nvSpPr>
          <p:cNvPr id="206" name="Google Shape;206;p13:notes">
            <a:extLst>
              <a:ext uri="{FF2B5EF4-FFF2-40B4-BE49-F238E27FC236}">
                <a16:creationId xmlns:a16="http://schemas.microsoft.com/office/drawing/2014/main" id="{97ED0DD7-00AD-8DB4-B49C-4B836457550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207" name="Google Shape;207;p13:notes">
            <a:extLst>
              <a:ext uri="{FF2B5EF4-FFF2-40B4-BE49-F238E27FC236}">
                <a16:creationId xmlns:a16="http://schemas.microsoft.com/office/drawing/2014/main" id="{3CDAB924-FD83-E883-45E3-F6F95CA6C0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5840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6ACFEACA-B780-91E8-BB15-51DBF2A7EEF7}"/>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E4D2106A-B487-9298-F347-CD9B2DB854F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0E7B3437-338C-1397-23B1-12753FF734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4316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a:extLst>
            <a:ext uri="{FF2B5EF4-FFF2-40B4-BE49-F238E27FC236}">
              <a16:creationId xmlns:a16="http://schemas.microsoft.com/office/drawing/2014/main" id="{DDB3E934-D226-0D45-0F5A-00E2ED1BF164}"/>
            </a:ext>
          </a:extLst>
        </p:cNvPr>
        <p:cNvGrpSpPr/>
        <p:nvPr/>
      </p:nvGrpSpPr>
      <p:grpSpPr>
        <a:xfrm>
          <a:off x="0" y="0"/>
          <a:ext cx="0" cy="0"/>
          <a:chOff x="0" y="0"/>
          <a:chExt cx="0" cy="0"/>
        </a:xfrm>
      </p:grpSpPr>
      <p:sp>
        <p:nvSpPr>
          <p:cNvPr id="321" name="Google Shape;321;g3795e2088fb_0_127:notes">
            <a:extLst>
              <a:ext uri="{FF2B5EF4-FFF2-40B4-BE49-F238E27FC236}">
                <a16:creationId xmlns:a16="http://schemas.microsoft.com/office/drawing/2014/main" id="{E45E0426-B7D7-FDBE-833F-760429B5AE4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22" name="Google Shape;322;g3795e2088fb_0_127:notes">
            <a:extLst>
              <a:ext uri="{FF2B5EF4-FFF2-40B4-BE49-F238E27FC236}">
                <a16:creationId xmlns:a16="http://schemas.microsoft.com/office/drawing/2014/main" id="{60693D36-15D7-29FC-98AB-050C946C61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2234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2546077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577596200"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79423366"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223627579"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37604206"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6828562"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1991983778"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905754"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611743699"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67004786"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079406869" name="Google Shape;49;p10"/>
          <p:cNvSpPr>
            <a:spLocks noGrp="1"/>
          </p:cNvSpPr>
          <p:nvPr>
            <p:ph type="pic" idx="2"/>
          </p:nvPr>
        </p:nvSpPr>
        <p:spPr bwMode="auto">
          <a:xfrm>
            <a:off x="4572000" y="0"/>
            <a:ext cx="4572000" cy="5143500"/>
          </a:xfrm>
          <a:prstGeom prst="rect">
            <a:avLst/>
          </a:prstGeom>
          <a:noFill/>
          <a:ln>
            <a:noFill/>
          </a:ln>
        </p:spPr>
      </p:sp>
      <p:sp>
        <p:nvSpPr>
          <p:cNvPr id="1069431568"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9715783"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0629223"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806124211"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767748873"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279967916" name="Google Shape;56;p11"/>
          <p:cNvSpPr>
            <a:spLocks noGrp="1"/>
          </p:cNvSpPr>
          <p:nvPr>
            <p:ph type="pic" idx="2"/>
          </p:nvPr>
        </p:nvSpPr>
        <p:spPr bwMode="auto">
          <a:xfrm>
            <a:off x="0" y="-14748"/>
            <a:ext cx="4572000" cy="5143500"/>
          </a:xfrm>
          <a:prstGeom prst="rect">
            <a:avLst/>
          </a:prstGeom>
          <a:noFill/>
          <a:ln>
            <a:noFill/>
          </a:ln>
        </p:spPr>
      </p:sp>
      <p:sp>
        <p:nvSpPr>
          <p:cNvPr id="596884264"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5019519"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15999835"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949359118"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65339066"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112170664"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1062289254"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9552098"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39471755"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969127979"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572602146"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461578987"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2986823"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0724645"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386998452"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039176408"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1573778237"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17985713"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3073296"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8885105"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18434258"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5649284"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564884273"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89214959"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672113108"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605354607"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676218118"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661742562"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08117605"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7474708"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8841641"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88768575"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45737964"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419293940"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653666838"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547082591"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100472324"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678002541"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55797129"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2" y="273845"/>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fld id="{00000000-1234-1234-1234-123412341234}" type="slidenum">
              <a:rPr lang="en-MT" smtClean="0"/>
              <a:pPr/>
              <a:t>‹#›</a:t>
            </a:fld>
            <a:endParaRPr lang="en-MT"/>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189" lvl="0" indent="-342892" algn="l">
              <a:lnSpc>
                <a:spcPct val="90000"/>
              </a:lnSpc>
              <a:spcBef>
                <a:spcPts val="750"/>
              </a:spcBef>
              <a:spcAft>
                <a:spcPts val="0"/>
              </a:spcAft>
              <a:buClr>
                <a:srgbClr val="144194"/>
              </a:buClr>
              <a:buSzPts val="1800"/>
              <a:buChar char="•"/>
              <a:defRPr/>
            </a:lvl1pPr>
            <a:lvl2pPr marL="914378" lvl="1" indent="-342892" algn="l">
              <a:lnSpc>
                <a:spcPct val="90000"/>
              </a:lnSpc>
              <a:spcBef>
                <a:spcPts val="375"/>
              </a:spcBef>
              <a:spcAft>
                <a:spcPts val="0"/>
              </a:spcAft>
              <a:buClr>
                <a:srgbClr val="144194"/>
              </a:buClr>
              <a:buSzPts val="1800"/>
              <a:buChar char="•"/>
              <a:defRPr/>
            </a:lvl2pPr>
            <a:lvl3pPr marL="1371566" lvl="2" indent="-342892" algn="l">
              <a:lnSpc>
                <a:spcPct val="90000"/>
              </a:lnSpc>
              <a:spcBef>
                <a:spcPts val="375"/>
              </a:spcBef>
              <a:spcAft>
                <a:spcPts val="0"/>
              </a:spcAft>
              <a:buClr>
                <a:srgbClr val="144194"/>
              </a:buClr>
              <a:buSzPts val="1800"/>
              <a:buChar char="•"/>
              <a:defRPr/>
            </a:lvl3pPr>
            <a:lvl4pPr marL="1828754" lvl="3" indent="-342892" algn="l">
              <a:lnSpc>
                <a:spcPct val="90000"/>
              </a:lnSpc>
              <a:spcBef>
                <a:spcPts val="375"/>
              </a:spcBef>
              <a:spcAft>
                <a:spcPts val="0"/>
              </a:spcAft>
              <a:buClr>
                <a:srgbClr val="144194"/>
              </a:buClr>
              <a:buSzPts val="1800"/>
              <a:buChar char="•"/>
              <a:defRPr/>
            </a:lvl4pPr>
            <a:lvl5pPr marL="2285943" lvl="4" indent="-342892" algn="l">
              <a:lnSpc>
                <a:spcPct val="90000"/>
              </a:lnSpc>
              <a:spcBef>
                <a:spcPts val="375"/>
              </a:spcBef>
              <a:spcAft>
                <a:spcPts val="0"/>
              </a:spcAft>
              <a:buClr>
                <a:srgbClr val="144194"/>
              </a:buClr>
              <a:buSzPts val="1800"/>
              <a:buChar char="•"/>
              <a:defRPr/>
            </a:lvl5pPr>
            <a:lvl6pPr marL="2743132" lvl="5" indent="-342892" algn="l">
              <a:lnSpc>
                <a:spcPct val="90000"/>
              </a:lnSpc>
              <a:spcBef>
                <a:spcPts val="375"/>
              </a:spcBef>
              <a:spcAft>
                <a:spcPts val="0"/>
              </a:spcAft>
              <a:buClr>
                <a:schemeClr val="dk1"/>
              </a:buClr>
              <a:buSzPts val="1800"/>
              <a:buChar char="•"/>
              <a:defRPr/>
            </a:lvl6pPr>
            <a:lvl7pPr marL="3200320" lvl="6" indent="-342892" algn="l">
              <a:lnSpc>
                <a:spcPct val="90000"/>
              </a:lnSpc>
              <a:spcBef>
                <a:spcPts val="375"/>
              </a:spcBef>
              <a:spcAft>
                <a:spcPts val="0"/>
              </a:spcAft>
              <a:buClr>
                <a:schemeClr val="dk1"/>
              </a:buClr>
              <a:buSzPts val="1800"/>
              <a:buChar char="•"/>
              <a:defRPr/>
            </a:lvl7pPr>
            <a:lvl8pPr marL="3657509" lvl="7" indent="-342892" algn="l">
              <a:lnSpc>
                <a:spcPct val="90000"/>
              </a:lnSpc>
              <a:spcBef>
                <a:spcPts val="375"/>
              </a:spcBef>
              <a:spcAft>
                <a:spcPts val="0"/>
              </a:spcAft>
              <a:buClr>
                <a:schemeClr val="dk1"/>
              </a:buClr>
              <a:buSzPts val="1800"/>
              <a:buChar char="•"/>
              <a:defRPr/>
            </a:lvl8pPr>
            <a:lvl9pPr marL="4114697" lvl="8" indent="-342892"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92370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689786903"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30052180"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2134196085"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612365493"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4632281"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29616896"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16079614"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2127919945"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047398117"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948184534"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1698444191"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918099922"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B4</a:t>
            </a:r>
            <a:r>
              <a:rPr lang="en-GB" sz="2400" b="1" i="0" u="none" strike="noStrike" cap="none" dirty="0">
                <a:solidFill>
                  <a:schemeClr val="accent4"/>
                </a:solidFill>
                <a:latin typeface="Trebuchet MS"/>
                <a:ea typeface="Trebuchet MS"/>
                <a:cs typeface="Trebuchet MS"/>
              </a:rPr>
              <a:t>. </a:t>
            </a:r>
            <a:r>
              <a:rPr lang="en-GB" sz="2400" b="1" dirty="0">
                <a:solidFill>
                  <a:schemeClr val="accent4"/>
                </a:solidFill>
                <a:latin typeface="Trebuchet MS"/>
                <a:ea typeface="Trebuchet MS"/>
                <a:cs typeface="Trebuchet MS"/>
              </a:rPr>
              <a:t>Floods - Facade</a:t>
            </a:r>
            <a:endParaRPr lang="en-GB" sz="2400" b="1" i="0" u="none" strike="noStrike" cap="none" dirty="0">
              <a:solidFill>
                <a:schemeClr val="accent4"/>
              </a:solidFill>
              <a:latin typeface="Trebuchet MS"/>
            </a:endParaRPr>
          </a:p>
        </p:txBody>
      </p:sp>
      <p:sp>
        <p:nvSpPr>
          <p:cNvPr id="826224055" name="Google Shape;117;g356110b305c_0_8"/>
          <p:cNvSpPr txBox="1"/>
          <p:nvPr/>
        </p:nvSpPr>
        <p:spPr bwMode="auto">
          <a:xfrm>
            <a:off x="5905325" y="357313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a:solidFill>
                  <a:schemeClr val="accent4"/>
                </a:solidFill>
                <a:latin typeface="Trebuchet MS"/>
                <a:ea typeface="Trebuchet MS"/>
                <a:cs typeface="Trebuchet MS"/>
              </a:rPr>
              <a:t>Level of competence: 1,2,3</a:t>
            </a:r>
            <a:endParaRPr sz="2000" b="1" i="0" u="none" strike="noStrike" cap="none" dirty="0">
              <a:solidFill>
                <a:schemeClr val="accent4"/>
              </a:solidFill>
              <a:latin typeface="Trebuchet MS"/>
              <a:ea typeface="Trebuchet MS"/>
              <a:cs typeface="Trebuchet MS"/>
            </a:endParaRPr>
          </a:p>
        </p:txBody>
      </p:sp>
      <p:sp>
        <p:nvSpPr>
          <p:cNvPr id="1894429455"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dirty="0">
                <a:solidFill>
                  <a:schemeClr val="accent4"/>
                </a:solidFill>
                <a:latin typeface="Trebuchet MS"/>
                <a:ea typeface="Trebuchet MS"/>
                <a:cs typeface="Trebuchet MS"/>
              </a:rPr>
              <a:t>B 4.2</a:t>
            </a:r>
            <a:r>
              <a:rPr lang="en-GB" sz="2400" b="1" dirty="0">
                <a:solidFill>
                  <a:srgbClr val="FF0000"/>
                </a:solidFill>
                <a:latin typeface="Trebuchet MS"/>
                <a:ea typeface="Trebuchet MS"/>
                <a:cs typeface="Trebuchet MS"/>
              </a:rPr>
              <a:t> </a:t>
            </a:r>
            <a:r>
              <a:rPr lang="en-GB" sz="2400" b="1" dirty="0">
                <a:solidFill>
                  <a:schemeClr val="accent4"/>
                </a:solidFill>
                <a:latin typeface="Trebuchet MS"/>
              </a:rPr>
              <a:t>Façade Openings</a:t>
            </a:r>
          </a:p>
        </p:txBody>
      </p:sp>
      <p:sp>
        <p:nvSpPr>
          <p:cNvPr id="679847057"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2036563330"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95066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753539132"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005028575"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327103789"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1014459916"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2139078235"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630545495"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368473036"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1281461541"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highlight>
                  <a:srgbClr val="FFFF00"/>
                </a:highlight>
                <a:latin typeface="Trebuchet MS"/>
                <a:ea typeface="Trebuchet MS"/>
                <a:cs typeface="Trebuchet MS"/>
              </a:rPr>
              <a:t>10</a:t>
            </a:r>
            <a:r>
              <a:rPr sz="1300" b="1" i="0" u="none" strike="noStrike" cap="none" dirty="0">
                <a:solidFill>
                  <a:schemeClr val="accent4"/>
                </a:solidFill>
                <a:latin typeface="Trebuchet MS"/>
                <a:ea typeface="Trebuchet MS"/>
                <a:cs typeface="Trebuchet MS"/>
              </a:rPr>
              <a:t>:</a:t>
            </a:r>
            <a:endParaRPr sz="300" b="0" i="0" u="none" strike="noStrike" cap="none" dirty="0">
              <a:solidFill>
                <a:schemeClr val="accent4"/>
              </a:solidFill>
              <a:latin typeface="Arial"/>
              <a:ea typeface="Arial"/>
              <a:cs typeface="Arial"/>
            </a:endParaRPr>
          </a:p>
        </p:txBody>
      </p:sp>
      <p:sp>
        <p:nvSpPr>
          <p:cNvPr id="917291682"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Assessment At </a:t>
            </a:r>
            <a:r>
              <a:rPr lang="it-IT" sz="2000" b="1" dirty="0">
                <a:solidFill>
                  <a:srgbClr val="9ACA3C"/>
                </a:solidFill>
                <a:latin typeface="Trebuchet MS"/>
                <a:ea typeface="Trebuchet MS"/>
                <a:cs typeface="Trebuchet MS"/>
              </a:rPr>
              <a:t>Building</a:t>
            </a:r>
            <a:r>
              <a:rPr sz="2000" b="1" i="0" u="none" strike="noStrike" cap="none" dirty="0">
                <a:solidFill>
                  <a:srgbClr val="9ACA3C"/>
                </a:solidFill>
                <a:latin typeface="Trebuchet MS"/>
                <a:ea typeface="Trebuchet MS"/>
                <a:cs typeface="Trebuchet MS"/>
              </a:rPr>
              <a:t> Scale </a:t>
            </a:r>
            <a:endParaRPr sz="1400" b="0" i="0" u="none" strike="noStrike" cap="none" dirty="0">
              <a:solidFill>
                <a:srgbClr val="000000"/>
              </a:solidFill>
              <a:latin typeface="Arial"/>
              <a:ea typeface="Arial"/>
              <a:cs typeface="Arial"/>
            </a:endParaRPr>
          </a:p>
        </p:txBody>
      </p:sp>
      <p:sp>
        <p:nvSpPr>
          <p:cNvPr id="1680186755"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s-CO" sz="2000" b="1" dirty="0">
                <a:solidFill>
                  <a:srgbClr val="9ACA3C"/>
                </a:solidFill>
                <a:latin typeface="Trebuchet MS"/>
                <a:ea typeface="Trebuchet MS"/>
                <a:cs typeface="Trebuchet MS"/>
              </a:rPr>
              <a:t>FLOODS</a:t>
            </a:r>
            <a:r>
              <a:rPr lang="es-CO" sz="2000" b="1" i="0" u="none" strike="noStrike" cap="none" dirty="0">
                <a:solidFill>
                  <a:srgbClr val="9ACA3C"/>
                </a:solidFill>
                <a:latin typeface="Trebuchet MS"/>
                <a:ea typeface="Trebuchet MS"/>
                <a:cs typeface="Trebuchet MS"/>
              </a:rPr>
              <a:t> </a:t>
            </a:r>
            <a:r>
              <a:rPr lang="es-CO" sz="2000" b="1" dirty="0">
                <a:solidFill>
                  <a:srgbClr val="9ACA3C"/>
                </a:solidFill>
                <a:latin typeface="Trebuchet MS"/>
                <a:ea typeface="Trebuchet MS"/>
                <a:cs typeface="Trebuchet MS"/>
              </a:rPr>
              <a:t>(B)</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873676180" name="Google Shape;126;g35670ae33ce_0_0"/>
          <p:cNvSpPr txBox="1"/>
          <p:nvPr/>
        </p:nvSpPr>
        <p:spPr bwMode="auto">
          <a:xfrm>
            <a:off x="589801" y="3393350"/>
            <a:ext cx="8582978" cy="542845"/>
          </a:xfrm>
          <a:prstGeom prst="rect">
            <a:avLst/>
          </a:prstGeom>
          <a:noFill/>
          <a:ln>
            <a:noFill/>
          </a:ln>
        </p:spPr>
        <p:txBody>
          <a:bodyPr spcFirstLastPara="1" wrap="square" lIns="217575" tIns="108775" rIns="217575" bIns="108775" anchor="t" anchorCtr="0">
            <a:noAutofit/>
          </a:bodyPr>
          <a:lstStyle/>
          <a:p>
            <a:pPr>
              <a:buClr>
                <a:srgbClr val="708792"/>
              </a:buClr>
              <a:buSzPts val="1600"/>
              <a:buFont typeface="Noto Sans Symbols"/>
              <a:defRPr/>
            </a:pPr>
            <a:r>
              <a:rPr lang="en-GB" sz="2000" b="1" i="0" u="none" strike="noStrike" cap="none" dirty="0">
                <a:solidFill>
                  <a:srgbClr val="9ACA3C"/>
                </a:solidFill>
                <a:latin typeface="Trebuchet MS"/>
                <a:ea typeface="Trebuchet MS"/>
                <a:cs typeface="Trebuchet MS"/>
              </a:rPr>
              <a:t>Risk Category:</a:t>
            </a:r>
            <a:r>
              <a:rPr lang="en-GB" sz="2000" b="0" i="0" u="none" strike="noStrike" cap="none" dirty="0">
                <a:solidFill>
                  <a:srgbClr val="9ACA3C"/>
                </a:solidFill>
                <a:latin typeface="Trebuchet MS"/>
                <a:ea typeface="Trebuchet MS"/>
                <a:cs typeface="Trebuchet MS"/>
              </a:rPr>
              <a:t> </a:t>
            </a:r>
            <a:r>
              <a:rPr lang="en-GB" sz="2000" dirty="0">
                <a:solidFill>
                  <a:srgbClr val="9ACA3C"/>
                </a:solidFill>
                <a:ea typeface="Trebuchet MS"/>
              </a:rPr>
              <a:t>Fa</a:t>
            </a:r>
            <a:r>
              <a:rPr lang="en-GB" sz="2000" dirty="0">
                <a:solidFill>
                  <a:srgbClr val="9ACA3C"/>
                </a:solidFill>
                <a:latin typeface="Trebuchet MS"/>
                <a:ea typeface="Trebuchet MS"/>
                <a:cs typeface="Trebuchet MS"/>
              </a:rPr>
              <a:t>ç</a:t>
            </a:r>
            <a:r>
              <a:rPr lang="en-GB" sz="2000" dirty="0">
                <a:solidFill>
                  <a:srgbClr val="9ACA3C"/>
                </a:solidFill>
                <a:ea typeface="Trebuchet MS"/>
              </a:rPr>
              <a:t>ade Openings </a:t>
            </a:r>
            <a:r>
              <a:rPr lang="en-GB"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B4.2</a:t>
            </a:r>
            <a:r>
              <a:rPr lang="en-GB" sz="2000" b="0" i="0" u="none" strike="noStrike" cap="none" dirty="0">
                <a:solidFill>
                  <a:srgbClr val="9ACA3C"/>
                </a:solidFill>
                <a:latin typeface="Trebuchet MS"/>
                <a:ea typeface="Trebuchet MS"/>
                <a:cs typeface="Trebuchet MS"/>
              </a:rPr>
              <a:t>) </a:t>
            </a:r>
            <a:endParaRPr lang="en-GB" sz="2400" b="0" i="0" u="none" strike="noStrike" cap="none" dirty="0">
              <a:solidFill>
                <a:srgbClr val="9ACA3C"/>
              </a:solidFill>
              <a:latin typeface="Trebuchet MS"/>
              <a:ea typeface="Trebuchet MS"/>
              <a:cs typeface="Trebuchet MS"/>
            </a:endParaRPr>
          </a:p>
        </p:txBody>
      </p:sp>
      <p:sp>
        <p:nvSpPr>
          <p:cNvPr id="1834992295" name="Google Shape;127;g35670ae33ce_0_0"/>
          <p:cNvSpPr txBox="1"/>
          <p:nvPr/>
        </p:nvSpPr>
        <p:spPr bwMode="auto">
          <a:xfrm>
            <a:off x="712574" y="2953183"/>
            <a:ext cx="5147049" cy="369300"/>
          </a:xfrm>
          <a:prstGeom prst="rect">
            <a:avLst/>
          </a:prstGeom>
          <a:noFill/>
          <a:ln>
            <a:noFill/>
          </a:ln>
        </p:spPr>
        <p:txBody>
          <a:bodyPr spcFirstLastPara="1" wrap="square" lIns="91425" tIns="91425" rIns="91425" bIns="91425" anchor="t" anchorCtr="0">
            <a:noAutofit/>
          </a:bodyPr>
          <a:lstStyle/>
          <a:p>
            <a:pPr>
              <a:buClr>
                <a:schemeClr val="lt2"/>
              </a:buClr>
              <a:buSzPts val="1600"/>
              <a:defRPr/>
            </a:pPr>
            <a:r>
              <a:rPr lang="it-IT" sz="2000" b="1" dirty="0">
                <a:solidFill>
                  <a:srgbClr val="00B0F0"/>
                </a:solidFill>
                <a:latin typeface="Trebuchet MS"/>
                <a:ea typeface="Trebuchet MS"/>
                <a:cs typeface="Trebuchet MS"/>
              </a:rPr>
              <a:t>Building </a:t>
            </a:r>
            <a:r>
              <a:rPr lang="it-IT" sz="2000" b="1" dirty="0" err="1">
                <a:solidFill>
                  <a:srgbClr val="00B0F0"/>
                </a:solidFill>
                <a:latin typeface="Trebuchet MS"/>
                <a:ea typeface="Trebuchet MS"/>
                <a:cs typeface="Trebuchet MS"/>
              </a:rPr>
              <a:t>Element</a:t>
            </a:r>
            <a:r>
              <a:rPr sz="2000" b="1" i="0" u="none" strike="noStrike" cap="none" dirty="0">
                <a:solidFill>
                  <a:srgbClr val="00B0F0"/>
                </a:solidFill>
                <a:latin typeface="Trebuchet MS"/>
                <a:ea typeface="Trebuchet MS"/>
                <a:cs typeface="Trebuchet MS"/>
              </a:rPr>
              <a:t>: </a:t>
            </a:r>
            <a:r>
              <a:rPr lang="es-CO" sz="2000" dirty="0">
                <a:solidFill>
                  <a:srgbClr val="00B0F0"/>
                </a:solidFill>
                <a:latin typeface="Trebuchet MS"/>
                <a:ea typeface="Trebuchet MS"/>
                <a:cs typeface="Trebuchet MS"/>
              </a:rPr>
              <a:t>FA</a:t>
            </a:r>
            <a:r>
              <a:rPr lang="it-IT" sz="2000" dirty="0">
                <a:solidFill>
                  <a:srgbClr val="00B0F0"/>
                </a:solidFill>
                <a:latin typeface="Trebuchet MS"/>
                <a:ea typeface="Trebuchet MS"/>
                <a:cs typeface="Trebuchet MS"/>
              </a:rPr>
              <a:t>Ç</a:t>
            </a:r>
            <a:r>
              <a:rPr lang="es-CO" sz="2000" dirty="0">
                <a:solidFill>
                  <a:srgbClr val="00B0F0"/>
                </a:solidFill>
                <a:latin typeface="Trebuchet MS"/>
                <a:ea typeface="Trebuchet MS"/>
                <a:cs typeface="Trebuchet MS"/>
              </a:rPr>
              <a:t>ADE </a:t>
            </a:r>
            <a:r>
              <a:rPr lang="en-GB" sz="2000" b="0" i="0" u="none" strike="noStrike" cap="none" dirty="0">
                <a:solidFill>
                  <a:srgbClr val="00B0F0"/>
                </a:solidFill>
                <a:latin typeface="Trebuchet MS"/>
                <a:ea typeface="Trebuchet MS"/>
                <a:cs typeface="Trebuchet MS"/>
              </a:rPr>
              <a:t> (</a:t>
            </a:r>
            <a:r>
              <a:rPr lang="en-GB" sz="2000" dirty="0">
                <a:solidFill>
                  <a:srgbClr val="00B0F0"/>
                </a:solidFill>
                <a:latin typeface="Trebuchet MS"/>
                <a:ea typeface="Trebuchet MS"/>
                <a:cs typeface="Trebuchet MS"/>
              </a:rPr>
              <a:t>B4</a:t>
            </a:r>
            <a:r>
              <a:rPr lang="en-GB" sz="2000" b="0" i="0" u="none" strike="noStrike" cap="none" dirty="0">
                <a:solidFill>
                  <a:srgbClr val="00B0F0"/>
                </a:solidFill>
                <a:latin typeface="Trebuchet MS"/>
                <a:ea typeface="Trebuchet MS"/>
                <a:cs typeface="Trebuchet MS"/>
              </a:rPr>
              <a:t>)</a:t>
            </a:r>
            <a:endParaRPr lang="it-IT" sz="2400" b="0" i="0" u="none" strike="noStrike" cap="none" dirty="0">
              <a:solidFill>
                <a:srgbClr val="00B0F0"/>
              </a:solidFill>
              <a:latin typeface="Trebuchet MS"/>
              <a:ea typeface="Trebuchet MS"/>
              <a:cs typeface="Trebuchet MS"/>
            </a:endParaRPr>
          </a:p>
        </p:txBody>
      </p:sp>
      <p:sp>
        <p:nvSpPr>
          <p:cNvPr id="133908765" name="Google Shape;128;g35670ae33ce_0_0"/>
          <p:cNvSpPr txBox="1"/>
          <p:nvPr/>
        </p:nvSpPr>
        <p:spPr bwMode="auto">
          <a:xfrm>
            <a:off x="576270" y="273199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rgbClr val="00B0F0"/>
                </a:solidFill>
                <a:latin typeface="Trebuchet MS"/>
                <a:ea typeface="Trebuchet MS"/>
                <a:cs typeface="Trebuchet MS"/>
              </a:rPr>
              <a:t>Area of Expertise</a:t>
            </a:r>
            <a:r>
              <a:rPr lang="it-IT" sz="1300" b="1" i="0" u="none" strike="noStrike" cap="none" dirty="0">
                <a:solidFill>
                  <a:srgbClr val="00B0F0"/>
                </a:solidFill>
                <a:latin typeface="Trebuchet MS"/>
                <a:ea typeface="Trebuchet MS"/>
                <a:cs typeface="Trebuchet MS"/>
              </a:rPr>
              <a:t> </a:t>
            </a:r>
            <a:r>
              <a:rPr lang="it-IT" sz="1300" b="1" i="0" u="none" strike="noStrike" cap="none" dirty="0">
                <a:solidFill>
                  <a:srgbClr val="FF0000"/>
                </a:solidFill>
                <a:latin typeface="Trebuchet MS"/>
                <a:ea typeface="Trebuchet MS"/>
                <a:cs typeface="Trebuchet MS"/>
              </a:rPr>
              <a:t>AD5.5</a:t>
            </a:r>
            <a:r>
              <a:rPr sz="1300" b="1" i="0" u="none" strike="noStrike" cap="none" dirty="0">
                <a:solidFill>
                  <a:srgbClr val="00B0F0"/>
                </a:solidFill>
                <a:latin typeface="Trebuchet MS"/>
                <a:ea typeface="Trebuchet MS"/>
                <a:cs typeface="Trebuchet MS"/>
              </a:rPr>
              <a:t>:</a:t>
            </a:r>
            <a:endParaRPr sz="300" b="0" i="0" u="none" strike="noStrike" cap="none" dirty="0">
              <a:solidFill>
                <a:srgbClr val="00B0F0"/>
              </a:solidFill>
              <a:latin typeface="Arial"/>
              <a:ea typeface="Arial"/>
              <a:cs typeface="Arial"/>
            </a:endParaRPr>
          </a:p>
        </p:txBody>
      </p:sp>
      <p:sp>
        <p:nvSpPr>
          <p:cNvPr id="2" name="Rectangle 1">
            <a:extLst>
              <a:ext uri="{FF2B5EF4-FFF2-40B4-BE49-F238E27FC236}">
                <a16:creationId xmlns:a16="http://schemas.microsoft.com/office/drawing/2014/main" id="{CD3C4030-023E-D677-671B-FF3DB2D02CD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26423D03-AB11-ADE9-BCB9-93537FDDE5F3}"/>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1" i="0" u="none" strike="noStrike" cap="none" normalizeH="0" baseline="0">
                <a:ln>
                  <a:noFill/>
                </a:ln>
                <a:solidFill>
                  <a:srgbClr val="9ACA3C"/>
                </a:solidFill>
                <a:effectLst/>
                <a:latin typeface="Trebuchet MS" panose="020B0603020202020204" pitchFamily="34" charset="0"/>
              </a:rPr>
              <a:t>ç</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32" name="Picture 8">
            <a:extLst>
              <a:ext uri="{FF2B5EF4-FFF2-40B4-BE49-F238E27FC236}">
                <a16:creationId xmlns:a16="http://schemas.microsoft.com/office/drawing/2014/main" id="{BB600ECE-AAFF-52E5-9291-353F26C26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9623" y="4505721"/>
            <a:ext cx="3171825"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72305804" name="Google Shape;133;p2"/>
          <p:cNvPicPr/>
          <p:nvPr/>
        </p:nvPicPr>
        <p:blipFill rotWithShape="1">
          <a:blip r:embed="rId3">
            <a:alphaModFix/>
          </a:blip>
          <a:srcRect/>
          <a:stretch/>
        </p:blipFill>
        <p:spPr bwMode="auto">
          <a:xfrm>
            <a:off x="5868000" y="1989945"/>
            <a:ext cx="3024249" cy="2135656"/>
          </a:xfrm>
          <a:prstGeom prst="rect">
            <a:avLst/>
          </a:prstGeom>
          <a:noFill/>
          <a:ln>
            <a:noFill/>
          </a:ln>
        </p:spPr>
      </p:pic>
      <p:sp>
        <p:nvSpPr>
          <p:cNvPr id="1201907826" name="Google Shape;134;p2"/>
          <p:cNvSpPr txBox="1">
            <a:spLocks noGrp="1"/>
          </p:cNvSpPr>
          <p:nvPr>
            <p:ph type="body" idx="1"/>
          </p:nvPr>
        </p:nvSpPr>
        <p:spPr bwMode="auto">
          <a:xfrm>
            <a:off x="576277" y="1282314"/>
            <a:ext cx="6135000" cy="3491286"/>
          </a:xfrm>
          <a:prstGeom prst="rect">
            <a:avLst/>
          </a:prstGeom>
          <a:noFill/>
          <a:ln>
            <a:noFill/>
          </a:ln>
        </p:spPr>
        <p:txBody>
          <a:bodyPr spcFirstLastPara="1" wrap="square" lIns="68550" tIns="34275" rIns="68550" bIns="34275" anchor="ctr" anchorCtr="0">
            <a:normAutofit fontScale="25000" lnSpcReduction="20000"/>
          </a:bodyPr>
          <a:lstStyle/>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happen when water overflows onto normally dry land, caused by heavy rain, river overflow, storm surges, or melting snow and ice. They are one of the most frequent and damaging climate-related hazards.</a:t>
            </a:r>
          </a:p>
          <a:p>
            <a:pPr marL="0" lvl="0" indent="0" algn="l" rtl="0">
              <a:lnSpc>
                <a:spcPct val="114999"/>
              </a:lnSpc>
              <a:spcBef>
                <a:spcPts val="1200"/>
              </a:spcBef>
              <a:spcAft>
                <a:spcPts val="0"/>
              </a:spcAft>
              <a:buClr>
                <a:schemeClr val="dk1"/>
              </a:buClr>
              <a:buSzPts val="275"/>
              <a:buNone/>
              <a:defRPr/>
            </a:pPr>
            <a:r>
              <a:rPr sz="5100" b="1" dirty="0">
                <a:solidFill>
                  <a:srgbClr val="9ACA3C"/>
                </a:solidFill>
              </a:rPr>
              <a:t>Why does it happen?</a:t>
            </a:r>
          </a:p>
          <a:p>
            <a:pPr marL="457200" lvl="0" indent="-290512" algn="l" rtl="0">
              <a:lnSpc>
                <a:spcPct val="114999"/>
              </a:lnSpc>
              <a:spcBef>
                <a:spcPts val="1200"/>
              </a:spcBef>
              <a:spcAft>
                <a:spcPts val="0"/>
              </a:spcAft>
              <a:buClr>
                <a:srgbClr val="7F7F7F"/>
              </a:buClr>
              <a:buSzPct val="100000"/>
              <a:buFont typeface="Arial"/>
              <a:buChar char="●"/>
              <a:defRPr/>
            </a:pPr>
            <a:r>
              <a:rPr sz="3900" b="1" dirty="0">
                <a:solidFill>
                  <a:srgbClr val="7F7F7F"/>
                </a:solidFill>
              </a:rPr>
              <a:t>More extreme rainfall</a:t>
            </a:r>
            <a:r>
              <a:rPr sz="3900" dirty="0">
                <a:solidFill>
                  <a:srgbClr val="7F7F7F"/>
                </a:solidFill>
              </a:rPr>
              <a:t> from climate change overwhelms rivers and drainage.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Sea-level rise</a:t>
            </a:r>
            <a:r>
              <a:rPr sz="3900" dirty="0">
                <a:solidFill>
                  <a:srgbClr val="7F7F7F"/>
                </a:solidFill>
              </a:rPr>
              <a:t> increases coastal flooding and storm surge impacts.</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Urbanization</a:t>
            </a:r>
            <a:r>
              <a:rPr sz="3900" dirty="0">
                <a:solidFill>
                  <a:srgbClr val="7F7F7F"/>
                </a:solidFill>
              </a:rPr>
              <a:t> (paved surfaces, poor drainage) makes cities more flood-prone.</a:t>
            </a:r>
            <a:br>
              <a:rPr sz="3900" dirty="0">
                <a:solidFill>
                  <a:srgbClr val="7F7F7F"/>
                </a:solidFill>
              </a:rPr>
            </a:br>
            <a:endParaRPr sz="3900" dirty="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dirty="0">
                <a:solidFill>
                  <a:srgbClr val="7F7F7F"/>
                </a:solidFill>
              </a:rPr>
              <a:t>Deforestation and land use change</a:t>
            </a:r>
            <a:r>
              <a:rPr sz="3900" dirty="0">
                <a:solidFill>
                  <a:srgbClr val="7F7F7F"/>
                </a:solidFill>
              </a:rPr>
              <a:t> reduce natural water absorption.</a:t>
            </a:r>
            <a:br>
              <a:rPr sz="3900" dirty="0">
                <a:solidFill>
                  <a:srgbClr val="7F7F7F"/>
                </a:solidFill>
              </a:rPr>
            </a:br>
            <a:endParaRPr sz="3900" dirty="0">
              <a:solidFill>
                <a:srgbClr val="7F7F7F"/>
              </a:solidFill>
            </a:endParaRPr>
          </a:p>
          <a:p>
            <a:pPr marL="0" lvl="0" indent="0" algn="l" rtl="0">
              <a:lnSpc>
                <a:spcPct val="114999"/>
              </a:lnSpc>
              <a:spcBef>
                <a:spcPts val="1200"/>
              </a:spcBef>
              <a:spcAft>
                <a:spcPts val="0"/>
              </a:spcAft>
              <a:buClr>
                <a:schemeClr val="dk1"/>
              </a:buClr>
              <a:buSzPts val="275"/>
              <a:buNone/>
              <a:defRPr/>
            </a:pPr>
            <a:r>
              <a:rPr sz="5500" b="1" dirty="0">
                <a:solidFill>
                  <a:srgbClr val="9AC43E"/>
                </a:solidFill>
              </a:rPr>
              <a:t>How frequent or severe?</a:t>
            </a:r>
          </a:p>
          <a:p>
            <a:pPr marL="0" lvl="0" indent="0" algn="l" rtl="0">
              <a:lnSpc>
                <a:spcPct val="114999"/>
              </a:lnSpc>
              <a:spcBef>
                <a:spcPts val="1200"/>
              </a:spcBef>
              <a:spcAft>
                <a:spcPts val="0"/>
              </a:spcAft>
              <a:buClr>
                <a:schemeClr val="dk1"/>
              </a:buClr>
              <a:buSzPct val="28205"/>
              <a:buNone/>
              <a:defRPr/>
            </a:pPr>
            <a:r>
              <a:rPr sz="3900" dirty="0">
                <a:solidFill>
                  <a:srgbClr val="7F7F7F"/>
                </a:solidFill>
              </a:rPr>
              <a:t>Floods are happening </a:t>
            </a:r>
            <a:r>
              <a:rPr sz="3900" b="1" dirty="0">
                <a:solidFill>
                  <a:srgbClr val="7F7F7F"/>
                </a:solidFill>
              </a:rPr>
              <a:t>more often</a:t>
            </a:r>
            <a:r>
              <a:rPr sz="3900" dirty="0">
                <a:solidFill>
                  <a:srgbClr val="7F7F7F"/>
                </a:solidFill>
              </a:rPr>
              <a:t> and are becoming </a:t>
            </a:r>
            <a:r>
              <a:rPr sz="3900" b="1" dirty="0">
                <a:solidFill>
                  <a:srgbClr val="7F7F7F"/>
                </a:solidFill>
              </a:rPr>
              <a:t>more intense</a:t>
            </a:r>
            <a:r>
              <a:rPr sz="3900" dirty="0">
                <a:solidFill>
                  <a:srgbClr val="7F7F7F"/>
                </a:solidFill>
              </a:rPr>
              <a:t>, affecting millions of people annually.</a:t>
            </a:r>
            <a:r>
              <a:rPr lang="it-IT" sz="3900" dirty="0">
                <a:solidFill>
                  <a:srgbClr val="7F7F7F"/>
                </a:solidFill>
              </a:rPr>
              <a:t> </a:t>
            </a:r>
            <a:r>
              <a:rPr sz="3900" dirty="0">
                <a:solidFill>
                  <a:srgbClr val="7F7F7F"/>
                </a:solidFill>
              </a:rPr>
              <a:t>Some regions se</a:t>
            </a:r>
            <a:r>
              <a:rPr lang="it-IT" sz="3900" dirty="0">
                <a:solidFill>
                  <a:srgbClr val="7F7F7F"/>
                </a:solidFill>
              </a:rPr>
              <a:t>e Floods with</a:t>
            </a:r>
            <a:r>
              <a:rPr sz="3900" dirty="0">
                <a:solidFill>
                  <a:srgbClr val="7F7F7F"/>
                </a:solidFill>
              </a:rPr>
              <a:t> </a:t>
            </a:r>
            <a:r>
              <a:rPr sz="3900" b="1" dirty="0">
                <a:solidFill>
                  <a:srgbClr val="7F7F7F"/>
                </a:solidFill>
              </a:rPr>
              <a:t>1-in-100 year </a:t>
            </a:r>
            <a:r>
              <a:rPr lang="it-IT" sz="3900" b="1" dirty="0" err="1">
                <a:solidFill>
                  <a:srgbClr val="7F7F7F"/>
                </a:solidFill>
              </a:rPr>
              <a:t>intensity</a:t>
            </a:r>
            <a:r>
              <a:rPr sz="3900" dirty="0">
                <a:solidFill>
                  <a:srgbClr val="7F7F7F"/>
                </a:solidFill>
              </a:rPr>
              <a:t> occurring far more frequently.</a:t>
            </a:r>
            <a:endParaRPr sz="1650" dirty="0">
              <a:solidFill>
                <a:srgbClr val="7F7F7F"/>
              </a:solidFill>
            </a:endParaRPr>
          </a:p>
          <a:p>
            <a:pPr marL="171450" lvl="0" indent="-57150" algn="l" rtl="0">
              <a:lnSpc>
                <a:spcPct val="140000"/>
              </a:lnSpc>
              <a:spcBef>
                <a:spcPts val="1350"/>
              </a:spcBef>
              <a:spcAft>
                <a:spcPts val="0"/>
              </a:spcAft>
              <a:buSzPct val="114284"/>
              <a:buNone/>
              <a:defRPr/>
            </a:pPr>
            <a:endParaRPr sz="2100" dirty="0">
              <a:solidFill>
                <a:srgbClr val="7F7F7F"/>
              </a:solidFill>
            </a:endParaRPr>
          </a:p>
        </p:txBody>
      </p:sp>
      <p:sp>
        <p:nvSpPr>
          <p:cNvPr id="680400111" name="Google Shape;135;p2"/>
          <p:cNvSpPr txBox="1"/>
          <p:nvPr/>
        </p:nvSpPr>
        <p:spPr bwMode="auto">
          <a:xfrm>
            <a:off x="613295" y="863558"/>
            <a:ext cx="6858000" cy="374842"/>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rgbClr val="9AC43E"/>
                </a:solidFill>
                <a:latin typeface="Trebuchet MS"/>
                <a:ea typeface="Trebuchet MS"/>
                <a:cs typeface="Trebuchet MS"/>
              </a:rPr>
              <a:t>General Information</a:t>
            </a:r>
            <a:endParaRPr sz="1400" b="0" i="0" u="none" strike="noStrike" cap="none">
              <a:solidFill>
                <a:srgbClr val="9AC43E"/>
              </a:solidFill>
              <a:latin typeface="Arial"/>
              <a:ea typeface="Arial"/>
              <a:cs typeface="Arial"/>
            </a:endParaRPr>
          </a:p>
        </p:txBody>
      </p:sp>
      <p:sp>
        <p:nvSpPr>
          <p:cNvPr id="1439696519" name="Google Shape;136;p2"/>
          <p:cNvSpPr txBox="1">
            <a:spLocks noGrp="1"/>
          </p:cNvSpPr>
          <p:nvPr>
            <p:ph type="title"/>
          </p:nvPr>
        </p:nvSpPr>
        <p:spPr bwMode="auto">
          <a:xfrm>
            <a:off x="613295" y="144644"/>
            <a:ext cx="6936106"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dirty="0">
                <a:solidFill>
                  <a:srgbClr val="9AC43E"/>
                </a:solidFill>
              </a:rPr>
              <a:t>FLOODS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80912829" name="Google Shape;148;p4"/>
          <p:cNvSpPr txBox="1">
            <a:spLocks noGrp="1"/>
          </p:cNvSpPr>
          <p:nvPr>
            <p:ph type="body" idx="1"/>
          </p:nvPr>
        </p:nvSpPr>
        <p:spPr bwMode="auto">
          <a:xfrm>
            <a:off x="576263" y="819644"/>
            <a:ext cx="5551200" cy="4071306"/>
          </a:xfrm>
          <a:prstGeom prst="rect">
            <a:avLst/>
          </a:prstGeom>
          <a:noFill/>
          <a:ln>
            <a:noFill/>
          </a:ln>
        </p:spPr>
        <p:txBody>
          <a:bodyPr spcFirstLastPara="1" wrap="square" lIns="68550" tIns="34275" rIns="68550" bIns="34275" anchor="ctr" anchorCtr="0">
            <a:normAutofit/>
          </a:bodyPr>
          <a:lstStyle/>
          <a:p>
            <a:pPr marL="0" lvl="0" indent="0" algn="l" rtl="0">
              <a:lnSpc>
                <a:spcPct val="95000"/>
              </a:lnSpc>
              <a:spcBef>
                <a:spcPts val="1200"/>
              </a:spcBef>
              <a:spcAft>
                <a:spcPts val="0"/>
              </a:spcAft>
              <a:buClr>
                <a:schemeClr val="dk1"/>
              </a:buClr>
              <a:buSzPts val="275"/>
              <a:buFont typeface="Arial"/>
              <a:buNone/>
              <a:defRPr/>
            </a:pPr>
            <a:r>
              <a:rPr sz="1000" dirty="0">
                <a:solidFill>
                  <a:srgbClr val="7F7F7F"/>
                </a:solidFill>
              </a:rPr>
              <a:t>Exposure to floods can lead to:</a:t>
            </a:r>
          </a:p>
          <a:p>
            <a:pPr marL="457200" lvl="0" indent="-292100" algn="l" rtl="0">
              <a:lnSpc>
                <a:spcPct val="95000"/>
              </a:lnSpc>
              <a:spcBef>
                <a:spcPts val="1200"/>
              </a:spcBef>
              <a:spcAft>
                <a:spcPts val="0"/>
              </a:spcAft>
              <a:buClr>
                <a:srgbClr val="7F7F7F"/>
              </a:buClr>
              <a:buSzPts val="1000"/>
              <a:buFont typeface="Arial"/>
              <a:buChar char="●"/>
              <a:defRPr/>
            </a:pPr>
            <a:r>
              <a:rPr lang="it-IT" sz="1000" b="1" dirty="0">
                <a:solidFill>
                  <a:srgbClr val="9AC43E"/>
                </a:solidFill>
              </a:rPr>
              <a:t>Water </a:t>
            </a:r>
            <a:r>
              <a:rPr lang="it-IT" sz="1000" b="1" dirty="0" err="1">
                <a:solidFill>
                  <a:srgbClr val="9AC43E"/>
                </a:solidFill>
              </a:rPr>
              <a:t>infiltration</a:t>
            </a:r>
            <a:r>
              <a:rPr sz="1000" b="1" dirty="0">
                <a:solidFill>
                  <a:srgbClr val="9AC43E"/>
                </a:solidFill>
              </a:rPr>
              <a:t>,</a:t>
            </a:r>
            <a:r>
              <a:rPr sz="1000" dirty="0">
                <a:solidFill>
                  <a:srgbClr val="7F7F7F"/>
                </a:solidFill>
              </a:rPr>
              <a:t> </a:t>
            </a:r>
            <a:r>
              <a:rPr lang="it-IT" sz="1000" dirty="0" err="1">
                <a:solidFill>
                  <a:srgbClr val="7F7F7F"/>
                </a:solidFill>
              </a:rPr>
              <a:t>through</a:t>
            </a:r>
            <a:r>
              <a:rPr lang="it-IT" sz="1000" dirty="0">
                <a:solidFill>
                  <a:srgbClr val="7F7F7F"/>
                </a:solidFill>
              </a:rPr>
              <a:t> </a:t>
            </a:r>
            <a:r>
              <a:rPr lang="it-IT" sz="1000" dirty="0" err="1">
                <a:solidFill>
                  <a:srgbClr val="7F7F7F"/>
                </a:solidFill>
              </a:rPr>
              <a:t>façades</a:t>
            </a:r>
            <a:r>
              <a:rPr lang="it-IT" sz="1000" dirty="0">
                <a:solidFill>
                  <a:srgbClr val="7F7F7F"/>
                </a:solidFill>
              </a:rPr>
              <a:t>, windows, </a:t>
            </a:r>
            <a:r>
              <a:rPr lang="it-IT" sz="1000" dirty="0" err="1">
                <a:solidFill>
                  <a:srgbClr val="7F7F7F"/>
                </a:solidFill>
              </a:rPr>
              <a:t>basements</a:t>
            </a:r>
            <a:r>
              <a:rPr lang="it-IT" sz="1000" dirty="0">
                <a:solidFill>
                  <a:srgbClr val="7F7F7F"/>
                </a:solidFill>
              </a:rPr>
              <a:t>, and ground </a:t>
            </a:r>
            <a:r>
              <a:rPr lang="it-IT" sz="1000" dirty="0" err="1">
                <a:solidFill>
                  <a:srgbClr val="7F7F7F"/>
                </a:solidFill>
              </a:rPr>
              <a:t>level</a:t>
            </a:r>
            <a:r>
              <a:rPr lang="it-IT" sz="1000" dirty="0">
                <a:solidFill>
                  <a:srgbClr val="7F7F7F"/>
                </a:solidFill>
              </a:rPr>
              <a:t> openings</a:t>
            </a:r>
            <a:r>
              <a:rPr sz="1000" dirty="0">
                <a:solidFill>
                  <a:srgbClr val="7F7F7F"/>
                </a:solidFill>
              </a:rPr>
              <a:t>.</a:t>
            </a:r>
            <a:endParaRPr lang="it-IT" sz="1000" dirty="0">
              <a:solidFill>
                <a:srgbClr val="7F7F7F"/>
              </a:solidFill>
            </a:endParaRPr>
          </a:p>
          <a:p>
            <a:pPr marL="457200" lvl="0" indent="-292100" algn="l" rtl="0">
              <a:lnSpc>
                <a:spcPct val="95000"/>
              </a:lnSpc>
              <a:spcBef>
                <a:spcPts val="1200"/>
              </a:spcBef>
              <a:spcAft>
                <a:spcPts val="0"/>
              </a:spcAft>
              <a:buClr>
                <a:srgbClr val="7F7F7F"/>
              </a:buClr>
              <a:buSzPts val="1000"/>
              <a:buFont typeface="Arial"/>
              <a:buChar char="●"/>
              <a:defRPr/>
            </a:pPr>
            <a:r>
              <a:rPr lang="en-US" sz="1000" b="1" dirty="0">
                <a:solidFill>
                  <a:srgbClr val="9AC43E"/>
                </a:solidFill>
              </a:rPr>
              <a:t>Deterioration of building loading capacity</a:t>
            </a:r>
            <a:r>
              <a:rPr lang="en-US" sz="1000" dirty="0">
                <a:solidFill>
                  <a:srgbClr val="7F7F7F"/>
                </a:solidFill>
              </a:rPr>
              <a:t>, through the water infiltration on structural system (walls, columns, piles, foundations)</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Sewer</a:t>
            </a:r>
            <a:r>
              <a:rPr lang="it-IT" sz="1000" b="1" dirty="0">
                <a:solidFill>
                  <a:srgbClr val="9AC43E"/>
                </a:solidFill>
              </a:rPr>
              <a:t> </a:t>
            </a:r>
            <a:r>
              <a:rPr lang="it-IT" sz="1000" b="1" dirty="0" err="1">
                <a:solidFill>
                  <a:srgbClr val="9AC43E"/>
                </a:solidFill>
              </a:rPr>
              <a:t>backflow</a:t>
            </a:r>
            <a:r>
              <a:rPr lang="it-IT" sz="1000" dirty="0">
                <a:solidFill>
                  <a:srgbClr val="9AC43E"/>
                </a:solidFill>
              </a:rPr>
              <a:t>,</a:t>
            </a:r>
            <a:r>
              <a:rPr sz="1000" dirty="0">
                <a:solidFill>
                  <a:srgbClr val="9AC43E"/>
                </a:solidFill>
              </a:rPr>
              <a:t> </a:t>
            </a:r>
            <a:r>
              <a:rPr lang="it-IT" sz="1000" dirty="0">
                <a:solidFill>
                  <a:srgbClr val="7F7F7F"/>
                </a:solidFill>
              </a:rPr>
              <a:t>re-</a:t>
            </a:r>
            <a:r>
              <a:rPr lang="it-IT" sz="1000" dirty="0" err="1">
                <a:solidFill>
                  <a:srgbClr val="7F7F7F"/>
                </a:solidFill>
              </a:rPr>
              <a:t>entering</a:t>
            </a:r>
            <a:r>
              <a:rPr lang="it-IT" sz="1000" dirty="0">
                <a:solidFill>
                  <a:srgbClr val="7F7F7F"/>
                </a:solidFill>
              </a:rPr>
              <a:t> buildings </a:t>
            </a:r>
            <a:r>
              <a:rPr lang="it-IT" sz="1000" dirty="0" err="1">
                <a:solidFill>
                  <a:srgbClr val="7F7F7F"/>
                </a:solidFill>
              </a:rPr>
              <a:t>through</a:t>
            </a:r>
            <a:r>
              <a:rPr lang="it-IT" sz="1000" dirty="0">
                <a:solidFill>
                  <a:srgbClr val="7F7F7F"/>
                </a:solidFill>
              </a:rPr>
              <a:t> </a:t>
            </a:r>
            <a:r>
              <a:rPr lang="it-IT" sz="1000" dirty="0" err="1">
                <a:solidFill>
                  <a:srgbClr val="7F7F7F"/>
                </a:solidFill>
              </a:rPr>
              <a:t>floor</a:t>
            </a:r>
            <a:r>
              <a:rPr lang="it-IT" sz="1000" dirty="0">
                <a:solidFill>
                  <a:srgbClr val="7F7F7F"/>
                </a:solidFill>
              </a:rPr>
              <a:t> drains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Disruption of building </a:t>
            </a:r>
            <a:r>
              <a:rPr lang="it-IT" sz="1000" b="1" dirty="0" err="1">
                <a:solidFill>
                  <a:srgbClr val="9AC43E"/>
                </a:solidFill>
              </a:rPr>
              <a:t>operation</a:t>
            </a:r>
            <a:r>
              <a:rPr sz="1000" dirty="0">
                <a:solidFill>
                  <a:srgbClr val="7F7F7F"/>
                </a:solidFill>
              </a:rPr>
              <a:t>, including </a:t>
            </a:r>
            <a:r>
              <a:rPr lang="it-IT" sz="1000" dirty="0" err="1">
                <a:solidFill>
                  <a:srgbClr val="7F7F7F"/>
                </a:solidFill>
              </a:rPr>
              <a:t>temporary</a:t>
            </a:r>
            <a:r>
              <a:rPr lang="it-IT" sz="1000" dirty="0">
                <a:solidFill>
                  <a:srgbClr val="7F7F7F"/>
                </a:solidFill>
              </a:rPr>
              <a:t> </a:t>
            </a:r>
            <a:r>
              <a:rPr lang="it-IT" sz="1000" dirty="0" err="1">
                <a:solidFill>
                  <a:srgbClr val="7F7F7F"/>
                </a:solidFill>
              </a:rPr>
              <a:t>closure</a:t>
            </a:r>
            <a:r>
              <a:rPr lang="it-IT" sz="1000" dirty="0">
                <a:solidFill>
                  <a:srgbClr val="7F7F7F"/>
                </a:solidFill>
              </a:rPr>
              <a:t> or limited access to some </a:t>
            </a:r>
            <a:r>
              <a:rPr lang="it-IT" sz="1000" dirty="0" err="1">
                <a:solidFill>
                  <a:srgbClr val="7F7F7F"/>
                </a:solidFill>
              </a:rPr>
              <a:t>areas</a:t>
            </a:r>
            <a:r>
              <a:rPr lang="it-IT" sz="1000" dirty="0">
                <a:solidFill>
                  <a:srgbClr val="7F7F7F"/>
                </a:solidFill>
              </a:rPr>
              <a:t>, and disruption in </a:t>
            </a:r>
            <a:r>
              <a:rPr lang="it-IT" sz="1000" dirty="0" err="1">
                <a:solidFill>
                  <a:srgbClr val="7F7F7F"/>
                </a:solidFill>
              </a:rPr>
              <a:t>electricity</a:t>
            </a:r>
            <a:r>
              <a:rPr lang="it-IT" sz="1000" dirty="0">
                <a:solidFill>
                  <a:srgbClr val="7F7F7F"/>
                </a:solidFill>
              </a:rPr>
              <a:t> and </a:t>
            </a:r>
            <a:r>
              <a:rPr lang="it-IT" sz="1000" dirty="0" err="1">
                <a:solidFill>
                  <a:srgbClr val="7F7F7F"/>
                </a:solidFill>
              </a:rPr>
              <a:t>clean</a:t>
            </a:r>
            <a:r>
              <a:rPr lang="it-IT" sz="1000" dirty="0">
                <a:solidFill>
                  <a:srgbClr val="7F7F7F"/>
                </a:solidFill>
              </a:rPr>
              <a:t> water services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Damage</a:t>
            </a:r>
            <a:r>
              <a:rPr lang="it-IT" sz="1000" b="1" dirty="0">
                <a:solidFill>
                  <a:srgbClr val="9AC43E"/>
                </a:solidFill>
              </a:rPr>
              <a:t> to </a:t>
            </a:r>
            <a:r>
              <a:rPr lang="it-IT" sz="1000" b="1" dirty="0" err="1">
                <a:solidFill>
                  <a:srgbClr val="9AC43E"/>
                </a:solidFill>
              </a:rPr>
              <a:t>stored</a:t>
            </a:r>
            <a:r>
              <a:rPr lang="it-IT" sz="1000" b="1" dirty="0">
                <a:solidFill>
                  <a:srgbClr val="9AC43E"/>
                </a:solidFill>
              </a:rPr>
              <a:t> items</a:t>
            </a:r>
            <a:r>
              <a:rPr sz="1000" dirty="0">
                <a:solidFill>
                  <a:srgbClr val="7F7F7F"/>
                </a:solidFill>
              </a:rPr>
              <a:t>, </a:t>
            </a:r>
            <a:r>
              <a:rPr lang="it-IT" sz="1000" dirty="0" err="1">
                <a:solidFill>
                  <a:srgbClr val="7F7F7F"/>
                </a:solidFill>
              </a:rPr>
              <a:t>materials</a:t>
            </a:r>
            <a:r>
              <a:rPr lang="it-IT" sz="1000" dirty="0">
                <a:solidFill>
                  <a:srgbClr val="7F7F7F"/>
                </a:solidFill>
              </a:rPr>
              <a:t>, appliances, personal </a:t>
            </a:r>
            <a:r>
              <a:rPr lang="it-IT" sz="1000" dirty="0" err="1">
                <a:solidFill>
                  <a:srgbClr val="7F7F7F"/>
                </a:solidFill>
              </a:rPr>
              <a:t>belongings</a:t>
            </a:r>
            <a:r>
              <a:rPr sz="1000" dirty="0">
                <a:solidFill>
                  <a:srgbClr val="7F7F7F"/>
                </a:solidFill>
              </a:rPr>
              <a:t>.</a:t>
            </a:r>
            <a:br>
              <a:rPr sz="1000" dirty="0">
                <a:solidFill>
                  <a:srgbClr val="7F7F7F"/>
                </a:solidFill>
              </a:rPr>
            </a:br>
            <a:endParaRPr sz="1000" dirty="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err="1">
                <a:solidFill>
                  <a:srgbClr val="9AC43E"/>
                </a:solidFill>
              </a:rPr>
              <a:t>Temporary</a:t>
            </a:r>
            <a:r>
              <a:rPr lang="it-IT" sz="1000" b="1" dirty="0">
                <a:solidFill>
                  <a:srgbClr val="9AC43E"/>
                </a:solidFill>
              </a:rPr>
              <a:t> </a:t>
            </a:r>
            <a:r>
              <a:rPr lang="it-IT" sz="1000" b="1" dirty="0" err="1">
                <a:solidFill>
                  <a:srgbClr val="9AC43E"/>
                </a:solidFill>
              </a:rPr>
              <a:t>displacement</a:t>
            </a:r>
            <a:r>
              <a:rPr lang="it-IT" sz="1000" b="1" dirty="0">
                <a:solidFill>
                  <a:srgbClr val="9AC43E"/>
                </a:solidFill>
              </a:rPr>
              <a:t> of </a:t>
            </a:r>
            <a:r>
              <a:rPr lang="it-IT" sz="1000" b="1" dirty="0" err="1">
                <a:solidFill>
                  <a:srgbClr val="9AC43E"/>
                </a:solidFill>
              </a:rPr>
              <a:t>residents</a:t>
            </a:r>
            <a:r>
              <a:rPr lang="it-IT" sz="1000" b="1" dirty="0">
                <a:solidFill>
                  <a:srgbClr val="9AC43E"/>
                </a:solidFill>
              </a:rPr>
              <a:t> or workers</a:t>
            </a:r>
          </a:p>
          <a:p>
            <a:pPr marL="457200" lvl="0" indent="-292100" algn="l" rtl="0">
              <a:lnSpc>
                <a:spcPct val="95000"/>
              </a:lnSpc>
              <a:spcBef>
                <a:spcPts val="0"/>
              </a:spcBef>
              <a:spcAft>
                <a:spcPts val="0"/>
              </a:spcAft>
              <a:buClr>
                <a:srgbClr val="7F7F7F"/>
              </a:buClr>
              <a:buSzPts val="1000"/>
              <a:buFont typeface="Arial"/>
              <a:buChar char="●"/>
              <a:defRPr/>
            </a:pPr>
            <a:endParaRPr lang="it-IT" sz="1000" b="1" dirty="0">
              <a:solidFill>
                <a:srgbClr val="9AC43E"/>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dirty="0">
                <a:solidFill>
                  <a:srgbClr val="9AC43E"/>
                </a:solidFill>
              </a:rPr>
              <a:t>Impacts on public </a:t>
            </a:r>
            <a:r>
              <a:rPr lang="it-IT" sz="1000" b="1" dirty="0" err="1">
                <a:solidFill>
                  <a:srgbClr val="9AC43E"/>
                </a:solidFill>
              </a:rPr>
              <a:t>health</a:t>
            </a:r>
            <a:r>
              <a:rPr lang="it-IT" sz="1000" b="1" dirty="0">
                <a:solidFill>
                  <a:srgbClr val="9AC43E"/>
                </a:solidFill>
              </a:rPr>
              <a:t> due to </a:t>
            </a:r>
            <a:r>
              <a:rPr lang="it-IT" sz="1000" b="1" dirty="0" err="1">
                <a:solidFill>
                  <a:srgbClr val="9AC43E"/>
                </a:solidFill>
              </a:rPr>
              <a:t>derived</a:t>
            </a:r>
            <a:r>
              <a:rPr lang="it-IT" sz="1000" b="1" dirty="0">
                <a:solidFill>
                  <a:srgbClr val="9AC43E"/>
                </a:solidFill>
              </a:rPr>
              <a:t> </a:t>
            </a:r>
            <a:r>
              <a:rPr lang="it-IT" sz="1000" b="1" dirty="0" err="1">
                <a:solidFill>
                  <a:srgbClr val="9AC43E"/>
                </a:solidFill>
              </a:rPr>
              <a:t>issues</a:t>
            </a:r>
            <a:r>
              <a:rPr sz="1000" b="1" dirty="0">
                <a:solidFill>
                  <a:srgbClr val="9AC43E"/>
                </a:solidFill>
              </a:rPr>
              <a:t>,</a:t>
            </a:r>
            <a:r>
              <a:rPr sz="1000" dirty="0">
                <a:solidFill>
                  <a:srgbClr val="7F7F7F"/>
                </a:solidFill>
              </a:rPr>
              <a:t> </a:t>
            </a:r>
            <a:r>
              <a:rPr lang="it-IT" sz="1000" dirty="0" err="1">
                <a:solidFill>
                  <a:srgbClr val="7F7F7F"/>
                </a:solidFill>
              </a:rPr>
              <a:t>such</a:t>
            </a:r>
            <a:r>
              <a:rPr lang="it-IT" sz="1000" dirty="0">
                <a:solidFill>
                  <a:srgbClr val="7F7F7F"/>
                </a:solidFill>
              </a:rPr>
              <a:t> </a:t>
            </a:r>
            <a:r>
              <a:rPr lang="it-IT" sz="1000" dirty="0" err="1">
                <a:solidFill>
                  <a:srgbClr val="7F7F7F"/>
                </a:solidFill>
              </a:rPr>
              <a:t>as</a:t>
            </a:r>
            <a:r>
              <a:rPr sz="1000" dirty="0">
                <a:solidFill>
                  <a:srgbClr val="7F7F7F"/>
                </a:solidFill>
              </a:rPr>
              <a:t> mold exposure, chronic respiratory conditions, and economic hardship that worsens health inequalities.</a:t>
            </a:r>
          </a:p>
          <a:p>
            <a:pPr marL="0" lvl="0" indent="0" algn="just" rtl="0">
              <a:lnSpc>
                <a:spcPct val="95000"/>
              </a:lnSpc>
              <a:spcBef>
                <a:spcPts val="1200"/>
              </a:spcBef>
              <a:spcAft>
                <a:spcPts val="0"/>
              </a:spcAft>
              <a:buSzPts val="450"/>
              <a:buNone/>
              <a:defRPr/>
            </a:pPr>
            <a:endParaRPr sz="200" dirty="0">
              <a:solidFill>
                <a:srgbClr val="7F7F7F"/>
              </a:solidFill>
            </a:endParaRPr>
          </a:p>
          <a:p>
            <a:pPr marL="0" lvl="0" indent="0" algn="just" rtl="0">
              <a:lnSpc>
                <a:spcPct val="90000"/>
              </a:lnSpc>
              <a:spcBef>
                <a:spcPts val="900"/>
              </a:spcBef>
              <a:spcAft>
                <a:spcPts val="0"/>
              </a:spcAft>
              <a:buSzPts val="400"/>
              <a:buNone/>
              <a:defRPr/>
            </a:pPr>
            <a:endParaRPr sz="200" dirty="0">
              <a:solidFill>
                <a:srgbClr val="7F7F7F"/>
              </a:solidFill>
            </a:endParaRPr>
          </a:p>
        </p:txBody>
      </p:sp>
      <p:sp>
        <p:nvSpPr>
          <p:cNvPr id="1103137787" name="Google Shape;150;p4"/>
          <p:cNvSpPr txBox="1">
            <a:spLocks noGrp="1"/>
          </p:cNvSpPr>
          <p:nvPr>
            <p:ph type="title"/>
          </p:nvPr>
        </p:nvSpPr>
        <p:spPr bwMode="auto">
          <a:xfrm>
            <a:off x="576263"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400" dirty="0">
                <a:solidFill>
                  <a:srgbClr val="9AC43E"/>
                </a:solidFill>
              </a:rPr>
              <a:t>FLOODS AND </a:t>
            </a:r>
            <a:r>
              <a:rPr lang="it-IT" sz="2400" dirty="0">
                <a:solidFill>
                  <a:srgbClr val="9AC43E"/>
                </a:solidFill>
              </a:rPr>
              <a:t>BUILDINGS</a:t>
            </a:r>
            <a:endParaRPr sz="2400" dirty="0">
              <a:solidFill>
                <a:srgbClr val="9AC43E"/>
              </a:solidFill>
            </a:endParaRPr>
          </a:p>
        </p:txBody>
      </p:sp>
      <p:pic>
        <p:nvPicPr>
          <p:cNvPr id="2" name="Google Shape;133;p2">
            <a:extLst>
              <a:ext uri="{FF2B5EF4-FFF2-40B4-BE49-F238E27FC236}">
                <a16:creationId xmlns:a16="http://schemas.microsoft.com/office/drawing/2014/main" id="{AE6143A0-506B-22C9-67D5-4CEF69D671AF}"/>
              </a:ext>
            </a:extLst>
          </p:cNvPr>
          <p:cNvPicPr/>
          <p:nvPr/>
        </p:nvPicPr>
        <p:blipFill rotWithShape="1">
          <a:blip r:embed="rId3">
            <a:alphaModFix/>
          </a:blip>
          <a:srcRect/>
          <a:stretch/>
        </p:blipFill>
        <p:spPr bwMode="auto">
          <a:xfrm>
            <a:off x="5922138" y="1787469"/>
            <a:ext cx="3024249" cy="213565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0991743" name="Google Shape;162;p6"/>
          <p:cNvSpPr txBox="1"/>
          <p:nvPr/>
        </p:nvSpPr>
        <p:spPr bwMode="auto">
          <a:xfrm>
            <a:off x="576263" y="1223564"/>
            <a:ext cx="3596499" cy="105410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Hazard:</a:t>
            </a:r>
            <a:r>
              <a:rPr sz="1600" b="0" i="0" u="none" strike="noStrike" cap="none" dirty="0">
                <a:solidFill>
                  <a:srgbClr val="7F7F7F"/>
                </a:solidFill>
                <a:latin typeface="Trebuchet MS"/>
                <a:ea typeface="Trebuchet MS"/>
                <a:cs typeface="Trebuchet MS"/>
              </a:rPr>
              <a:t> Floods</a:t>
            </a: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600" b="1" i="0" u="none" strike="noStrike" cap="none" dirty="0">
                <a:solidFill>
                  <a:srgbClr val="7F7F7F"/>
                </a:solidFill>
                <a:latin typeface="Trebuchet MS"/>
                <a:ea typeface="Trebuchet MS"/>
                <a:cs typeface="Trebuchet MS"/>
              </a:rPr>
              <a:t>Exposed Element:</a:t>
            </a:r>
            <a:r>
              <a:rPr sz="1600" b="0" i="0" u="none" strike="noStrike" cap="none" dirty="0">
                <a:solidFill>
                  <a:srgbClr val="7F7F7F"/>
                </a:solidFill>
                <a:latin typeface="Trebuchet MS"/>
                <a:ea typeface="Trebuchet MS"/>
                <a:cs typeface="Trebuchet MS"/>
              </a:rPr>
              <a:t> </a:t>
            </a:r>
            <a:r>
              <a:rPr lang="it-IT" sz="1600" b="0" i="0" u="none" strike="noStrike" cap="none" dirty="0" err="1">
                <a:solidFill>
                  <a:srgbClr val="7F7F7F"/>
                </a:solidFill>
                <a:latin typeface="Trebuchet MS"/>
                <a:ea typeface="Trebuchet MS"/>
                <a:cs typeface="Trebuchet MS"/>
              </a:rPr>
              <a:t>Façade</a:t>
            </a:r>
            <a:r>
              <a:rPr lang="it-IT" sz="1600" b="0" i="0" u="none" strike="noStrike" cap="none" dirty="0">
                <a:solidFill>
                  <a:srgbClr val="7F7F7F"/>
                </a:solidFill>
                <a:latin typeface="Trebuchet MS"/>
                <a:ea typeface="Trebuchet MS"/>
                <a:cs typeface="Trebuchet MS"/>
              </a:rPr>
              <a:t> Openings</a:t>
            </a:r>
            <a:endParaRPr sz="16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dirty="0">
              <a:solidFill>
                <a:srgbClr val="7F7F7F"/>
              </a:solidFill>
              <a:latin typeface="Trebuchet MS"/>
              <a:ea typeface="Trebuchet MS"/>
              <a:cs typeface="Trebuchet MS"/>
            </a:endParaRPr>
          </a:p>
        </p:txBody>
      </p:sp>
      <p:grpSp>
        <p:nvGrpSpPr>
          <p:cNvPr id="1573945283" name="Google Shape;163;p6"/>
          <p:cNvGrpSpPr/>
          <p:nvPr/>
        </p:nvGrpSpPr>
        <p:grpSpPr bwMode="auto">
          <a:xfrm>
            <a:off x="2451318" y="1468800"/>
            <a:ext cx="4345481" cy="3135552"/>
            <a:chOff x="4577916" y="2646810"/>
            <a:chExt cx="2603706" cy="1761712"/>
          </a:xfrm>
        </p:grpSpPr>
        <p:sp>
          <p:nvSpPr>
            <p:cNvPr id="164" name="Google Shape;164;p6"/>
            <p:cNvSpPr/>
            <p:nvPr/>
          </p:nvSpPr>
          <p:spPr bwMode="auto">
            <a:xfrm>
              <a:off x="6019763" y="2844000"/>
              <a:ext cx="928800" cy="432000"/>
            </a:xfrm>
            <a:prstGeom prst="rect">
              <a:avLst/>
            </a:prstGeom>
            <a:solidFill>
              <a:srgbClr val="156082"/>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65" name="Google Shape;165;p6"/>
            <p:cNvSpPr/>
            <p:nvPr/>
          </p:nvSpPr>
          <p:spPr bwMode="auto">
            <a:xfrm>
              <a:off x="6019763" y="3658800"/>
              <a:ext cx="928800" cy="432000"/>
            </a:xfrm>
            <a:prstGeom prst="rect">
              <a:avLst/>
            </a:prstGeom>
            <a:solidFill>
              <a:srgbClr val="ED7D31"/>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cxnSp>
          <p:nvCxnSpPr>
            <p:cNvPr id="166" name="Google Shape;166;p6"/>
            <p:cNvCxnSpPr>
              <a:stCxn id="164" idx="2"/>
              <a:endCxn id="165" idx="0"/>
            </p:cNvCxnSpPr>
            <p:nvPr/>
          </p:nvCxnSpPr>
          <p:spPr bwMode="auto">
            <a:xfrm>
              <a:off x="6484163" y="3276000"/>
              <a:ext cx="0" cy="382800"/>
            </a:xfrm>
            <a:prstGeom prst="straightConnector1">
              <a:avLst/>
            </a:prstGeom>
            <a:noFill/>
            <a:ln w="23550" cap="flat" cmpd="sng">
              <a:solidFill>
                <a:srgbClr val="8BA7AC"/>
              </a:solidFill>
              <a:prstDash val="solid"/>
              <a:round/>
              <a:headEnd type="none" w="sm" len="sm"/>
              <a:tailEnd type="triangle" w="med" len="med"/>
            </a:ln>
          </p:spPr>
        </p:cxnSp>
        <p:sp>
          <p:nvSpPr>
            <p:cNvPr id="167" name="Google Shape;167;p6"/>
            <p:cNvSpPr txBox="1"/>
            <p:nvPr/>
          </p:nvSpPr>
          <p:spPr bwMode="auto">
            <a:xfrm>
              <a:off x="5842422" y="2958445"/>
              <a:ext cx="1339200" cy="2031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298"/>
                <a:buFont typeface="Arial"/>
                <a:buNone/>
                <a:defRPr/>
              </a:pPr>
              <a:r>
                <a:rPr sz="1300" b="1" i="0" u="none" strike="noStrike" cap="none" dirty="0">
                  <a:solidFill>
                    <a:srgbClr val="FFFFFF"/>
                  </a:solidFill>
                  <a:latin typeface="Trebuchet MS"/>
                  <a:ea typeface="Trebuchet MS"/>
                  <a:cs typeface="Trebuchet MS"/>
                </a:rPr>
                <a:t>FLOODS</a:t>
              </a:r>
              <a:endParaRPr sz="1750" b="0" i="0" u="none" strike="noStrike" cap="none" dirty="0">
                <a:solidFill>
                  <a:srgbClr val="000000"/>
                </a:solidFill>
                <a:latin typeface="Arial"/>
                <a:ea typeface="Arial"/>
                <a:cs typeface="Arial"/>
              </a:endParaRPr>
            </a:p>
          </p:txBody>
        </p:sp>
        <p:sp>
          <p:nvSpPr>
            <p:cNvPr id="168" name="Google Shape;168;p6"/>
            <p:cNvSpPr txBox="1"/>
            <p:nvPr/>
          </p:nvSpPr>
          <p:spPr bwMode="auto">
            <a:xfrm>
              <a:off x="6091736" y="2646810"/>
              <a:ext cx="784800" cy="1845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HAZARD</a:t>
              </a:r>
              <a:endParaRPr sz="1750" b="0" i="0" u="none" strike="noStrike" cap="none">
                <a:solidFill>
                  <a:srgbClr val="000000"/>
                </a:solidFill>
                <a:latin typeface="Arial"/>
                <a:ea typeface="Arial"/>
                <a:cs typeface="Arial"/>
              </a:endParaRPr>
            </a:p>
          </p:txBody>
        </p:sp>
        <p:sp>
          <p:nvSpPr>
            <p:cNvPr id="169" name="Google Shape;169;p6"/>
            <p:cNvSpPr txBox="1"/>
            <p:nvPr/>
          </p:nvSpPr>
          <p:spPr bwMode="auto">
            <a:xfrm>
              <a:off x="6091736" y="4113322"/>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RISK CATEGORY</a:t>
              </a:r>
              <a:endParaRPr sz="1750" b="0" i="0" u="none" strike="noStrike" cap="none">
                <a:solidFill>
                  <a:srgbClr val="000000"/>
                </a:solidFill>
                <a:latin typeface="Arial"/>
                <a:ea typeface="Arial"/>
                <a:cs typeface="Arial"/>
              </a:endParaRPr>
            </a:p>
          </p:txBody>
        </p:sp>
        <p:sp>
          <p:nvSpPr>
            <p:cNvPr id="170" name="Google Shape;170;p6"/>
            <p:cNvSpPr txBox="1"/>
            <p:nvPr/>
          </p:nvSpPr>
          <p:spPr bwMode="auto">
            <a:xfrm>
              <a:off x="6105313" y="3756283"/>
              <a:ext cx="757646" cy="237034"/>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it-IT" sz="1000" b="1" dirty="0">
                  <a:solidFill>
                    <a:srgbClr val="FFFFFF"/>
                  </a:solidFill>
                  <a:latin typeface="Trebuchet MS"/>
                </a:rPr>
                <a:t>D</a:t>
              </a:r>
              <a:r>
                <a:rPr lang="en-GB" sz="1000" b="1" dirty="0" err="1">
                  <a:solidFill>
                    <a:srgbClr val="FFFFFF"/>
                  </a:solidFill>
                  <a:latin typeface="Trebuchet MS"/>
                </a:rPr>
                <a:t>amage</a:t>
              </a:r>
              <a:r>
                <a:rPr lang="en-GB" sz="1000" b="1" dirty="0">
                  <a:solidFill>
                    <a:srgbClr val="FFFFFF"/>
                  </a:solidFill>
                  <a:latin typeface="Trebuchet MS"/>
                </a:rPr>
                <a:t> risk for Façades</a:t>
              </a:r>
              <a:endParaRPr lang="en-GB" sz="1750" b="0" i="0" u="none" strike="noStrike" cap="none" dirty="0">
                <a:solidFill>
                  <a:srgbClr val="000000"/>
                </a:solidFill>
                <a:latin typeface="Arial"/>
                <a:ea typeface="Arial"/>
                <a:cs typeface="Arial"/>
              </a:endParaRPr>
            </a:p>
          </p:txBody>
        </p:sp>
        <p:sp>
          <p:nvSpPr>
            <p:cNvPr id="171" name="Google Shape;171;p6"/>
            <p:cNvSpPr/>
            <p:nvPr/>
          </p:nvSpPr>
          <p:spPr bwMode="auto">
            <a:xfrm>
              <a:off x="4783135" y="3680400"/>
              <a:ext cx="928800" cy="432000"/>
            </a:xfrm>
            <a:prstGeom prst="rect">
              <a:avLst/>
            </a:prstGeom>
            <a:solidFill>
              <a:srgbClr val="FFC000"/>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72" name="Google Shape;172;p6"/>
            <p:cNvSpPr txBox="1"/>
            <p:nvPr/>
          </p:nvSpPr>
          <p:spPr bwMode="auto">
            <a:xfrm>
              <a:off x="4577916" y="3787721"/>
              <a:ext cx="1339200" cy="180833"/>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359"/>
                <a:buFont typeface="Arial"/>
                <a:buNone/>
                <a:defRPr/>
              </a:pPr>
              <a:r>
                <a:rPr lang="it-IT" sz="1350" b="1" i="0" u="none" strike="noStrike" cap="none" dirty="0" err="1">
                  <a:solidFill>
                    <a:srgbClr val="FFFFFF"/>
                  </a:solidFill>
                  <a:latin typeface="Trebuchet MS"/>
                  <a:ea typeface="Trebuchet MS"/>
                  <a:cs typeface="Trebuchet MS"/>
                </a:rPr>
                <a:t>Façade</a:t>
              </a:r>
              <a:r>
                <a:rPr lang="it-IT" sz="1350" b="1" i="0" u="none" strike="noStrike" cap="none" dirty="0">
                  <a:solidFill>
                    <a:srgbClr val="FFFFFF"/>
                  </a:solidFill>
                  <a:latin typeface="Trebuchet MS"/>
                  <a:ea typeface="Trebuchet MS"/>
                  <a:cs typeface="Trebuchet MS"/>
                </a:rPr>
                <a:t> Openings</a:t>
              </a:r>
              <a:endParaRPr sz="1750" b="0" i="0" u="none" strike="noStrike" cap="none" dirty="0">
                <a:solidFill>
                  <a:srgbClr val="000000"/>
                </a:solidFill>
                <a:latin typeface="Arial"/>
                <a:ea typeface="Arial"/>
                <a:cs typeface="Arial"/>
              </a:endParaRPr>
            </a:p>
          </p:txBody>
        </p:sp>
        <p:sp>
          <p:nvSpPr>
            <p:cNvPr id="173" name="Google Shape;173;p6"/>
            <p:cNvSpPr txBox="1"/>
            <p:nvPr/>
          </p:nvSpPr>
          <p:spPr bwMode="auto">
            <a:xfrm>
              <a:off x="4858626" y="3368308"/>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dirty="0">
                  <a:solidFill>
                    <a:srgbClr val="708792"/>
                  </a:solidFill>
                  <a:latin typeface="Trebuchet MS"/>
                  <a:ea typeface="Trebuchet MS"/>
                  <a:cs typeface="Trebuchet MS"/>
                </a:rPr>
                <a:t>EXPOSED ELEMENT</a:t>
              </a:r>
              <a:endParaRPr sz="1750" b="0" i="0" u="none" strike="noStrike" cap="none" dirty="0">
                <a:solidFill>
                  <a:srgbClr val="000000"/>
                </a:solidFill>
                <a:latin typeface="Arial"/>
                <a:ea typeface="Arial"/>
                <a:cs typeface="Arial"/>
              </a:endParaRPr>
            </a:p>
          </p:txBody>
        </p:sp>
        <p:cxnSp>
          <p:nvCxnSpPr>
            <p:cNvPr id="174" name="Google Shape;174;p6"/>
            <p:cNvCxnSpPr/>
            <p:nvPr/>
          </p:nvCxnSpPr>
          <p:spPr bwMode="auto">
            <a:xfrm>
              <a:off x="5711935" y="3887649"/>
              <a:ext cx="307800" cy="0"/>
            </a:xfrm>
            <a:prstGeom prst="straightConnector1">
              <a:avLst/>
            </a:prstGeom>
            <a:noFill/>
            <a:ln w="23550" cap="flat" cmpd="sng">
              <a:solidFill>
                <a:srgbClr val="8BA7AC"/>
              </a:solidFill>
              <a:prstDash val="solid"/>
              <a:round/>
              <a:headEnd type="none" w="sm" len="sm"/>
              <a:tailEnd type="triangle" w="med" len="med"/>
            </a:ln>
          </p:spPr>
        </p:cxnSp>
      </p:grpSp>
      <p:sp>
        <p:nvSpPr>
          <p:cNvPr id="1992018208" name="Google Shape;175;p6"/>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RISK ASSESSMENT FOR THE HEALTH OF INHABITANTS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39905643" name="Google Shape;205;p7"/>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IMPACT CHAIN</a:t>
            </a:r>
          </a:p>
        </p:txBody>
      </p:sp>
      <p:grpSp>
        <p:nvGrpSpPr>
          <p:cNvPr id="3" name="Group 2">
            <a:extLst>
              <a:ext uri="{FF2B5EF4-FFF2-40B4-BE49-F238E27FC236}">
                <a16:creationId xmlns:a16="http://schemas.microsoft.com/office/drawing/2014/main" id="{47C37A7D-7FF3-5021-BC8D-AAA3A0AB98A3}"/>
              </a:ext>
            </a:extLst>
          </p:cNvPr>
          <p:cNvGrpSpPr/>
          <p:nvPr/>
        </p:nvGrpSpPr>
        <p:grpSpPr>
          <a:xfrm>
            <a:off x="2165637" y="1143532"/>
            <a:ext cx="5485509" cy="3637268"/>
            <a:chOff x="2412211" y="1143532"/>
            <a:chExt cx="5238936" cy="3365362"/>
          </a:xfrm>
        </p:grpSpPr>
        <p:grpSp>
          <p:nvGrpSpPr>
            <p:cNvPr id="31365536" name="Google Shape;181;p7"/>
            <p:cNvGrpSpPr/>
            <p:nvPr/>
          </p:nvGrpSpPr>
          <p:grpSpPr bwMode="auto">
            <a:xfrm>
              <a:off x="2451518" y="1143532"/>
              <a:ext cx="5199629" cy="3365362"/>
              <a:chOff x="331873" y="1008000"/>
              <a:chExt cx="5761362" cy="3615559"/>
            </a:xfrm>
          </p:grpSpPr>
          <p:sp>
            <p:nvSpPr>
              <p:cNvPr id="182" name="Google Shape;182;p7"/>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p:cNvSpPr txBox="1"/>
            <p:nvPr/>
          </p:nvSpPr>
          <p:spPr bwMode="auto">
            <a:xfrm>
              <a:off x="3915666" y="1190801"/>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FLOODS</a:t>
              </a:r>
              <a:endParaRPr sz="1550" b="0" i="0" u="none" strike="noStrike" cap="none">
                <a:solidFill>
                  <a:srgbClr val="000000"/>
                </a:solidFill>
                <a:latin typeface="Arial"/>
                <a:ea typeface="Arial"/>
                <a:cs typeface="Arial"/>
              </a:endParaRPr>
            </a:p>
          </p:txBody>
        </p:sp>
        <p:sp>
          <p:nvSpPr>
            <p:cNvPr id="256037141" name="Google Shape;208;p7"/>
            <p:cNvSpPr txBox="1"/>
            <p:nvPr/>
          </p:nvSpPr>
          <p:spPr bwMode="auto">
            <a:xfrm>
              <a:off x="2412211" y="2459714"/>
              <a:ext cx="917311" cy="407141"/>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err="1">
                  <a:solidFill>
                    <a:schemeClr val="lt1"/>
                  </a:solidFill>
                  <a:latin typeface="Trebuchet MS"/>
                  <a:ea typeface="Arial"/>
                  <a:cs typeface="Arial"/>
                </a:rPr>
                <a:t>Façade</a:t>
              </a:r>
              <a:r>
                <a:rPr lang="it-IT" sz="1100" b="0" i="0" u="none" strike="noStrike" cap="none" dirty="0">
                  <a:solidFill>
                    <a:schemeClr val="lt1"/>
                  </a:solidFill>
                  <a:latin typeface="Trebuchet MS"/>
                  <a:ea typeface="Arial"/>
                  <a:cs typeface="Arial"/>
                </a:rPr>
                <a:t> </a:t>
              </a:r>
            </a:p>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a:solidFill>
                    <a:schemeClr val="lt1"/>
                  </a:solidFill>
                  <a:latin typeface="Trebuchet MS"/>
                  <a:ea typeface="Arial"/>
                  <a:cs typeface="Arial"/>
                </a:rPr>
                <a:t>Openings</a:t>
              </a:r>
              <a:endParaRPr sz="1550" b="0" i="0" u="none" strike="noStrike" cap="none" dirty="0">
                <a:solidFill>
                  <a:schemeClr val="lt1"/>
                </a:solidFill>
                <a:latin typeface="Arial"/>
                <a:ea typeface="Arial"/>
                <a:cs typeface="Arial"/>
              </a:endParaRPr>
            </a:p>
          </p:txBody>
        </p:sp>
        <p:sp>
          <p:nvSpPr>
            <p:cNvPr id="631382328" name="Google Shape;209;p7"/>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p:cNvGrpSpPr/>
            <p:nvPr/>
          </p:nvGrpSpPr>
          <p:grpSpPr bwMode="auto">
            <a:xfrm>
              <a:off x="5155940" y="2570063"/>
              <a:ext cx="1699508" cy="931521"/>
              <a:chOff x="3328463" y="2540584"/>
              <a:chExt cx="1883111" cy="1000774"/>
            </a:xfrm>
          </p:grpSpPr>
          <p:sp>
            <p:nvSpPr>
              <p:cNvPr id="211" name="Google Shape;211;p7"/>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B740C0A9-5D51-15EC-F9FF-019AD45AB8B8}"/>
                </a:ext>
              </a:extLst>
            </p:cNvPr>
            <p:cNvSpPr txBox="1"/>
            <p:nvPr/>
          </p:nvSpPr>
          <p:spPr bwMode="auto">
            <a:xfrm>
              <a:off x="3748373" y="1951511"/>
              <a:ext cx="1064052" cy="304912"/>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Façades</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899C025F-C0F6-4592-96E4-EF30EFEC967C}"/>
              </a:ext>
            </a:extLst>
          </p:cNvPr>
          <p:cNvSpPr txBox="1"/>
          <p:nvPr/>
        </p:nvSpPr>
        <p:spPr bwMode="auto">
          <a:xfrm>
            <a:off x="2023022" y="2960685"/>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0B2595C-50CA-07FB-D9D6-08EE3E601999}"/>
            </a:ext>
          </a:extLst>
        </p:cNvPr>
        <p:cNvGrpSpPr/>
        <p:nvPr/>
      </p:nvGrpSpPr>
      <p:grpSpPr bwMode="auto">
        <a:xfrm>
          <a:off x="0" y="0"/>
          <a:ext cx="0" cy="0"/>
          <a:chOff x="0" y="0"/>
          <a:chExt cx="0" cy="0"/>
        </a:xfrm>
      </p:grpSpPr>
      <p:sp>
        <p:nvSpPr>
          <p:cNvPr id="639905643" name="Google Shape;205;p7">
            <a:extLst>
              <a:ext uri="{FF2B5EF4-FFF2-40B4-BE49-F238E27FC236}">
                <a16:creationId xmlns:a16="http://schemas.microsoft.com/office/drawing/2014/main" id="{B2CD6BB6-0EDD-9A4C-9D9A-0B52926F9405}"/>
              </a:ext>
            </a:extLst>
          </p:cNvPr>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lang="it-IT" sz="2200" dirty="0">
                <a:solidFill>
                  <a:srgbClr val="9AC43E"/>
                </a:solidFill>
              </a:rPr>
              <a:t>VULNERABILITY CRITERIA AND INDICATORS</a:t>
            </a:r>
            <a:endParaRPr sz="2200" dirty="0">
              <a:solidFill>
                <a:srgbClr val="9AC43E"/>
              </a:solidFill>
            </a:endParaRPr>
          </a:p>
        </p:txBody>
      </p:sp>
      <p:grpSp>
        <p:nvGrpSpPr>
          <p:cNvPr id="3" name="Group 2">
            <a:extLst>
              <a:ext uri="{FF2B5EF4-FFF2-40B4-BE49-F238E27FC236}">
                <a16:creationId xmlns:a16="http://schemas.microsoft.com/office/drawing/2014/main" id="{2B5605EB-1ADF-5EBA-1E7B-BA7E9737EC93}"/>
              </a:ext>
            </a:extLst>
          </p:cNvPr>
          <p:cNvGrpSpPr/>
          <p:nvPr/>
        </p:nvGrpSpPr>
        <p:grpSpPr>
          <a:xfrm>
            <a:off x="3722914" y="1023257"/>
            <a:ext cx="5336118" cy="3634172"/>
            <a:chOff x="2412211" y="1143532"/>
            <a:chExt cx="5238936" cy="3365362"/>
          </a:xfrm>
        </p:grpSpPr>
        <p:grpSp>
          <p:nvGrpSpPr>
            <p:cNvPr id="31365536" name="Google Shape;181;p7">
              <a:extLst>
                <a:ext uri="{FF2B5EF4-FFF2-40B4-BE49-F238E27FC236}">
                  <a16:creationId xmlns:a16="http://schemas.microsoft.com/office/drawing/2014/main" id="{25420FF6-75C6-5AB6-4E7C-CCC9C03F5060}"/>
                </a:ext>
              </a:extLst>
            </p:cNvPr>
            <p:cNvGrpSpPr/>
            <p:nvPr/>
          </p:nvGrpSpPr>
          <p:grpSpPr bwMode="auto">
            <a:xfrm>
              <a:off x="2451518" y="1143532"/>
              <a:ext cx="5199629" cy="3365362"/>
              <a:chOff x="331873" y="1008000"/>
              <a:chExt cx="5761362" cy="3615559"/>
            </a:xfrm>
          </p:grpSpPr>
          <p:sp>
            <p:nvSpPr>
              <p:cNvPr id="182" name="Google Shape;182;p7">
                <a:extLst>
                  <a:ext uri="{FF2B5EF4-FFF2-40B4-BE49-F238E27FC236}">
                    <a16:creationId xmlns:a16="http://schemas.microsoft.com/office/drawing/2014/main" id="{DB3B01A1-6817-EC98-C50F-EE1601093969}"/>
                  </a:ext>
                </a:extLst>
              </p:cNvPr>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a:extLst>
                  <a:ext uri="{FF2B5EF4-FFF2-40B4-BE49-F238E27FC236}">
                    <a16:creationId xmlns:a16="http://schemas.microsoft.com/office/drawing/2014/main" id="{4FB31D97-3FDC-F6C7-E603-86EDD2C98794}"/>
                  </a:ext>
                </a:extLst>
              </p:cNvPr>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a:extLst>
                  <a:ext uri="{FF2B5EF4-FFF2-40B4-BE49-F238E27FC236}">
                    <a16:creationId xmlns:a16="http://schemas.microsoft.com/office/drawing/2014/main" id="{3B638019-9D1A-66B7-A2BB-60CFF68EAAE5}"/>
                  </a:ext>
                </a:extLst>
              </p:cNvPr>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a:extLst>
                  <a:ext uri="{FF2B5EF4-FFF2-40B4-BE49-F238E27FC236}">
                    <a16:creationId xmlns:a16="http://schemas.microsoft.com/office/drawing/2014/main" id="{7AA45FA6-AA94-FC7C-3870-6C543822591B}"/>
                  </a:ext>
                </a:extLst>
              </p:cNvPr>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a:extLst>
                  <a:ext uri="{FF2B5EF4-FFF2-40B4-BE49-F238E27FC236}">
                    <a16:creationId xmlns:a16="http://schemas.microsoft.com/office/drawing/2014/main" id="{DCCF99D6-CE9C-E5AF-9993-B566D17EB4F2}"/>
                  </a:ext>
                </a:extLst>
              </p:cNvPr>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a:extLst>
                  <a:ext uri="{FF2B5EF4-FFF2-40B4-BE49-F238E27FC236}">
                    <a16:creationId xmlns:a16="http://schemas.microsoft.com/office/drawing/2014/main" id="{9EED57B5-9EF7-CD71-9EF4-C379B35C9B3E}"/>
                  </a:ext>
                </a:extLst>
              </p:cNvPr>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a:extLst>
                  <a:ext uri="{FF2B5EF4-FFF2-40B4-BE49-F238E27FC236}">
                    <a16:creationId xmlns:a16="http://schemas.microsoft.com/office/drawing/2014/main" id="{FB3D5EEB-1371-324C-7B7B-C87FCBC8F2E0}"/>
                  </a:ext>
                </a:extLst>
              </p:cNvPr>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a:extLst>
                  <a:ext uri="{FF2B5EF4-FFF2-40B4-BE49-F238E27FC236}">
                    <a16:creationId xmlns:a16="http://schemas.microsoft.com/office/drawing/2014/main" id="{4ADF775E-F815-5293-7A9E-974CDABA3F27}"/>
                  </a:ext>
                </a:extLst>
              </p:cNvPr>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a:extLst>
                  <a:ext uri="{FF2B5EF4-FFF2-40B4-BE49-F238E27FC236}">
                    <a16:creationId xmlns:a16="http://schemas.microsoft.com/office/drawing/2014/main" id="{EA78B2DD-8519-B560-A0CC-4E2561F79A0B}"/>
                  </a:ext>
                </a:extLst>
              </p:cNvPr>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a:extLst>
                  <a:ext uri="{FF2B5EF4-FFF2-40B4-BE49-F238E27FC236}">
                    <a16:creationId xmlns:a16="http://schemas.microsoft.com/office/drawing/2014/main" id="{E0C3568C-AA14-9BF4-5D31-1EA62A4EEB03}"/>
                  </a:ext>
                </a:extLst>
              </p:cNvPr>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a:extLst>
                  <a:ext uri="{FF2B5EF4-FFF2-40B4-BE49-F238E27FC236}">
                    <a16:creationId xmlns:a16="http://schemas.microsoft.com/office/drawing/2014/main" id="{E2A6AEF9-97BA-A1C0-8DB7-A32D276B558B}"/>
                  </a:ext>
                </a:extLst>
              </p:cNvPr>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a:extLst>
                  <a:ext uri="{FF2B5EF4-FFF2-40B4-BE49-F238E27FC236}">
                    <a16:creationId xmlns:a16="http://schemas.microsoft.com/office/drawing/2014/main" id="{994C242E-7D90-EB95-743F-169147F26083}"/>
                  </a:ext>
                </a:extLst>
              </p:cNvPr>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a:extLst>
                  <a:ext uri="{FF2B5EF4-FFF2-40B4-BE49-F238E27FC236}">
                    <a16:creationId xmlns:a16="http://schemas.microsoft.com/office/drawing/2014/main" id="{1427EBED-980E-0983-1CD5-DC1619534332}"/>
                  </a:ext>
                </a:extLst>
              </p:cNvPr>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a:extLst>
                  <a:ext uri="{FF2B5EF4-FFF2-40B4-BE49-F238E27FC236}">
                    <a16:creationId xmlns:a16="http://schemas.microsoft.com/office/drawing/2014/main" id="{50EB50FD-DCA0-00FB-9D24-7134BE30965C}"/>
                  </a:ext>
                </a:extLst>
              </p:cNvPr>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a:extLst>
                  <a:ext uri="{FF2B5EF4-FFF2-40B4-BE49-F238E27FC236}">
                    <a16:creationId xmlns:a16="http://schemas.microsoft.com/office/drawing/2014/main" id="{99CB7276-A2BA-CA59-A786-71051A720816}"/>
                  </a:ext>
                </a:extLst>
              </p:cNvPr>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a:extLst>
                  <a:ext uri="{FF2B5EF4-FFF2-40B4-BE49-F238E27FC236}">
                    <a16:creationId xmlns:a16="http://schemas.microsoft.com/office/drawing/2014/main" id="{E9607CD8-1214-1863-0F02-D4BA102A9AE1}"/>
                  </a:ext>
                </a:extLst>
              </p:cNvPr>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a:extLst>
                  <a:ext uri="{FF2B5EF4-FFF2-40B4-BE49-F238E27FC236}">
                    <a16:creationId xmlns:a16="http://schemas.microsoft.com/office/drawing/2014/main" id="{51B5EFF1-56F7-596E-D4B6-2ABFE43A3F32}"/>
                  </a:ext>
                </a:extLst>
              </p:cNvPr>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a:extLst>
                  <a:ext uri="{FF2B5EF4-FFF2-40B4-BE49-F238E27FC236}">
                    <a16:creationId xmlns:a16="http://schemas.microsoft.com/office/drawing/2014/main" id="{6E6B7B05-B97F-3711-D681-1A19213679D4}"/>
                  </a:ext>
                </a:extLst>
              </p:cNvPr>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a:extLst>
                  <a:ext uri="{FF2B5EF4-FFF2-40B4-BE49-F238E27FC236}">
                    <a16:creationId xmlns:a16="http://schemas.microsoft.com/office/drawing/2014/main" id="{DF302818-AC45-DA7C-70A1-5A5AE5C26177}"/>
                  </a:ext>
                </a:extLst>
              </p:cNvPr>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a:extLst>
                  <a:ext uri="{FF2B5EF4-FFF2-40B4-BE49-F238E27FC236}">
                    <a16:creationId xmlns:a16="http://schemas.microsoft.com/office/drawing/2014/main" id="{EFAA559F-7CC0-781F-A3DC-D9B1A56C7486}"/>
                  </a:ext>
                </a:extLst>
              </p:cNvPr>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a:extLst>
                  <a:ext uri="{FF2B5EF4-FFF2-40B4-BE49-F238E27FC236}">
                    <a16:creationId xmlns:a16="http://schemas.microsoft.com/office/drawing/2014/main" id="{54D90EBB-21A5-7605-BC38-9262681CA3CD}"/>
                  </a:ext>
                </a:extLst>
              </p:cNvPr>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708792"/>
                    </a:solidFill>
                    <a:latin typeface="Trebuchet MS"/>
                    <a:ea typeface="Trebuchet MS"/>
                    <a:cs typeface="Trebuchet MS"/>
                  </a:rPr>
                  <a:t>CRITERION</a:t>
                </a:r>
                <a:endParaRPr sz="1550" b="0" i="0" u="none" strike="noStrike" cap="none" dirty="0">
                  <a:solidFill>
                    <a:srgbClr val="000000"/>
                  </a:solidFill>
                  <a:latin typeface="Arial"/>
                  <a:ea typeface="Arial"/>
                  <a:cs typeface="Arial"/>
                </a:endParaRPr>
              </a:p>
            </p:txBody>
          </p:sp>
          <p:sp>
            <p:nvSpPr>
              <p:cNvPr id="203" name="Google Shape;203;p7">
                <a:extLst>
                  <a:ext uri="{FF2B5EF4-FFF2-40B4-BE49-F238E27FC236}">
                    <a16:creationId xmlns:a16="http://schemas.microsoft.com/office/drawing/2014/main" id="{7EA490E6-F068-A48B-EA96-6E37FA02AF5B}"/>
                  </a:ext>
                </a:extLst>
              </p:cNvPr>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a:extLst>
                  <a:ext uri="{FF2B5EF4-FFF2-40B4-BE49-F238E27FC236}">
                    <a16:creationId xmlns:a16="http://schemas.microsoft.com/office/drawing/2014/main" id="{09E386EF-B989-1032-9DEB-BBCAE7867261}"/>
                  </a:ext>
                </a:extLst>
              </p:cNvPr>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a:extLst>
                <a:ext uri="{FF2B5EF4-FFF2-40B4-BE49-F238E27FC236}">
                  <a16:creationId xmlns:a16="http://schemas.microsoft.com/office/drawing/2014/main" id="{EA0650B2-42BB-50B1-8F42-6CD564B381C2}"/>
                </a:ext>
              </a:extLst>
            </p:cNvPr>
            <p:cNvSpPr txBox="1"/>
            <p:nvPr/>
          </p:nvSpPr>
          <p:spPr bwMode="auto">
            <a:xfrm>
              <a:off x="3938442" y="1216955"/>
              <a:ext cx="683912" cy="250732"/>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dirty="0">
                  <a:solidFill>
                    <a:srgbClr val="FFFFFF"/>
                  </a:solidFill>
                  <a:latin typeface="Trebuchet MS"/>
                  <a:ea typeface="Trebuchet MS"/>
                  <a:cs typeface="Trebuchet MS"/>
                </a:rPr>
                <a:t>FLOODS</a:t>
              </a:r>
              <a:endParaRPr sz="1550" b="0" i="0" u="none" strike="noStrike" cap="none" dirty="0">
                <a:solidFill>
                  <a:srgbClr val="000000"/>
                </a:solidFill>
                <a:latin typeface="Arial"/>
                <a:ea typeface="Arial"/>
                <a:cs typeface="Arial"/>
              </a:endParaRPr>
            </a:p>
          </p:txBody>
        </p:sp>
        <p:sp>
          <p:nvSpPr>
            <p:cNvPr id="256037141" name="Google Shape;208;p7">
              <a:extLst>
                <a:ext uri="{FF2B5EF4-FFF2-40B4-BE49-F238E27FC236}">
                  <a16:creationId xmlns:a16="http://schemas.microsoft.com/office/drawing/2014/main" id="{B0BE1CF9-984E-9CAB-5640-43DBBD1928B5}"/>
                </a:ext>
              </a:extLst>
            </p:cNvPr>
            <p:cNvSpPr txBox="1"/>
            <p:nvPr/>
          </p:nvSpPr>
          <p:spPr bwMode="auto">
            <a:xfrm>
              <a:off x="2412211" y="2459714"/>
              <a:ext cx="917311" cy="407141"/>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err="1">
                  <a:solidFill>
                    <a:schemeClr val="lt1"/>
                  </a:solidFill>
                  <a:latin typeface="Trebuchet MS"/>
                  <a:ea typeface="Arial"/>
                  <a:cs typeface="Arial"/>
                </a:rPr>
                <a:t>Façade</a:t>
              </a:r>
              <a:r>
                <a:rPr lang="it-IT" sz="1100" b="0" i="0" u="none" strike="noStrike" cap="none" dirty="0">
                  <a:solidFill>
                    <a:schemeClr val="lt1"/>
                  </a:solidFill>
                  <a:latin typeface="Trebuchet MS"/>
                  <a:ea typeface="Arial"/>
                  <a:cs typeface="Arial"/>
                </a:rPr>
                <a:t> </a:t>
              </a:r>
            </a:p>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dirty="0">
                  <a:solidFill>
                    <a:schemeClr val="lt1"/>
                  </a:solidFill>
                  <a:latin typeface="Trebuchet MS"/>
                  <a:ea typeface="Arial"/>
                  <a:cs typeface="Arial"/>
                </a:rPr>
                <a:t>Openings</a:t>
              </a:r>
              <a:endParaRPr sz="1550" b="0" i="0" u="none" strike="noStrike" cap="none" dirty="0">
                <a:solidFill>
                  <a:schemeClr val="lt1"/>
                </a:solidFill>
                <a:latin typeface="Arial"/>
                <a:ea typeface="Arial"/>
                <a:cs typeface="Arial"/>
              </a:endParaRPr>
            </a:p>
          </p:txBody>
        </p:sp>
        <p:sp>
          <p:nvSpPr>
            <p:cNvPr id="631382328" name="Google Shape;209;p7">
              <a:extLst>
                <a:ext uri="{FF2B5EF4-FFF2-40B4-BE49-F238E27FC236}">
                  <a16:creationId xmlns:a16="http://schemas.microsoft.com/office/drawing/2014/main" id="{A6CB66AB-77C1-DA67-C915-CE9A1E3389F4}"/>
                </a:ext>
              </a:extLst>
            </p:cNvPr>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a:extLst>
                <a:ext uri="{FF2B5EF4-FFF2-40B4-BE49-F238E27FC236}">
                  <a16:creationId xmlns:a16="http://schemas.microsoft.com/office/drawing/2014/main" id="{4DDBB2A6-A8D0-5F02-3348-B188F2D10A06}"/>
                </a:ext>
              </a:extLst>
            </p:cNvPr>
            <p:cNvGrpSpPr/>
            <p:nvPr/>
          </p:nvGrpSpPr>
          <p:grpSpPr bwMode="auto">
            <a:xfrm>
              <a:off x="5155940" y="2570063"/>
              <a:ext cx="1699508" cy="931521"/>
              <a:chOff x="3328463" y="2540584"/>
              <a:chExt cx="1883111" cy="1000774"/>
            </a:xfrm>
          </p:grpSpPr>
          <p:sp>
            <p:nvSpPr>
              <p:cNvPr id="211" name="Google Shape;211;p7">
                <a:extLst>
                  <a:ext uri="{FF2B5EF4-FFF2-40B4-BE49-F238E27FC236}">
                    <a16:creationId xmlns:a16="http://schemas.microsoft.com/office/drawing/2014/main" id="{8A18757B-3673-E459-522E-59EA785AD9F5}"/>
                  </a:ext>
                </a:extLst>
              </p:cNvPr>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VULNERABILITY</a:t>
                </a:r>
                <a:endParaRPr sz="1550" b="1" i="0" u="none" strike="noStrike" cap="none" dirty="0">
                  <a:solidFill>
                    <a:srgbClr val="000000"/>
                  </a:solidFill>
                  <a:latin typeface="Arial"/>
                  <a:ea typeface="Arial"/>
                  <a:cs typeface="Arial"/>
                </a:endParaRPr>
              </a:p>
            </p:txBody>
          </p:sp>
          <p:sp>
            <p:nvSpPr>
              <p:cNvPr id="212" name="Google Shape;212;p7">
                <a:extLst>
                  <a:ext uri="{FF2B5EF4-FFF2-40B4-BE49-F238E27FC236}">
                    <a16:creationId xmlns:a16="http://schemas.microsoft.com/office/drawing/2014/main" id="{654C24CC-C72F-AD2A-5816-F49318F5F8F2}"/>
                  </a:ext>
                </a:extLst>
              </p:cNvPr>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Sensitivity</a:t>
                </a:r>
                <a:endParaRPr sz="1550" b="1" i="0" u="none" strike="noStrike" cap="none" dirty="0">
                  <a:solidFill>
                    <a:srgbClr val="000000"/>
                  </a:solidFill>
                  <a:latin typeface="Arial"/>
                  <a:ea typeface="Arial"/>
                  <a:cs typeface="Arial"/>
                </a:endParaRPr>
              </a:p>
            </p:txBody>
          </p:sp>
          <p:sp>
            <p:nvSpPr>
              <p:cNvPr id="213" name="Google Shape;213;p7">
                <a:extLst>
                  <a:ext uri="{FF2B5EF4-FFF2-40B4-BE49-F238E27FC236}">
                    <a16:creationId xmlns:a16="http://schemas.microsoft.com/office/drawing/2014/main" id="{00574389-AE6C-06E6-D477-8FDB96F19B4F}"/>
                  </a:ext>
                </a:extLst>
              </p:cNvPr>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Level of </a:t>
                </a:r>
                <a:endParaRPr sz="1550" b="1" i="0" u="none" strike="noStrike" cap="none" dirty="0">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dirty="0">
                    <a:solidFill>
                      <a:srgbClr val="FFFFFF"/>
                    </a:solidFill>
                    <a:latin typeface="Trebuchet MS"/>
                    <a:ea typeface="Trebuchet MS"/>
                    <a:cs typeface="Trebuchet MS"/>
                  </a:rPr>
                  <a:t>Adaptation</a:t>
                </a:r>
                <a:endParaRPr sz="1550" b="1" i="0" u="none" strike="noStrike" cap="none" dirty="0">
                  <a:solidFill>
                    <a:srgbClr val="000000"/>
                  </a:solidFill>
                  <a:latin typeface="Arial"/>
                  <a:ea typeface="Arial"/>
                  <a:cs typeface="Arial"/>
                </a:endParaRPr>
              </a:p>
            </p:txBody>
          </p:sp>
        </p:grpSp>
        <p:sp>
          <p:nvSpPr>
            <p:cNvPr id="2" name="Google Shape;170;p6">
              <a:extLst>
                <a:ext uri="{FF2B5EF4-FFF2-40B4-BE49-F238E27FC236}">
                  <a16:creationId xmlns:a16="http://schemas.microsoft.com/office/drawing/2014/main" id="{5C516D26-432D-6181-C611-4C296A9E997C}"/>
                </a:ext>
              </a:extLst>
            </p:cNvPr>
            <p:cNvSpPr txBox="1"/>
            <p:nvPr/>
          </p:nvSpPr>
          <p:spPr bwMode="auto">
            <a:xfrm>
              <a:off x="3748373" y="1951511"/>
              <a:ext cx="1064052" cy="304912"/>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dirty="0">
                  <a:solidFill>
                    <a:srgbClr val="FFFFFF"/>
                  </a:solidFill>
                  <a:latin typeface="Trebuchet MS"/>
                  <a:ea typeface="Trebuchet MS"/>
                  <a:cs typeface="Trebuchet MS"/>
                </a:rPr>
                <a:t>Damage risk for Façades</a:t>
              </a:r>
              <a:endParaRPr lang="en-GB" sz="1200" b="0" i="0" u="none" strike="noStrike" cap="none" dirty="0">
                <a:solidFill>
                  <a:srgbClr val="000000"/>
                </a:solidFill>
                <a:latin typeface="Arial"/>
                <a:ea typeface="Arial"/>
                <a:cs typeface="Arial"/>
              </a:endParaRPr>
            </a:p>
          </p:txBody>
        </p:sp>
      </p:grpSp>
      <p:sp>
        <p:nvSpPr>
          <p:cNvPr id="4" name="Google Shape;173;p6">
            <a:extLst>
              <a:ext uri="{FF2B5EF4-FFF2-40B4-BE49-F238E27FC236}">
                <a16:creationId xmlns:a16="http://schemas.microsoft.com/office/drawing/2014/main" id="{F6F261F2-28EE-5D67-0964-5542DB376E5F}"/>
              </a:ext>
            </a:extLst>
          </p:cNvPr>
          <p:cNvSpPr txBox="1"/>
          <p:nvPr/>
        </p:nvSpPr>
        <p:spPr bwMode="auto">
          <a:xfrm>
            <a:off x="3534945" y="2861141"/>
            <a:ext cx="1309800" cy="437269"/>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dirty="0">
                <a:solidFill>
                  <a:srgbClr val="708792"/>
                </a:solidFill>
                <a:latin typeface="Trebuchet MS"/>
                <a:ea typeface="Trebuchet MS"/>
                <a:cs typeface="Trebuchet MS"/>
              </a:rPr>
              <a:t>EXPOSED ELEMENT</a:t>
            </a:r>
            <a:endParaRPr sz="1600" b="0" i="0" u="none" strike="noStrike" cap="none" dirty="0">
              <a:solidFill>
                <a:srgbClr val="000000"/>
              </a:solidFill>
              <a:latin typeface="Arial"/>
              <a:ea typeface="Arial"/>
              <a:cs typeface="Arial"/>
            </a:endParaRPr>
          </a:p>
        </p:txBody>
      </p:sp>
      <p:sp>
        <p:nvSpPr>
          <p:cNvPr id="5" name="Rectangle 4">
            <a:extLst>
              <a:ext uri="{FF2B5EF4-FFF2-40B4-BE49-F238E27FC236}">
                <a16:creationId xmlns:a16="http://schemas.microsoft.com/office/drawing/2014/main" id="{3847A004-268E-EE70-19B9-FADBBF9A085B}"/>
              </a:ext>
            </a:extLst>
          </p:cNvPr>
          <p:cNvSpPr/>
          <p:nvPr/>
        </p:nvSpPr>
        <p:spPr>
          <a:xfrm>
            <a:off x="6907274" y="2380343"/>
            <a:ext cx="980612" cy="5539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852CAAAB-1BF4-72D0-7747-E460871CC1C3}"/>
              </a:ext>
            </a:extLst>
          </p:cNvPr>
          <p:cNvGraphicFramePr>
            <a:graphicFrameLocks noGrp="1"/>
          </p:cNvGraphicFramePr>
          <p:nvPr>
            <p:extLst>
              <p:ext uri="{D42A27DB-BD31-4B8C-83A1-F6EECF244321}">
                <p14:modId xmlns:p14="http://schemas.microsoft.com/office/powerpoint/2010/main" val="4226192799"/>
              </p:ext>
            </p:extLst>
          </p:nvPr>
        </p:nvGraphicFramePr>
        <p:xfrm>
          <a:off x="394567" y="1483462"/>
          <a:ext cx="3113158" cy="2505920"/>
        </p:xfrm>
        <a:graphic>
          <a:graphicData uri="http://schemas.openxmlformats.org/drawingml/2006/table">
            <a:tbl>
              <a:tblPr>
                <a:tableStyleId>{D7AC3CCA-C797-4891-BE02-D94E43425B78}</a:tableStyleId>
              </a:tblPr>
              <a:tblGrid>
                <a:gridCol w="490816">
                  <a:extLst>
                    <a:ext uri="{9D8B030D-6E8A-4147-A177-3AD203B41FA5}">
                      <a16:colId xmlns:a16="http://schemas.microsoft.com/office/drawing/2014/main" val="2994760733"/>
                    </a:ext>
                  </a:extLst>
                </a:gridCol>
                <a:gridCol w="1139905">
                  <a:extLst>
                    <a:ext uri="{9D8B030D-6E8A-4147-A177-3AD203B41FA5}">
                      <a16:colId xmlns:a16="http://schemas.microsoft.com/office/drawing/2014/main" val="4196992678"/>
                    </a:ext>
                  </a:extLst>
                </a:gridCol>
                <a:gridCol w="1482437">
                  <a:extLst>
                    <a:ext uri="{9D8B030D-6E8A-4147-A177-3AD203B41FA5}">
                      <a16:colId xmlns:a16="http://schemas.microsoft.com/office/drawing/2014/main" val="3279476053"/>
                    </a:ext>
                  </a:extLst>
                </a:gridCol>
              </a:tblGrid>
              <a:tr h="330824">
                <a:tc>
                  <a:txBody>
                    <a:bodyPr/>
                    <a:lstStyle/>
                    <a:p>
                      <a:pPr algn="ctr" fontAlgn="ctr">
                        <a:buNone/>
                      </a:pPr>
                      <a:r>
                        <a:rPr lang="en-GB" sz="1000" b="1" u="none" strike="noStrike" dirty="0">
                          <a:effectLst/>
                          <a:latin typeface="Trebuchet MS" panose="020B0603020202020204" pitchFamily="34" charset="0"/>
                        </a:rPr>
                        <a:t>Code</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Criterion</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tc>
                  <a:txBody>
                    <a:bodyPr/>
                    <a:lstStyle/>
                    <a:p>
                      <a:pPr algn="ctr" fontAlgn="ctr">
                        <a:buNone/>
                      </a:pPr>
                      <a:r>
                        <a:rPr lang="en-GB" sz="1000" b="1" u="none" strike="noStrike" dirty="0">
                          <a:effectLst/>
                          <a:latin typeface="Trebuchet MS" panose="020B0603020202020204" pitchFamily="34" charset="0"/>
                        </a:rPr>
                        <a:t>Indicator</a:t>
                      </a:r>
                      <a:endParaRPr lang="en-GB" sz="1000" b="1" i="0" u="none" strike="noStrike" dirty="0">
                        <a:solidFill>
                          <a:srgbClr val="000000"/>
                        </a:solidFill>
                        <a:effectLst/>
                        <a:latin typeface="Trebuchet MS" panose="020B0603020202020204" pitchFamily="34" charset="0"/>
                      </a:endParaRPr>
                    </a:p>
                  </a:txBody>
                  <a:tcPr marL="644" marR="644" marT="644" marB="0" anchor="ctr">
                    <a:noFill/>
                  </a:tcPr>
                </a:tc>
                <a:extLst>
                  <a:ext uri="{0D108BD9-81ED-4DB2-BD59-A6C34878D82A}">
                    <a16:rowId xmlns:a16="http://schemas.microsoft.com/office/drawing/2014/main" val="2710145963"/>
                  </a:ext>
                </a:extLst>
              </a:tr>
              <a:tr h="1040157">
                <a:tc>
                  <a:txBody>
                    <a:bodyPr/>
                    <a:lstStyle/>
                    <a:p>
                      <a:pPr marR="0" algn="ctr" rtl="0" fontAlgn="ctr">
                        <a:lnSpc>
                          <a:spcPct val="100000"/>
                        </a:lnSpc>
                        <a:spcBef>
                          <a:spcPts val="0"/>
                        </a:spcBef>
                        <a:spcAft>
                          <a:spcPts val="0"/>
                        </a:spcAft>
                        <a:buClr>
                          <a:srgbClr val="000000"/>
                        </a:buClr>
                        <a:buFont typeface="Arial"/>
                        <a:buNone/>
                      </a:pPr>
                      <a:r>
                        <a:rPr lang="en-GB" sz="1000" b="0" i="0" u="none" strike="noStrike" cap="none" dirty="0">
                          <a:solidFill>
                            <a:schemeClr val="dk1"/>
                          </a:solidFill>
                          <a:effectLst/>
                          <a:latin typeface="Trebuchet MS" panose="020B0603020202020204" pitchFamily="34" charset="0"/>
                          <a:ea typeface="+mn-ea"/>
                          <a:cs typeface="+mn-cs"/>
                        </a:rPr>
                        <a:t>B4.2.1</a:t>
                      </a:r>
                    </a:p>
                  </a:txBody>
                  <a:tcPr marL="1373" marR="1373" marT="1373" marB="0" anchor="ctr">
                    <a:noFill/>
                  </a:tcPr>
                </a:tc>
                <a:tc>
                  <a:txBody>
                    <a:bodyPr/>
                    <a:lstStyle/>
                    <a:p>
                      <a:pPr marL="58738" lvl="0" indent="0" algn="l">
                        <a:buNone/>
                      </a:pPr>
                      <a:r>
                        <a:rPr lang="it-IT" sz="1000" b="0" i="0" u="none" strike="noStrike" cap="none" noProof="0" dirty="0">
                          <a:solidFill>
                            <a:schemeClr val="dk1"/>
                          </a:solidFill>
                          <a:effectLst/>
                          <a:latin typeface="Trebuchet MS" panose="020B0603020202020204" pitchFamily="34" charset="0"/>
                          <a:ea typeface="+mn-ea"/>
                          <a:cs typeface="+mn-cs"/>
                        </a:rPr>
                        <a:t>Safe Windows and </a:t>
                      </a:r>
                      <a:r>
                        <a:rPr lang="it-IT" sz="1000" b="0" i="0" u="none" strike="noStrike" cap="none" noProof="0" dirty="0" err="1">
                          <a:solidFill>
                            <a:schemeClr val="dk1"/>
                          </a:solidFill>
                          <a:effectLst/>
                          <a:latin typeface="Trebuchet MS" panose="020B0603020202020204" pitchFamily="34" charset="0"/>
                          <a:ea typeface="+mn-ea"/>
                          <a:cs typeface="+mn-cs"/>
                        </a:rPr>
                        <a:t>Shutters</a:t>
                      </a:r>
                      <a:endParaRPr lang="it-IT" sz="1000" b="0" i="0" u="none" strike="noStrike" cap="none" dirty="0" err="1">
                        <a:solidFill>
                          <a:schemeClr val="dk1"/>
                        </a:solidFill>
                        <a:effectLst/>
                        <a:latin typeface="Trebuchet MS" panose="020B0603020202020204" pitchFamily="34" charset="0"/>
                        <a:ea typeface="+mn-ea"/>
                        <a:cs typeface="+mn-cs"/>
                      </a:endParaRPr>
                    </a:p>
                  </a:txBody>
                  <a:tcPr marL="1373" marR="1373" marT="1373" marB="0" anchor="ctr">
                    <a:noFill/>
                  </a:tcPr>
                </a:tc>
                <a:tc>
                  <a:txBody>
                    <a:bodyPr/>
                    <a:lstStyle/>
                    <a:p>
                      <a:pPr marL="58738" lvl="0" indent="0" algn="l">
                        <a:buNone/>
                      </a:pPr>
                      <a:r>
                        <a:rPr lang="en-GB" sz="1000" b="0" i="0" u="none" strike="noStrike" cap="none" noProof="0" dirty="0">
                          <a:solidFill>
                            <a:schemeClr val="dk1"/>
                          </a:solidFill>
                          <a:effectLst/>
                          <a:latin typeface="Trebuchet MS" panose="020B0603020202020204" pitchFamily="34" charset="0"/>
                        </a:rPr>
                        <a:t>Share of windows protected against hail.</a:t>
                      </a:r>
                      <a:endParaRPr lang="it-IT" sz="1800" dirty="0">
                        <a:latin typeface="Trebuchet MS" panose="020B0603020202020204" pitchFamily="34" charset="0"/>
                      </a:endParaRPr>
                    </a:p>
                  </a:txBody>
                  <a:tcPr marL="1373" marR="1373" marT="1373" marB="0" anchor="ctr">
                    <a:noFill/>
                  </a:tcPr>
                </a:tc>
                <a:extLst>
                  <a:ext uri="{0D108BD9-81ED-4DB2-BD59-A6C34878D82A}">
                    <a16:rowId xmlns:a16="http://schemas.microsoft.com/office/drawing/2014/main" val="1688298233"/>
                  </a:ext>
                </a:extLst>
              </a:tr>
              <a:tr h="1134939">
                <a:tc>
                  <a:txBody>
                    <a:bodyPr/>
                    <a:lstStyle/>
                    <a:p>
                      <a:pPr marR="0" algn="ctr" rtl="0" fontAlgn="ctr">
                        <a:lnSpc>
                          <a:spcPct val="100000"/>
                        </a:lnSpc>
                        <a:spcBef>
                          <a:spcPts val="0"/>
                        </a:spcBef>
                        <a:spcAft>
                          <a:spcPts val="0"/>
                        </a:spcAft>
                        <a:buClr>
                          <a:srgbClr val="000000"/>
                        </a:buClr>
                        <a:buFont typeface="Arial"/>
                        <a:buNone/>
                      </a:pPr>
                      <a:r>
                        <a:rPr lang="en-GB" sz="1000" b="0" i="0" u="none" strike="noStrike" cap="none" dirty="0">
                          <a:solidFill>
                            <a:schemeClr val="dk1"/>
                          </a:solidFill>
                          <a:effectLst/>
                          <a:latin typeface="Trebuchet MS" panose="020B0603020202020204" pitchFamily="34" charset="0"/>
                          <a:ea typeface="+mn-ea"/>
                          <a:cs typeface="+mn-cs"/>
                        </a:rPr>
                        <a:t>B4.2.2</a:t>
                      </a:r>
                    </a:p>
                  </a:txBody>
                  <a:tcPr marL="1373" marR="1373" marT="1373" marB="0" anchor="ctr">
                    <a:noFill/>
                  </a:tcPr>
                </a:tc>
                <a:tc>
                  <a:txBody>
                    <a:bodyPr/>
                    <a:lstStyle/>
                    <a:p>
                      <a:pPr marL="58738" lvl="0" indent="0">
                        <a:buNone/>
                      </a:pPr>
                      <a:r>
                        <a:rPr lang="it-IT" sz="1000" b="0" i="0" u="none" strike="noStrike" cap="none" noProof="0" dirty="0" err="1">
                          <a:solidFill>
                            <a:schemeClr val="dk1"/>
                          </a:solidFill>
                          <a:effectLst/>
                          <a:latin typeface="Trebuchet MS" panose="020B0603020202020204" pitchFamily="34" charset="0"/>
                          <a:ea typeface="+mn-ea"/>
                          <a:cs typeface="+mn-cs"/>
                        </a:rPr>
                        <a:t>Sealing</a:t>
                      </a:r>
                      <a:r>
                        <a:rPr lang="it-IT" sz="1000" b="0" i="0" u="none" strike="noStrike" cap="none" noProof="0" dirty="0">
                          <a:solidFill>
                            <a:schemeClr val="dk1"/>
                          </a:solidFill>
                          <a:effectLst/>
                          <a:latin typeface="Trebuchet MS" panose="020B0603020202020204" pitchFamily="34" charset="0"/>
                          <a:ea typeface="+mn-ea"/>
                          <a:cs typeface="+mn-cs"/>
                        </a:rPr>
                        <a:t> </a:t>
                      </a:r>
                      <a:r>
                        <a:rPr lang="it-IT" sz="1000" b="0" i="0" u="none" strike="noStrike" cap="none" noProof="0" dirty="0" err="1">
                          <a:solidFill>
                            <a:schemeClr val="dk1"/>
                          </a:solidFill>
                          <a:effectLst/>
                          <a:latin typeface="Trebuchet MS" panose="020B0603020202020204" pitchFamily="34" charset="0"/>
                          <a:ea typeface="+mn-ea"/>
                          <a:cs typeface="+mn-cs"/>
                        </a:rPr>
                        <a:t>Effectiveness</a:t>
                      </a:r>
                      <a:endParaRPr lang="en-US" sz="1000" b="0" i="0" u="none" strike="noStrike" cap="none" noProof="0" dirty="0" err="1">
                        <a:solidFill>
                          <a:schemeClr val="dk1"/>
                        </a:solidFill>
                        <a:effectLst/>
                        <a:latin typeface="Trebuchet MS" panose="020B0603020202020204" pitchFamily="34" charset="0"/>
                        <a:ea typeface="+mn-ea"/>
                        <a:cs typeface="+mn-cs"/>
                      </a:endParaRPr>
                    </a:p>
                  </a:txBody>
                  <a:tcPr marL="1373" marR="1373" marT="1373" marB="0" anchor="ctr">
                    <a:noFill/>
                  </a:tcPr>
                </a:tc>
                <a:tc>
                  <a:txBody>
                    <a:bodyPr/>
                    <a:lstStyle/>
                    <a:p>
                      <a:pPr marL="58738" lvl="0" indent="0" algn="l">
                        <a:buNone/>
                      </a:pPr>
                      <a:r>
                        <a:rPr lang="en-GB" sz="1000" b="0" i="0" u="none" strike="noStrike" cap="none" noProof="0" dirty="0">
                          <a:solidFill>
                            <a:schemeClr val="dk1"/>
                          </a:solidFill>
                          <a:effectLst/>
                          <a:latin typeface="Trebuchet MS" panose="020B0603020202020204" pitchFamily="34" charset="0"/>
                        </a:rPr>
                        <a:t>Share of openings with effective water/air infiltration protection.</a:t>
                      </a:r>
                      <a:endParaRPr lang="it-IT" sz="1800" dirty="0">
                        <a:latin typeface="Trebuchet MS" panose="020B0603020202020204" pitchFamily="34" charset="0"/>
                      </a:endParaRPr>
                    </a:p>
                  </a:txBody>
                  <a:tcPr marL="1373" marR="1373" marT="1373" marB="0" anchor="ctr">
                    <a:noFill/>
                  </a:tcPr>
                </a:tc>
                <a:extLst>
                  <a:ext uri="{0D108BD9-81ED-4DB2-BD59-A6C34878D82A}">
                    <a16:rowId xmlns:a16="http://schemas.microsoft.com/office/drawing/2014/main" val="4279293262"/>
                  </a:ext>
                </a:extLst>
              </a:tr>
            </a:tbl>
          </a:graphicData>
        </a:graphic>
      </p:graphicFrame>
    </p:spTree>
    <p:extLst>
      <p:ext uri="{BB962C8B-B14F-4D97-AF65-F5344CB8AC3E}">
        <p14:creationId xmlns:p14="http://schemas.microsoft.com/office/powerpoint/2010/main" val="420965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p:nvPr/>
        </p:nvSpPr>
        <p:spPr>
          <a:xfrm>
            <a:off x="576263" y="999641"/>
            <a:ext cx="3995737" cy="3879428"/>
          </a:xfrm>
          <a:prstGeom prst="rect">
            <a:avLst/>
          </a:prstGeom>
          <a:noFill/>
          <a:ln>
            <a:noFill/>
          </a:ln>
        </p:spPr>
        <p:txBody>
          <a:bodyPr spcFirstLastPara="1" wrap="square" lIns="68550" tIns="34275" rIns="68550" bIns="34275" anchor="t" anchorCtr="0">
            <a:normAutofit fontScale="92500" lnSpcReduction="10000"/>
          </a:bodyPr>
          <a:lstStyle/>
          <a:p>
            <a:pPr algn="just">
              <a:spcBef>
                <a:spcPts val="563"/>
              </a:spcBef>
              <a:buSzPts val="1500"/>
            </a:pPr>
            <a:r>
              <a:rPr lang="en-MT" sz="1500" b="1" dirty="0">
                <a:solidFill>
                  <a:srgbClr val="7F7F7F"/>
                </a:solidFill>
                <a:latin typeface="Trebuchet MS"/>
                <a:ea typeface="Trebuchet MS"/>
                <a:cs typeface="Trebuchet MS"/>
                <a:sym typeface="Trebuchet MS"/>
              </a:rPr>
              <a:t>Description:</a:t>
            </a:r>
            <a:endParaRPr lang="it-IT" sz="1500" b="1" dirty="0">
              <a:solidFill>
                <a:srgbClr val="7F7F7F"/>
              </a:solidFill>
              <a:latin typeface="Trebuchet MS"/>
              <a:ea typeface="Trebuchet MS"/>
              <a:cs typeface="Trebuchet MS"/>
            </a:endParaRPr>
          </a:p>
          <a:p>
            <a:pPr algn="just">
              <a:defRPr/>
            </a:pPr>
            <a:r>
              <a:rPr lang="it-IT" sz="1200" dirty="0" err="1">
                <a:solidFill>
                  <a:schemeClr val="tx1"/>
                </a:solidFill>
              </a:rPr>
              <a:t>This</a:t>
            </a:r>
            <a:r>
              <a:rPr lang="it-IT" sz="1200" dirty="0">
                <a:solidFill>
                  <a:schemeClr val="tx1"/>
                </a:solidFill>
              </a:rPr>
              <a:t> </a:t>
            </a:r>
            <a:r>
              <a:rPr lang="it-IT" sz="1200" dirty="0" err="1">
                <a:solidFill>
                  <a:schemeClr val="tx1"/>
                </a:solidFill>
              </a:rPr>
              <a:t>indicator</a:t>
            </a:r>
            <a:r>
              <a:rPr lang="it-IT" sz="1200" dirty="0">
                <a:solidFill>
                  <a:schemeClr val="tx1"/>
                </a:solidFill>
              </a:rPr>
              <a:t> </a:t>
            </a:r>
            <a:r>
              <a:rPr lang="it-IT" sz="1200" dirty="0" err="1">
                <a:solidFill>
                  <a:schemeClr val="tx1"/>
                </a:solidFill>
              </a:rPr>
              <a:t>evaluates</a:t>
            </a:r>
            <a:r>
              <a:rPr lang="it-IT" sz="1200" dirty="0">
                <a:solidFill>
                  <a:schemeClr val="tx1"/>
                </a:solidFill>
              </a:rPr>
              <a:t> the </a:t>
            </a:r>
            <a:r>
              <a:rPr lang="it-IT" sz="1200" dirty="0" err="1">
                <a:solidFill>
                  <a:schemeClr val="tx1"/>
                </a:solidFill>
              </a:rPr>
              <a:t>percentage</a:t>
            </a:r>
            <a:r>
              <a:rPr lang="it-IT" sz="1200" dirty="0">
                <a:solidFill>
                  <a:schemeClr val="tx1"/>
                </a:solidFill>
              </a:rPr>
              <a:t> of windows </a:t>
            </a:r>
            <a:r>
              <a:rPr lang="it-IT" sz="1200" dirty="0" err="1">
                <a:solidFill>
                  <a:schemeClr val="tx1"/>
                </a:solidFill>
              </a:rPr>
              <a:t>equipped</a:t>
            </a:r>
            <a:r>
              <a:rPr lang="it-IT" sz="1200" dirty="0">
                <a:solidFill>
                  <a:schemeClr val="tx1"/>
                </a:solidFill>
              </a:rPr>
              <a:t> with </a:t>
            </a:r>
            <a:r>
              <a:rPr lang="it-IT" sz="1200" dirty="0" err="1">
                <a:solidFill>
                  <a:schemeClr val="tx1"/>
                </a:solidFill>
              </a:rPr>
              <a:t>hail-resistant</a:t>
            </a:r>
            <a:r>
              <a:rPr lang="it-IT" sz="1200" dirty="0">
                <a:solidFill>
                  <a:schemeClr val="tx1"/>
                </a:solidFill>
              </a:rPr>
              <a:t> </a:t>
            </a:r>
            <a:r>
              <a:rPr lang="it-IT" sz="1200" dirty="0" err="1">
                <a:solidFill>
                  <a:schemeClr val="tx1"/>
                </a:solidFill>
              </a:rPr>
              <a:t>glazing</a:t>
            </a:r>
            <a:r>
              <a:rPr lang="it-IT" sz="1200" dirty="0">
                <a:solidFill>
                  <a:schemeClr val="tx1"/>
                </a:solidFill>
              </a:rPr>
              <a:t>, </a:t>
            </a:r>
            <a:r>
              <a:rPr lang="it-IT" sz="1200" dirty="0" err="1">
                <a:solidFill>
                  <a:schemeClr val="tx1"/>
                </a:solidFill>
              </a:rPr>
              <a:t>shutters</a:t>
            </a:r>
            <a:r>
              <a:rPr lang="it-IT" sz="1200" dirty="0">
                <a:solidFill>
                  <a:schemeClr val="tx1"/>
                </a:solidFill>
              </a:rPr>
              <a:t>, or </a:t>
            </a:r>
            <a:r>
              <a:rPr lang="it-IT" sz="1200" dirty="0" err="1">
                <a:solidFill>
                  <a:schemeClr val="tx1"/>
                </a:solidFill>
              </a:rPr>
              <a:t>protective</a:t>
            </a:r>
            <a:r>
              <a:rPr lang="it-IT" sz="1200" dirty="0">
                <a:solidFill>
                  <a:schemeClr val="tx1"/>
                </a:solidFill>
              </a:rPr>
              <a:t> screens </a:t>
            </a:r>
            <a:r>
              <a:rPr lang="it-IT" sz="1200" dirty="0" err="1">
                <a:solidFill>
                  <a:schemeClr val="tx1"/>
                </a:solidFill>
              </a:rPr>
              <a:t>designed</a:t>
            </a:r>
            <a:r>
              <a:rPr lang="it-IT" sz="1200" dirty="0">
                <a:solidFill>
                  <a:schemeClr val="tx1"/>
                </a:solidFill>
              </a:rPr>
              <a:t> to </a:t>
            </a:r>
            <a:r>
              <a:rPr lang="it-IT" sz="1200" dirty="0" err="1">
                <a:solidFill>
                  <a:schemeClr val="tx1"/>
                </a:solidFill>
              </a:rPr>
              <a:t>withstand</a:t>
            </a:r>
            <a:r>
              <a:rPr lang="it-IT" sz="1200" dirty="0">
                <a:solidFill>
                  <a:schemeClr val="tx1"/>
                </a:solidFill>
              </a:rPr>
              <a:t> </a:t>
            </a:r>
            <a:r>
              <a:rPr lang="it-IT" sz="1200" dirty="0" err="1">
                <a:solidFill>
                  <a:schemeClr val="tx1"/>
                </a:solidFill>
              </a:rPr>
              <a:t>hail</a:t>
            </a:r>
            <a:r>
              <a:rPr lang="it-IT" sz="1200" dirty="0">
                <a:solidFill>
                  <a:schemeClr val="tx1"/>
                </a:solidFill>
              </a:rPr>
              <a:t> impact.</a:t>
            </a:r>
          </a:p>
          <a:p>
            <a:pPr algn="just">
              <a:lnSpc>
                <a:spcPct val="110000"/>
              </a:lnSpc>
              <a:spcBef>
                <a:spcPts val="563"/>
              </a:spcBef>
              <a:buSzPts val="1500"/>
            </a:pPr>
            <a:r>
              <a:rPr lang="en-MT" sz="1500" b="1" dirty="0">
                <a:solidFill>
                  <a:srgbClr val="7F7F7F"/>
                </a:solidFill>
                <a:latin typeface="Trebuchet MS"/>
                <a:ea typeface="Trebuchet MS"/>
                <a:cs typeface="Trebuchet MS"/>
                <a:sym typeface="Trebuchet MS"/>
              </a:rPr>
              <a:t>Objective:</a:t>
            </a:r>
            <a:endParaRPr lang="es-CO" sz="1500" b="1" dirty="0">
              <a:solidFill>
                <a:srgbClr val="7F7F7F"/>
              </a:solidFill>
              <a:latin typeface="Trebuchet MS"/>
              <a:ea typeface="Trebuchet MS"/>
              <a:cs typeface="Trebuchet MS"/>
            </a:endParaRPr>
          </a:p>
          <a:p>
            <a:pPr algn="just">
              <a:lnSpc>
                <a:spcPct val="90000"/>
              </a:lnSpc>
              <a:spcBef>
                <a:spcPts val="563"/>
              </a:spcBef>
            </a:pPr>
            <a:r>
              <a:rPr lang="es-CO" sz="1200" dirty="0" err="1">
                <a:solidFill>
                  <a:schemeClr val="tx1"/>
                </a:solidFill>
                <a:sym typeface="Trebuchet MS"/>
              </a:rPr>
              <a:t>To</a:t>
            </a:r>
            <a:r>
              <a:rPr lang="es-CO" sz="1200" dirty="0">
                <a:solidFill>
                  <a:schemeClr val="tx1"/>
                </a:solidFill>
                <a:sym typeface="Trebuchet MS"/>
              </a:rPr>
              <a:t> </a:t>
            </a:r>
            <a:r>
              <a:rPr lang="es-CO" sz="1200" dirty="0" err="1">
                <a:solidFill>
                  <a:schemeClr val="tx1"/>
                </a:solidFill>
                <a:sym typeface="Trebuchet MS"/>
              </a:rPr>
              <a:t>assess</a:t>
            </a:r>
            <a:r>
              <a:rPr lang="es-CO" sz="1200" dirty="0">
                <a:solidFill>
                  <a:schemeClr val="tx1"/>
                </a:solidFill>
                <a:sym typeface="Trebuchet MS"/>
              </a:rPr>
              <a:t> </a:t>
            </a:r>
            <a:r>
              <a:rPr lang="es-CO" sz="1200" dirty="0" err="1">
                <a:solidFill>
                  <a:schemeClr val="tx1"/>
                </a:solidFill>
                <a:sym typeface="Trebuchet MS"/>
              </a:rPr>
              <a:t>the</a:t>
            </a:r>
            <a:r>
              <a:rPr lang="es-CO" sz="1200" dirty="0">
                <a:solidFill>
                  <a:schemeClr val="tx1"/>
                </a:solidFill>
                <a:sym typeface="Trebuchet MS"/>
              </a:rPr>
              <a:t> </a:t>
            </a:r>
            <a:r>
              <a:rPr lang="es-CO" sz="1200" dirty="0" err="1">
                <a:solidFill>
                  <a:schemeClr val="tx1"/>
                </a:solidFill>
                <a:sym typeface="Trebuchet MS"/>
              </a:rPr>
              <a:t>building’s</a:t>
            </a:r>
            <a:r>
              <a:rPr lang="es-CO" sz="1200" dirty="0">
                <a:solidFill>
                  <a:schemeClr val="tx1"/>
                </a:solidFill>
                <a:sym typeface="Trebuchet MS"/>
              </a:rPr>
              <a:t> </a:t>
            </a:r>
            <a:r>
              <a:rPr lang="es-CO" sz="1200" dirty="0" err="1">
                <a:solidFill>
                  <a:schemeClr val="tx1"/>
                </a:solidFill>
                <a:sym typeface="Trebuchet MS"/>
              </a:rPr>
              <a:t>ability</a:t>
            </a:r>
            <a:r>
              <a:rPr lang="es-CO" sz="1200" dirty="0">
                <a:solidFill>
                  <a:schemeClr val="tx1"/>
                </a:solidFill>
                <a:sym typeface="Trebuchet MS"/>
              </a:rPr>
              <a:t> </a:t>
            </a:r>
            <a:r>
              <a:rPr lang="es-CO" sz="1200" dirty="0" err="1">
                <a:solidFill>
                  <a:schemeClr val="tx1"/>
                </a:solidFill>
                <a:sym typeface="Trebuchet MS"/>
              </a:rPr>
              <a:t>to</a:t>
            </a:r>
            <a:r>
              <a:rPr lang="es-CO" sz="1200" dirty="0">
                <a:solidFill>
                  <a:schemeClr val="tx1"/>
                </a:solidFill>
                <a:sym typeface="Trebuchet MS"/>
              </a:rPr>
              <a:t> reduce </a:t>
            </a:r>
            <a:r>
              <a:rPr lang="es-CO" sz="1200" dirty="0" err="1">
                <a:solidFill>
                  <a:schemeClr val="tx1"/>
                </a:solidFill>
                <a:sym typeface="Trebuchet MS"/>
              </a:rPr>
              <a:t>damage</a:t>
            </a:r>
            <a:r>
              <a:rPr lang="es-CO" sz="1200" dirty="0">
                <a:solidFill>
                  <a:schemeClr val="tx1"/>
                </a:solidFill>
                <a:sym typeface="Trebuchet MS"/>
              </a:rPr>
              <a:t> </a:t>
            </a:r>
            <a:r>
              <a:rPr lang="es-CO" sz="1200" dirty="0" err="1">
                <a:solidFill>
                  <a:schemeClr val="tx1"/>
                </a:solidFill>
                <a:sym typeface="Trebuchet MS"/>
              </a:rPr>
              <a:t>from</a:t>
            </a:r>
            <a:r>
              <a:rPr lang="es-CO" sz="1200" dirty="0">
                <a:solidFill>
                  <a:schemeClr val="tx1"/>
                </a:solidFill>
                <a:sym typeface="Trebuchet MS"/>
              </a:rPr>
              <a:t> </a:t>
            </a:r>
            <a:r>
              <a:rPr lang="es-CO" sz="1200" dirty="0" err="1">
                <a:solidFill>
                  <a:schemeClr val="tx1"/>
                </a:solidFill>
                <a:sym typeface="Trebuchet MS"/>
              </a:rPr>
              <a:t>hail</a:t>
            </a:r>
            <a:r>
              <a:rPr lang="es-CO" sz="1200" dirty="0">
                <a:solidFill>
                  <a:schemeClr val="tx1"/>
                </a:solidFill>
                <a:sym typeface="Trebuchet MS"/>
              </a:rPr>
              <a:t> </a:t>
            </a:r>
            <a:r>
              <a:rPr lang="es-CO" sz="1200" dirty="0" err="1">
                <a:solidFill>
                  <a:schemeClr val="tx1"/>
                </a:solidFill>
                <a:sym typeface="Trebuchet MS"/>
              </a:rPr>
              <a:t>events</a:t>
            </a:r>
            <a:r>
              <a:rPr lang="es-CO" sz="1200" dirty="0">
                <a:solidFill>
                  <a:schemeClr val="tx1"/>
                </a:solidFill>
                <a:sym typeface="Trebuchet MS"/>
              </a:rPr>
              <a:t> </a:t>
            </a:r>
            <a:r>
              <a:rPr lang="es-CO" sz="1200" dirty="0" err="1">
                <a:solidFill>
                  <a:schemeClr val="tx1"/>
                </a:solidFill>
                <a:sym typeface="Trebuchet MS"/>
              </a:rPr>
              <a:t>by</a:t>
            </a:r>
            <a:r>
              <a:rPr lang="es-CO" sz="1200" dirty="0">
                <a:solidFill>
                  <a:schemeClr val="tx1"/>
                </a:solidFill>
                <a:sym typeface="Trebuchet MS"/>
              </a:rPr>
              <a:t> </a:t>
            </a:r>
            <a:r>
              <a:rPr lang="es-CO" sz="1200" dirty="0" err="1">
                <a:solidFill>
                  <a:schemeClr val="tx1"/>
                </a:solidFill>
                <a:sym typeface="Trebuchet MS"/>
              </a:rPr>
              <a:t>evaluating</a:t>
            </a:r>
            <a:r>
              <a:rPr lang="es-CO" sz="1200" dirty="0">
                <a:solidFill>
                  <a:schemeClr val="tx1"/>
                </a:solidFill>
                <a:sym typeface="Trebuchet MS"/>
              </a:rPr>
              <a:t> </a:t>
            </a:r>
            <a:r>
              <a:rPr lang="es-CO" sz="1200" dirty="0" err="1">
                <a:solidFill>
                  <a:schemeClr val="tx1"/>
                </a:solidFill>
                <a:sym typeface="Trebuchet MS"/>
              </a:rPr>
              <a:t>the</a:t>
            </a:r>
            <a:r>
              <a:rPr lang="es-CO" sz="1200" dirty="0">
                <a:solidFill>
                  <a:schemeClr val="tx1"/>
                </a:solidFill>
                <a:sym typeface="Trebuchet MS"/>
              </a:rPr>
              <a:t> </a:t>
            </a:r>
            <a:r>
              <a:rPr lang="es-CO" sz="1200" dirty="0" err="1">
                <a:solidFill>
                  <a:schemeClr val="tx1"/>
                </a:solidFill>
                <a:sym typeface="Trebuchet MS"/>
              </a:rPr>
              <a:t>percentage</a:t>
            </a:r>
            <a:r>
              <a:rPr lang="es-CO" sz="1200" dirty="0">
                <a:solidFill>
                  <a:schemeClr val="tx1"/>
                </a:solidFill>
                <a:sym typeface="Trebuchet MS"/>
              </a:rPr>
              <a:t> </a:t>
            </a:r>
            <a:r>
              <a:rPr lang="es-CO" sz="1200" dirty="0" err="1">
                <a:solidFill>
                  <a:schemeClr val="tx1"/>
                </a:solidFill>
                <a:sym typeface="Trebuchet MS"/>
              </a:rPr>
              <a:t>of</a:t>
            </a:r>
            <a:r>
              <a:rPr lang="es-CO" sz="1200" dirty="0">
                <a:solidFill>
                  <a:schemeClr val="tx1"/>
                </a:solidFill>
                <a:sym typeface="Trebuchet MS"/>
              </a:rPr>
              <a:t> </a:t>
            </a:r>
            <a:r>
              <a:rPr lang="es-CO" sz="1200" dirty="0" err="1">
                <a:solidFill>
                  <a:schemeClr val="tx1"/>
                </a:solidFill>
                <a:sym typeface="Trebuchet MS"/>
              </a:rPr>
              <a:t>windows</a:t>
            </a:r>
            <a:r>
              <a:rPr lang="es-CO" sz="1200" dirty="0">
                <a:solidFill>
                  <a:schemeClr val="tx1"/>
                </a:solidFill>
                <a:sym typeface="Trebuchet MS"/>
              </a:rPr>
              <a:t> </a:t>
            </a:r>
            <a:r>
              <a:rPr lang="es-CO" sz="1200" dirty="0" err="1">
                <a:solidFill>
                  <a:schemeClr val="tx1"/>
                </a:solidFill>
                <a:sym typeface="Trebuchet MS"/>
              </a:rPr>
              <a:t>equipped</a:t>
            </a:r>
            <a:r>
              <a:rPr lang="es-CO" sz="1200" dirty="0">
                <a:solidFill>
                  <a:schemeClr val="tx1"/>
                </a:solidFill>
                <a:sym typeface="Trebuchet MS"/>
              </a:rPr>
              <a:t> </a:t>
            </a:r>
            <a:r>
              <a:rPr lang="es-CO" sz="1200" dirty="0" err="1">
                <a:solidFill>
                  <a:schemeClr val="tx1"/>
                </a:solidFill>
                <a:sym typeface="Trebuchet MS"/>
              </a:rPr>
              <a:t>with</a:t>
            </a:r>
            <a:r>
              <a:rPr lang="es-CO" sz="1200" dirty="0">
                <a:solidFill>
                  <a:schemeClr val="tx1"/>
                </a:solidFill>
                <a:sym typeface="Trebuchet MS"/>
              </a:rPr>
              <a:t> </a:t>
            </a:r>
            <a:r>
              <a:rPr lang="es-CO" sz="1200" dirty="0" err="1">
                <a:solidFill>
                  <a:schemeClr val="tx1"/>
                </a:solidFill>
                <a:sym typeface="Trebuchet MS"/>
              </a:rPr>
              <a:t>hail-resistant</a:t>
            </a:r>
            <a:r>
              <a:rPr lang="es-CO" sz="1200" dirty="0">
                <a:solidFill>
                  <a:schemeClr val="tx1"/>
                </a:solidFill>
                <a:sym typeface="Trebuchet MS"/>
              </a:rPr>
              <a:t> </a:t>
            </a:r>
            <a:r>
              <a:rPr lang="es-CO" sz="1200" dirty="0" err="1">
                <a:solidFill>
                  <a:schemeClr val="tx1"/>
                </a:solidFill>
                <a:sym typeface="Trebuchet MS"/>
              </a:rPr>
              <a:t>glazing</a:t>
            </a:r>
            <a:r>
              <a:rPr lang="es-CO" sz="1200" dirty="0">
                <a:solidFill>
                  <a:schemeClr val="tx1"/>
                </a:solidFill>
                <a:sym typeface="Trebuchet MS"/>
              </a:rPr>
              <a:t>, </a:t>
            </a:r>
            <a:r>
              <a:rPr lang="es-CO" sz="1200" dirty="0" err="1">
                <a:solidFill>
                  <a:schemeClr val="tx1"/>
                </a:solidFill>
                <a:sym typeface="Trebuchet MS"/>
              </a:rPr>
              <a:t>shutters</a:t>
            </a:r>
            <a:r>
              <a:rPr lang="es-CO" sz="1200" dirty="0">
                <a:solidFill>
                  <a:schemeClr val="tx1"/>
                </a:solidFill>
                <a:sym typeface="Trebuchet MS"/>
              </a:rPr>
              <a:t>, </a:t>
            </a:r>
            <a:r>
              <a:rPr lang="es-CO" sz="1200" dirty="0" err="1">
                <a:solidFill>
                  <a:schemeClr val="tx1"/>
                </a:solidFill>
                <a:sym typeface="Trebuchet MS"/>
              </a:rPr>
              <a:t>or</a:t>
            </a:r>
            <a:r>
              <a:rPr lang="es-CO" sz="1200" dirty="0">
                <a:solidFill>
                  <a:schemeClr val="tx1"/>
                </a:solidFill>
                <a:sym typeface="Trebuchet MS"/>
              </a:rPr>
              <a:t> </a:t>
            </a:r>
            <a:r>
              <a:rPr lang="es-CO" sz="1200" dirty="0" err="1">
                <a:solidFill>
                  <a:schemeClr val="tx1"/>
                </a:solidFill>
                <a:sym typeface="Trebuchet MS"/>
              </a:rPr>
              <a:t>protective</a:t>
            </a:r>
            <a:r>
              <a:rPr lang="es-CO" sz="1200" dirty="0">
                <a:solidFill>
                  <a:schemeClr val="tx1"/>
                </a:solidFill>
                <a:sym typeface="Trebuchet MS"/>
              </a:rPr>
              <a:t> </a:t>
            </a:r>
            <a:r>
              <a:rPr lang="es-CO" sz="1200" dirty="0" err="1">
                <a:solidFill>
                  <a:schemeClr val="tx1"/>
                </a:solidFill>
                <a:sym typeface="Trebuchet MS"/>
              </a:rPr>
              <a:t>screens</a:t>
            </a:r>
            <a:r>
              <a:rPr lang="es-CO" sz="1200" dirty="0">
                <a:solidFill>
                  <a:schemeClr val="tx1"/>
                </a:solidFill>
                <a:sym typeface="Trebuchet MS"/>
              </a:rPr>
              <a:t> </a:t>
            </a:r>
            <a:r>
              <a:rPr lang="es-CO" sz="1200" dirty="0" err="1">
                <a:solidFill>
                  <a:schemeClr val="tx1"/>
                </a:solidFill>
                <a:sym typeface="Trebuchet MS"/>
              </a:rPr>
              <a:t>designed</a:t>
            </a:r>
            <a:r>
              <a:rPr lang="es-CO" sz="1200" dirty="0">
                <a:solidFill>
                  <a:schemeClr val="tx1"/>
                </a:solidFill>
                <a:sym typeface="Trebuchet MS"/>
              </a:rPr>
              <a:t> </a:t>
            </a:r>
            <a:r>
              <a:rPr lang="es-CO" sz="1200" dirty="0" err="1">
                <a:solidFill>
                  <a:schemeClr val="tx1"/>
                </a:solidFill>
                <a:sym typeface="Trebuchet MS"/>
              </a:rPr>
              <a:t>to</a:t>
            </a:r>
            <a:r>
              <a:rPr lang="es-CO" sz="1200" dirty="0">
                <a:solidFill>
                  <a:schemeClr val="tx1"/>
                </a:solidFill>
                <a:sym typeface="Trebuchet MS"/>
              </a:rPr>
              <a:t> </a:t>
            </a:r>
            <a:r>
              <a:rPr lang="es-CO" sz="1200" dirty="0" err="1">
                <a:solidFill>
                  <a:schemeClr val="tx1"/>
                </a:solidFill>
                <a:sym typeface="Trebuchet MS"/>
              </a:rPr>
              <a:t>withstand</a:t>
            </a:r>
            <a:r>
              <a:rPr lang="es-CO" sz="1200" dirty="0">
                <a:solidFill>
                  <a:schemeClr val="tx1"/>
                </a:solidFill>
                <a:sym typeface="Trebuchet MS"/>
              </a:rPr>
              <a:t> </a:t>
            </a:r>
            <a:r>
              <a:rPr lang="es-CO" sz="1200" dirty="0" err="1">
                <a:solidFill>
                  <a:schemeClr val="tx1"/>
                </a:solidFill>
                <a:sym typeface="Trebuchet MS"/>
              </a:rPr>
              <a:t>hail</a:t>
            </a:r>
            <a:r>
              <a:rPr lang="es-CO" sz="1200" dirty="0">
                <a:solidFill>
                  <a:schemeClr val="tx1"/>
                </a:solidFill>
                <a:sym typeface="Trebuchet MS"/>
              </a:rPr>
              <a:t> </a:t>
            </a:r>
            <a:r>
              <a:rPr lang="es-CO" sz="1200" dirty="0" err="1">
                <a:solidFill>
                  <a:schemeClr val="tx1"/>
                </a:solidFill>
                <a:sym typeface="Trebuchet MS"/>
              </a:rPr>
              <a:t>impact</a:t>
            </a:r>
            <a:r>
              <a:rPr lang="es-CO" sz="1200" dirty="0">
                <a:solidFill>
                  <a:schemeClr val="tx1"/>
                </a:solidFill>
                <a:sym typeface="Trebuchet MS"/>
              </a:rPr>
              <a:t> </a:t>
            </a:r>
            <a:r>
              <a:rPr lang="es-CO" sz="1200" dirty="0" err="1">
                <a:solidFill>
                  <a:schemeClr val="tx1"/>
                </a:solidFill>
                <a:sym typeface="Trebuchet MS"/>
              </a:rPr>
              <a:t>without</a:t>
            </a:r>
            <a:r>
              <a:rPr lang="es-CO" sz="1200" dirty="0">
                <a:solidFill>
                  <a:schemeClr val="tx1"/>
                </a:solidFill>
                <a:sym typeface="Trebuchet MS"/>
              </a:rPr>
              <a:t> </a:t>
            </a:r>
            <a:r>
              <a:rPr lang="es-CO" sz="1200" dirty="0" err="1">
                <a:solidFill>
                  <a:schemeClr val="tx1"/>
                </a:solidFill>
                <a:sym typeface="Trebuchet MS"/>
              </a:rPr>
              <a:t>loss</a:t>
            </a:r>
            <a:r>
              <a:rPr lang="es-CO" sz="1200" dirty="0">
                <a:solidFill>
                  <a:schemeClr val="tx1"/>
                </a:solidFill>
                <a:sym typeface="Trebuchet MS"/>
              </a:rPr>
              <a:t> </a:t>
            </a:r>
            <a:r>
              <a:rPr lang="es-CO" sz="1200" dirty="0" err="1">
                <a:solidFill>
                  <a:schemeClr val="tx1"/>
                </a:solidFill>
                <a:sym typeface="Trebuchet MS"/>
              </a:rPr>
              <a:t>of</a:t>
            </a:r>
            <a:r>
              <a:rPr lang="es-CO" sz="1200" dirty="0">
                <a:solidFill>
                  <a:schemeClr val="tx1"/>
                </a:solidFill>
                <a:sym typeface="Trebuchet MS"/>
              </a:rPr>
              <a:t> performance </a:t>
            </a:r>
            <a:r>
              <a:rPr lang="es-CO" sz="1200" dirty="0" err="1">
                <a:solidFill>
                  <a:schemeClr val="tx1"/>
                </a:solidFill>
                <a:sym typeface="Trebuchet MS"/>
              </a:rPr>
              <a:t>or</a:t>
            </a:r>
            <a:r>
              <a:rPr lang="es-CO" sz="1200" dirty="0">
                <a:solidFill>
                  <a:schemeClr val="tx1"/>
                </a:solidFill>
                <a:sym typeface="Trebuchet MS"/>
              </a:rPr>
              <a:t> safety </a:t>
            </a:r>
            <a:r>
              <a:rPr lang="es-CO" sz="1200" dirty="0" err="1">
                <a:solidFill>
                  <a:schemeClr val="tx1"/>
                </a:solidFill>
                <a:sym typeface="Trebuchet MS"/>
              </a:rPr>
              <a:t>function</a:t>
            </a:r>
            <a:r>
              <a:rPr lang="es-CO" sz="1200" dirty="0">
                <a:solidFill>
                  <a:schemeClr val="tx1"/>
                </a:solidFill>
                <a:sym typeface="Trebuchet MS"/>
              </a:rPr>
              <a:t>.</a:t>
            </a:r>
            <a:endParaRPr lang="es-CO" sz="1200" dirty="0">
              <a:solidFill>
                <a:schemeClr val="tx1"/>
              </a:solidFill>
            </a:endParaRPr>
          </a:p>
          <a:p>
            <a:pPr algn="just">
              <a:lnSpc>
                <a:spcPct val="110000"/>
              </a:lnSpc>
              <a:spcBef>
                <a:spcPts val="563"/>
              </a:spcBef>
              <a:buSzPts val="1500"/>
            </a:pPr>
            <a:r>
              <a:rPr lang="en-MT" sz="1500" b="1" dirty="0">
                <a:solidFill>
                  <a:srgbClr val="7F7F7F"/>
                </a:solidFill>
                <a:latin typeface="Trebuchet MS"/>
                <a:ea typeface="Trebuchet MS"/>
                <a:cs typeface="Trebuchet MS"/>
                <a:sym typeface="Trebuchet MS"/>
              </a:rPr>
              <a:t>Relevance:</a:t>
            </a:r>
            <a:endParaRPr sz="1500" b="1" dirty="0">
              <a:solidFill>
                <a:srgbClr val="7F7F7F"/>
              </a:solidFill>
              <a:latin typeface="Trebuchet MS"/>
              <a:ea typeface="Trebuchet MS"/>
              <a:cs typeface="Trebuchet MS"/>
            </a:endParaRPr>
          </a:p>
          <a:p>
            <a:pPr algn="just">
              <a:lnSpc>
                <a:spcPct val="90000"/>
              </a:lnSpc>
              <a:spcBef>
                <a:spcPts val="563"/>
              </a:spcBef>
            </a:pPr>
            <a:r>
              <a:rPr lang="en-GB" sz="1200" dirty="0">
                <a:solidFill>
                  <a:schemeClr val="tx1"/>
                </a:solidFill>
              </a:rPr>
              <a:t>Windows protected with hail-resistant materials or impact-tested shutters significantly decrease the risk of glass breakage, interior water infiltration, and costly post-event repairs during severe hailstorms. Ensuring robust window protection enhances occupant safety, safeguards interior assets, and preserves building functionality during extreme weather conditions. Increasing the share of protected windows strengthens overall building resilience, helps maintain property value, and supports climate-adaptive design in areas susceptible to frequent or intense hail events.</a:t>
            </a:r>
            <a:endParaRPr sz="1200" dirty="0">
              <a:solidFill>
                <a:schemeClr val="tx1"/>
              </a:solidFill>
            </a:endParaRPr>
          </a:p>
        </p:txBody>
      </p:sp>
      <p:sp>
        <p:nvSpPr>
          <p:cNvPr id="204" name="Google Shape;204;p12"/>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B4.2.1.</a:t>
            </a:r>
            <a:r>
              <a:rPr lang="en-GB" sz="2000" b="1" dirty="0">
                <a:solidFill>
                  <a:schemeClr val="accent4"/>
                </a:solidFill>
                <a:latin typeface="Trebuchet MS"/>
              </a:rPr>
              <a:t> </a:t>
            </a:r>
            <a:r>
              <a:rPr lang="it-IT" sz="2000" b="1" dirty="0">
                <a:solidFill>
                  <a:schemeClr val="accent4"/>
                </a:solidFill>
                <a:latin typeface="Trebuchet MS"/>
              </a:rPr>
              <a:t>Safe Windows and </a:t>
            </a:r>
            <a:r>
              <a:rPr lang="it-IT" sz="2000" b="1" dirty="0" err="1">
                <a:solidFill>
                  <a:schemeClr val="accent4"/>
                </a:solidFill>
                <a:latin typeface="Trebuchet MS"/>
              </a:rPr>
              <a:t>Shutters</a:t>
            </a:r>
            <a:endParaRPr lang="en-GB" sz="2000" b="1" dirty="0" err="1">
              <a:solidFill>
                <a:schemeClr val="accent4"/>
              </a:solidFill>
              <a:latin typeface="Trebuchet MS"/>
            </a:endParaRP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1369" y="1309301"/>
            <a:ext cx="3468131" cy="26010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10" name="Google Shape;210;p13"/>
          <p:cNvSpPr txBox="1"/>
          <p:nvPr/>
        </p:nvSpPr>
        <p:spPr>
          <a:xfrm>
            <a:off x="576263" y="1187061"/>
            <a:ext cx="3995737" cy="2360226"/>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defRPr/>
            </a:pPr>
            <a:r>
              <a:rPr lang="it-IT" dirty="0">
                <a:latin typeface="Trebuchet MS"/>
              </a:rPr>
              <a:t>Share of windows </a:t>
            </a:r>
            <a:r>
              <a:rPr lang="it-IT" dirty="0" err="1">
                <a:latin typeface="Trebuchet MS"/>
              </a:rPr>
              <a:t>protected</a:t>
            </a:r>
            <a:r>
              <a:rPr lang="it-IT" dirty="0">
                <a:latin typeface="Trebuchet MS"/>
              </a:rPr>
              <a:t> </a:t>
            </a:r>
            <a:r>
              <a:rPr lang="it-IT" dirty="0" err="1">
                <a:latin typeface="Trebuchet MS"/>
              </a:rPr>
              <a:t>against</a:t>
            </a:r>
            <a:r>
              <a:rPr lang="it-IT" dirty="0">
                <a:latin typeface="Trebuchet MS"/>
              </a:rPr>
              <a:t> </a:t>
            </a:r>
            <a:r>
              <a:rPr lang="it-IT" dirty="0" err="1">
                <a:latin typeface="Trebuchet MS"/>
              </a:rPr>
              <a:t>hail</a:t>
            </a:r>
            <a:endParaRPr lang="en-GB" dirty="0" err="1">
              <a:latin typeface="Trebuchet MS"/>
            </a:endParaRPr>
          </a:p>
          <a:p>
            <a:pPr>
              <a:buClr>
                <a:srgbClr val="000000"/>
              </a:buClr>
              <a:buSzPts val="1500"/>
            </a:pPr>
            <a:endParaRPr lang="es-CO" sz="1500" dirty="0">
              <a:solidFill>
                <a:srgbClr val="7F7F7F"/>
              </a:solidFill>
              <a:latin typeface="Trebuchet MS" panose="020B0603020202020204" pitchFamily="34" charset="0"/>
              <a:ea typeface="Trebuchet MS"/>
              <a:cs typeface="Trebuchet MS"/>
              <a:sym typeface="Trebuchet MS"/>
            </a:endParaRPr>
          </a:p>
          <a:p>
            <a:pPr>
              <a:buSzPts val="1500"/>
            </a:pPr>
            <a:r>
              <a:rPr lang="es-CO" sz="1500" b="1" dirty="0">
                <a:solidFill>
                  <a:srgbClr val="7F7F7F"/>
                </a:solidFill>
                <a:latin typeface="Trebuchet MS"/>
                <a:ea typeface="Trebuchet MS"/>
                <a:cs typeface="Trebuchet MS"/>
                <a:sym typeface="Trebuchet MS"/>
              </a:rPr>
              <a:t>Type of value: </a:t>
            </a:r>
            <a:r>
              <a:rPr lang="es-CO" dirty="0">
                <a:latin typeface="Trebuchet MS"/>
                <a:sym typeface="Trebuchet MS"/>
              </a:rPr>
              <a:t>High value is better</a:t>
            </a:r>
            <a:endParaRPr lang="es-CO" dirty="0">
              <a:latin typeface="Trebuchet MS"/>
            </a:endParaRPr>
          </a:p>
          <a:p>
            <a:pPr>
              <a:buSzPts val="1500"/>
            </a:pPr>
            <a:r>
              <a:rPr lang="es-CO" sz="1500" b="1" dirty="0" err="1">
                <a:solidFill>
                  <a:srgbClr val="7F7F7F"/>
                </a:solidFill>
                <a:latin typeface="Trebuchet MS"/>
                <a:sym typeface="Trebuchet MS"/>
              </a:rPr>
              <a:t>Units</a:t>
            </a:r>
            <a:r>
              <a:rPr lang="es-CO" sz="1500" dirty="0">
                <a:solidFill>
                  <a:srgbClr val="7F7F7F"/>
                </a:solidFill>
                <a:latin typeface="Trebuchet MS"/>
                <a:sym typeface="Trebuchet MS"/>
              </a:rPr>
              <a:t>: </a:t>
            </a:r>
            <a:r>
              <a:rPr lang="en-GB" sz="1600" dirty="0">
                <a:solidFill>
                  <a:schemeClr val="tx1"/>
                </a:solidFill>
                <a:latin typeface="Trebuchet MS"/>
              </a:rPr>
              <a:t>%</a:t>
            </a:r>
          </a:p>
          <a:p>
            <a:pP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n-US" dirty="0">
                <a:solidFill>
                  <a:schemeClr val="tx1"/>
                </a:solidFill>
                <a:latin typeface="Trebuchet MS"/>
                <a:sym typeface="Trebuchet MS"/>
              </a:rPr>
              <a:t>0%</a:t>
            </a:r>
            <a:endParaRPr lang="es-CO" dirty="0">
              <a:solidFill>
                <a:schemeClr val="tx1"/>
              </a:solidFill>
              <a:latin typeface="Trebuchet MS"/>
            </a:endParaRPr>
          </a:p>
          <a:p>
            <a:pPr>
              <a:buSzPts val="1500"/>
            </a:pPr>
            <a:r>
              <a:rPr lang="en-MT" sz="1500" b="1" dirty="0">
                <a:solidFill>
                  <a:srgbClr val="7F7F7F"/>
                </a:solidFill>
                <a:latin typeface="Trebuchet MS"/>
                <a:sym typeface="Trebuchet MS"/>
              </a:rPr>
              <a:t>Optimal value (</a:t>
            </a:r>
            <a:r>
              <a:rPr lang="es-CO" sz="1500" b="1" dirty="0">
                <a:solidFill>
                  <a:srgbClr val="7F7F7F"/>
                </a:solidFill>
                <a:latin typeface="Trebuchet MS"/>
                <a:sym typeface="Trebuchet MS"/>
              </a:rPr>
              <a:t>0</a:t>
            </a:r>
            <a:r>
              <a:rPr lang="en-MT" sz="1500" b="1" dirty="0">
                <a:solidFill>
                  <a:srgbClr val="7F7F7F"/>
                </a:solidFill>
                <a:latin typeface="Trebuchet MS"/>
                <a:sym typeface="Trebuchet MS"/>
              </a:rPr>
              <a:t>) =</a:t>
            </a:r>
            <a:r>
              <a:rPr lang="en-MT" sz="1500" dirty="0">
                <a:solidFill>
                  <a:schemeClr val="tx1"/>
                </a:solidFill>
                <a:latin typeface="Trebuchet MS"/>
                <a:ea typeface="Trebuchet MS"/>
                <a:cs typeface="Trebuchet MS"/>
                <a:sym typeface="Trebuchet MS"/>
              </a:rPr>
              <a:t> </a:t>
            </a:r>
            <a:r>
              <a:rPr lang="es-CO" dirty="0">
                <a:solidFill>
                  <a:schemeClr val="tx1"/>
                </a:solidFill>
                <a:latin typeface="Trebuchet MS"/>
                <a:sym typeface="Trebuchet MS"/>
              </a:rPr>
              <a:t>100%</a:t>
            </a:r>
            <a:endParaRPr lang="es-CO" dirty="0">
              <a:solidFill>
                <a:schemeClr val="tx1"/>
              </a:solidFill>
              <a:latin typeface="Trebuchet MS"/>
            </a:endParaRPr>
          </a:p>
          <a:p>
            <a:pPr>
              <a:buClr>
                <a:srgbClr val="000000"/>
              </a:buClr>
              <a:buSzPts val="1500"/>
            </a:pP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3" name="Google Shape;204;p12">
            <a:extLst>
              <a:ext uri="{FF2B5EF4-FFF2-40B4-BE49-F238E27FC236}">
                <a16:creationId xmlns:a16="http://schemas.microsoft.com/office/drawing/2014/main" id="{1F619862-513B-907C-8184-1201F0181880}"/>
              </a:ext>
            </a:extLst>
          </p:cNvPr>
          <p:cNvSpPr txBox="1"/>
          <p:nvPr/>
        </p:nvSpPr>
        <p:spPr>
          <a:xfrm>
            <a:off x="576263" y="355828"/>
            <a:ext cx="7674286"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B4.2.1.</a:t>
            </a:r>
            <a:r>
              <a:rPr lang="en-GB" sz="2000" b="1" dirty="0">
                <a:solidFill>
                  <a:schemeClr val="accent4"/>
                </a:solidFill>
                <a:latin typeface="Trebuchet MS"/>
              </a:rPr>
              <a:t> </a:t>
            </a:r>
            <a:r>
              <a:rPr lang="it-IT" sz="2000" b="1" dirty="0">
                <a:solidFill>
                  <a:schemeClr val="accent4"/>
                </a:solidFill>
                <a:latin typeface="Trebuchet MS"/>
              </a:rPr>
              <a:t>Safe Windows and </a:t>
            </a:r>
            <a:r>
              <a:rPr lang="it-IT" sz="2000" b="1" dirty="0" err="1">
                <a:solidFill>
                  <a:schemeClr val="accent4"/>
                </a:solidFill>
                <a:latin typeface="Trebuchet MS"/>
              </a:rPr>
              <a:t>Shutters</a:t>
            </a:r>
            <a:endParaRPr lang="it-IT" dirty="0" err="1">
              <a:solidFill>
                <a:schemeClr val="accent4"/>
              </a:solidFill>
            </a:endParaRPr>
          </a:p>
        </p:txBody>
      </p:sp>
      <mc:AlternateContent xmlns:mc="http://schemas.openxmlformats.org/markup-compatibility/2006">
        <mc:Choice xmlns:a14="http://schemas.microsoft.com/office/drawing/2010/main" Requires="a14">
          <p:sp>
            <p:nvSpPr>
              <p:cNvPr id="2" name="Rettangolo 1"/>
              <p:cNvSpPr/>
              <p:nvPr/>
            </p:nvSpPr>
            <p:spPr>
              <a:xfrm>
                <a:off x="1608249" y="4115338"/>
                <a:ext cx="5887002" cy="50731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i="1" smtClean="0">
                          <a:latin typeface="Cambria Math" panose="02040503050406030204" pitchFamily="18" charset="0"/>
                        </a:rPr>
                        <m:t>𝐼𝑛𝑑𝑖𝑐𝑎𝑡𝑜𝑟</m:t>
                      </m:r>
                      <m:r>
                        <a:rPr lang="it-IT" sz="1200">
                          <a:latin typeface="Cambria Math" panose="02040503050406030204" pitchFamily="18" charset="0"/>
                        </a:rPr>
                        <m:t>=</m:t>
                      </m:r>
                      <m:d>
                        <m:dPr>
                          <m:ctrlPr>
                            <a:rPr lang="it-IT" sz="1200">
                              <a:latin typeface="Cambria Math" panose="02040503050406030204" pitchFamily="18" charset="0"/>
                            </a:rPr>
                          </m:ctrlPr>
                        </m:dPr>
                        <m:e>
                          <m:f>
                            <m:fPr>
                              <m:ctrlPr>
                                <a:rPr lang="it-IT" sz="1200" i="1">
                                  <a:latin typeface="Cambria Math" panose="02040503050406030204" pitchFamily="18" charset="0"/>
                                </a:rPr>
                              </m:ctrlPr>
                            </m:fPr>
                            <m:num>
                              <m:r>
                                <m:rPr>
                                  <m:sty m:val="p"/>
                                </m:rPr>
                                <a:rPr lang="it-IT" sz="1200">
                                  <a:latin typeface="Cambria Math" panose="02040503050406030204" pitchFamily="18" charset="0"/>
                                </a:rPr>
                                <m:t>Number</m:t>
                              </m:r>
                              <m:r>
                                <a:rPr lang="it-IT" sz="1200">
                                  <a:latin typeface="Cambria Math" panose="02040503050406030204" pitchFamily="18" charset="0"/>
                                </a:rPr>
                                <m:t> </m:t>
                              </m:r>
                              <m:r>
                                <m:rPr>
                                  <m:sty m:val="p"/>
                                </m:rPr>
                                <a:rPr lang="it-IT" sz="1200">
                                  <a:latin typeface="Cambria Math" panose="02040503050406030204" pitchFamily="18" charset="0"/>
                                </a:rPr>
                                <m:t>of</m:t>
                              </m:r>
                              <m:r>
                                <a:rPr lang="it-IT" sz="1200">
                                  <a:latin typeface="Cambria Math" panose="02040503050406030204" pitchFamily="18" charset="0"/>
                                </a:rPr>
                                <m:t> </m:t>
                              </m:r>
                              <m:r>
                                <m:rPr>
                                  <m:sty m:val="p"/>
                                </m:rPr>
                                <a:rPr lang="it-IT" sz="1200" b="0" i="0" smtClean="0">
                                  <a:latin typeface="Cambria Math" panose="02040503050406030204" pitchFamily="18" charset="0"/>
                                </a:rPr>
                                <m:t>p</m:t>
                              </m:r>
                              <m:r>
                                <m:rPr>
                                  <m:sty m:val="p"/>
                                </m:rPr>
                                <a:rPr lang="it-IT" sz="1200">
                                  <a:latin typeface="Cambria Math" panose="02040503050406030204" pitchFamily="18" charset="0"/>
                                </a:rPr>
                                <m:t>rotected</m:t>
                              </m:r>
                              <m:r>
                                <a:rPr lang="it-IT" sz="1200">
                                  <a:latin typeface="Cambria Math" panose="02040503050406030204" pitchFamily="18" charset="0"/>
                                </a:rPr>
                                <m:t> </m:t>
                              </m:r>
                              <m:r>
                                <m:rPr>
                                  <m:sty m:val="p"/>
                                </m:rPr>
                                <a:rPr lang="it-IT" sz="1200" b="0" i="0" smtClean="0">
                                  <a:latin typeface="Cambria Math" panose="02040503050406030204" pitchFamily="18" charset="0"/>
                                </a:rPr>
                                <m:t>w</m:t>
                              </m:r>
                              <m:r>
                                <m:rPr>
                                  <m:sty m:val="p"/>
                                </m:rPr>
                                <a:rPr lang="it-IT" sz="1200">
                                  <a:latin typeface="Cambria Math" panose="02040503050406030204" pitchFamily="18" charset="0"/>
                                </a:rPr>
                                <m:t>indows</m:t>
                              </m:r>
                            </m:num>
                            <m:den>
                              <m:r>
                                <m:rPr>
                                  <m:sty m:val="p"/>
                                </m:rPr>
                                <a:rPr lang="it-IT" sz="1200">
                                  <a:latin typeface="Cambria Math" panose="02040503050406030204" pitchFamily="18" charset="0"/>
                                </a:rPr>
                                <m:t>Total</m:t>
                              </m:r>
                              <m:r>
                                <a:rPr lang="it-IT" sz="1200">
                                  <a:latin typeface="Cambria Math" panose="02040503050406030204" pitchFamily="18" charset="0"/>
                                </a:rPr>
                                <m:t> </m:t>
                              </m:r>
                              <m:r>
                                <m:rPr>
                                  <m:sty m:val="p"/>
                                </m:rPr>
                                <a:rPr lang="it-IT" sz="1200">
                                  <a:latin typeface="Cambria Math" panose="02040503050406030204" pitchFamily="18" charset="0"/>
                                </a:rPr>
                                <m:t>number</m:t>
                              </m:r>
                              <m:r>
                                <a:rPr lang="it-IT" sz="1200">
                                  <a:latin typeface="Cambria Math" panose="02040503050406030204" pitchFamily="18" charset="0"/>
                                </a:rPr>
                                <m:t> </m:t>
                              </m:r>
                              <m:r>
                                <m:rPr>
                                  <m:sty m:val="p"/>
                                </m:rPr>
                                <a:rPr lang="it-IT" sz="1200">
                                  <a:latin typeface="Cambria Math" panose="02040503050406030204" pitchFamily="18" charset="0"/>
                                </a:rPr>
                                <m:t>of</m:t>
                              </m:r>
                              <m:r>
                                <a:rPr lang="it-IT" sz="1200">
                                  <a:latin typeface="Cambria Math" panose="02040503050406030204" pitchFamily="18" charset="0"/>
                                </a:rPr>
                                <m:t> </m:t>
                              </m:r>
                              <m:r>
                                <m:rPr>
                                  <m:sty m:val="p"/>
                                </m:rPr>
                                <a:rPr lang="it-IT" sz="1200">
                                  <a:latin typeface="Cambria Math" panose="02040503050406030204" pitchFamily="18" charset="0"/>
                                </a:rPr>
                                <m:t>windows</m:t>
                              </m:r>
                            </m:den>
                          </m:f>
                          <m:r>
                            <a:rPr lang="it-IT" sz="1200">
                              <a:latin typeface="Cambria Math" panose="02040503050406030204" pitchFamily="18" charset="0"/>
                            </a:rPr>
                            <m:t>​</m:t>
                          </m:r>
                        </m:e>
                      </m:d>
                      <m:r>
                        <a:rPr lang="it-IT" sz="1200">
                          <a:latin typeface="Cambria Math" panose="02040503050406030204" pitchFamily="18" charset="0"/>
                        </a:rPr>
                        <m:t>×100</m:t>
                      </m:r>
                    </m:oMath>
                  </m:oMathPara>
                </a14:m>
                <a:endParaRPr lang="it-IT" sz="1200" dirty="0"/>
              </a:p>
            </p:txBody>
          </p:sp>
        </mc:Choice>
        <mc:Fallback>
          <p:sp>
            <p:nvSpPr>
              <p:cNvPr id="2" name="Rettangolo 1"/>
              <p:cNvSpPr>
                <a:spLocks noRot="1" noChangeAspect="1" noMove="1" noResize="1" noEditPoints="1" noAdjustHandles="1" noChangeArrowheads="1" noChangeShapeType="1" noTextEdit="1"/>
              </p:cNvSpPr>
              <p:nvPr/>
            </p:nvSpPr>
            <p:spPr>
              <a:xfrm>
                <a:off x="1608249" y="4115338"/>
                <a:ext cx="5887002" cy="507318"/>
              </a:xfrm>
              <a:prstGeom prst="rect">
                <a:avLst/>
              </a:prstGeom>
              <a:blipFill>
                <a:blip r:embed="rId3"/>
                <a:stretch>
                  <a:fillRect/>
                </a:stretch>
              </a:blipFill>
            </p:spPr>
            <p:txBody>
              <a:bodyPr/>
              <a:lstStyle/>
              <a:p>
                <a:r>
                  <a:rPr lang="en-GB">
                    <a:noFill/>
                  </a:rPr>
                  <a:t> </a:t>
                </a:r>
              </a:p>
            </p:txBody>
          </p:sp>
        </mc:Fallback>
      </mc:AlternateContent>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1117" y="1092048"/>
            <a:ext cx="4068383" cy="27111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5" name="Google Shape;325;g3795e2088fb_0_127"/>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327" name="Google Shape;327;g3795e2088fb_0_127"/>
          <p:cNvSpPr txBox="1"/>
          <p:nvPr/>
        </p:nvSpPr>
        <p:spPr>
          <a:xfrm>
            <a:off x="576263" y="1619035"/>
            <a:ext cx="3995738" cy="1617802"/>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Get the information about the number of protected windows of the investigated building during the year of assessment: </a:t>
            </a:r>
            <a:r>
              <a:rPr lang="en-US" sz="1200" dirty="0"/>
              <a:t>hail-resistant or impact-resistant glazing, certified shutters or storm panels, protective external screens designed for hail impact. </a:t>
            </a:r>
            <a:r>
              <a:rPr lang="en-GB" sz="1200" dirty="0"/>
              <a:t>(Numerator)</a:t>
            </a:r>
          </a:p>
          <a:p>
            <a:pPr marL="171450" indent="-171450">
              <a:lnSpc>
                <a:spcPct val="90000"/>
              </a:lnSpc>
              <a:buFont typeface="Arial" panose="020B0604020202020204" pitchFamily="34" charset="0"/>
              <a:buChar char="•"/>
            </a:pPr>
            <a:endParaRPr lang="en-GB" sz="1200" dirty="0"/>
          </a:p>
          <a:p>
            <a:pPr marL="171450" indent="-171450">
              <a:lnSpc>
                <a:spcPct val="90000"/>
              </a:lnSpc>
              <a:buFont typeface="Arial" panose="020B0604020202020204" pitchFamily="34" charset="0"/>
              <a:buChar char="•"/>
            </a:pPr>
            <a:r>
              <a:rPr lang="en-GB" sz="1200" dirty="0"/>
              <a:t>Get the information about the total number of windows of the investigated building during the year of assessment (denominator).</a:t>
            </a:r>
          </a:p>
          <a:p>
            <a:pPr>
              <a:lnSpc>
                <a:spcPct val="90000"/>
              </a:lnSpc>
            </a:pPr>
            <a:endParaRPr lang="en-GB" sz="1200" b="1" dirty="0">
              <a:solidFill>
                <a:srgbClr val="9AC43E"/>
              </a:solidFill>
              <a:latin typeface="Trebuchet MS"/>
              <a:sym typeface="Trebuchet MS"/>
            </a:endParaRPr>
          </a:p>
        </p:txBody>
      </p:sp>
      <p:sp>
        <p:nvSpPr>
          <p:cNvPr id="5" name="Rectangle 3">
            <a:extLst>
              <a:ext uri="{FF2B5EF4-FFF2-40B4-BE49-F238E27FC236}">
                <a16:creationId xmlns:a16="http://schemas.microsoft.com/office/drawing/2014/main" id="{A9BAE933-8DF8-492D-AADD-69E2D2FD9DDD}"/>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982FB282-BF04-4FBC-942A-0E27CC8166D5}"/>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3" name="TextBox 2">
            <a:extLst>
              <a:ext uri="{FF2B5EF4-FFF2-40B4-BE49-F238E27FC236}">
                <a16:creationId xmlns:a16="http://schemas.microsoft.com/office/drawing/2014/main" id="{E4F82CD5-054F-5FA5-4C6D-FD067E3BEC79}"/>
              </a:ext>
            </a:extLst>
          </p:cNvPr>
          <p:cNvSpPr txBox="1"/>
          <p:nvPr/>
        </p:nvSpPr>
        <p:spPr>
          <a:xfrm>
            <a:off x="491120" y="3845734"/>
            <a:ext cx="3670300" cy="461665"/>
          </a:xfrm>
          <a:prstGeom prst="rect">
            <a:avLst/>
          </a:prstGeom>
          <a:noFill/>
        </p:spPr>
        <p:txBody>
          <a:bodyPr wrap="square">
            <a:spAutoFit/>
          </a:bodyPr>
          <a:lstStyle/>
          <a:p>
            <a:pPr marL="171450" indent="-171450">
              <a:buFont typeface="Arial" panose="020B0604020202020204" pitchFamily="34" charset="0"/>
              <a:buChar char="•"/>
              <a:defRPr/>
            </a:pPr>
            <a:r>
              <a:rPr lang="en-US" sz="1200" dirty="0"/>
              <a:t>Divide the number of protected windows by the total number of windows, and multiply by 100</a:t>
            </a:r>
            <a:endParaRPr lang="en-GB" sz="1400" dirty="0"/>
          </a:p>
        </p:txBody>
      </p:sp>
      <p:sp>
        <p:nvSpPr>
          <p:cNvPr id="4" name="Google Shape;204;p12">
            <a:extLst>
              <a:ext uri="{FF2B5EF4-FFF2-40B4-BE49-F238E27FC236}">
                <a16:creationId xmlns:a16="http://schemas.microsoft.com/office/drawing/2014/main" id="{3B8FCF3C-1463-5F69-4993-3C6C01C4D604}"/>
              </a:ext>
            </a:extLst>
          </p:cNvPr>
          <p:cNvSpPr txBox="1"/>
          <p:nvPr/>
        </p:nvSpPr>
        <p:spPr>
          <a:xfrm>
            <a:off x="510089" y="258415"/>
            <a:ext cx="7718474"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B4.2.1.</a:t>
            </a:r>
            <a:r>
              <a:rPr lang="en-GB" sz="2000" b="1" dirty="0">
                <a:solidFill>
                  <a:schemeClr val="accent4"/>
                </a:solidFill>
                <a:latin typeface="Trebuchet MS"/>
              </a:rPr>
              <a:t> </a:t>
            </a:r>
            <a:r>
              <a:rPr lang="it-IT" sz="2000" b="1" dirty="0">
                <a:solidFill>
                  <a:schemeClr val="accent4"/>
                </a:solidFill>
                <a:latin typeface="Trebuchet MS"/>
              </a:rPr>
              <a:t>Safe Windows and </a:t>
            </a:r>
            <a:r>
              <a:rPr lang="it-IT" sz="2000" b="1" dirty="0" err="1">
                <a:solidFill>
                  <a:schemeClr val="accent4"/>
                </a:solidFill>
                <a:latin typeface="Trebuchet MS"/>
              </a:rPr>
              <a:t>Shutters</a:t>
            </a:r>
            <a:endParaRPr lang="it-IT" dirty="0" err="1">
              <a:solidFill>
                <a:schemeClr val="accent4"/>
              </a:solidFill>
            </a:endParaRPr>
          </a:p>
        </p:txBody>
      </p:sp>
      <p:sp>
        <p:nvSpPr>
          <p:cNvPr id="6" name="Google Shape;327;g3795e2088fb_0_127">
            <a:extLst>
              <a:ext uri="{FF2B5EF4-FFF2-40B4-BE49-F238E27FC236}">
                <a16:creationId xmlns:a16="http://schemas.microsoft.com/office/drawing/2014/main" id="{17650B2E-07BA-C8B0-ADCC-FD7FAA8F889B}"/>
              </a:ext>
            </a:extLst>
          </p:cNvPr>
          <p:cNvSpPr txBox="1"/>
          <p:nvPr/>
        </p:nvSpPr>
        <p:spPr>
          <a:xfrm>
            <a:off x="585444" y="3601349"/>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p:sp>
        <p:nvSpPr>
          <p:cNvPr id="19" name="TextBox 18">
            <a:extLst>
              <a:ext uri="{FF2B5EF4-FFF2-40B4-BE49-F238E27FC236}">
                <a16:creationId xmlns:a16="http://schemas.microsoft.com/office/drawing/2014/main" id="{2D5AF18B-072C-F4EE-8FEC-1CE5D10AC08F}"/>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conditions of the case study </a:t>
            </a:r>
          </a:p>
        </p:txBody>
      </p:sp>
      <mc:AlternateContent xmlns:mc="http://schemas.openxmlformats.org/markup-compatibility/2006" xmlns:a14="http://schemas.microsoft.com/office/drawing/2010/main">
        <mc:Choice Requires="a14">
          <p:sp>
            <p:nvSpPr>
              <p:cNvPr id="14" name="Rettangolo 13"/>
              <p:cNvSpPr/>
              <p:nvPr/>
            </p:nvSpPr>
            <p:spPr>
              <a:xfrm>
                <a:off x="1891931" y="1041747"/>
                <a:ext cx="5887002"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i="1" smtClean="0">
                          <a:latin typeface="Cambria Math" panose="02040503050406030204" pitchFamily="18" charset="0"/>
                        </a:rPr>
                        <m:t>𝐼𝑛𝑑𝑖𝑐𝑎𝑡𝑜𝑟</m:t>
                      </m:r>
                      <m:r>
                        <a:rPr lang="it-IT" sz="1200">
                          <a:latin typeface="Cambria Math" panose="02040503050406030204" pitchFamily="18" charset="0"/>
                        </a:rPr>
                        <m:t>=(</m:t>
                      </m:r>
                      <m:f>
                        <m:fPr>
                          <m:ctrlPr>
                            <a:rPr lang="it-IT" sz="1200" i="1">
                              <a:latin typeface="Cambria Math" panose="02040503050406030204" pitchFamily="18" charset="0"/>
                            </a:rPr>
                          </m:ctrlPr>
                        </m:fPr>
                        <m:num>
                          <m:r>
                            <m:rPr>
                              <m:sty m:val="p"/>
                            </m:rPr>
                            <a:rPr lang="it-IT" sz="1200">
                              <a:latin typeface="Cambria Math" panose="02040503050406030204" pitchFamily="18" charset="0"/>
                            </a:rPr>
                            <m:t>Number</m:t>
                          </m:r>
                          <m:r>
                            <a:rPr lang="it-IT" sz="1200">
                              <a:latin typeface="Cambria Math" panose="02040503050406030204" pitchFamily="18" charset="0"/>
                            </a:rPr>
                            <m:t> </m:t>
                          </m:r>
                          <m:r>
                            <m:rPr>
                              <m:sty m:val="p"/>
                            </m:rPr>
                            <a:rPr lang="it-IT" sz="1200">
                              <a:latin typeface="Cambria Math" panose="02040503050406030204" pitchFamily="18" charset="0"/>
                            </a:rPr>
                            <m:t>of</m:t>
                          </m:r>
                          <m:r>
                            <a:rPr lang="it-IT" sz="1200">
                              <a:latin typeface="Cambria Math" panose="02040503050406030204" pitchFamily="18" charset="0"/>
                            </a:rPr>
                            <m:t> </m:t>
                          </m:r>
                          <m:r>
                            <m:rPr>
                              <m:sty m:val="p"/>
                            </m:rPr>
                            <a:rPr lang="it-IT" sz="1200" b="0" i="0" smtClean="0">
                              <a:latin typeface="Cambria Math" panose="02040503050406030204" pitchFamily="18" charset="0"/>
                            </a:rPr>
                            <m:t>p</m:t>
                          </m:r>
                          <m:r>
                            <m:rPr>
                              <m:sty m:val="p"/>
                            </m:rPr>
                            <a:rPr lang="it-IT" sz="1200">
                              <a:latin typeface="Cambria Math" panose="02040503050406030204" pitchFamily="18" charset="0"/>
                            </a:rPr>
                            <m:t>rotected</m:t>
                          </m:r>
                          <m:r>
                            <a:rPr lang="it-IT" sz="1200">
                              <a:latin typeface="Cambria Math" panose="02040503050406030204" pitchFamily="18" charset="0"/>
                            </a:rPr>
                            <m:t> </m:t>
                          </m:r>
                          <m:r>
                            <m:rPr>
                              <m:sty m:val="p"/>
                            </m:rPr>
                            <a:rPr lang="it-IT" sz="1200" b="0" i="0" smtClean="0">
                              <a:latin typeface="Cambria Math" panose="02040503050406030204" pitchFamily="18" charset="0"/>
                            </a:rPr>
                            <m:t>w</m:t>
                          </m:r>
                          <m:r>
                            <m:rPr>
                              <m:sty m:val="p"/>
                            </m:rPr>
                            <a:rPr lang="it-IT" sz="1200">
                              <a:latin typeface="Cambria Math" panose="02040503050406030204" pitchFamily="18" charset="0"/>
                            </a:rPr>
                            <m:t>indows</m:t>
                          </m:r>
                        </m:num>
                        <m:den>
                          <m:r>
                            <m:rPr>
                              <m:sty m:val="p"/>
                            </m:rPr>
                            <a:rPr lang="it-IT" sz="1200">
                              <a:latin typeface="Cambria Math" panose="02040503050406030204" pitchFamily="18" charset="0"/>
                            </a:rPr>
                            <m:t>Total</m:t>
                          </m:r>
                          <m:r>
                            <a:rPr lang="it-IT" sz="1200">
                              <a:latin typeface="Cambria Math" panose="02040503050406030204" pitchFamily="18" charset="0"/>
                            </a:rPr>
                            <m:t> </m:t>
                          </m:r>
                          <m:r>
                            <m:rPr>
                              <m:sty m:val="p"/>
                            </m:rPr>
                            <a:rPr lang="it-IT" sz="1200">
                              <a:latin typeface="Cambria Math" panose="02040503050406030204" pitchFamily="18" charset="0"/>
                            </a:rPr>
                            <m:t>number</m:t>
                          </m:r>
                          <m:r>
                            <a:rPr lang="it-IT" sz="1200">
                              <a:latin typeface="Cambria Math" panose="02040503050406030204" pitchFamily="18" charset="0"/>
                            </a:rPr>
                            <m:t> </m:t>
                          </m:r>
                          <m:r>
                            <m:rPr>
                              <m:sty m:val="p"/>
                            </m:rPr>
                            <a:rPr lang="it-IT" sz="1200">
                              <a:latin typeface="Cambria Math" panose="02040503050406030204" pitchFamily="18" charset="0"/>
                            </a:rPr>
                            <m:t>of</m:t>
                          </m:r>
                          <m:r>
                            <a:rPr lang="it-IT" sz="1200">
                              <a:latin typeface="Cambria Math" panose="02040503050406030204" pitchFamily="18" charset="0"/>
                            </a:rPr>
                            <m:t> </m:t>
                          </m:r>
                          <m:r>
                            <m:rPr>
                              <m:sty m:val="p"/>
                            </m:rPr>
                            <a:rPr lang="it-IT" sz="1200">
                              <a:latin typeface="Cambria Math" panose="02040503050406030204" pitchFamily="18" charset="0"/>
                            </a:rPr>
                            <m:t>windows</m:t>
                          </m:r>
                        </m:den>
                      </m:f>
                      <m:r>
                        <a:rPr lang="it-IT" sz="1200">
                          <a:latin typeface="Cambria Math" panose="02040503050406030204" pitchFamily="18" charset="0"/>
                        </a:rPr>
                        <m:t>​)×100</m:t>
                      </m:r>
                    </m:oMath>
                  </m:oMathPara>
                </a14:m>
                <a:endParaRPr lang="it-IT" sz="1200" dirty="0"/>
              </a:p>
            </p:txBody>
          </p:sp>
        </mc:Choice>
        <mc:Fallback xmlns="">
          <p:sp>
            <p:nvSpPr>
              <p:cNvPr id="14" name="Rettangolo 13"/>
              <p:cNvSpPr>
                <a:spLocks noRot="1" noChangeAspect="1" noMove="1" noResize="1" noEditPoints="1" noAdjustHandles="1" noChangeArrowheads="1" noChangeShapeType="1" noTextEdit="1"/>
              </p:cNvSpPr>
              <p:nvPr/>
            </p:nvSpPr>
            <p:spPr>
              <a:xfrm>
                <a:off x="1891931" y="1041747"/>
                <a:ext cx="5887002" cy="443391"/>
              </a:xfrm>
              <a:prstGeom prst="rect">
                <a:avLst/>
              </a:prstGeom>
              <a:blipFill>
                <a:blip r:embed="rId3"/>
                <a:stretch>
                  <a:fillRect b="-1370"/>
                </a:stretch>
              </a:blipFill>
            </p:spPr>
            <p:txBody>
              <a:bodyPr/>
              <a:lstStyle/>
              <a:p>
                <a:r>
                  <a:rPr lang="it-IT">
                    <a:noFill/>
                  </a:rPr>
                  <a:t> </a:t>
                </a:r>
              </a:p>
            </p:txBody>
          </p:sp>
        </mc:Fallback>
      </mc:AlternateContent>
      <p:sp>
        <p:nvSpPr>
          <p:cNvPr id="7" name="Rettangolo 6"/>
          <p:cNvSpPr/>
          <p:nvPr/>
        </p:nvSpPr>
        <p:spPr>
          <a:xfrm>
            <a:off x="4968211" y="1941013"/>
            <a:ext cx="4572000" cy="1421928"/>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Number of protected windows: </a:t>
            </a:r>
            <a:r>
              <a:rPr lang="en-GB" sz="1200" dirty="0">
                <a:solidFill>
                  <a:schemeClr val="tx1"/>
                </a:solidFill>
                <a:sym typeface="Trebuchet MS"/>
              </a:rPr>
              <a:t>44</a:t>
            </a: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Total number of windows: </a:t>
            </a:r>
            <a:r>
              <a:rPr lang="en-GB" sz="1200" dirty="0">
                <a:solidFill>
                  <a:schemeClr val="tx1"/>
                </a:solidFill>
                <a:sym typeface="Trebuchet MS"/>
              </a:rPr>
              <a:t>120</a:t>
            </a:r>
            <a:endParaRPr lang="en-GB" sz="1200" b="1" dirty="0">
              <a:solidFill>
                <a:schemeClr val="tx1"/>
              </a:solidFill>
              <a:latin typeface="Trebuchet MS"/>
              <a:sym typeface="Trebuchet MS"/>
            </a:endParaRPr>
          </a:p>
        </p:txBody>
      </p:sp>
      <mc:AlternateContent xmlns:mc="http://schemas.openxmlformats.org/markup-compatibility/2006">
        <mc:Choice xmlns:a14="http://schemas.microsoft.com/office/drawing/2010/main" Requires="a14">
          <p:sp>
            <p:nvSpPr>
              <p:cNvPr id="18" name="Rettangolo 17"/>
              <p:cNvSpPr/>
              <p:nvPr/>
            </p:nvSpPr>
            <p:spPr>
              <a:xfrm>
                <a:off x="4968211" y="3448555"/>
                <a:ext cx="5887002" cy="368755"/>
              </a:xfrm>
              <a:prstGeom prst="rect">
                <a:avLst/>
              </a:prstGeom>
            </p:spPr>
            <p:txBody>
              <a:bodyPr wrap="square">
                <a:spAutoFit/>
              </a:bodyPr>
              <a:lstStyle/>
              <a:p>
                <a14:m>
                  <m:oMath xmlns:m="http://schemas.openxmlformats.org/officeDocument/2006/math">
                    <m:d>
                      <m:dPr>
                        <m:ctrlPr>
                          <a:rPr lang="it-IT" sz="1200" smtClean="0">
                            <a:latin typeface="Cambria Math" panose="02040503050406030204" pitchFamily="18" charset="0"/>
                          </a:rPr>
                        </m:ctrlPr>
                      </m:dPr>
                      <m:e>
                        <m:f>
                          <m:fPr>
                            <m:ctrlPr>
                              <a:rPr lang="it-IT" sz="1200" i="1">
                                <a:latin typeface="Cambria Math" panose="02040503050406030204" pitchFamily="18" charset="0"/>
                              </a:rPr>
                            </m:ctrlPr>
                          </m:fPr>
                          <m:num>
                            <m:r>
                              <a:rPr lang="it-IT" sz="1200" b="0" i="0" smtClean="0">
                                <a:latin typeface="Cambria Math" panose="02040503050406030204" pitchFamily="18" charset="0"/>
                              </a:rPr>
                              <m:t>4</m:t>
                            </m:r>
                            <m:r>
                              <a:rPr lang="it-IT" sz="1200" b="0" i="1" smtClean="0">
                                <a:latin typeface="Cambria Math" panose="02040503050406030204" pitchFamily="18" charset="0"/>
                              </a:rPr>
                              <m:t>4</m:t>
                            </m:r>
                          </m:num>
                          <m:den>
                            <m:r>
                              <a:rPr lang="it-IT" sz="1200" b="0" i="0" smtClean="0">
                                <a:latin typeface="Cambria Math" panose="02040503050406030204" pitchFamily="18" charset="0"/>
                              </a:rPr>
                              <m:t>120</m:t>
                            </m:r>
                          </m:den>
                        </m:f>
                        <m:r>
                          <a:rPr lang="it-IT" sz="1200">
                            <a:latin typeface="Cambria Math" panose="02040503050406030204" pitchFamily="18" charset="0"/>
                          </a:rPr>
                          <m:t>​</m:t>
                        </m:r>
                      </m:e>
                    </m:d>
                    <m:r>
                      <a:rPr lang="it-IT" sz="1200">
                        <a:latin typeface="Cambria Math" panose="02040503050406030204" pitchFamily="18" charset="0"/>
                      </a:rPr>
                      <m:t>×100</m:t>
                    </m:r>
                  </m:oMath>
                </a14:m>
                <a:r>
                  <a:rPr lang="it-IT" sz="1200" dirty="0"/>
                  <a:t> = 36,6% of </a:t>
                </a:r>
                <a:r>
                  <a:rPr lang="it-IT" sz="1200" dirty="0" err="1"/>
                  <a:t>protected</a:t>
                </a:r>
                <a:r>
                  <a:rPr lang="it-IT" sz="1200" dirty="0"/>
                  <a:t> </a:t>
                </a:r>
                <a:r>
                  <a:rPr lang="it-IT" sz="1200" dirty="0" err="1"/>
                  <a:t>windows</a:t>
                </a:r>
                <a:r>
                  <a:rPr lang="it-IT" sz="1200" dirty="0"/>
                  <a:t> in the building</a:t>
                </a:r>
              </a:p>
            </p:txBody>
          </p:sp>
        </mc:Choice>
        <mc:Fallback>
          <p:sp>
            <p:nvSpPr>
              <p:cNvPr id="18" name="Rettangolo 17"/>
              <p:cNvSpPr>
                <a:spLocks noRot="1" noChangeAspect="1" noMove="1" noResize="1" noEditPoints="1" noAdjustHandles="1" noChangeArrowheads="1" noChangeShapeType="1" noTextEdit="1"/>
              </p:cNvSpPr>
              <p:nvPr/>
            </p:nvSpPr>
            <p:spPr>
              <a:xfrm>
                <a:off x="4968211" y="3448555"/>
                <a:ext cx="5887002" cy="368755"/>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80679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E5EF8312-6A51-A76D-04B5-D86E29E79ECC}"/>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BA7ABF87-99ED-7FA1-2ECD-47D747AB2FAF}"/>
              </a:ext>
            </a:extLst>
          </p:cNvPr>
          <p:cNvSpPr txBox="1"/>
          <p:nvPr/>
        </p:nvSpPr>
        <p:spPr>
          <a:xfrm>
            <a:off x="576263" y="761437"/>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327" name="Google Shape;327;g3795e2088fb_0_127">
            <a:extLst>
              <a:ext uri="{FF2B5EF4-FFF2-40B4-BE49-F238E27FC236}">
                <a16:creationId xmlns:a16="http://schemas.microsoft.com/office/drawing/2014/main" id="{83D6807A-5750-8595-158E-6004D603E63D}"/>
              </a:ext>
            </a:extLst>
          </p:cNvPr>
          <p:cNvSpPr txBox="1"/>
          <p:nvPr/>
        </p:nvSpPr>
        <p:spPr>
          <a:xfrm>
            <a:off x="576263" y="1168846"/>
            <a:ext cx="3888243" cy="930000"/>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applying the following formula (For Indicators where High Value is Better):</a:t>
            </a:r>
            <a:endParaRPr sz="1200" dirty="0">
              <a:sym typeface="Trebuchet MS"/>
            </a:endParaRPr>
          </a:p>
        </p:txBody>
      </p:sp>
      <p:sp>
        <p:nvSpPr>
          <p:cNvPr id="5" name="Rectangle 3">
            <a:extLst>
              <a:ext uri="{FF2B5EF4-FFF2-40B4-BE49-F238E27FC236}">
                <a16:creationId xmlns:a16="http://schemas.microsoft.com/office/drawing/2014/main" id="{F30B60B0-755A-E520-E02F-2A89E3996F7C}"/>
              </a:ext>
            </a:extLst>
          </p:cNvPr>
          <p:cNvSpPr>
            <a:spLocks noChangeArrowheads="1"/>
          </p:cNvSpPr>
          <p:nvPr/>
        </p:nvSpPr>
        <p:spPr bwMode="auto">
          <a:xfrm>
            <a:off x="2141539" y="16138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mc:AlternateContent xmlns:mc="http://schemas.openxmlformats.org/markup-compatibility/2006" xmlns:a14="http://schemas.microsoft.com/office/drawing/2010/main">
        <mc:Choice Requires="a14">
          <p:sp>
            <p:nvSpPr>
              <p:cNvPr id="2" name="CuadroTexto 1">
                <a:extLst>
                  <a:ext uri="{FF2B5EF4-FFF2-40B4-BE49-F238E27FC236}">
                    <a16:creationId xmlns:a16="http://schemas.microsoft.com/office/drawing/2014/main" id="{FD417769-337B-EF55-BB3A-5AF3E9808D8D}"/>
                  </a:ext>
                </a:extLst>
              </p:cNvPr>
              <p:cNvSpPr txBox="1"/>
              <p:nvPr/>
            </p:nvSpPr>
            <p:spPr>
              <a:xfrm>
                <a:off x="1194228" y="2026267"/>
                <a:ext cx="2264084" cy="3444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𝑋𝑛𝑜𝑟𝑚</m:t>
                      </m:r>
                      <m:r>
                        <a:rPr lang="en-GB" sz="1200" i="1">
                          <a:latin typeface="Cambria Math" panose="02040503050406030204" pitchFamily="18" charset="0"/>
                        </a:rPr>
                        <m:t>= </m:t>
                      </m:r>
                      <m:f>
                        <m:fPr>
                          <m:ctrlPr>
                            <a:rPr lang="en-GB" sz="1200" i="1">
                              <a:latin typeface="Cambria Math" panose="02040503050406030204" pitchFamily="18" charset="0"/>
                            </a:rPr>
                          </m:ctrlPr>
                        </m:fPr>
                        <m:num>
                          <m:r>
                            <a:rPr lang="en-GB" sz="1200" i="1">
                              <a:latin typeface="Cambria Math" panose="02040503050406030204" pitchFamily="18" charset="0"/>
                            </a:rPr>
                            <m:t>𝑥𝑚𝑎𝑥</m:t>
                          </m:r>
                          <m:r>
                            <a:rPr lang="en-GB" sz="1200" i="1">
                              <a:latin typeface="Cambria Math" panose="02040503050406030204" pitchFamily="18" charset="0"/>
                            </a:rPr>
                            <m:t>−</m:t>
                          </m:r>
                          <m:r>
                            <a:rPr lang="en-GB" sz="1200" i="1">
                              <a:latin typeface="Cambria Math" panose="02040503050406030204" pitchFamily="18" charset="0"/>
                            </a:rPr>
                            <m:t>𝑥𝑖</m:t>
                          </m:r>
                        </m:num>
                        <m:den>
                          <m:r>
                            <a:rPr lang="en-GB" sz="1200" i="1">
                              <a:latin typeface="Cambria Math" panose="02040503050406030204" pitchFamily="18" charset="0"/>
                            </a:rPr>
                            <m:t>𝑥𝑚𝑎𝑥</m:t>
                          </m:r>
                          <m:r>
                            <a:rPr lang="en-GB" sz="1200" i="1">
                              <a:latin typeface="Cambria Math" panose="02040503050406030204" pitchFamily="18" charset="0"/>
                            </a:rPr>
                            <m:t>− </m:t>
                          </m:r>
                          <m:r>
                            <a:rPr lang="en-GB" sz="1200" i="1">
                              <a:latin typeface="Cambria Math" panose="02040503050406030204" pitchFamily="18" charset="0"/>
                            </a:rPr>
                            <m:t>𝑥𝑚𝑖𝑛</m:t>
                          </m:r>
                        </m:den>
                      </m:f>
                    </m:oMath>
                  </m:oMathPara>
                </a14:m>
                <a:endParaRPr lang="en-GB" sz="1200" dirty="0"/>
              </a:p>
            </p:txBody>
          </p:sp>
        </mc:Choice>
        <mc:Fallback xmlns="">
          <p:sp>
            <p:nvSpPr>
              <p:cNvPr id="2" name="CuadroTexto 1">
                <a:extLst>
                  <a:ext uri="{FF2B5EF4-FFF2-40B4-BE49-F238E27FC236}">
                    <a16:creationId xmlns:a16="http://schemas.microsoft.com/office/drawing/2014/main" id="{FD417769-337B-EF55-BB3A-5AF3E9808D8D}"/>
                  </a:ext>
                </a:extLst>
              </p:cNvPr>
              <p:cNvSpPr txBox="1">
                <a:spLocks noRot="1" noChangeAspect="1" noMove="1" noResize="1" noEditPoints="1" noAdjustHandles="1" noChangeArrowheads="1" noChangeShapeType="1" noTextEdit="1"/>
              </p:cNvSpPr>
              <p:nvPr/>
            </p:nvSpPr>
            <p:spPr>
              <a:xfrm>
                <a:off x="1194228" y="2026267"/>
                <a:ext cx="2264084" cy="344453"/>
              </a:xfrm>
              <a:prstGeom prst="rect">
                <a:avLst/>
              </a:prstGeom>
              <a:blipFill>
                <a:blip r:embed="rId3"/>
                <a:stretch>
                  <a:fillRect b="-14035"/>
                </a:stretch>
              </a:blipFill>
            </p:spPr>
            <p:txBody>
              <a:bodyPr/>
              <a:lstStyle/>
              <a:p>
                <a:r>
                  <a:rPr lang="it-IT">
                    <a:noFill/>
                  </a:rPr>
                  <a:t> </a:t>
                </a:r>
              </a:p>
            </p:txBody>
          </p:sp>
        </mc:Fallback>
      </mc:AlternateContent>
      <p:sp>
        <p:nvSpPr>
          <p:cNvPr id="3" name="CuadroTexto 2">
            <a:extLst>
              <a:ext uri="{FF2B5EF4-FFF2-40B4-BE49-F238E27FC236}">
                <a16:creationId xmlns:a16="http://schemas.microsoft.com/office/drawing/2014/main" id="{0FFADEFD-3EE7-D93B-0099-30D0EEF0413E}"/>
              </a:ext>
            </a:extLst>
          </p:cNvPr>
          <p:cNvSpPr txBox="1"/>
          <p:nvPr/>
        </p:nvSpPr>
        <p:spPr>
          <a:xfrm>
            <a:off x="516105" y="2401982"/>
            <a:ext cx="3437538" cy="877163"/>
          </a:xfrm>
          <a:prstGeom prst="rect">
            <a:avLst/>
          </a:prstGeom>
          <a:noFill/>
        </p:spPr>
        <p:txBody>
          <a:bodyPr wrap="square" rtlCol="0">
            <a:spAutoFit/>
          </a:bodyPr>
          <a:lstStyle/>
          <a:p>
            <a:pPr marR="215260" algn="just">
              <a:spcBef>
                <a:spcPts val="600"/>
              </a:spcBef>
            </a:pPr>
            <a:r>
              <a:rPr lang="en-GB" sz="900" i="1" dirty="0">
                <a:solidFill>
                  <a:schemeClr val="tx2"/>
                </a:solidFill>
                <a:latin typeface="Trebuchet MS" panose="020B0603020202020204" pitchFamily="34" charset="0"/>
              </a:rPr>
              <a:t>where:</a:t>
            </a:r>
          </a:p>
          <a:p>
            <a:pPr marR="215260" algn="just">
              <a:spcBef>
                <a:spcPts val="600"/>
              </a:spcBef>
            </a:pPr>
            <a:r>
              <a:rPr lang="en-GB" sz="900" i="1" dirty="0">
                <a:solidFill>
                  <a:schemeClr val="tx2"/>
                </a:solidFill>
                <a:latin typeface="Trebuchet MS" panose="020B0603020202020204" pitchFamily="34" charset="0"/>
              </a:rPr>
              <a:t>Xi: value of the indicator</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max</a:t>
            </a:r>
            <a:r>
              <a:rPr lang="en-GB" sz="900" i="1" dirty="0">
                <a:solidFill>
                  <a:schemeClr val="tx2"/>
                </a:solidFill>
                <a:latin typeface="Trebuchet MS" panose="020B0603020202020204" pitchFamily="34" charset="0"/>
              </a:rPr>
              <a:t> = optimal indicator’s value (corresponding to score 0)</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min</a:t>
            </a:r>
            <a:r>
              <a:rPr lang="en-GB" sz="900" i="1" dirty="0">
                <a:solidFill>
                  <a:schemeClr val="tx2"/>
                </a:solidFill>
                <a:latin typeface="Trebuchet MS" panose="020B0603020202020204" pitchFamily="34" charset="0"/>
              </a:rPr>
              <a:t> = critical indicator’s value (corresponding to score 1)</a:t>
            </a:r>
          </a:p>
        </p:txBody>
      </p:sp>
      <p:graphicFrame>
        <p:nvGraphicFramePr>
          <p:cNvPr id="10" name="Tabla 9">
            <a:extLst>
              <a:ext uri="{FF2B5EF4-FFF2-40B4-BE49-F238E27FC236}">
                <a16:creationId xmlns:a16="http://schemas.microsoft.com/office/drawing/2014/main" id="{6598DDDF-9597-D0F8-CE37-B8C04635383D}"/>
              </a:ext>
            </a:extLst>
          </p:cNvPr>
          <p:cNvGraphicFramePr>
            <a:graphicFrameLocks noGrp="1"/>
          </p:cNvGraphicFramePr>
          <p:nvPr>
            <p:extLst>
              <p:ext uri="{D42A27DB-BD31-4B8C-83A1-F6EECF244321}">
                <p14:modId xmlns:p14="http://schemas.microsoft.com/office/powerpoint/2010/main" val="3478070896"/>
              </p:ext>
            </p:extLst>
          </p:nvPr>
        </p:nvGraphicFramePr>
        <p:xfrm>
          <a:off x="576263" y="3397404"/>
          <a:ext cx="3575977" cy="1432560"/>
        </p:xfrm>
        <a:graphic>
          <a:graphicData uri="http://schemas.openxmlformats.org/drawingml/2006/table">
            <a:tbl>
              <a:tblPr/>
              <a:tblGrid>
                <a:gridCol w="1094560">
                  <a:extLst>
                    <a:ext uri="{9D8B030D-6E8A-4147-A177-3AD203B41FA5}">
                      <a16:colId xmlns:a16="http://schemas.microsoft.com/office/drawing/2014/main" val="2320122429"/>
                    </a:ext>
                  </a:extLst>
                </a:gridCol>
                <a:gridCol w="2481417">
                  <a:extLst>
                    <a:ext uri="{9D8B030D-6E8A-4147-A177-3AD203B41FA5}">
                      <a16:colId xmlns:a16="http://schemas.microsoft.com/office/drawing/2014/main" val="2813784914"/>
                    </a:ext>
                  </a:extLst>
                </a:gridCol>
              </a:tblGrid>
              <a:tr h="352656">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Normalisation values</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Description</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extLst>
                  <a:ext uri="{0D108BD9-81ED-4DB2-BD59-A6C34878D82A}">
                    <a16:rowId xmlns:a16="http://schemas.microsoft.com/office/drawing/2014/main" val="3113186210"/>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0.1</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Optimal (No improvement necessary)</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682135507"/>
                  </a:ext>
                </a:extLst>
              </a:tr>
              <a:tr h="20571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0.3</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positive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2948578335"/>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0.5</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algn="ctr" rtl="0" fontAlgn="t">
                        <a:spcBef>
                          <a:spcPts val="0"/>
                        </a:spcBef>
                        <a:spcAft>
                          <a:spcPts val="0"/>
                        </a:spcAft>
                      </a:pPr>
                      <a:r>
                        <a:rPr lang="en-GB" sz="900" b="0" i="0" u="none" strike="noStrike" dirty="0">
                          <a:solidFill>
                            <a:srgbClr val="708792"/>
                          </a:solidFill>
                          <a:effectLst/>
                          <a:latin typeface="Trebuchet MS" panose="020B0603020202020204" pitchFamily="34" charset="0"/>
                        </a:rPr>
                        <a:t>Neutral</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382127327"/>
                  </a:ext>
                </a:extLst>
              </a:tr>
              <a:tr h="21255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0.7</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negative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1056416763"/>
                  </a:ext>
                </a:extLst>
              </a:tr>
              <a:tr h="17919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0.9</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Critical (Could lead to severe consequences)</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00790878"/>
                  </a:ext>
                </a:extLst>
              </a:tr>
            </a:tbl>
          </a:graphicData>
        </a:graphic>
      </p:graphicFrame>
      <p:sp>
        <p:nvSpPr>
          <p:cNvPr id="11" name="Google Shape;427;p26">
            <a:extLst>
              <a:ext uri="{FF2B5EF4-FFF2-40B4-BE49-F238E27FC236}">
                <a16:creationId xmlns:a16="http://schemas.microsoft.com/office/drawing/2014/main" id="{F70253CE-CBC5-EDFC-888E-70A7B3618402}"/>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4" name="Google Shape;204;p12">
            <a:extLst>
              <a:ext uri="{FF2B5EF4-FFF2-40B4-BE49-F238E27FC236}">
                <a16:creationId xmlns:a16="http://schemas.microsoft.com/office/drawing/2014/main" id="{FB97F8B1-C010-46C9-EF9E-7A0FC9081E9D}"/>
              </a:ext>
            </a:extLst>
          </p:cNvPr>
          <p:cNvSpPr txBox="1"/>
          <p:nvPr/>
        </p:nvSpPr>
        <p:spPr>
          <a:xfrm>
            <a:off x="516105" y="258415"/>
            <a:ext cx="7718474"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B4.2.1.</a:t>
            </a:r>
            <a:r>
              <a:rPr lang="en-GB" sz="2000" b="1" dirty="0">
                <a:solidFill>
                  <a:schemeClr val="accent4"/>
                </a:solidFill>
                <a:latin typeface="Trebuchet MS"/>
              </a:rPr>
              <a:t> </a:t>
            </a:r>
            <a:r>
              <a:rPr lang="it-IT" sz="2000" b="1" dirty="0">
                <a:solidFill>
                  <a:schemeClr val="accent4"/>
                </a:solidFill>
                <a:latin typeface="Trebuchet MS"/>
              </a:rPr>
              <a:t>Safe Windows and </a:t>
            </a:r>
            <a:r>
              <a:rPr lang="it-IT" sz="2000" b="1" dirty="0" err="1">
                <a:solidFill>
                  <a:schemeClr val="accent4"/>
                </a:solidFill>
                <a:latin typeface="Trebuchet MS"/>
              </a:rPr>
              <a:t>Shutters</a:t>
            </a:r>
            <a:endParaRPr lang="it-IT" dirty="0" err="1">
              <a:solidFill>
                <a:schemeClr val="accent4"/>
              </a:solidFill>
            </a:endParaRPr>
          </a:p>
        </p:txBody>
      </p:sp>
      <p:sp>
        <p:nvSpPr>
          <p:cNvPr id="8" name="Google Shape;325;g3795e2088fb_0_127">
            <a:extLst>
              <a:ext uri="{FF2B5EF4-FFF2-40B4-BE49-F238E27FC236}">
                <a16:creationId xmlns:a16="http://schemas.microsoft.com/office/drawing/2014/main" id="{1E724FA1-2E8D-6BA6-5369-34E9FEDC70EF}"/>
              </a:ext>
            </a:extLst>
          </p:cNvPr>
          <p:cNvSpPr txBox="1"/>
          <p:nvPr/>
        </p:nvSpPr>
        <p:spPr>
          <a:xfrm>
            <a:off x="5815536" y="3467387"/>
            <a:ext cx="2050000" cy="430800"/>
          </a:xfrm>
          <a:prstGeom prst="rect">
            <a:avLst/>
          </a:prstGeom>
          <a:noFill/>
          <a:ln>
            <a:noFill/>
          </a:ln>
        </p:spPr>
        <p:txBody>
          <a:bodyPr spcFirstLastPara="1" wrap="square" lIns="91400" tIns="45700" rIns="91400" bIns="45700" anchor="b" anchorCtr="0">
            <a:noAutofit/>
          </a:bodyPr>
          <a:lstStyle/>
          <a:p>
            <a:pPr algn="ctr">
              <a:buClr>
                <a:srgbClr val="000000"/>
              </a:buClr>
              <a:buSzPts val="1400"/>
            </a:pPr>
            <a:r>
              <a:rPr lang="en-GB" sz="1867" b="1" dirty="0">
                <a:solidFill>
                  <a:srgbClr val="9ACA3C"/>
                </a:solidFill>
                <a:latin typeface="Trebuchet MS"/>
                <a:ea typeface="Trebuchet MS"/>
                <a:cs typeface="Trebuchet MS"/>
                <a:sym typeface="Trebuchet MS"/>
              </a:rPr>
              <a:t>Neutral</a:t>
            </a:r>
            <a:endParaRPr sz="1867" b="1" dirty="0">
              <a:solidFill>
                <a:srgbClr val="9ACA3C"/>
              </a:solidFill>
              <a:latin typeface="Trebuchet MS"/>
              <a:ea typeface="Trebuchet MS"/>
              <a:cs typeface="Trebuchet MS"/>
              <a:sym typeface="Trebuchet MS"/>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BBD3FEA-6845-9322-9A92-8204C3B997DB}"/>
                  </a:ext>
                </a:extLst>
              </p:cNvPr>
              <p:cNvSpPr txBox="1"/>
              <p:nvPr/>
            </p:nvSpPr>
            <p:spPr>
              <a:xfrm>
                <a:off x="5005387" y="3010961"/>
                <a:ext cx="367030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𝑋𝑛𝑜𝑟𝑚</m:t>
                      </m:r>
                      <m:r>
                        <a:rPr lang="es-CO" b="0" i="1" smtClean="0">
                          <a:latin typeface="Cambria Math" panose="02040503050406030204" pitchFamily="18" charset="0"/>
                        </a:rPr>
                        <m:t>=</m:t>
                      </m:r>
                      <m:r>
                        <a:rPr lang="es-CO" b="1" i="1" smtClean="0">
                          <a:latin typeface="Cambria Math" panose="02040503050406030204" pitchFamily="18" charset="0"/>
                        </a:rPr>
                        <m:t>𝟎</m:t>
                      </m:r>
                      <m:r>
                        <a:rPr lang="es-CO" b="1" i="1" smtClean="0">
                          <a:latin typeface="Cambria Math" panose="02040503050406030204" pitchFamily="18" charset="0"/>
                        </a:rPr>
                        <m:t>.</m:t>
                      </m:r>
                      <m:r>
                        <a:rPr lang="it-IT" b="1" i="1" smtClean="0">
                          <a:latin typeface="Cambria Math" panose="02040503050406030204" pitchFamily="18" charset="0"/>
                        </a:rPr>
                        <m:t>𝟔𝟑</m:t>
                      </m:r>
                    </m:oMath>
                  </m:oMathPara>
                </a14:m>
                <a:endParaRPr lang="en-GB" b="1" dirty="0"/>
              </a:p>
            </p:txBody>
          </p:sp>
        </mc:Choice>
        <mc:Fallback xmlns="">
          <p:sp>
            <p:nvSpPr>
              <p:cNvPr id="12" name="TextBox 11">
                <a:extLst>
                  <a:ext uri="{FF2B5EF4-FFF2-40B4-BE49-F238E27FC236}">
                    <a16:creationId xmlns:a16="http://schemas.microsoft.com/office/drawing/2014/main" id="{3BBD3FEA-6845-9322-9A92-8204C3B997DB}"/>
                  </a:ext>
                </a:extLst>
              </p:cNvPr>
              <p:cNvSpPr txBox="1">
                <a:spLocks noRot="1" noChangeAspect="1" noMove="1" noResize="1" noEditPoints="1" noAdjustHandles="1" noChangeArrowheads="1" noChangeShapeType="1" noTextEdit="1"/>
              </p:cNvSpPr>
              <p:nvPr/>
            </p:nvSpPr>
            <p:spPr>
              <a:xfrm>
                <a:off x="5005387" y="3010961"/>
                <a:ext cx="3670301" cy="307777"/>
              </a:xfrm>
              <a:prstGeom prst="rect">
                <a:avLst/>
              </a:prstGeom>
              <a:blipFill>
                <a:blip r:embed="rId4"/>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5" name="Rettangolo 14"/>
              <p:cNvSpPr/>
              <p:nvPr/>
            </p:nvSpPr>
            <p:spPr>
              <a:xfrm>
                <a:off x="5131096" y="2214509"/>
                <a:ext cx="3418881"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b="0" i="1" smtClean="0">
                          <a:latin typeface="Cambria Math" panose="02040503050406030204" pitchFamily="18" charset="0"/>
                        </a:rPr>
                        <m:t>𝑋𝑛𝑜𝑟𝑚</m:t>
                      </m:r>
                      <m:r>
                        <a:rPr lang="it-IT" sz="1200">
                          <a:latin typeface="Cambria Math" panose="02040503050406030204" pitchFamily="18" charset="0"/>
                        </a:rPr>
                        <m:t>=</m:t>
                      </m:r>
                      <m:f>
                        <m:fPr>
                          <m:ctrlPr>
                            <a:rPr lang="it-IT" sz="1200" i="1">
                              <a:latin typeface="Cambria Math" panose="02040503050406030204" pitchFamily="18" charset="0"/>
                            </a:rPr>
                          </m:ctrlPr>
                        </m:fPr>
                        <m:num>
                          <m:r>
                            <a:rPr lang="it-IT" sz="1200" b="0" i="0" smtClean="0">
                              <a:latin typeface="Cambria Math" panose="02040503050406030204" pitchFamily="18" charset="0"/>
                            </a:rPr>
                            <m:t>100 −36,6</m:t>
                          </m:r>
                        </m:num>
                        <m:den>
                          <m:r>
                            <a:rPr lang="it-IT" sz="1200" b="0" i="0" smtClean="0">
                              <a:latin typeface="Cambria Math" panose="02040503050406030204" pitchFamily="18" charset="0"/>
                            </a:rPr>
                            <m:t>100 −</m:t>
                          </m:r>
                          <m:r>
                            <a:rPr lang="it-IT" sz="1200" b="0" i="1" smtClean="0">
                              <a:latin typeface="Cambria Math" panose="02040503050406030204" pitchFamily="18" charset="0"/>
                            </a:rPr>
                            <m:t>0</m:t>
                          </m:r>
                        </m:den>
                      </m:f>
                      <m:r>
                        <a:rPr lang="it-IT" sz="1200">
                          <a:latin typeface="Cambria Math" panose="02040503050406030204" pitchFamily="18" charset="0"/>
                        </a:rPr>
                        <m:t>​</m:t>
                      </m:r>
                      <m:r>
                        <a:rPr lang="it-IT" sz="1200" b="0" i="0" smtClean="0">
                          <a:latin typeface="Cambria Math" panose="02040503050406030204" pitchFamily="18" charset="0"/>
                        </a:rPr>
                        <m:t>=0,63</m:t>
                      </m:r>
                    </m:oMath>
                  </m:oMathPara>
                </a14:m>
                <a:endParaRPr lang="it-IT" sz="1200" dirty="0"/>
              </a:p>
            </p:txBody>
          </p:sp>
        </mc:Choice>
        <mc:Fallback xmlns="">
          <p:sp>
            <p:nvSpPr>
              <p:cNvPr id="15" name="Rettangolo 14"/>
              <p:cNvSpPr>
                <a:spLocks noRot="1" noChangeAspect="1" noMove="1" noResize="1" noEditPoints="1" noAdjustHandles="1" noChangeArrowheads="1" noChangeShapeType="1" noTextEdit="1"/>
              </p:cNvSpPr>
              <p:nvPr/>
            </p:nvSpPr>
            <p:spPr>
              <a:xfrm>
                <a:off x="5131096" y="2214509"/>
                <a:ext cx="3418881" cy="443391"/>
              </a:xfrm>
              <a:prstGeom prst="rect">
                <a:avLst/>
              </a:prstGeom>
              <a:blipFill>
                <a:blip r:embed="rId5"/>
                <a:stretch>
                  <a:fillRect/>
                </a:stretch>
              </a:blipFill>
            </p:spPr>
            <p:txBody>
              <a:bodyPr/>
              <a:lstStyle/>
              <a:p>
                <a:r>
                  <a:rPr lang="it-IT">
                    <a:noFill/>
                  </a:rPr>
                  <a:t> </a:t>
                </a:r>
              </a:p>
            </p:txBody>
          </p:sp>
        </mc:Fallback>
      </mc:AlternateContent>
      <p:sp>
        <p:nvSpPr>
          <p:cNvPr id="16" name="Rettangolo 15"/>
          <p:cNvSpPr/>
          <p:nvPr/>
        </p:nvSpPr>
        <p:spPr>
          <a:xfrm>
            <a:off x="5029200" y="1165372"/>
            <a:ext cx="4572000" cy="757130"/>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p:txBody>
      </p:sp>
    </p:spTree>
    <p:extLst>
      <p:ext uri="{BB962C8B-B14F-4D97-AF65-F5344CB8AC3E}">
        <p14:creationId xmlns:p14="http://schemas.microsoft.com/office/powerpoint/2010/main" val="3403921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a:extLst>
            <a:ext uri="{FF2B5EF4-FFF2-40B4-BE49-F238E27FC236}">
              <a16:creationId xmlns:a16="http://schemas.microsoft.com/office/drawing/2014/main" id="{9AD0BC26-B337-7CBB-E386-FDAD99B29BD5}"/>
            </a:ext>
          </a:extLst>
        </p:cNvPr>
        <p:cNvGrpSpPr/>
        <p:nvPr/>
      </p:nvGrpSpPr>
      <p:grpSpPr>
        <a:xfrm>
          <a:off x="0" y="0"/>
          <a:ext cx="0" cy="0"/>
          <a:chOff x="0" y="0"/>
          <a:chExt cx="0" cy="0"/>
        </a:xfrm>
      </p:grpSpPr>
      <p:sp>
        <p:nvSpPr>
          <p:cNvPr id="202" name="Google Shape;202;p12">
            <a:extLst>
              <a:ext uri="{FF2B5EF4-FFF2-40B4-BE49-F238E27FC236}">
                <a16:creationId xmlns:a16="http://schemas.microsoft.com/office/drawing/2014/main" id="{AB63D420-7DAB-F64E-4967-4A34470E3E85}"/>
              </a:ext>
            </a:extLst>
          </p:cNvPr>
          <p:cNvSpPr txBox="1"/>
          <p:nvPr/>
        </p:nvSpPr>
        <p:spPr>
          <a:xfrm>
            <a:off x="576263" y="923441"/>
            <a:ext cx="3995737" cy="3879428"/>
          </a:xfrm>
          <a:prstGeom prst="rect">
            <a:avLst/>
          </a:prstGeom>
          <a:noFill/>
          <a:ln>
            <a:noFill/>
          </a:ln>
        </p:spPr>
        <p:txBody>
          <a:bodyPr spcFirstLastPara="1" wrap="square" lIns="68550" tIns="34275" rIns="68550" bIns="34275" anchor="t" anchorCtr="0">
            <a:normAutofit fontScale="92500" lnSpcReduction="10000"/>
          </a:bodyPr>
          <a:lstStyle/>
          <a:p>
            <a:pPr algn="just">
              <a:lnSpc>
                <a:spcPct val="90000"/>
              </a:lnSpc>
              <a:spcBef>
                <a:spcPts val="563"/>
              </a:spcBef>
              <a:buSzPts val="1500"/>
            </a:pPr>
            <a:r>
              <a:rPr lang="en-MT" sz="1500" b="1" dirty="0">
                <a:solidFill>
                  <a:srgbClr val="7F7F7F"/>
                </a:solidFill>
                <a:latin typeface="Trebuchet MS"/>
                <a:ea typeface="Trebuchet MS"/>
                <a:cs typeface="Trebuchet MS"/>
                <a:sym typeface="Trebuchet MS"/>
              </a:rPr>
              <a:t>Description:</a:t>
            </a:r>
            <a:endParaRPr sz="1500" b="1" dirty="0">
              <a:solidFill>
                <a:srgbClr val="7F7F7F"/>
              </a:solidFill>
              <a:latin typeface="Trebuchet MS"/>
              <a:ea typeface="Trebuchet MS"/>
              <a:cs typeface="Trebuchet MS"/>
              <a:sym typeface="Trebuchet MS"/>
            </a:endParaRPr>
          </a:p>
          <a:p>
            <a:pPr algn="just">
              <a:defRPr/>
            </a:pPr>
            <a:r>
              <a:rPr lang="it-IT" sz="1200" dirty="0" err="1">
                <a:solidFill>
                  <a:schemeClr val="tx1"/>
                </a:solidFill>
              </a:rPr>
              <a:t>This</a:t>
            </a:r>
            <a:r>
              <a:rPr lang="it-IT" sz="1200" dirty="0">
                <a:solidFill>
                  <a:schemeClr val="tx1"/>
                </a:solidFill>
              </a:rPr>
              <a:t> </a:t>
            </a:r>
            <a:r>
              <a:rPr lang="it-IT" sz="1200" dirty="0" err="1">
                <a:solidFill>
                  <a:schemeClr val="tx1"/>
                </a:solidFill>
              </a:rPr>
              <a:t>indicator</a:t>
            </a:r>
            <a:r>
              <a:rPr lang="it-IT" sz="1200" dirty="0">
                <a:solidFill>
                  <a:schemeClr val="tx1"/>
                </a:solidFill>
              </a:rPr>
              <a:t> </a:t>
            </a:r>
            <a:r>
              <a:rPr lang="it-IT" sz="1200" dirty="0" err="1">
                <a:solidFill>
                  <a:schemeClr val="tx1"/>
                </a:solidFill>
              </a:rPr>
              <a:t>measures</a:t>
            </a:r>
            <a:r>
              <a:rPr lang="it-IT" sz="1200" dirty="0">
                <a:solidFill>
                  <a:schemeClr val="tx1"/>
                </a:solidFill>
              </a:rPr>
              <a:t> the </a:t>
            </a:r>
            <a:r>
              <a:rPr lang="it-IT" sz="1200" dirty="0" err="1">
                <a:solidFill>
                  <a:schemeClr val="tx1"/>
                </a:solidFill>
              </a:rPr>
              <a:t>percentage</a:t>
            </a:r>
            <a:r>
              <a:rPr lang="it-IT" sz="1200" dirty="0">
                <a:solidFill>
                  <a:schemeClr val="tx1"/>
                </a:solidFill>
              </a:rPr>
              <a:t> of building openings (e.g. </a:t>
            </a:r>
            <a:r>
              <a:rPr lang="it-IT" sz="1200" dirty="0" err="1">
                <a:solidFill>
                  <a:schemeClr val="tx1"/>
                </a:solidFill>
              </a:rPr>
              <a:t>windows</a:t>
            </a:r>
            <a:r>
              <a:rPr lang="it-IT" sz="1200" dirty="0">
                <a:solidFill>
                  <a:schemeClr val="tx1"/>
                </a:solidFill>
              </a:rPr>
              <a:t>, </a:t>
            </a:r>
            <a:r>
              <a:rPr lang="it-IT" sz="1200" dirty="0" err="1">
                <a:solidFill>
                  <a:schemeClr val="tx1"/>
                </a:solidFill>
              </a:rPr>
              <a:t>doors</a:t>
            </a:r>
            <a:r>
              <a:rPr lang="it-IT" sz="1200" dirty="0">
                <a:solidFill>
                  <a:schemeClr val="tx1"/>
                </a:solidFill>
              </a:rPr>
              <a:t>, </a:t>
            </a:r>
            <a:r>
              <a:rPr lang="it-IT" sz="1200" dirty="0" err="1">
                <a:solidFill>
                  <a:schemeClr val="tx1"/>
                </a:solidFill>
              </a:rPr>
              <a:t>vents</a:t>
            </a:r>
            <a:r>
              <a:rPr lang="it-IT" sz="1200" dirty="0">
                <a:solidFill>
                  <a:schemeClr val="tx1"/>
                </a:solidFill>
              </a:rPr>
              <a:t>) </a:t>
            </a:r>
            <a:r>
              <a:rPr lang="it-IT" sz="1200" dirty="0" err="1">
                <a:solidFill>
                  <a:schemeClr val="tx1"/>
                </a:solidFill>
              </a:rPr>
              <a:t>equipped</a:t>
            </a:r>
            <a:r>
              <a:rPr lang="it-IT" sz="1200" dirty="0">
                <a:solidFill>
                  <a:schemeClr val="tx1"/>
                </a:solidFill>
              </a:rPr>
              <a:t> with </a:t>
            </a:r>
            <a:r>
              <a:rPr lang="it-IT" sz="1200" dirty="0" err="1">
                <a:solidFill>
                  <a:schemeClr val="tx1"/>
                </a:solidFill>
              </a:rPr>
              <a:t>effective</a:t>
            </a:r>
            <a:r>
              <a:rPr lang="it-IT" sz="1200" dirty="0">
                <a:solidFill>
                  <a:schemeClr val="tx1"/>
                </a:solidFill>
              </a:rPr>
              <a:t> </a:t>
            </a:r>
            <a:r>
              <a:rPr lang="it-IT" sz="1200" dirty="0" err="1">
                <a:solidFill>
                  <a:schemeClr val="tx1"/>
                </a:solidFill>
              </a:rPr>
              <a:t>seals</a:t>
            </a:r>
            <a:r>
              <a:rPr lang="it-IT" sz="1200" dirty="0">
                <a:solidFill>
                  <a:schemeClr val="tx1"/>
                </a:solidFill>
              </a:rPr>
              <a:t>, </a:t>
            </a:r>
            <a:r>
              <a:rPr lang="it-IT" sz="1200" dirty="0" err="1">
                <a:solidFill>
                  <a:schemeClr val="tx1"/>
                </a:solidFill>
              </a:rPr>
              <a:t>gaskets</a:t>
            </a:r>
            <a:r>
              <a:rPr lang="it-IT" sz="1200" dirty="0">
                <a:solidFill>
                  <a:schemeClr val="tx1"/>
                </a:solidFill>
              </a:rPr>
              <a:t>, or </a:t>
            </a:r>
            <a:r>
              <a:rPr lang="it-IT" sz="1200" dirty="0" err="1">
                <a:solidFill>
                  <a:schemeClr val="tx1"/>
                </a:solidFill>
              </a:rPr>
              <a:t>membranes</a:t>
            </a:r>
            <a:r>
              <a:rPr lang="it-IT" sz="1200" dirty="0">
                <a:solidFill>
                  <a:schemeClr val="tx1"/>
                </a:solidFill>
              </a:rPr>
              <a:t> to </a:t>
            </a:r>
            <a:r>
              <a:rPr lang="it-IT" sz="1200" dirty="0" err="1">
                <a:solidFill>
                  <a:schemeClr val="tx1"/>
                </a:solidFill>
              </a:rPr>
              <a:t>prevent</a:t>
            </a:r>
            <a:r>
              <a:rPr lang="it-IT" sz="1200" dirty="0">
                <a:solidFill>
                  <a:schemeClr val="tx1"/>
                </a:solidFill>
              </a:rPr>
              <a:t> water and air </a:t>
            </a:r>
            <a:r>
              <a:rPr lang="it-IT" sz="1200" dirty="0" err="1">
                <a:solidFill>
                  <a:schemeClr val="tx1"/>
                </a:solidFill>
              </a:rPr>
              <a:t>infiltration</a:t>
            </a:r>
            <a:r>
              <a:rPr lang="it-IT" sz="1200" dirty="0">
                <a:solidFill>
                  <a:schemeClr val="tx1"/>
                </a:solidFill>
              </a:rPr>
              <a:t>.</a:t>
            </a:r>
          </a:p>
          <a:p>
            <a:pPr algn="just">
              <a:spcBef>
                <a:spcPts val="1200"/>
              </a:spcBef>
              <a:defRPr/>
            </a:pPr>
            <a:r>
              <a:rPr lang="en-MT" sz="1500" b="1" dirty="0">
                <a:solidFill>
                  <a:srgbClr val="7F7F7F"/>
                </a:solidFill>
                <a:latin typeface="Trebuchet MS"/>
                <a:ea typeface="Trebuchet MS"/>
                <a:cs typeface="Trebuchet MS"/>
                <a:sym typeface="Trebuchet MS"/>
              </a:rPr>
              <a:t>Objective:</a:t>
            </a:r>
            <a:endParaRPr lang="it-IT" sz="1500" b="1" dirty="0">
              <a:solidFill>
                <a:srgbClr val="7F7F7F"/>
              </a:solidFill>
              <a:latin typeface="Trebuchet MS"/>
              <a:ea typeface="Trebuchet MS"/>
              <a:cs typeface="Trebuchet MS"/>
              <a:sym typeface="Trebuchet MS"/>
            </a:endParaRPr>
          </a:p>
          <a:p>
            <a:pPr algn="just">
              <a:defRPr/>
            </a:pPr>
            <a:r>
              <a:rPr lang="en-US" sz="1200" dirty="0"/>
              <a:t>To assess how effectively the building envelope limits unwanted water and air infiltration through its openings. Its goal is to verify the presence of protective measures that reduce infiltration risks and support building resilience and energy efficiency.</a:t>
            </a:r>
            <a:endParaRPr lang="es-CO" sz="1200" dirty="0">
              <a:solidFill>
                <a:srgbClr val="FF0000"/>
              </a:solidFill>
            </a:endParaRPr>
          </a:p>
          <a:p>
            <a:pPr algn="just">
              <a:spcBef>
                <a:spcPts val="1200"/>
              </a:spcBef>
              <a:buSzPts val="1500"/>
              <a:defRPr/>
            </a:pPr>
            <a:r>
              <a:rPr lang="en-MT" sz="1500" b="1" dirty="0">
                <a:solidFill>
                  <a:srgbClr val="7F7F7F"/>
                </a:solidFill>
                <a:latin typeface="Trebuchet MS"/>
                <a:ea typeface="Trebuchet MS"/>
                <a:cs typeface="Trebuchet MS"/>
                <a:sym typeface="Trebuchet MS"/>
              </a:rPr>
              <a:t>Relevance:</a:t>
            </a:r>
            <a:endParaRPr lang="it-IT" sz="1500" b="1" dirty="0">
              <a:solidFill>
                <a:srgbClr val="7F7F7F"/>
              </a:solidFill>
              <a:latin typeface="Trebuchet MS"/>
              <a:ea typeface="Trebuchet MS"/>
              <a:cs typeface="Trebuchet MS"/>
              <a:sym typeface="Trebuchet MS"/>
            </a:endParaRPr>
          </a:p>
          <a:p>
            <a:pPr algn="just">
              <a:buSzPts val="1500"/>
              <a:defRPr/>
            </a:pPr>
            <a:r>
              <a:rPr lang="en-US" sz="1200" dirty="0">
                <a:solidFill>
                  <a:schemeClr val="tx1"/>
                </a:solidFill>
              </a:rPr>
              <a:t>Proper sealing of openings is essential for protecting the building against climate-related hazards such as wind-driven rain, humidity, and strong winds. Effective seals and gaskets help prevent moisture penetration, mold formation, and indoor air leakage, improving structural durability and indoor comfort. Furthermore, limiting infiltration reduces uncontrolled heat exchange, supporting thermal performance and decreasing energy demand for heating and cooling. This indicator directly contributes to safer, healthier, and more energy-efficient buildings, particularly in areas exposed to heavy rain, storms, or temperature fluctuations. </a:t>
            </a:r>
            <a:endParaRPr sz="1200" dirty="0">
              <a:solidFill>
                <a:schemeClr val="tx1"/>
              </a:solidFill>
              <a:sym typeface="Trebuchet MS"/>
            </a:endParaRPr>
          </a:p>
        </p:txBody>
      </p:sp>
      <p:sp>
        <p:nvSpPr>
          <p:cNvPr id="204" name="Google Shape;204;p12">
            <a:extLst>
              <a:ext uri="{FF2B5EF4-FFF2-40B4-BE49-F238E27FC236}">
                <a16:creationId xmlns:a16="http://schemas.microsoft.com/office/drawing/2014/main" id="{4E17892A-792D-4962-DB27-C3B9AD901B04}"/>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buSzPts val="1725"/>
              <a:defRPr/>
            </a:pPr>
            <a:r>
              <a:rPr lang="es-CO" sz="2000" b="1" dirty="0">
                <a:solidFill>
                  <a:schemeClr val="accent4"/>
                </a:solidFill>
                <a:latin typeface="Trebuchet MS"/>
              </a:rPr>
              <a:t>B4.2.2.</a:t>
            </a:r>
            <a:r>
              <a:rPr lang="en-GB" sz="2000" b="1" dirty="0">
                <a:solidFill>
                  <a:schemeClr val="accent4"/>
                </a:solidFill>
                <a:latin typeface="Trebuchet MS"/>
              </a:rPr>
              <a:t> </a:t>
            </a:r>
            <a:r>
              <a:rPr lang="it-IT" sz="2000" b="1" dirty="0" err="1">
                <a:solidFill>
                  <a:schemeClr val="accent4"/>
                </a:solidFill>
                <a:latin typeface="Trebuchet MS"/>
              </a:rPr>
              <a:t>Sealing</a:t>
            </a:r>
            <a:r>
              <a:rPr lang="it-IT" sz="2000" b="1" dirty="0">
                <a:solidFill>
                  <a:schemeClr val="accent4"/>
                </a:solidFill>
                <a:latin typeface="Trebuchet MS"/>
              </a:rPr>
              <a:t> </a:t>
            </a:r>
            <a:r>
              <a:rPr lang="it-IT" sz="2000" b="1" dirty="0" err="1">
                <a:solidFill>
                  <a:schemeClr val="accent4"/>
                </a:solidFill>
                <a:latin typeface="Trebuchet MS"/>
              </a:rPr>
              <a:t>Effectiveness</a:t>
            </a:r>
            <a:endParaRPr lang="en-GB" sz="2000" b="1" dirty="0" err="1">
              <a:solidFill>
                <a:schemeClr val="accent4"/>
              </a:solidFill>
              <a:latin typeface="Trebuchet MS"/>
            </a:endParaRPr>
          </a:p>
        </p:txBody>
      </p:sp>
      <p:pic>
        <p:nvPicPr>
          <p:cNvPr id="2" name="Immagine 1"/>
          <p:cNvPicPr>
            <a:picLocks noChangeAspect="1"/>
          </p:cNvPicPr>
          <p:nvPr/>
        </p:nvPicPr>
        <p:blipFill rotWithShape="1">
          <a:blip r:embed="rId3">
            <a:extLst>
              <a:ext uri="{28A0092B-C50C-407E-A947-70E740481C1C}">
                <a14:useLocalDpi xmlns:a14="http://schemas.microsoft.com/office/drawing/2010/main" val="0"/>
              </a:ext>
            </a:extLst>
          </a:blip>
          <a:srcRect l="6577" t="9970" r="4594" b="7748"/>
          <a:stretch/>
        </p:blipFill>
        <p:spPr>
          <a:xfrm>
            <a:off x="5029200" y="1332482"/>
            <a:ext cx="3677327" cy="2554736"/>
          </a:xfrm>
          <a:prstGeom prst="rect">
            <a:avLst/>
          </a:prstGeom>
        </p:spPr>
      </p:pic>
    </p:spTree>
    <p:extLst>
      <p:ext uri="{BB962C8B-B14F-4D97-AF65-F5344CB8AC3E}">
        <p14:creationId xmlns:p14="http://schemas.microsoft.com/office/powerpoint/2010/main" val="2441764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a:extLst>
            <a:ext uri="{FF2B5EF4-FFF2-40B4-BE49-F238E27FC236}">
              <a16:creationId xmlns:a16="http://schemas.microsoft.com/office/drawing/2014/main" id="{DFDE9799-AA87-EC54-F7D5-BB32BFA9A42B}"/>
            </a:ext>
          </a:extLst>
        </p:cNvPr>
        <p:cNvGrpSpPr/>
        <p:nvPr/>
      </p:nvGrpSpPr>
      <p:grpSpPr>
        <a:xfrm>
          <a:off x="0" y="0"/>
          <a:ext cx="0" cy="0"/>
          <a:chOff x="0" y="0"/>
          <a:chExt cx="0" cy="0"/>
        </a:xfrm>
      </p:grpSpPr>
      <p:sp>
        <p:nvSpPr>
          <p:cNvPr id="210" name="Google Shape;210;p13">
            <a:extLst>
              <a:ext uri="{FF2B5EF4-FFF2-40B4-BE49-F238E27FC236}">
                <a16:creationId xmlns:a16="http://schemas.microsoft.com/office/drawing/2014/main" id="{CD898667-FD40-FF7D-374D-AAF2C1725391}"/>
              </a:ext>
            </a:extLst>
          </p:cNvPr>
          <p:cNvSpPr txBox="1"/>
          <p:nvPr/>
        </p:nvSpPr>
        <p:spPr>
          <a:xfrm>
            <a:off x="576263" y="1187061"/>
            <a:ext cx="3995737" cy="2560281"/>
          </a:xfrm>
          <a:prstGeom prst="rect">
            <a:avLst/>
          </a:prstGeom>
          <a:noFill/>
          <a:ln>
            <a:noFill/>
          </a:ln>
        </p:spPr>
        <p:txBody>
          <a:bodyPr spcFirstLastPara="1" wrap="square" lIns="51400" tIns="25700" rIns="51400" bIns="25700" anchor="t" anchorCtr="0">
            <a:spAutoFit/>
          </a:bodyPr>
          <a:lstStyle/>
          <a:p>
            <a:pPr>
              <a:buClr>
                <a:srgbClr val="000000"/>
              </a:buClr>
              <a:buSzPts val="1500"/>
            </a:pPr>
            <a:r>
              <a:rPr lang="en-MT" sz="1500" b="1" dirty="0">
                <a:solidFill>
                  <a:srgbClr val="7F7F7F"/>
                </a:solidFill>
                <a:latin typeface="Trebuchet MS" panose="020B0603020202020204" pitchFamily="34" charset="0"/>
                <a:ea typeface="Trebuchet MS"/>
                <a:cs typeface="Trebuchet MS"/>
                <a:sym typeface="Trebuchet MS"/>
              </a:rPr>
              <a:t>Indicator</a:t>
            </a:r>
            <a:endParaRPr sz="1500" b="1" dirty="0">
              <a:solidFill>
                <a:srgbClr val="7F7F7F"/>
              </a:solidFill>
              <a:latin typeface="Trebuchet MS" panose="020B0603020202020204" pitchFamily="34" charset="0"/>
              <a:ea typeface="Trebuchet MS"/>
              <a:cs typeface="Trebuchet MS"/>
              <a:sym typeface="Trebuchet MS"/>
            </a:endParaRPr>
          </a:p>
          <a:p>
            <a:pPr>
              <a:buNone/>
            </a:pPr>
            <a:r>
              <a:rPr lang="it-IT" dirty="0"/>
              <a:t>Share of openings with </a:t>
            </a:r>
            <a:r>
              <a:rPr lang="it-IT" dirty="0" err="1"/>
              <a:t>effective</a:t>
            </a:r>
            <a:r>
              <a:rPr lang="it-IT" dirty="0"/>
              <a:t> water/air </a:t>
            </a:r>
            <a:r>
              <a:rPr lang="it-IT" dirty="0" err="1"/>
              <a:t>infiltration</a:t>
            </a:r>
            <a:r>
              <a:rPr lang="it-IT" dirty="0"/>
              <a:t> </a:t>
            </a:r>
            <a:r>
              <a:rPr lang="it-IT" dirty="0" err="1"/>
              <a:t>protection</a:t>
            </a:r>
            <a:endParaRPr lang="it-IT" dirty="0"/>
          </a:p>
          <a:p>
            <a:pPr>
              <a:buSzPts val="1500"/>
              <a:defRPr/>
            </a:pPr>
            <a:endParaRPr lang="es-CO" dirty="0">
              <a:latin typeface="Trebuchet MS"/>
            </a:endParaRPr>
          </a:p>
          <a:p>
            <a:pPr>
              <a:buSzPts val="1500"/>
            </a:pPr>
            <a:r>
              <a:rPr lang="es-CO" sz="1500" b="1" dirty="0">
                <a:solidFill>
                  <a:srgbClr val="7F7F7F"/>
                </a:solidFill>
                <a:latin typeface="Trebuchet MS"/>
                <a:ea typeface="Trebuchet MS"/>
                <a:cs typeface="Trebuchet MS"/>
                <a:sym typeface="Trebuchet MS"/>
              </a:rPr>
              <a:t>Type of value: </a:t>
            </a:r>
            <a:r>
              <a:rPr lang="es-CO" dirty="0">
                <a:latin typeface="Trebuchet MS"/>
                <a:sym typeface="Trebuchet MS"/>
              </a:rPr>
              <a:t>High value is better</a:t>
            </a:r>
            <a:endParaRPr lang="es-CO" dirty="0">
              <a:latin typeface="Trebuchet MS"/>
            </a:endParaRPr>
          </a:p>
          <a:p>
            <a:pPr>
              <a:buClr>
                <a:srgbClr val="000000"/>
              </a:buClr>
              <a:buSzPts val="1500"/>
            </a:pPr>
            <a:r>
              <a:rPr lang="es-CO" sz="1500" b="1" dirty="0" err="1">
                <a:solidFill>
                  <a:srgbClr val="7F7F7F"/>
                </a:solidFill>
                <a:latin typeface="Trebuchet MS" panose="020B0603020202020204" pitchFamily="34" charset="0"/>
                <a:ea typeface="Trebuchet MS"/>
                <a:cs typeface="Trebuchet MS"/>
                <a:sym typeface="Trebuchet MS"/>
              </a:rPr>
              <a:t>Units</a:t>
            </a:r>
            <a:r>
              <a:rPr lang="es-CO" sz="1500" dirty="0">
                <a:solidFill>
                  <a:srgbClr val="7F7F7F"/>
                </a:solidFill>
                <a:latin typeface="Trebuchet MS" panose="020B0603020202020204" pitchFamily="34" charset="0"/>
                <a:ea typeface="Trebuchet MS"/>
                <a:cs typeface="Trebuchet MS"/>
                <a:sym typeface="Trebuchet MS"/>
              </a:rPr>
              <a:t>: </a:t>
            </a:r>
            <a:r>
              <a:rPr lang="en-GB" sz="1600" dirty="0">
                <a:solidFill>
                  <a:srgbClr val="7F7F7F"/>
                </a:solidFill>
                <a:latin typeface="Trebuchet MS" panose="020B0603020202020204" pitchFamily="34" charset="0"/>
                <a:ea typeface="Trebuchet MS"/>
                <a:cs typeface="Trebuchet MS"/>
                <a:sym typeface="Trebuchet MS"/>
              </a:rPr>
              <a:t>%</a:t>
            </a:r>
          </a:p>
          <a:p>
            <a:pPr>
              <a:buClr>
                <a:srgbClr val="000000"/>
              </a:buClr>
              <a:buSzPts val="1500"/>
            </a:pPr>
            <a:endParaRPr sz="1500"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r>
              <a:rPr lang="en-MT" sz="1500" b="1" dirty="0">
                <a:solidFill>
                  <a:srgbClr val="7F7F7F"/>
                </a:solidFill>
                <a:latin typeface="Trebuchet MS"/>
                <a:ea typeface="Trebuchet MS"/>
                <a:cs typeface="Trebuchet MS"/>
                <a:sym typeface="Trebuchet MS"/>
              </a:rPr>
              <a:t>Critical value (</a:t>
            </a:r>
            <a:r>
              <a:rPr lang="es-CO" sz="1500" b="1" dirty="0">
                <a:solidFill>
                  <a:srgbClr val="7F7F7F"/>
                </a:solidFill>
                <a:latin typeface="Trebuchet MS"/>
                <a:ea typeface="Trebuchet MS"/>
                <a:cs typeface="Trebuchet MS"/>
                <a:sym typeface="Trebuchet MS"/>
              </a:rPr>
              <a:t>0</a:t>
            </a:r>
            <a:r>
              <a:rPr lang="en-MT" sz="1500" b="1" dirty="0">
                <a:solidFill>
                  <a:srgbClr val="7F7F7F"/>
                </a:solidFill>
                <a:latin typeface="Trebuchet MS"/>
                <a:ea typeface="Trebuchet MS"/>
                <a:cs typeface="Trebuchet MS"/>
                <a:sym typeface="Trebuchet MS"/>
              </a:rPr>
              <a:t>)</a:t>
            </a:r>
            <a:r>
              <a:rPr lang="en-MT" sz="1500" dirty="0">
                <a:solidFill>
                  <a:srgbClr val="7F7F7F"/>
                </a:solidFill>
                <a:latin typeface="Trebuchet MS"/>
                <a:ea typeface="Trebuchet MS"/>
                <a:cs typeface="Trebuchet MS"/>
                <a:sym typeface="Trebuchet MS"/>
              </a:rPr>
              <a:t> = </a:t>
            </a:r>
            <a:r>
              <a:rPr lang="es-CO" dirty="0">
                <a:latin typeface="Trebuchet MS"/>
                <a:sym typeface="Trebuchet MS"/>
              </a:rPr>
              <a:t>0%</a:t>
            </a:r>
            <a:endParaRPr dirty="0">
              <a:latin typeface="Trebuchet MS"/>
              <a:sym typeface="Trebuchet MS"/>
            </a:endParaRPr>
          </a:p>
          <a:p>
            <a:pPr>
              <a:buSzPts val="1500"/>
            </a:pPr>
            <a:r>
              <a:rPr lang="en-MT" sz="1500" b="1" dirty="0">
                <a:solidFill>
                  <a:srgbClr val="7F7F7F"/>
                </a:solidFill>
                <a:latin typeface="Trebuchet MS"/>
                <a:ea typeface="Trebuchet MS"/>
                <a:cs typeface="Trebuchet MS"/>
                <a:sym typeface="Trebuchet MS"/>
              </a:rPr>
              <a:t>Optimal value (</a:t>
            </a:r>
            <a:r>
              <a:rPr lang="es-CO" sz="1500" b="1" dirty="0">
                <a:solidFill>
                  <a:srgbClr val="7F7F7F"/>
                </a:solidFill>
                <a:latin typeface="Trebuchet MS"/>
                <a:ea typeface="Trebuchet MS"/>
                <a:cs typeface="Trebuchet MS"/>
                <a:sym typeface="Trebuchet MS"/>
              </a:rPr>
              <a:t>1</a:t>
            </a:r>
            <a:r>
              <a:rPr lang="en-MT" sz="1500" b="1" dirty="0">
                <a:solidFill>
                  <a:srgbClr val="7F7F7F"/>
                </a:solidFill>
                <a:latin typeface="Trebuchet MS"/>
                <a:ea typeface="Trebuchet MS"/>
                <a:cs typeface="Trebuchet MS"/>
                <a:sym typeface="Trebuchet MS"/>
              </a:rPr>
              <a:t>) </a:t>
            </a:r>
            <a:r>
              <a:rPr lang="en-MT" sz="1500" dirty="0">
                <a:solidFill>
                  <a:srgbClr val="7F7F7F"/>
                </a:solidFill>
                <a:latin typeface="Trebuchet MS"/>
                <a:ea typeface="Trebuchet MS"/>
                <a:cs typeface="Trebuchet MS"/>
                <a:sym typeface="Trebuchet MS"/>
              </a:rPr>
              <a:t>= </a:t>
            </a:r>
            <a:r>
              <a:rPr lang="es-CO" dirty="0">
                <a:latin typeface="Trebuchet MS" panose="020B0603020202020204" pitchFamily="34" charset="0"/>
                <a:sym typeface="Trebuchet MS"/>
              </a:rPr>
              <a:t>100</a:t>
            </a:r>
            <a:r>
              <a:rPr lang="es-CO" dirty="0">
                <a:latin typeface="Trebuchet MS"/>
                <a:sym typeface="Trebuchet MS"/>
              </a:rPr>
              <a:t>%</a:t>
            </a:r>
            <a:endParaRPr dirty="0">
              <a:latin typeface="Trebuchet MS"/>
              <a:sym typeface="Trebuchet MS"/>
            </a:endParaRPr>
          </a:p>
          <a:p>
            <a:pPr>
              <a:buClr>
                <a:srgbClr val="000000"/>
              </a:buClr>
              <a:buSzPts val="1500"/>
            </a:pPr>
            <a:endParaRPr sz="1500" b="1" dirty="0">
              <a:solidFill>
                <a:srgbClr val="7F7F7F"/>
              </a:solidFill>
              <a:latin typeface="Trebuchet MS" panose="020B0603020202020204" pitchFamily="34" charset="0"/>
              <a:ea typeface="Trebuchet MS"/>
              <a:cs typeface="Trebuchet MS"/>
              <a:sym typeface="Trebuchet MS"/>
            </a:endParaRPr>
          </a:p>
          <a:p>
            <a:pPr>
              <a:buClr>
                <a:srgbClr val="000000"/>
              </a:buClr>
              <a:buSzPts val="1500"/>
            </a:pPr>
            <a:endParaRPr sz="1500" dirty="0">
              <a:solidFill>
                <a:srgbClr val="7F7F7F"/>
              </a:solidFill>
              <a:latin typeface="Trebuchet MS"/>
              <a:ea typeface="Trebuchet MS"/>
              <a:cs typeface="Trebuchet MS"/>
              <a:sym typeface="Trebuchet MS"/>
            </a:endParaRPr>
          </a:p>
        </p:txBody>
      </p:sp>
      <p:sp>
        <p:nvSpPr>
          <p:cNvPr id="211" name="Google Shape;211;p13">
            <a:extLst>
              <a:ext uri="{FF2B5EF4-FFF2-40B4-BE49-F238E27FC236}">
                <a16:creationId xmlns:a16="http://schemas.microsoft.com/office/drawing/2014/main" id="{835D5421-78C0-9D17-9199-4EA8101AD869}"/>
              </a:ext>
            </a:extLst>
          </p:cNvPr>
          <p:cNvSpPr/>
          <p:nvPr/>
        </p:nvSpPr>
        <p:spPr>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12" name="Google Shape;212;p13">
            <a:extLst>
              <a:ext uri="{FF2B5EF4-FFF2-40B4-BE49-F238E27FC236}">
                <a16:creationId xmlns:a16="http://schemas.microsoft.com/office/drawing/2014/main" id="{0227AAB7-1545-6759-A465-8DE259E3A3E1}"/>
              </a:ext>
            </a:extLst>
          </p:cNvPr>
          <p:cNvSpPr/>
          <p:nvPr/>
        </p:nvSpPr>
        <p:spPr>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pPr>
            <a:endParaRPr sz="1800">
              <a:solidFill>
                <a:srgbClr val="FFFFFF"/>
              </a:solidFill>
              <a:latin typeface="Calibri"/>
              <a:ea typeface="Calibri"/>
              <a:cs typeface="Calibri"/>
              <a:sym typeface="Calibri"/>
            </a:endParaRPr>
          </a:p>
        </p:txBody>
      </p:sp>
      <p:sp>
        <p:nvSpPr>
          <p:cNvPr id="2" name="Google Shape;204;p12">
            <a:extLst>
              <a:ext uri="{FF2B5EF4-FFF2-40B4-BE49-F238E27FC236}">
                <a16:creationId xmlns:a16="http://schemas.microsoft.com/office/drawing/2014/main" id="{BC0FF76E-BE9A-58C0-6B59-644D4E95C19C}"/>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B4.2.2.</a:t>
            </a:r>
            <a:r>
              <a:rPr lang="it-IT" sz="2000" b="1" dirty="0">
                <a:solidFill>
                  <a:schemeClr val="accent4"/>
                </a:solidFill>
                <a:latin typeface="Trebuchet MS"/>
              </a:rPr>
              <a:t> </a:t>
            </a:r>
            <a:r>
              <a:rPr lang="it-IT" sz="2000" b="1" dirty="0" err="1">
                <a:solidFill>
                  <a:schemeClr val="accent4"/>
                </a:solidFill>
                <a:latin typeface="Trebuchet MS"/>
              </a:rPr>
              <a:t>Sealing</a:t>
            </a:r>
            <a:r>
              <a:rPr lang="it-IT" sz="2000" b="1" dirty="0">
                <a:solidFill>
                  <a:schemeClr val="accent4"/>
                </a:solidFill>
                <a:latin typeface="Trebuchet MS"/>
              </a:rPr>
              <a:t> </a:t>
            </a:r>
            <a:r>
              <a:rPr lang="it-IT" sz="2000" b="1" dirty="0" err="1">
                <a:solidFill>
                  <a:schemeClr val="accent4"/>
                </a:solidFill>
                <a:latin typeface="Trebuchet MS"/>
              </a:rPr>
              <a:t>Effectiveness</a:t>
            </a:r>
            <a:endParaRPr lang="it-IT" dirty="0" err="1">
              <a:solidFill>
                <a:schemeClr val="accent4"/>
              </a:solidFill>
            </a:endParaRPr>
          </a:p>
        </p:txBody>
      </p:sp>
      <mc:AlternateContent xmlns:mc="http://schemas.openxmlformats.org/markup-compatibility/2006" xmlns:a14="http://schemas.microsoft.com/office/drawing/2010/main">
        <mc:Choice Requires="a14">
          <p:sp>
            <p:nvSpPr>
              <p:cNvPr id="3" name="Rettangolo 2"/>
              <p:cNvSpPr/>
              <p:nvPr/>
            </p:nvSpPr>
            <p:spPr>
              <a:xfrm>
                <a:off x="2788822" y="4062886"/>
                <a:ext cx="3899081" cy="5073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it-IT" sz="1200" smtClean="0">
                          <a:latin typeface="Cambria Math" panose="02040503050406030204" pitchFamily="18" charset="0"/>
                        </a:rPr>
                        <m:t>Indicator</m:t>
                      </m:r>
                      <m:r>
                        <a:rPr lang="it-IT" sz="1200" smtClean="0">
                          <a:latin typeface="Cambria Math" panose="02040503050406030204" pitchFamily="18" charset="0"/>
                        </a:rPr>
                        <m:t>=</m:t>
                      </m:r>
                      <m:d>
                        <m:dPr>
                          <m:ctrlPr>
                            <a:rPr lang="it-IT" sz="1200" i="1" smtClean="0">
                              <a:latin typeface="Cambria Math" panose="02040503050406030204" pitchFamily="18" charset="0"/>
                            </a:rPr>
                          </m:ctrlPr>
                        </m:dPr>
                        <m:e>
                          <m:f>
                            <m:fPr>
                              <m:ctrlPr>
                                <a:rPr lang="it-IT" sz="1200" i="1">
                                  <a:latin typeface="Cambria Math" panose="02040503050406030204" pitchFamily="18" charset="0"/>
                                </a:rPr>
                              </m:ctrlPr>
                            </m:fPr>
                            <m:num>
                              <m:r>
                                <m:rPr>
                                  <m:sty m:val="p"/>
                                </m:rPr>
                                <a:rPr lang="it-IT" sz="1200">
                                  <a:latin typeface="Cambria Math" panose="02040503050406030204" pitchFamily="18" charset="0"/>
                                </a:rPr>
                                <m:t>Protected</m:t>
                              </m:r>
                              <m:r>
                                <a:rPr lang="it-IT" sz="1200">
                                  <a:latin typeface="Cambria Math" panose="02040503050406030204" pitchFamily="18" charset="0"/>
                                </a:rPr>
                                <m:t> </m:t>
                              </m:r>
                              <m:r>
                                <m:rPr>
                                  <m:sty m:val="p"/>
                                </m:rPr>
                                <a:rPr lang="it-IT" sz="1200">
                                  <a:latin typeface="Cambria Math" panose="02040503050406030204" pitchFamily="18" charset="0"/>
                                </a:rPr>
                                <m:t>openings</m:t>
                              </m:r>
                              <m:r>
                                <a:rPr lang="it-IT" sz="1200" b="0" i="0" smtClean="0">
                                  <a:latin typeface="Cambria Math" panose="02040503050406030204" pitchFamily="18" charset="0"/>
                                </a:rPr>
                                <m:t> </m:t>
                              </m:r>
                              <m:r>
                                <m:rPr>
                                  <m:sty m:val="p"/>
                                </m:rPr>
                                <a:rPr lang="it-IT" sz="1200" b="0" i="0" smtClean="0">
                                  <a:latin typeface="Cambria Math" panose="02040503050406030204" pitchFamily="18" charset="0"/>
                                </a:rPr>
                                <m:t>to</m:t>
                              </m:r>
                              <m:r>
                                <a:rPr lang="it-IT" sz="1200" b="0" i="0" smtClean="0">
                                  <a:latin typeface="Cambria Math" panose="02040503050406030204" pitchFamily="18" charset="0"/>
                                </a:rPr>
                                <m:t> </m:t>
                              </m:r>
                              <m:r>
                                <m:rPr>
                                  <m:sty m:val="p"/>
                                </m:rPr>
                                <a:rPr lang="it-IT" sz="1200" b="0" i="0" smtClean="0">
                                  <a:latin typeface="Cambria Math" panose="02040503050406030204" pitchFamily="18" charset="0"/>
                                </a:rPr>
                                <m:t>infiltration</m:t>
                              </m:r>
                              <m:r>
                                <a:rPr lang="it-IT" sz="1200">
                                  <a:latin typeface="Cambria Math" panose="02040503050406030204" pitchFamily="18" charset="0"/>
                                </a:rPr>
                                <m:t>​</m:t>
                              </m:r>
                            </m:num>
                            <m:den>
                              <m:r>
                                <m:rPr>
                                  <m:sty m:val="p"/>
                                </m:rPr>
                                <a:rPr lang="it-IT" sz="1200">
                                  <a:latin typeface="Cambria Math" panose="02040503050406030204" pitchFamily="18" charset="0"/>
                                </a:rPr>
                                <m:t>Total</m:t>
                              </m:r>
                              <m:r>
                                <a:rPr lang="it-IT" sz="1200">
                                  <a:latin typeface="Cambria Math" panose="02040503050406030204" pitchFamily="18" charset="0"/>
                                </a:rPr>
                                <m:t> </m:t>
                              </m:r>
                              <m:r>
                                <m:rPr>
                                  <m:sty m:val="p"/>
                                </m:rPr>
                                <a:rPr lang="it-IT" sz="1200">
                                  <a:latin typeface="Cambria Math" panose="02040503050406030204" pitchFamily="18" charset="0"/>
                                </a:rPr>
                                <m:t>openings</m:t>
                              </m:r>
                            </m:den>
                          </m:f>
                          <m:r>
                            <a:rPr lang="it-IT" sz="1200" b="0" i="0" smtClean="0">
                              <a:latin typeface="Cambria Math" panose="02040503050406030204" pitchFamily="18" charset="0"/>
                            </a:rPr>
                            <m:t>  </m:t>
                          </m:r>
                        </m:e>
                      </m:d>
                      <m:r>
                        <a:rPr lang="it-IT" sz="1200">
                          <a:latin typeface="Cambria Math" panose="02040503050406030204" pitchFamily="18" charset="0"/>
                        </a:rPr>
                        <m:t>×100</m:t>
                      </m:r>
                    </m:oMath>
                  </m:oMathPara>
                </a14:m>
                <a:endParaRPr lang="it-IT" sz="1200" dirty="0"/>
              </a:p>
            </p:txBody>
          </p:sp>
        </mc:Choice>
        <mc:Fallback xmlns="">
          <p:sp>
            <p:nvSpPr>
              <p:cNvPr id="3" name="Rettangolo 2"/>
              <p:cNvSpPr>
                <a:spLocks noRot="1" noChangeAspect="1" noMove="1" noResize="1" noEditPoints="1" noAdjustHandles="1" noChangeArrowheads="1" noChangeShapeType="1" noTextEdit="1"/>
              </p:cNvSpPr>
              <p:nvPr/>
            </p:nvSpPr>
            <p:spPr>
              <a:xfrm>
                <a:off x="2788822" y="4062886"/>
                <a:ext cx="3899081" cy="507318"/>
              </a:xfrm>
              <a:prstGeom prst="rect">
                <a:avLst/>
              </a:prstGeom>
              <a:blipFill>
                <a:blip r:embed="rId3"/>
                <a:stretch>
                  <a:fillRect/>
                </a:stretch>
              </a:blipFill>
            </p:spPr>
            <p:txBody>
              <a:bodyPr/>
              <a:lstStyle/>
              <a:p>
                <a:r>
                  <a:rPr lang="it-IT">
                    <a:noFill/>
                  </a:rPr>
                  <a:t> </a:t>
                </a:r>
              </a:p>
            </p:txBody>
          </p:sp>
        </mc:Fallback>
      </mc:AlternateContent>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8608" y="1187061"/>
            <a:ext cx="2706129" cy="2706129"/>
          </a:xfrm>
          <a:prstGeom prst="rect">
            <a:avLst/>
          </a:prstGeom>
        </p:spPr>
      </p:pic>
    </p:spTree>
    <p:extLst>
      <p:ext uri="{BB962C8B-B14F-4D97-AF65-F5344CB8AC3E}">
        <p14:creationId xmlns:p14="http://schemas.microsoft.com/office/powerpoint/2010/main" val="17829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A659C561-9E7B-E6A5-7C11-43F92044CE08}"/>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6255FFE2-AC69-A54B-B585-8922220AD24F}"/>
              </a:ext>
            </a:extLst>
          </p:cNvPr>
          <p:cNvSpPr txBox="1"/>
          <p:nvPr/>
        </p:nvSpPr>
        <p:spPr>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58F69EE9-B2A7-76CD-A8D1-78271A90EA01}"/>
              </a:ext>
            </a:extLst>
          </p:cNvPr>
          <p:cNvSpPr>
            <a:spLocks noChangeArrowheads="1"/>
          </p:cNvSpPr>
          <p:nvPr/>
        </p:nvSpPr>
        <p:spPr bwMode="auto">
          <a:xfrm>
            <a:off x="2141539" y="23842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15" name="Google Shape;427;p26">
            <a:extLst>
              <a:ext uri="{FF2B5EF4-FFF2-40B4-BE49-F238E27FC236}">
                <a16:creationId xmlns:a16="http://schemas.microsoft.com/office/drawing/2014/main" id="{7880C047-5CC7-AE0C-4E32-03D27688BCC0}"/>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140DEFEC-D904-B9E1-6CEC-D7C40682D730}"/>
              </a:ext>
            </a:extLst>
          </p:cNvPr>
          <p:cNvSpPr txBox="1"/>
          <p:nvPr/>
        </p:nvSpPr>
        <p:spPr>
          <a:xfrm>
            <a:off x="88611" y="4835755"/>
            <a:ext cx="4744800" cy="189283"/>
          </a:xfrm>
          <a:prstGeom prst="rect">
            <a:avLst/>
          </a:prstGeom>
          <a:noFill/>
        </p:spPr>
        <p:txBody>
          <a:bodyPr wrap="square">
            <a:spAutoFit/>
          </a:bodyPr>
          <a:lstStyle/>
          <a:p>
            <a:pPr>
              <a:lnSpc>
                <a:spcPct val="90000"/>
              </a:lnSpc>
            </a:pPr>
            <a:r>
              <a:rPr lang="en-GB" sz="700" dirty="0">
                <a:sym typeface="Trebuchet MS"/>
              </a:rPr>
              <a:t>*Illustrative value for example purposes. Does not represent the current </a:t>
            </a:r>
          </a:p>
        </p:txBody>
      </p:sp>
      <p:sp>
        <p:nvSpPr>
          <p:cNvPr id="8" name="Google Shape;204;p12">
            <a:extLst>
              <a:ext uri="{FF2B5EF4-FFF2-40B4-BE49-F238E27FC236}">
                <a16:creationId xmlns:a16="http://schemas.microsoft.com/office/drawing/2014/main" id="{488DD091-0893-BA32-1D07-2783E5A33A13}"/>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B4.2.2.</a:t>
            </a:r>
            <a:r>
              <a:rPr lang="it-IT" sz="2000" b="1" dirty="0">
                <a:solidFill>
                  <a:schemeClr val="accent4"/>
                </a:solidFill>
                <a:latin typeface="Trebuchet MS"/>
              </a:rPr>
              <a:t> </a:t>
            </a:r>
            <a:r>
              <a:rPr lang="it-IT" sz="2000" b="1" dirty="0" err="1">
                <a:solidFill>
                  <a:schemeClr val="accent4"/>
                </a:solidFill>
                <a:latin typeface="Trebuchet MS"/>
              </a:rPr>
              <a:t>Sealing</a:t>
            </a:r>
            <a:r>
              <a:rPr lang="it-IT" sz="2000" b="1" dirty="0">
                <a:solidFill>
                  <a:schemeClr val="accent4"/>
                </a:solidFill>
                <a:latin typeface="Trebuchet MS"/>
              </a:rPr>
              <a:t> </a:t>
            </a:r>
            <a:r>
              <a:rPr lang="it-IT" sz="2000" b="1" dirty="0" err="1">
                <a:solidFill>
                  <a:schemeClr val="accent4"/>
                </a:solidFill>
                <a:latin typeface="Trebuchet MS"/>
              </a:rPr>
              <a:t>Effectiveness</a:t>
            </a:r>
            <a:endParaRPr lang="it-IT" dirty="0" err="1">
              <a:solidFill>
                <a:schemeClr val="accent4"/>
              </a:solidFill>
            </a:endParaRPr>
          </a:p>
        </p:txBody>
      </p:sp>
      <p:sp>
        <p:nvSpPr>
          <p:cNvPr id="14" name="Google Shape;327;g3795e2088fb_0_127"/>
          <p:cNvSpPr txBox="1"/>
          <p:nvPr/>
        </p:nvSpPr>
        <p:spPr>
          <a:xfrm>
            <a:off x="597762" y="1883797"/>
            <a:ext cx="3995738" cy="1617802"/>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1</a:t>
            </a:r>
            <a:r>
              <a:rPr lang="en-MT" sz="1200" b="1" dirty="0">
                <a:solidFill>
                  <a:srgbClr val="9AC43E"/>
                </a:solidFill>
                <a:latin typeface="Trebuchet MS"/>
                <a:ea typeface="Trebuchet MS"/>
                <a:cs typeface="Trebuchet MS"/>
                <a:sym typeface="Trebuchet MS"/>
              </a:rPr>
              <a:t>: </a:t>
            </a:r>
            <a:r>
              <a:rPr lang="en-US" sz="1200" b="1" dirty="0">
                <a:solidFill>
                  <a:srgbClr val="9AC43E"/>
                </a:solidFill>
                <a:latin typeface="Trebuchet MS"/>
                <a:ea typeface="Trebuchet MS"/>
                <a:cs typeface="Trebuchet MS"/>
                <a:sym typeface="Trebuchet MS"/>
              </a:rPr>
              <a:t>Data Collection</a:t>
            </a:r>
          </a:p>
          <a:p>
            <a:pPr>
              <a:lnSpc>
                <a:spcPct val="90000"/>
              </a:lnSpc>
            </a:pPr>
            <a:endParaRPr lang="en-US"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t>Get the information about the number of protected openings of the investigated building during the year of assessment: </a:t>
            </a:r>
            <a:r>
              <a:rPr lang="it-IT" sz="1200" dirty="0" err="1"/>
              <a:t>effective</a:t>
            </a:r>
            <a:r>
              <a:rPr lang="it-IT" sz="1200" dirty="0"/>
              <a:t> </a:t>
            </a:r>
            <a:r>
              <a:rPr lang="it-IT" sz="1200" dirty="0" err="1"/>
              <a:t>seals</a:t>
            </a:r>
            <a:r>
              <a:rPr lang="it-IT" sz="1200" dirty="0"/>
              <a:t>, </a:t>
            </a:r>
            <a:r>
              <a:rPr lang="it-IT" sz="1200" dirty="0" err="1"/>
              <a:t>gaskets</a:t>
            </a:r>
            <a:r>
              <a:rPr lang="it-IT" sz="1200" dirty="0"/>
              <a:t>, or </a:t>
            </a:r>
            <a:r>
              <a:rPr lang="it-IT" sz="1200" dirty="0" err="1"/>
              <a:t>membranes</a:t>
            </a:r>
            <a:r>
              <a:rPr lang="it-IT" sz="1200" dirty="0"/>
              <a:t> to </a:t>
            </a:r>
            <a:r>
              <a:rPr lang="it-IT" sz="1200" dirty="0" err="1"/>
              <a:t>prevent</a:t>
            </a:r>
            <a:r>
              <a:rPr lang="it-IT" sz="1200" dirty="0"/>
              <a:t> water and air </a:t>
            </a:r>
            <a:r>
              <a:rPr lang="it-IT" sz="1200" dirty="0" err="1"/>
              <a:t>infiltration</a:t>
            </a:r>
            <a:r>
              <a:rPr lang="it-IT" sz="1200" dirty="0"/>
              <a:t>.</a:t>
            </a:r>
            <a:r>
              <a:rPr lang="en-US" sz="1200" dirty="0"/>
              <a:t>. </a:t>
            </a:r>
            <a:r>
              <a:rPr lang="en-GB" sz="1200" dirty="0"/>
              <a:t>(Numerator)</a:t>
            </a:r>
          </a:p>
          <a:p>
            <a:pPr marL="171450" indent="-171450">
              <a:lnSpc>
                <a:spcPct val="90000"/>
              </a:lnSpc>
              <a:buFont typeface="Arial" panose="020B0604020202020204" pitchFamily="34" charset="0"/>
              <a:buChar char="•"/>
            </a:pPr>
            <a:endParaRPr lang="en-GB" sz="1200" dirty="0"/>
          </a:p>
          <a:p>
            <a:pPr marL="171450" indent="-171450">
              <a:lnSpc>
                <a:spcPct val="90000"/>
              </a:lnSpc>
              <a:buFont typeface="Arial" panose="020B0604020202020204" pitchFamily="34" charset="0"/>
              <a:buChar char="•"/>
            </a:pPr>
            <a:r>
              <a:rPr lang="en-GB" sz="1200" dirty="0"/>
              <a:t>Get the information about the total number of openings of the investigated building during the year of assessment (denominator).</a:t>
            </a:r>
          </a:p>
          <a:p>
            <a:pPr>
              <a:lnSpc>
                <a:spcPct val="90000"/>
              </a:lnSpc>
            </a:pPr>
            <a:endParaRPr lang="en-GB" sz="1200" b="1" dirty="0">
              <a:solidFill>
                <a:srgbClr val="9AC43E"/>
              </a:solidFill>
              <a:latin typeface="Trebuchet MS"/>
              <a:sym typeface="Trebuchet MS"/>
            </a:endParaRPr>
          </a:p>
        </p:txBody>
      </p:sp>
      <p:sp>
        <p:nvSpPr>
          <p:cNvPr id="16" name="TextBox 2">
            <a:extLst>
              <a:ext uri="{FF2B5EF4-FFF2-40B4-BE49-F238E27FC236}">
                <a16:creationId xmlns:a16="http://schemas.microsoft.com/office/drawing/2014/main" id="{E4F82CD5-054F-5FA5-4C6D-FD067E3BEC79}"/>
              </a:ext>
            </a:extLst>
          </p:cNvPr>
          <p:cNvSpPr txBox="1"/>
          <p:nvPr/>
        </p:nvSpPr>
        <p:spPr>
          <a:xfrm>
            <a:off x="519549" y="4006664"/>
            <a:ext cx="3670300" cy="461665"/>
          </a:xfrm>
          <a:prstGeom prst="rect">
            <a:avLst/>
          </a:prstGeom>
          <a:noFill/>
        </p:spPr>
        <p:txBody>
          <a:bodyPr wrap="square">
            <a:spAutoFit/>
          </a:bodyPr>
          <a:lstStyle/>
          <a:p>
            <a:pPr marL="171450" indent="-171450">
              <a:buFont typeface="Arial" panose="020B0604020202020204" pitchFamily="34" charset="0"/>
              <a:buChar char="•"/>
              <a:defRPr/>
            </a:pPr>
            <a:r>
              <a:rPr lang="en-US" sz="1200" dirty="0"/>
              <a:t>Divide the number of protected openings by the total number of </a:t>
            </a:r>
            <a:r>
              <a:rPr lang="en-US" sz="1200" dirty="0" err="1"/>
              <a:t>openigns</a:t>
            </a:r>
            <a:r>
              <a:rPr lang="en-US" sz="1200" dirty="0"/>
              <a:t>, and multiply by 100</a:t>
            </a:r>
            <a:endParaRPr lang="en-GB" sz="1400" dirty="0"/>
          </a:p>
        </p:txBody>
      </p:sp>
      <p:sp>
        <p:nvSpPr>
          <p:cNvPr id="17" name="Google Shape;327;g3795e2088fb_0_127">
            <a:extLst>
              <a:ext uri="{FF2B5EF4-FFF2-40B4-BE49-F238E27FC236}">
                <a16:creationId xmlns:a16="http://schemas.microsoft.com/office/drawing/2014/main" id="{17650B2E-07BA-C8B0-ADCC-FD7FAA8F889B}"/>
              </a:ext>
            </a:extLst>
          </p:cNvPr>
          <p:cNvSpPr txBox="1"/>
          <p:nvPr/>
        </p:nvSpPr>
        <p:spPr>
          <a:xfrm>
            <a:off x="613873" y="3762279"/>
            <a:ext cx="3799176" cy="201855"/>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s-CO" sz="1200" b="1" dirty="0">
                <a:solidFill>
                  <a:srgbClr val="9AC43E"/>
                </a:solidFill>
                <a:latin typeface="Trebuchet MS"/>
                <a:ea typeface="Trebuchet MS"/>
                <a:cs typeface="Trebuchet MS"/>
                <a:sym typeface="Trebuchet MS"/>
              </a:rPr>
              <a:t>2</a:t>
            </a:r>
            <a:r>
              <a:rPr lang="en-MT" sz="1200" b="1" dirty="0">
                <a:solidFill>
                  <a:srgbClr val="9AC43E"/>
                </a:solidFill>
                <a:latin typeface="Trebuchet MS"/>
                <a:ea typeface="Trebuchet MS"/>
                <a:cs typeface="Trebuchet MS"/>
                <a:sym typeface="Trebuchet MS"/>
              </a:rPr>
              <a:t>: </a:t>
            </a:r>
            <a:r>
              <a:rPr lang="es-CO" sz="1200" b="1" dirty="0">
                <a:solidFill>
                  <a:srgbClr val="9AC43E"/>
                </a:solidFill>
                <a:latin typeface="Trebuchet MS"/>
                <a:ea typeface="Trebuchet MS"/>
                <a:cs typeface="Trebuchet MS"/>
                <a:sym typeface="Trebuchet MS"/>
              </a:rPr>
              <a:t>Indicator Calculation</a:t>
            </a:r>
            <a:endParaRPr lang="en-GB" sz="1200" b="1" dirty="0">
              <a:solidFill>
                <a:srgbClr val="9AC43E"/>
              </a:solidFill>
              <a:latin typeface="Trebuchet MS"/>
              <a:ea typeface="Trebuchet MS"/>
              <a:cs typeface="Trebuchet MS"/>
              <a:sym typeface="Trebuchet MS"/>
            </a:endParaRPr>
          </a:p>
        </p:txBody>
      </p:sp>
      <mc:AlternateContent xmlns:mc="http://schemas.openxmlformats.org/markup-compatibility/2006" xmlns:a14="http://schemas.microsoft.com/office/drawing/2010/main">
        <mc:Choice Requires="a14">
          <p:sp>
            <p:nvSpPr>
              <p:cNvPr id="18" name="Rettangolo 17"/>
              <p:cNvSpPr/>
              <p:nvPr/>
            </p:nvSpPr>
            <p:spPr>
              <a:xfrm>
                <a:off x="2720288" y="1181746"/>
                <a:ext cx="3899081" cy="5073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it-IT" sz="1200" smtClean="0">
                          <a:latin typeface="Cambria Math" panose="02040503050406030204" pitchFamily="18" charset="0"/>
                        </a:rPr>
                        <m:t>Indicator</m:t>
                      </m:r>
                      <m:r>
                        <a:rPr lang="it-IT" sz="1200" smtClean="0">
                          <a:latin typeface="Cambria Math" panose="02040503050406030204" pitchFamily="18" charset="0"/>
                        </a:rPr>
                        <m:t>=</m:t>
                      </m:r>
                      <m:d>
                        <m:dPr>
                          <m:ctrlPr>
                            <a:rPr lang="it-IT" sz="1200" i="1" smtClean="0">
                              <a:latin typeface="Cambria Math" panose="02040503050406030204" pitchFamily="18" charset="0"/>
                            </a:rPr>
                          </m:ctrlPr>
                        </m:dPr>
                        <m:e>
                          <m:f>
                            <m:fPr>
                              <m:ctrlPr>
                                <a:rPr lang="it-IT" sz="1200" i="1">
                                  <a:latin typeface="Cambria Math" panose="02040503050406030204" pitchFamily="18" charset="0"/>
                                </a:rPr>
                              </m:ctrlPr>
                            </m:fPr>
                            <m:num>
                              <m:r>
                                <m:rPr>
                                  <m:sty m:val="p"/>
                                </m:rPr>
                                <a:rPr lang="it-IT" sz="1200">
                                  <a:latin typeface="Cambria Math" panose="02040503050406030204" pitchFamily="18" charset="0"/>
                                </a:rPr>
                                <m:t>Protected</m:t>
                              </m:r>
                              <m:r>
                                <a:rPr lang="it-IT" sz="1200">
                                  <a:latin typeface="Cambria Math" panose="02040503050406030204" pitchFamily="18" charset="0"/>
                                </a:rPr>
                                <m:t> </m:t>
                              </m:r>
                              <m:r>
                                <m:rPr>
                                  <m:sty m:val="p"/>
                                </m:rPr>
                                <a:rPr lang="it-IT" sz="1200">
                                  <a:latin typeface="Cambria Math" panose="02040503050406030204" pitchFamily="18" charset="0"/>
                                </a:rPr>
                                <m:t>openings</m:t>
                              </m:r>
                              <m:r>
                                <a:rPr lang="it-IT" sz="1200" b="0" i="0" smtClean="0">
                                  <a:latin typeface="Cambria Math" panose="02040503050406030204" pitchFamily="18" charset="0"/>
                                </a:rPr>
                                <m:t> </m:t>
                              </m:r>
                              <m:r>
                                <m:rPr>
                                  <m:sty m:val="p"/>
                                </m:rPr>
                                <a:rPr lang="it-IT" sz="1200" b="0" i="0" smtClean="0">
                                  <a:latin typeface="Cambria Math" panose="02040503050406030204" pitchFamily="18" charset="0"/>
                                </a:rPr>
                                <m:t>to</m:t>
                              </m:r>
                              <m:r>
                                <a:rPr lang="it-IT" sz="1200" b="0" i="0" smtClean="0">
                                  <a:latin typeface="Cambria Math" panose="02040503050406030204" pitchFamily="18" charset="0"/>
                                </a:rPr>
                                <m:t> </m:t>
                              </m:r>
                              <m:r>
                                <m:rPr>
                                  <m:sty m:val="p"/>
                                </m:rPr>
                                <a:rPr lang="it-IT" sz="1200" b="0" i="0" smtClean="0">
                                  <a:latin typeface="Cambria Math" panose="02040503050406030204" pitchFamily="18" charset="0"/>
                                </a:rPr>
                                <m:t>infiltration</m:t>
                              </m:r>
                              <m:r>
                                <a:rPr lang="it-IT" sz="1200">
                                  <a:latin typeface="Cambria Math" panose="02040503050406030204" pitchFamily="18" charset="0"/>
                                </a:rPr>
                                <m:t>​</m:t>
                              </m:r>
                            </m:num>
                            <m:den>
                              <m:r>
                                <m:rPr>
                                  <m:sty m:val="p"/>
                                </m:rPr>
                                <a:rPr lang="it-IT" sz="1200">
                                  <a:latin typeface="Cambria Math" panose="02040503050406030204" pitchFamily="18" charset="0"/>
                                </a:rPr>
                                <m:t>Total</m:t>
                              </m:r>
                              <m:r>
                                <a:rPr lang="it-IT" sz="1200">
                                  <a:latin typeface="Cambria Math" panose="02040503050406030204" pitchFamily="18" charset="0"/>
                                </a:rPr>
                                <m:t> </m:t>
                              </m:r>
                              <m:r>
                                <m:rPr>
                                  <m:sty m:val="p"/>
                                </m:rPr>
                                <a:rPr lang="it-IT" sz="1200">
                                  <a:latin typeface="Cambria Math" panose="02040503050406030204" pitchFamily="18" charset="0"/>
                                </a:rPr>
                                <m:t>openings</m:t>
                              </m:r>
                            </m:den>
                          </m:f>
                          <m:r>
                            <a:rPr lang="it-IT" sz="1200" b="0" i="0" smtClean="0">
                              <a:latin typeface="Cambria Math" panose="02040503050406030204" pitchFamily="18" charset="0"/>
                            </a:rPr>
                            <m:t>  </m:t>
                          </m:r>
                        </m:e>
                      </m:d>
                      <m:r>
                        <a:rPr lang="it-IT" sz="1200">
                          <a:latin typeface="Cambria Math" panose="02040503050406030204" pitchFamily="18" charset="0"/>
                        </a:rPr>
                        <m:t>×100</m:t>
                      </m:r>
                    </m:oMath>
                  </m:oMathPara>
                </a14:m>
                <a:endParaRPr lang="it-IT" sz="1200" dirty="0"/>
              </a:p>
            </p:txBody>
          </p:sp>
        </mc:Choice>
        <mc:Fallback xmlns="">
          <p:sp>
            <p:nvSpPr>
              <p:cNvPr id="18" name="Rettangolo 17"/>
              <p:cNvSpPr>
                <a:spLocks noRot="1" noChangeAspect="1" noMove="1" noResize="1" noEditPoints="1" noAdjustHandles="1" noChangeArrowheads="1" noChangeShapeType="1" noTextEdit="1"/>
              </p:cNvSpPr>
              <p:nvPr/>
            </p:nvSpPr>
            <p:spPr>
              <a:xfrm>
                <a:off x="2720288" y="1181746"/>
                <a:ext cx="3899081" cy="507318"/>
              </a:xfrm>
              <a:prstGeom prst="rect">
                <a:avLst/>
              </a:prstGeom>
              <a:blipFill>
                <a:blip r:embed="rId3"/>
                <a:stretch>
                  <a:fillRect b="-1205"/>
                </a:stretch>
              </a:blipFill>
            </p:spPr>
            <p:txBody>
              <a:bodyPr/>
              <a:lstStyle/>
              <a:p>
                <a:r>
                  <a:rPr lang="it-IT">
                    <a:noFill/>
                  </a:rPr>
                  <a:t> </a:t>
                </a:r>
              </a:p>
            </p:txBody>
          </p:sp>
        </mc:Fallback>
      </mc:AlternateContent>
      <p:sp>
        <p:nvSpPr>
          <p:cNvPr id="21" name="Rettangolo 20"/>
          <p:cNvSpPr/>
          <p:nvPr/>
        </p:nvSpPr>
        <p:spPr>
          <a:xfrm>
            <a:off x="4968211" y="1941013"/>
            <a:ext cx="4572000" cy="1421928"/>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Number of protected openings: </a:t>
            </a:r>
            <a:r>
              <a:rPr lang="en-GB" sz="1200" dirty="0">
                <a:solidFill>
                  <a:schemeClr val="tx1"/>
                </a:solidFill>
                <a:sym typeface="Trebuchet MS"/>
              </a:rPr>
              <a:t>60</a:t>
            </a:r>
          </a:p>
          <a:p>
            <a:pPr>
              <a:lnSpc>
                <a:spcPct val="90000"/>
              </a:lnSpc>
            </a:pPr>
            <a:endParaRPr lang="en-GB" sz="1200" b="1" dirty="0">
              <a:solidFill>
                <a:srgbClr val="9AC43E"/>
              </a:solidFill>
              <a:latin typeface="Trebuchet MS"/>
              <a:sym typeface="Trebuchet MS"/>
            </a:endParaRPr>
          </a:p>
          <a:p>
            <a:pPr>
              <a:lnSpc>
                <a:spcPct val="90000"/>
              </a:lnSpc>
            </a:pPr>
            <a:r>
              <a:rPr lang="en-GB" sz="1200" b="1" dirty="0">
                <a:solidFill>
                  <a:srgbClr val="9AC43E"/>
                </a:solidFill>
                <a:latin typeface="Trebuchet MS"/>
                <a:sym typeface="Trebuchet MS"/>
              </a:rPr>
              <a:t>Total number of openings: </a:t>
            </a:r>
            <a:r>
              <a:rPr lang="en-GB" sz="1200" dirty="0">
                <a:solidFill>
                  <a:schemeClr val="tx1"/>
                </a:solidFill>
                <a:sym typeface="Trebuchet MS"/>
              </a:rPr>
              <a:t>230</a:t>
            </a:r>
            <a:endParaRPr lang="en-GB" sz="1200" b="1" dirty="0">
              <a:solidFill>
                <a:schemeClr val="tx1"/>
              </a:solidFill>
              <a:latin typeface="Trebuchet MS"/>
              <a:sym typeface="Trebuchet MS"/>
            </a:endParaRPr>
          </a:p>
        </p:txBody>
      </p:sp>
      <mc:AlternateContent xmlns:mc="http://schemas.openxmlformats.org/markup-compatibility/2006" xmlns:a14="http://schemas.microsoft.com/office/drawing/2010/main">
        <mc:Choice Requires="a14">
          <p:sp>
            <p:nvSpPr>
              <p:cNvPr id="22" name="Rettangolo 21"/>
              <p:cNvSpPr/>
              <p:nvPr/>
            </p:nvSpPr>
            <p:spPr>
              <a:xfrm>
                <a:off x="4968211" y="3448555"/>
                <a:ext cx="5887002" cy="354649"/>
              </a:xfrm>
              <a:prstGeom prst="rect">
                <a:avLst/>
              </a:prstGeom>
            </p:spPr>
            <p:txBody>
              <a:bodyPr wrap="square">
                <a:spAutoFit/>
              </a:bodyPr>
              <a:lstStyle/>
              <a:p>
                <a14:m>
                  <m:oMath xmlns:m="http://schemas.openxmlformats.org/officeDocument/2006/math">
                    <m:r>
                      <a:rPr lang="it-IT" sz="1200" smtClean="0">
                        <a:latin typeface="Cambria Math" panose="02040503050406030204" pitchFamily="18" charset="0"/>
                      </a:rPr>
                      <m:t>(</m:t>
                    </m:r>
                    <m:f>
                      <m:fPr>
                        <m:ctrlPr>
                          <a:rPr lang="it-IT" sz="1200" i="1">
                            <a:latin typeface="Cambria Math" panose="02040503050406030204" pitchFamily="18" charset="0"/>
                          </a:rPr>
                        </m:ctrlPr>
                      </m:fPr>
                      <m:num>
                        <m:r>
                          <a:rPr lang="it-IT" sz="1200" b="0" i="1" smtClean="0">
                            <a:latin typeface="Cambria Math" panose="02040503050406030204" pitchFamily="18" charset="0"/>
                          </a:rPr>
                          <m:t>60</m:t>
                        </m:r>
                      </m:num>
                      <m:den>
                        <m:r>
                          <a:rPr lang="it-IT" sz="1200" b="0" i="0" smtClean="0">
                            <a:latin typeface="Cambria Math" panose="02040503050406030204" pitchFamily="18" charset="0"/>
                          </a:rPr>
                          <m:t>230</m:t>
                        </m:r>
                      </m:den>
                    </m:f>
                    <m:r>
                      <a:rPr lang="it-IT" sz="1200">
                        <a:latin typeface="Cambria Math" panose="02040503050406030204" pitchFamily="18" charset="0"/>
                      </a:rPr>
                      <m:t>​)×100</m:t>
                    </m:r>
                  </m:oMath>
                </a14:m>
                <a:r>
                  <a:rPr lang="it-IT" sz="1200" dirty="0"/>
                  <a:t> = 26% of </a:t>
                </a:r>
                <a:r>
                  <a:rPr lang="it-IT" sz="1200" dirty="0" err="1"/>
                  <a:t>protected</a:t>
                </a:r>
                <a:r>
                  <a:rPr lang="it-IT" sz="1200" dirty="0"/>
                  <a:t> openings in the building</a:t>
                </a:r>
              </a:p>
            </p:txBody>
          </p:sp>
        </mc:Choice>
        <mc:Fallback xmlns="">
          <p:sp>
            <p:nvSpPr>
              <p:cNvPr id="22" name="Rettangolo 21"/>
              <p:cNvSpPr>
                <a:spLocks noRot="1" noChangeAspect="1" noMove="1" noResize="1" noEditPoints="1" noAdjustHandles="1" noChangeArrowheads="1" noChangeShapeType="1" noTextEdit="1"/>
              </p:cNvSpPr>
              <p:nvPr/>
            </p:nvSpPr>
            <p:spPr>
              <a:xfrm>
                <a:off x="4968211" y="3448555"/>
                <a:ext cx="5887002" cy="354649"/>
              </a:xfrm>
              <a:prstGeom prst="rect">
                <a:avLst/>
              </a:prstGeom>
              <a:blipFill>
                <a:blip r:embed="rId4"/>
                <a:stretch>
                  <a:fillRect/>
                </a:stretch>
              </a:blipFill>
            </p:spPr>
            <p:txBody>
              <a:bodyPr/>
              <a:lstStyle/>
              <a:p>
                <a:r>
                  <a:rPr lang="it-IT">
                    <a:noFill/>
                  </a:rPr>
                  <a:t> </a:t>
                </a:r>
              </a:p>
            </p:txBody>
          </p:sp>
        </mc:Fallback>
      </mc:AlternateContent>
    </p:spTree>
    <p:extLst>
      <p:ext uri="{BB962C8B-B14F-4D97-AF65-F5344CB8AC3E}">
        <p14:creationId xmlns:p14="http://schemas.microsoft.com/office/powerpoint/2010/main" val="3309608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3">
          <a:extLst>
            <a:ext uri="{FF2B5EF4-FFF2-40B4-BE49-F238E27FC236}">
              <a16:creationId xmlns:a16="http://schemas.microsoft.com/office/drawing/2014/main" id="{47896B1C-2519-2A18-2260-C14B8D70FFD0}"/>
            </a:ext>
          </a:extLst>
        </p:cNvPr>
        <p:cNvGrpSpPr/>
        <p:nvPr/>
      </p:nvGrpSpPr>
      <p:grpSpPr>
        <a:xfrm>
          <a:off x="0" y="0"/>
          <a:ext cx="0" cy="0"/>
          <a:chOff x="0" y="0"/>
          <a:chExt cx="0" cy="0"/>
        </a:xfrm>
      </p:grpSpPr>
      <p:sp>
        <p:nvSpPr>
          <p:cNvPr id="325" name="Google Shape;325;g3795e2088fb_0_127">
            <a:extLst>
              <a:ext uri="{FF2B5EF4-FFF2-40B4-BE49-F238E27FC236}">
                <a16:creationId xmlns:a16="http://schemas.microsoft.com/office/drawing/2014/main" id="{2FCD69C5-EAB5-A85A-6B9D-391B78E4EF70}"/>
              </a:ext>
            </a:extLst>
          </p:cNvPr>
          <p:cNvSpPr txBox="1"/>
          <p:nvPr/>
        </p:nvSpPr>
        <p:spPr>
          <a:xfrm>
            <a:off x="576263" y="761437"/>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pPr>
            <a:r>
              <a:rPr lang="en-MT" b="1" dirty="0">
                <a:solidFill>
                  <a:srgbClr val="9AC43E"/>
                </a:solidFill>
                <a:latin typeface="Trebuchet MS"/>
                <a:ea typeface="Trebuchet MS"/>
                <a:cs typeface="Trebuchet MS"/>
                <a:sym typeface="Trebuchet MS"/>
              </a:rPr>
              <a:t>CALCULATION: STEP BY STEP</a:t>
            </a:r>
            <a:endParaRPr b="1" dirty="0">
              <a:solidFill>
                <a:srgbClr val="9AC43E"/>
              </a:solidFill>
              <a:latin typeface="Trebuchet MS"/>
              <a:ea typeface="Trebuchet MS"/>
              <a:cs typeface="Trebuchet MS"/>
              <a:sym typeface="Trebuchet MS"/>
            </a:endParaRPr>
          </a:p>
        </p:txBody>
      </p:sp>
      <p:sp>
        <p:nvSpPr>
          <p:cNvPr id="5" name="Rectangle 3">
            <a:extLst>
              <a:ext uri="{FF2B5EF4-FFF2-40B4-BE49-F238E27FC236}">
                <a16:creationId xmlns:a16="http://schemas.microsoft.com/office/drawing/2014/main" id="{5A564C8E-0BCC-F63F-A43D-701D1FDA5967}"/>
              </a:ext>
            </a:extLst>
          </p:cNvPr>
          <p:cNvSpPr>
            <a:spLocks noChangeArrowheads="1"/>
          </p:cNvSpPr>
          <p:nvPr/>
        </p:nvSpPr>
        <p:spPr bwMode="auto">
          <a:xfrm>
            <a:off x="2141539" y="161381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1800"/>
          </a:p>
        </p:txBody>
      </p:sp>
      <p:sp>
        <p:nvSpPr>
          <p:cNvPr id="3" name="CuadroTexto 2">
            <a:extLst>
              <a:ext uri="{FF2B5EF4-FFF2-40B4-BE49-F238E27FC236}">
                <a16:creationId xmlns:a16="http://schemas.microsoft.com/office/drawing/2014/main" id="{DD82C956-4578-3EAD-6DB6-1E085C4F25D6}"/>
              </a:ext>
            </a:extLst>
          </p:cNvPr>
          <p:cNvSpPr txBox="1"/>
          <p:nvPr/>
        </p:nvSpPr>
        <p:spPr>
          <a:xfrm>
            <a:off x="515133" y="2374856"/>
            <a:ext cx="3437538" cy="877163"/>
          </a:xfrm>
          <a:prstGeom prst="rect">
            <a:avLst/>
          </a:prstGeom>
          <a:noFill/>
        </p:spPr>
        <p:txBody>
          <a:bodyPr wrap="square" rtlCol="0">
            <a:spAutoFit/>
          </a:bodyPr>
          <a:lstStyle/>
          <a:p>
            <a:pPr marR="215260" algn="just">
              <a:spcBef>
                <a:spcPts val="600"/>
              </a:spcBef>
            </a:pPr>
            <a:r>
              <a:rPr lang="en-GB" sz="900" i="1" dirty="0">
                <a:solidFill>
                  <a:schemeClr val="tx2"/>
                </a:solidFill>
                <a:latin typeface="Trebuchet MS" panose="020B0603020202020204" pitchFamily="34" charset="0"/>
              </a:rPr>
              <a:t>where:</a:t>
            </a:r>
          </a:p>
          <a:p>
            <a:pPr marR="215260" algn="just">
              <a:spcBef>
                <a:spcPts val="600"/>
              </a:spcBef>
            </a:pPr>
            <a:r>
              <a:rPr lang="en-GB" sz="900" i="1" dirty="0">
                <a:solidFill>
                  <a:schemeClr val="tx2"/>
                </a:solidFill>
                <a:latin typeface="Trebuchet MS" panose="020B0603020202020204" pitchFamily="34" charset="0"/>
              </a:rPr>
              <a:t>Xi: value of the indicator</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max</a:t>
            </a:r>
            <a:r>
              <a:rPr lang="en-GB" sz="900" i="1" dirty="0">
                <a:solidFill>
                  <a:schemeClr val="tx2"/>
                </a:solidFill>
                <a:latin typeface="Trebuchet MS" panose="020B0603020202020204" pitchFamily="34" charset="0"/>
              </a:rPr>
              <a:t> = optimal indicator’s value (corresponding to score 0)</a:t>
            </a:r>
          </a:p>
          <a:p>
            <a:pPr marR="215260" algn="just">
              <a:spcBef>
                <a:spcPts val="600"/>
              </a:spcBef>
            </a:pPr>
            <a:r>
              <a:rPr lang="en-GB" sz="900" i="1" dirty="0" err="1">
                <a:solidFill>
                  <a:schemeClr val="tx2"/>
                </a:solidFill>
                <a:latin typeface="Trebuchet MS" panose="020B0603020202020204" pitchFamily="34" charset="0"/>
              </a:rPr>
              <a:t>X</a:t>
            </a:r>
            <a:r>
              <a:rPr lang="en-GB" sz="900" i="1" baseline="-25000" dirty="0" err="1">
                <a:solidFill>
                  <a:schemeClr val="tx2"/>
                </a:solidFill>
                <a:latin typeface="Trebuchet MS" panose="020B0603020202020204" pitchFamily="34" charset="0"/>
              </a:rPr>
              <a:t>min</a:t>
            </a:r>
            <a:r>
              <a:rPr lang="en-GB" sz="900" i="1" dirty="0">
                <a:solidFill>
                  <a:schemeClr val="tx2"/>
                </a:solidFill>
                <a:latin typeface="Trebuchet MS" panose="020B0603020202020204" pitchFamily="34" charset="0"/>
              </a:rPr>
              <a:t> = critical indicator’s value (corresponding to score 1)</a:t>
            </a:r>
          </a:p>
        </p:txBody>
      </p:sp>
      <p:graphicFrame>
        <p:nvGraphicFramePr>
          <p:cNvPr id="10" name="Tabla 9">
            <a:extLst>
              <a:ext uri="{FF2B5EF4-FFF2-40B4-BE49-F238E27FC236}">
                <a16:creationId xmlns:a16="http://schemas.microsoft.com/office/drawing/2014/main" id="{66EB9737-29D1-410E-40F2-4E4D90802420}"/>
              </a:ext>
            </a:extLst>
          </p:cNvPr>
          <p:cNvGraphicFramePr>
            <a:graphicFrameLocks noGrp="1"/>
          </p:cNvGraphicFramePr>
          <p:nvPr>
            <p:extLst>
              <p:ext uri="{D42A27DB-BD31-4B8C-83A1-F6EECF244321}">
                <p14:modId xmlns:p14="http://schemas.microsoft.com/office/powerpoint/2010/main" val="959350074"/>
              </p:ext>
            </p:extLst>
          </p:nvPr>
        </p:nvGraphicFramePr>
        <p:xfrm>
          <a:off x="631031" y="3443023"/>
          <a:ext cx="3575977" cy="1432560"/>
        </p:xfrm>
        <a:graphic>
          <a:graphicData uri="http://schemas.openxmlformats.org/drawingml/2006/table">
            <a:tbl>
              <a:tblPr/>
              <a:tblGrid>
                <a:gridCol w="1094560">
                  <a:extLst>
                    <a:ext uri="{9D8B030D-6E8A-4147-A177-3AD203B41FA5}">
                      <a16:colId xmlns:a16="http://schemas.microsoft.com/office/drawing/2014/main" val="2320122429"/>
                    </a:ext>
                  </a:extLst>
                </a:gridCol>
                <a:gridCol w="2481417">
                  <a:extLst>
                    <a:ext uri="{9D8B030D-6E8A-4147-A177-3AD203B41FA5}">
                      <a16:colId xmlns:a16="http://schemas.microsoft.com/office/drawing/2014/main" val="2813784914"/>
                    </a:ext>
                  </a:extLst>
                </a:gridCol>
              </a:tblGrid>
              <a:tr h="352656">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Normalisation values</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tc>
                  <a:txBody>
                    <a:bodyPr/>
                    <a:lstStyle/>
                    <a:p>
                      <a:pPr algn="ctr" rtl="0" fontAlgn="ctr">
                        <a:spcBef>
                          <a:spcPts val="0"/>
                        </a:spcBef>
                        <a:spcAft>
                          <a:spcPts val="0"/>
                        </a:spcAft>
                      </a:pPr>
                      <a:r>
                        <a:rPr lang="en-GB" sz="1000" b="0" i="0" u="none" strike="noStrike" dirty="0">
                          <a:solidFill>
                            <a:srgbClr val="FFFFFF"/>
                          </a:solidFill>
                          <a:effectLst/>
                          <a:latin typeface="Trebuchet MS" panose="020B0603020202020204" pitchFamily="34" charset="0"/>
                        </a:rPr>
                        <a:t>Description</a:t>
                      </a:r>
                      <a:endParaRPr lang="en-GB" sz="1800" dirty="0">
                        <a:effectLst/>
                      </a:endParaRPr>
                    </a:p>
                  </a:txBody>
                  <a:tcPr marL="68580" marR="68580" marT="30480" marB="30480" anchor="ctr">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solidFill>
                      <a:srgbClr val="708792"/>
                    </a:solidFill>
                  </a:tcPr>
                </a:tc>
                <a:extLst>
                  <a:ext uri="{0D108BD9-81ED-4DB2-BD59-A6C34878D82A}">
                    <a16:rowId xmlns:a16="http://schemas.microsoft.com/office/drawing/2014/main" val="3113186210"/>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0.1</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Optimal (No improvement necessary)</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682135507"/>
                  </a:ext>
                </a:extLst>
              </a:tr>
              <a:tr h="20571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0.3</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positive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2948578335"/>
                  </a:ext>
                </a:extLst>
              </a:tr>
              <a:tr h="20571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0.5</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algn="ctr" rtl="0" fontAlgn="t">
                        <a:spcBef>
                          <a:spcPts val="0"/>
                        </a:spcBef>
                        <a:spcAft>
                          <a:spcPts val="0"/>
                        </a:spcAft>
                      </a:pPr>
                      <a:r>
                        <a:rPr lang="en-GB" sz="900" b="0" i="0" u="none" strike="noStrike" dirty="0">
                          <a:solidFill>
                            <a:srgbClr val="708792"/>
                          </a:solidFill>
                          <a:effectLst/>
                          <a:latin typeface="Trebuchet MS" panose="020B0603020202020204" pitchFamily="34" charset="0"/>
                        </a:rPr>
                        <a:t>Neutral</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382127327"/>
                  </a:ext>
                </a:extLst>
              </a:tr>
              <a:tr h="212556">
                <a:tc>
                  <a:txBody>
                    <a:bodyPr/>
                    <a:lstStyle/>
                    <a:p>
                      <a:pPr algn="ctr" rtl="0" fontAlgn="t">
                        <a:spcBef>
                          <a:spcPts val="0"/>
                        </a:spcBef>
                        <a:spcAft>
                          <a:spcPts val="0"/>
                        </a:spcAft>
                      </a:pPr>
                      <a:r>
                        <a:rPr lang="en-GB" sz="1000" b="0" i="0" u="none" strike="noStrike">
                          <a:solidFill>
                            <a:srgbClr val="708792"/>
                          </a:solidFill>
                          <a:effectLst/>
                          <a:latin typeface="Trebuchet MS" panose="020B0603020202020204" pitchFamily="34" charset="0"/>
                        </a:rPr>
                        <a:t>0.7</a:t>
                      </a:r>
                      <a:endParaRPr lang="en-GB" sz="180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Rather negative</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1056416763"/>
                  </a:ext>
                </a:extLst>
              </a:tr>
              <a:tr h="179196">
                <a:tc>
                  <a:txBody>
                    <a:bodyPr/>
                    <a:lstStyle/>
                    <a:p>
                      <a:pPr algn="ctr" rtl="0" fontAlgn="t">
                        <a:spcBef>
                          <a:spcPts val="0"/>
                        </a:spcBef>
                        <a:spcAft>
                          <a:spcPts val="0"/>
                        </a:spcAft>
                      </a:pPr>
                      <a:r>
                        <a:rPr lang="en-GB" sz="1000" b="0" i="0" u="none" strike="noStrike" dirty="0">
                          <a:solidFill>
                            <a:srgbClr val="708792"/>
                          </a:solidFill>
                          <a:effectLst/>
                          <a:latin typeface="Trebuchet MS" panose="020B0603020202020204" pitchFamily="34" charset="0"/>
                        </a:rPr>
                        <a:t>0.9</a:t>
                      </a:r>
                      <a:endParaRPr lang="en-GB" sz="18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
                          <a:srgbClr val="000000"/>
                        </a:buClr>
                        <a:buSzTx/>
                        <a:buFont typeface="Arial"/>
                        <a:buNone/>
                        <a:tabLst/>
                        <a:defRPr/>
                      </a:pPr>
                      <a:r>
                        <a:rPr lang="en-GB" sz="900" b="0" i="0" u="none" strike="noStrike" dirty="0">
                          <a:solidFill>
                            <a:srgbClr val="708792"/>
                          </a:solidFill>
                          <a:effectLst/>
                          <a:latin typeface="Trebuchet MS" panose="020B0603020202020204" pitchFamily="34" charset="0"/>
                        </a:rPr>
                        <a:t>Critical (Could lead to severe consequences)</a:t>
                      </a:r>
                      <a:endParaRPr lang="en-GB" sz="900" dirty="0">
                        <a:effectLst/>
                      </a:endParaRPr>
                    </a:p>
                  </a:txBody>
                  <a:tcPr marL="68580" marR="68580" marT="30480" marB="30480">
                    <a:lnL w="10157" cap="flat" cmpd="sng" algn="ctr">
                      <a:solidFill>
                        <a:srgbClr val="C8D3D8"/>
                      </a:solidFill>
                      <a:prstDash val="solid"/>
                      <a:round/>
                      <a:headEnd type="none" w="med" len="med"/>
                      <a:tailEnd type="none" w="med" len="med"/>
                    </a:lnL>
                    <a:lnR w="10157" cap="flat" cmpd="sng" algn="ctr">
                      <a:solidFill>
                        <a:srgbClr val="C8D3D8"/>
                      </a:solidFill>
                      <a:prstDash val="solid"/>
                      <a:round/>
                      <a:headEnd type="none" w="med" len="med"/>
                      <a:tailEnd type="none" w="med" len="med"/>
                    </a:lnR>
                    <a:lnT w="10157" cap="flat" cmpd="sng" algn="ctr">
                      <a:solidFill>
                        <a:srgbClr val="C8D3D8"/>
                      </a:solidFill>
                      <a:prstDash val="solid"/>
                      <a:round/>
                      <a:headEnd type="none" w="med" len="med"/>
                      <a:tailEnd type="none" w="med" len="med"/>
                    </a:lnT>
                    <a:lnB w="10157" cap="flat" cmpd="sng" algn="ctr">
                      <a:solidFill>
                        <a:srgbClr val="C8D3D8"/>
                      </a:solidFill>
                      <a:prstDash val="solid"/>
                      <a:round/>
                      <a:headEnd type="none" w="med" len="med"/>
                      <a:tailEnd type="none" w="med" len="med"/>
                    </a:lnB>
                  </a:tcPr>
                </a:tc>
                <a:extLst>
                  <a:ext uri="{0D108BD9-81ED-4DB2-BD59-A6C34878D82A}">
                    <a16:rowId xmlns:a16="http://schemas.microsoft.com/office/drawing/2014/main" val="300790878"/>
                  </a:ext>
                </a:extLst>
              </a:tr>
            </a:tbl>
          </a:graphicData>
        </a:graphic>
      </p:graphicFrame>
      <p:sp>
        <p:nvSpPr>
          <p:cNvPr id="11" name="Google Shape;427;p26">
            <a:extLst>
              <a:ext uri="{FF2B5EF4-FFF2-40B4-BE49-F238E27FC236}">
                <a16:creationId xmlns:a16="http://schemas.microsoft.com/office/drawing/2014/main" id="{FD696BA2-A211-324A-AAB7-7DE5965B8D7A}"/>
              </a:ext>
            </a:extLst>
          </p:cNvPr>
          <p:cNvSpPr/>
          <p:nvPr/>
        </p:nvSpPr>
        <p:spPr>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endParaRPr sz="1800">
              <a:solidFill>
                <a:srgbClr val="FFFFFF"/>
              </a:solidFill>
              <a:latin typeface="Calibri"/>
              <a:ea typeface="Calibri"/>
              <a:cs typeface="Calibri"/>
              <a:sym typeface="Calibri"/>
            </a:endParaRPr>
          </a:p>
        </p:txBody>
      </p:sp>
      <p:sp>
        <p:nvSpPr>
          <p:cNvPr id="9" name="Google Shape;204;p12">
            <a:extLst>
              <a:ext uri="{FF2B5EF4-FFF2-40B4-BE49-F238E27FC236}">
                <a16:creationId xmlns:a16="http://schemas.microsoft.com/office/drawing/2014/main" id="{A560CFC8-8B01-7793-821C-DE721106938C}"/>
              </a:ext>
            </a:extLst>
          </p:cNvPr>
          <p:cNvSpPr txBox="1"/>
          <p:nvPr/>
        </p:nvSpPr>
        <p:spPr>
          <a:xfrm>
            <a:off x="576263" y="264431"/>
            <a:ext cx="7718474" cy="422400"/>
          </a:xfrm>
          <a:prstGeom prst="rect">
            <a:avLst/>
          </a:prstGeom>
          <a:noFill/>
          <a:ln>
            <a:noFill/>
          </a:ln>
        </p:spPr>
        <p:txBody>
          <a:bodyPr spcFirstLastPara="1" wrap="square" lIns="68550" tIns="34275" rIns="68550" bIns="34275" anchor="b" anchorCtr="0">
            <a:noAutofit/>
          </a:bodyPr>
          <a:lstStyle/>
          <a:p>
            <a:pPr>
              <a:defRPr/>
            </a:pPr>
            <a:r>
              <a:rPr lang="es-CO" sz="2000" b="1" dirty="0">
                <a:solidFill>
                  <a:schemeClr val="accent4"/>
                </a:solidFill>
                <a:latin typeface="Trebuchet MS"/>
              </a:rPr>
              <a:t>B4.2.2.</a:t>
            </a:r>
            <a:r>
              <a:rPr lang="it-IT" sz="2000" b="1" dirty="0">
                <a:solidFill>
                  <a:schemeClr val="accent4"/>
                </a:solidFill>
                <a:latin typeface="Trebuchet MS"/>
              </a:rPr>
              <a:t> </a:t>
            </a:r>
            <a:r>
              <a:rPr lang="it-IT" sz="2000" b="1" dirty="0" err="1">
                <a:solidFill>
                  <a:schemeClr val="accent4"/>
                </a:solidFill>
                <a:latin typeface="Trebuchet MS"/>
              </a:rPr>
              <a:t>Sealing</a:t>
            </a:r>
            <a:r>
              <a:rPr lang="it-IT" sz="2000" b="1" dirty="0">
                <a:solidFill>
                  <a:schemeClr val="accent4"/>
                </a:solidFill>
                <a:latin typeface="Trebuchet MS"/>
              </a:rPr>
              <a:t> </a:t>
            </a:r>
            <a:r>
              <a:rPr lang="it-IT" sz="2000" b="1" dirty="0" err="1">
                <a:solidFill>
                  <a:schemeClr val="accent4"/>
                </a:solidFill>
                <a:latin typeface="Trebuchet MS"/>
              </a:rPr>
              <a:t>Effectiveness</a:t>
            </a:r>
            <a:endParaRPr lang="it-IT" dirty="0" err="1">
              <a:solidFill>
                <a:schemeClr val="accent4"/>
              </a:solidFill>
            </a:endParaRPr>
          </a:p>
        </p:txBody>
      </p:sp>
      <p:sp>
        <p:nvSpPr>
          <p:cNvPr id="14" name="Google Shape;327;g3795e2088fb_0_127">
            <a:extLst>
              <a:ext uri="{FF2B5EF4-FFF2-40B4-BE49-F238E27FC236}">
                <a16:creationId xmlns:a16="http://schemas.microsoft.com/office/drawing/2014/main" id="{83D6807A-5750-8595-158E-6004D603E63D}"/>
              </a:ext>
            </a:extLst>
          </p:cNvPr>
          <p:cNvSpPr txBox="1"/>
          <p:nvPr/>
        </p:nvSpPr>
        <p:spPr>
          <a:xfrm>
            <a:off x="576263" y="1168846"/>
            <a:ext cx="3888243" cy="930000"/>
          </a:xfrm>
          <a:prstGeom prst="rect">
            <a:avLst/>
          </a:prstGeom>
          <a:noFill/>
          <a:ln>
            <a:noFill/>
          </a:ln>
        </p:spPr>
        <p:txBody>
          <a:bodyPr spcFirstLastPara="1" wrap="square" lIns="68550" tIns="34275" rIns="68550" bIns="34275" anchor="t" anchorCtr="0">
            <a:noAutofit/>
          </a:bodyPr>
          <a:lstStyle/>
          <a:p>
            <a:pPr>
              <a:lnSpc>
                <a:spcPct val="90000"/>
              </a:lnSpc>
            </a:pPr>
            <a:r>
              <a:rPr lang="en-MT" sz="1200" b="1" dirty="0">
                <a:solidFill>
                  <a:srgbClr val="9AC43E"/>
                </a:solidFill>
                <a:latin typeface="Trebuchet MS"/>
                <a:ea typeface="Trebuchet MS"/>
                <a:cs typeface="Trebuchet MS"/>
                <a:sym typeface="Trebuchet MS"/>
              </a:rPr>
              <a:t>Step </a:t>
            </a:r>
            <a:r>
              <a:rPr lang="en-GB" sz="1200" b="1" dirty="0">
                <a:solidFill>
                  <a:srgbClr val="9AC43E"/>
                </a:solidFill>
                <a:latin typeface="Trebuchet MS"/>
                <a:ea typeface="Trebuchet MS"/>
                <a:cs typeface="Trebuchet MS"/>
                <a:sym typeface="Trebuchet MS"/>
              </a:rPr>
              <a:t>3</a:t>
            </a:r>
            <a:r>
              <a:rPr lang="en-MT" sz="1200" b="1" dirty="0">
                <a:solidFill>
                  <a:srgbClr val="9AC43E"/>
                </a:solidFill>
                <a:latin typeface="Trebuchet MS"/>
                <a:ea typeface="Trebuchet MS"/>
                <a:cs typeface="Trebuchet MS"/>
                <a:sym typeface="Trebuchet MS"/>
              </a:rPr>
              <a:t>: Normalize the result</a:t>
            </a:r>
            <a:endParaRPr lang="en-GB" sz="1200" b="1" dirty="0">
              <a:solidFill>
                <a:srgbClr val="9AC43E"/>
              </a:solidFill>
              <a:latin typeface="Trebuchet MS"/>
              <a:ea typeface="Trebuchet MS"/>
              <a:cs typeface="Trebuchet MS"/>
              <a:sym typeface="Trebuchet MS"/>
            </a:endParaRPr>
          </a:p>
          <a:p>
            <a:pPr>
              <a:lnSpc>
                <a:spcPct val="90000"/>
              </a:lnSpc>
            </a:pPr>
            <a:endParaRPr lang="en-GB" sz="1200" b="1" dirty="0">
              <a:solidFill>
                <a:srgbClr val="9AC43E"/>
              </a:solidFill>
              <a:latin typeface="Trebuchet MS"/>
              <a:ea typeface="Trebuchet MS"/>
              <a:cs typeface="Trebuchet MS"/>
              <a:sym typeface="Trebuchet MS"/>
            </a:endParaRPr>
          </a:p>
          <a:p>
            <a:pPr marL="171450" indent="-171450">
              <a:lnSpc>
                <a:spcPct val="90000"/>
              </a:lnSpc>
              <a:buFont typeface="Arial" panose="020B0604020202020204" pitchFamily="34" charset="0"/>
              <a:buChar char="•"/>
            </a:pPr>
            <a:r>
              <a:rPr lang="en-GB" sz="1200" dirty="0">
                <a:sym typeface="League Spartan"/>
              </a:rPr>
              <a:t>The value is normalised applying the following formula (For Indicators where High Value is Better):</a:t>
            </a:r>
            <a:endParaRPr sz="1200" dirty="0">
              <a:sym typeface="Trebuchet MS"/>
            </a:endParaRPr>
          </a:p>
        </p:txBody>
      </p:sp>
      <mc:AlternateContent xmlns:mc="http://schemas.openxmlformats.org/markup-compatibility/2006" xmlns:a14="http://schemas.microsoft.com/office/drawing/2010/main">
        <mc:Choice Requires="a14">
          <p:sp>
            <p:nvSpPr>
              <p:cNvPr id="15" name="CuadroTexto 1">
                <a:extLst>
                  <a:ext uri="{FF2B5EF4-FFF2-40B4-BE49-F238E27FC236}">
                    <a16:creationId xmlns:a16="http://schemas.microsoft.com/office/drawing/2014/main" id="{FD417769-337B-EF55-BB3A-5AF3E9808D8D}"/>
                  </a:ext>
                </a:extLst>
              </p:cNvPr>
              <p:cNvSpPr txBox="1"/>
              <p:nvPr/>
            </p:nvSpPr>
            <p:spPr>
              <a:xfrm>
                <a:off x="1194228" y="2026267"/>
                <a:ext cx="2264084" cy="3444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𝑋𝑛𝑜𝑟𝑚</m:t>
                      </m:r>
                      <m:r>
                        <a:rPr lang="en-GB" sz="1200" i="1">
                          <a:latin typeface="Cambria Math" panose="02040503050406030204" pitchFamily="18" charset="0"/>
                        </a:rPr>
                        <m:t>= </m:t>
                      </m:r>
                      <m:f>
                        <m:fPr>
                          <m:ctrlPr>
                            <a:rPr lang="en-GB" sz="1200" i="1">
                              <a:latin typeface="Cambria Math" panose="02040503050406030204" pitchFamily="18" charset="0"/>
                            </a:rPr>
                          </m:ctrlPr>
                        </m:fPr>
                        <m:num>
                          <m:r>
                            <a:rPr lang="en-GB" sz="1200" i="1">
                              <a:latin typeface="Cambria Math" panose="02040503050406030204" pitchFamily="18" charset="0"/>
                            </a:rPr>
                            <m:t>𝑥𝑚𝑎𝑥</m:t>
                          </m:r>
                          <m:r>
                            <a:rPr lang="en-GB" sz="1200" i="1">
                              <a:latin typeface="Cambria Math" panose="02040503050406030204" pitchFamily="18" charset="0"/>
                            </a:rPr>
                            <m:t>−</m:t>
                          </m:r>
                          <m:r>
                            <a:rPr lang="en-GB" sz="1200" i="1">
                              <a:latin typeface="Cambria Math" panose="02040503050406030204" pitchFamily="18" charset="0"/>
                            </a:rPr>
                            <m:t>𝑥𝑖</m:t>
                          </m:r>
                        </m:num>
                        <m:den>
                          <m:r>
                            <a:rPr lang="en-GB" sz="1200" i="1">
                              <a:latin typeface="Cambria Math" panose="02040503050406030204" pitchFamily="18" charset="0"/>
                            </a:rPr>
                            <m:t>𝑥𝑚𝑎𝑥</m:t>
                          </m:r>
                          <m:r>
                            <a:rPr lang="en-GB" sz="1200" i="1">
                              <a:latin typeface="Cambria Math" panose="02040503050406030204" pitchFamily="18" charset="0"/>
                            </a:rPr>
                            <m:t>− </m:t>
                          </m:r>
                          <m:r>
                            <a:rPr lang="en-GB" sz="1200" i="1">
                              <a:latin typeface="Cambria Math" panose="02040503050406030204" pitchFamily="18" charset="0"/>
                            </a:rPr>
                            <m:t>𝑥𝑚𝑖𝑛</m:t>
                          </m:r>
                        </m:den>
                      </m:f>
                    </m:oMath>
                  </m:oMathPara>
                </a14:m>
                <a:endParaRPr lang="en-GB" sz="1200" dirty="0"/>
              </a:p>
            </p:txBody>
          </p:sp>
        </mc:Choice>
        <mc:Fallback xmlns="">
          <p:sp>
            <p:nvSpPr>
              <p:cNvPr id="15" name="CuadroTexto 1">
                <a:extLst>
                  <a:ext uri="{FF2B5EF4-FFF2-40B4-BE49-F238E27FC236}">
                    <a16:creationId xmlns:a16="http://schemas.microsoft.com/office/drawing/2014/main" id="{FD417769-337B-EF55-BB3A-5AF3E9808D8D}"/>
                  </a:ext>
                </a:extLst>
              </p:cNvPr>
              <p:cNvSpPr txBox="1">
                <a:spLocks noRot="1" noChangeAspect="1" noMove="1" noResize="1" noEditPoints="1" noAdjustHandles="1" noChangeArrowheads="1" noChangeShapeType="1" noTextEdit="1"/>
              </p:cNvSpPr>
              <p:nvPr/>
            </p:nvSpPr>
            <p:spPr>
              <a:xfrm>
                <a:off x="1194228" y="2026267"/>
                <a:ext cx="2264084" cy="344453"/>
              </a:xfrm>
              <a:prstGeom prst="rect">
                <a:avLst/>
              </a:prstGeom>
              <a:blipFill>
                <a:blip r:embed="rId3"/>
                <a:stretch>
                  <a:fillRect b="-14035"/>
                </a:stretch>
              </a:blipFill>
            </p:spPr>
            <p:txBody>
              <a:bodyPr/>
              <a:lstStyle/>
              <a:p>
                <a:r>
                  <a:rPr lang="it-IT">
                    <a:noFill/>
                  </a:rPr>
                  <a:t> </a:t>
                </a:r>
              </a:p>
            </p:txBody>
          </p:sp>
        </mc:Fallback>
      </mc:AlternateContent>
      <p:sp>
        <p:nvSpPr>
          <p:cNvPr id="17" name="Google Shape;325;g3795e2088fb_0_127">
            <a:extLst>
              <a:ext uri="{FF2B5EF4-FFF2-40B4-BE49-F238E27FC236}">
                <a16:creationId xmlns:a16="http://schemas.microsoft.com/office/drawing/2014/main" id="{1E724FA1-2E8D-6BA6-5369-34E9FEDC70EF}"/>
              </a:ext>
            </a:extLst>
          </p:cNvPr>
          <p:cNvSpPr txBox="1"/>
          <p:nvPr/>
        </p:nvSpPr>
        <p:spPr>
          <a:xfrm>
            <a:off x="5815536" y="3467387"/>
            <a:ext cx="2050000" cy="430800"/>
          </a:xfrm>
          <a:prstGeom prst="rect">
            <a:avLst/>
          </a:prstGeom>
          <a:noFill/>
          <a:ln>
            <a:noFill/>
          </a:ln>
        </p:spPr>
        <p:txBody>
          <a:bodyPr spcFirstLastPara="1" wrap="square" lIns="91400" tIns="45700" rIns="91400" bIns="45700" anchor="b" anchorCtr="0">
            <a:noAutofit/>
          </a:bodyPr>
          <a:lstStyle/>
          <a:p>
            <a:pPr algn="ctr">
              <a:buClr>
                <a:srgbClr val="000000"/>
              </a:buClr>
              <a:buSzPts val="1400"/>
            </a:pPr>
            <a:r>
              <a:rPr lang="en-GB" sz="1867" b="1" dirty="0">
                <a:solidFill>
                  <a:srgbClr val="9ACA3C"/>
                </a:solidFill>
                <a:latin typeface="Trebuchet MS"/>
                <a:ea typeface="Trebuchet MS"/>
                <a:cs typeface="Trebuchet MS"/>
                <a:sym typeface="Trebuchet MS"/>
              </a:rPr>
              <a:t>Rather negative</a:t>
            </a:r>
            <a:endParaRPr sz="1867" b="1" dirty="0">
              <a:solidFill>
                <a:srgbClr val="9ACA3C"/>
              </a:solidFill>
              <a:latin typeface="Trebuchet MS"/>
              <a:ea typeface="Trebuchet MS"/>
              <a:cs typeface="Trebuchet MS"/>
              <a:sym typeface="Trebuchet MS"/>
            </a:endParaRPr>
          </a:p>
        </p:txBody>
      </p:sp>
      <mc:AlternateContent xmlns:mc="http://schemas.openxmlformats.org/markup-compatibility/2006" xmlns:a14="http://schemas.microsoft.com/office/drawing/2010/main">
        <mc:Choice Requires="a14">
          <p:sp>
            <p:nvSpPr>
              <p:cNvPr id="18" name="TextBox 11">
                <a:extLst>
                  <a:ext uri="{FF2B5EF4-FFF2-40B4-BE49-F238E27FC236}">
                    <a16:creationId xmlns:a16="http://schemas.microsoft.com/office/drawing/2014/main" id="{3BBD3FEA-6845-9322-9A92-8204C3B997DB}"/>
                  </a:ext>
                </a:extLst>
              </p:cNvPr>
              <p:cNvSpPr txBox="1"/>
              <p:nvPr/>
            </p:nvSpPr>
            <p:spPr>
              <a:xfrm>
                <a:off x="5005387" y="3010961"/>
                <a:ext cx="367030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𝑋𝑛𝑜𝑟𝑚</m:t>
                      </m:r>
                      <m:r>
                        <a:rPr lang="es-CO" b="0" i="1" smtClean="0">
                          <a:latin typeface="Cambria Math" panose="02040503050406030204" pitchFamily="18" charset="0"/>
                        </a:rPr>
                        <m:t>=</m:t>
                      </m:r>
                      <m:r>
                        <a:rPr lang="es-CO" b="1" i="1" smtClean="0">
                          <a:latin typeface="Cambria Math" panose="02040503050406030204" pitchFamily="18" charset="0"/>
                        </a:rPr>
                        <m:t>𝟎</m:t>
                      </m:r>
                      <m:r>
                        <a:rPr lang="es-CO" b="1" i="1" smtClean="0">
                          <a:latin typeface="Cambria Math" panose="02040503050406030204" pitchFamily="18" charset="0"/>
                        </a:rPr>
                        <m:t>.</m:t>
                      </m:r>
                      <m:r>
                        <a:rPr lang="it-IT" b="1" i="1" smtClean="0">
                          <a:latin typeface="Cambria Math" panose="02040503050406030204" pitchFamily="18" charset="0"/>
                        </a:rPr>
                        <m:t>𝟕𝟒</m:t>
                      </m:r>
                    </m:oMath>
                  </m:oMathPara>
                </a14:m>
                <a:endParaRPr lang="en-GB" b="1" dirty="0"/>
              </a:p>
            </p:txBody>
          </p:sp>
        </mc:Choice>
        <mc:Fallback xmlns="">
          <p:sp>
            <p:nvSpPr>
              <p:cNvPr id="18" name="TextBox 11">
                <a:extLst>
                  <a:ext uri="{FF2B5EF4-FFF2-40B4-BE49-F238E27FC236}">
                    <a16:creationId xmlns:a16="http://schemas.microsoft.com/office/drawing/2014/main" id="{3BBD3FEA-6845-9322-9A92-8204C3B997DB}"/>
                  </a:ext>
                </a:extLst>
              </p:cNvPr>
              <p:cNvSpPr txBox="1">
                <a:spLocks noRot="1" noChangeAspect="1" noMove="1" noResize="1" noEditPoints="1" noAdjustHandles="1" noChangeArrowheads="1" noChangeShapeType="1" noTextEdit="1"/>
              </p:cNvSpPr>
              <p:nvPr/>
            </p:nvSpPr>
            <p:spPr>
              <a:xfrm>
                <a:off x="5005387" y="3010961"/>
                <a:ext cx="3670301" cy="307777"/>
              </a:xfrm>
              <a:prstGeom prst="rect">
                <a:avLst/>
              </a:prstGeom>
              <a:blipFill>
                <a:blip r:embed="rId4"/>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9" name="Rettangolo 18"/>
              <p:cNvSpPr/>
              <p:nvPr/>
            </p:nvSpPr>
            <p:spPr>
              <a:xfrm>
                <a:off x="5131096" y="2214509"/>
                <a:ext cx="3418881" cy="4433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it-IT" sz="1200" b="0" i="1" smtClean="0">
                          <a:latin typeface="Cambria Math" panose="02040503050406030204" pitchFamily="18" charset="0"/>
                        </a:rPr>
                        <m:t>𝑋𝑛𝑜𝑟𝑚</m:t>
                      </m:r>
                      <m:r>
                        <a:rPr lang="it-IT" sz="1200">
                          <a:latin typeface="Cambria Math" panose="02040503050406030204" pitchFamily="18" charset="0"/>
                        </a:rPr>
                        <m:t>=</m:t>
                      </m:r>
                      <m:f>
                        <m:fPr>
                          <m:ctrlPr>
                            <a:rPr lang="it-IT" sz="1200" i="1">
                              <a:latin typeface="Cambria Math" panose="02040503050406030204" pitchFamily="18" charset="0"/>
                            </a:rPr>
                          </m:ctrlPr>
                        </m:fPr>
                        <m:num>
                          <m:r>
                            <a:rPr lang="it-IT" sz="1200" b="0" i="0" smtClean="0">
                              <a:latin typeface="Cambria Math" panose="02040503050406030204" pitchFamily="18" charset="0"/>
                            </a:rPr>
                            <m:t>100 −</m:t>
                          </m:r>
                          <m:r>
                            <a:rPr lang="it-IT" sz="1200" b="0" i="1" smtClean="0">
                              <a:latin typeface="Cambria Math" panose="02040503050406030204" pitchFamily="18" charset="0"/>
                            </a:rPr>
                            <m:t>26</m:t>
                          </m:r>
                        </m:num>
                        <m:den>
                          <m:r>
                            <a:rPr lang="it-IT" sz="1200" b="0" i="0" smtClean="0">
                              <a:latin typeface="Cambria Math" panose="02040503050406030204" pitchFamily="18" charset="0"/>
                            </a:rPr>
                            <m:t>100 −</m:t>
                          </m:r>
                          <m:r>
                            <a:rPr lang="it-IT" sz="1200" b="0" i="1" smtClean="0">
                              <a:latin typeface="Cambria Math" panose="02040503050406030204" pitchFamily="18" charset="0"/>
                            </a:rPr>
                            <m:t>0</m:t>
                          </m:r>
                        </m:den>
                      </m:f>
                      <m:r>
                        <a:rPr lang="it-IT" sz="1200">
                          <a:latin typeface="Cambria Math" panose="02040503050406030204" pitchFamily="18" charset="0"/>
                        </a:rPr>
                        <m:t>​</m:t>
                      </m:r>
                      <m:r>
                        <a:rPr lang="it-IT" sz="1200" b="0" i="0" smtClean="0">
                          <a:latin typeface="Cambria Math" panose="02040503050406030204" pitchFamily="18" charset="0"/>
                        </a:rPr>
                        <m:t>=0,74</m:t>
                      </m:r>
                    </m:oMath>
                  </m:oMathPara>
                </a14:m>
                <a:endParaRPr lang="it-IT" sz="1200" dirty="0"/>
              </a:p>
            </p:txBody>
          </p:sp>
        </mc:Choice>
        <mc:Fallback xmlns="">
          <p:sp>
            <p:nvSpPr>
              <p:cNvPr id="19" name="Rettangolo 18"/>
              <p:cNvSpPr>
                <a:spLocks noRot="1" noChangeAspect="1" noMove="1" noResize="1" noEditPoints="1" noAdjustHandles="1" noChangeArrowheads="1" noChangeShapeType="1" noTextEdit="1"/>
              </p:cNvSpPr>
              <p:nvPr/>
            </p:nvSpPr>
            <p:spPr>
              <a:xfrm>
                <a:off x="5131096" y="2214509"/>
                <a:ext cx="3418881" cy="443391"/>
              </a:xfrm>
              <a:prstGeom prst="rect">
                <a:avLst/>
              </a:prstGeom>
              <a:blipFill>
                <a:blip r:embed="rId5"/>
                <a:stretch>
                  <a:fillRect/>
                </a:stretch>
              </a:blipFill>
            </p:spPr>
            <p:txBody>
              <a:bodyPr/>
              <a:lstStyle/>
              <a:p>
                <a:r>
                  <a:rPr lang="it-IT">
                    <a:noFill/>
                  </a:rPr>
                  <a:t> </a:t>
                </a:r>
              </a:p>
            </p:txBody>
          </p:sp>
        </mc:Fallback>
      </mc:AlternateContent>
      <p:sp>
        <p:nvSpPr>
          <p:cNvPr id="20" name="Rettangolo 19"/>
          <p:cNvSpPr/>
          <p:nvPr/>
        </p:nvSpPr>
        <p:spPr>
          <a:xfrm>
            <a:off x="5029200" y="1165372"/>
            <a:ext cx="4572000" cy="757130"/>
          </a:xfrm>
          <a:prstGeom prst="rect">
            <a:avLst/>
          </a:prstGeom>
        </p:spPr>
        <p:txBody>
          <a:bodyPr>
            <a:spAutoFit/>
          </a:bodyPr>
          <a:lstStyle/>
          <a:p>
            <a:pPr>
              <a:lnSpc>
                <a:spcPct val="90000"/>
              </a:lnSpc>
            </a:pPr>
            <a:r>
              <a:rPr lang="en-GB" sz="1200" b="1" dirty="0">
                <a:solidFill>
                  <a:srgbClr val="9AC43E"/>
                </a:solidFill>
                <a:latin typeface="Trebuchet MS"/>
                <a:sym typeface="Trebuchet MS"/>
              </a:rPr>
              <a:t>e.g. </a:t>
            </a:r>
            <a:r>
              <a:rPr lang="en-GB" sz="1200" dirty="0" err="1">
                <a:solidFill>
                  <a:schemeClr val="tx1"/>
                </a:solidFill>
                <a:latin typeface="Trebuchet MS"/>
                <a:sym typeface="Trebuchet MS"/>
              </a:rPr>
              <a:t>Veneria</a:t>
            </a:r>
            <a:r>
              <a:rPr lang="en-GB" sz="1200" dirty="0">
                <a:solidFill>
                  <a:schemeClr val="tx1"/>
                </a:solidFill>
                <a:latin typeface="Trebuchet MS"/>
                <a:sym typeface="Trebuchet MS"/>
              </a:rPr>
              <a:t> </a:t>
            </a:r>
            <a:r>
              <a:rPr lang="en-GB" sz="1200" dirty="0" err="1">
                <a:solidFill>
                  <a:schemeClr val="tx1"/>
                </a:solidFill>
                <a:latin typeface="Trebuchet MS"/>
                <a:sym typeface="Trebuchet MS"/>
              </a:rPr>
              <a:t>Reale</a:t>
            </a:r>
            <a:r>
              <a:rPr lang="en-GB" sz="1200" dirty="0">
                <a:solidFill>
                  <a:schemeClr val="tx1"/>
                </a:solidFill>
                <a:latin typeface="Trebuchet MS"/>
                <a:sym typeface="Trebuchet MS"/>
              </a:rPr>
              <a:t>, Piedmont, Italy</a:t>
            </a:r>
          </a:p>
          <a:p>
            <a:pPr>
              <a:lnSpc>
                <a:spcPct val="90000"/>
              </a:lnSpc>
            </a:pPr>
            <a:r>
              <a:rPr lang="en-GB" sz="1200" dirty="0">
                <a:solidFill>
                  <a:schemeClr val="tx1"/>
                </a:solidFill>
                <a:latin typeface="Trebuchet MS"/>
                <a:sym typeface="Trebuchet MS"/>
              </a:rPr>
              <a:t>       Primary school</a:t>
            </a:r>
          </a:p>
          <a:p>
            <a:pPr>
              <a:lnSpc>
                <a:spcPct val="90000"/>
              </a:lnSpc>
            </a:pPr>
            <a:endParaRPr lang="en-GB" sz="1200" dirty="0">
              <a:solidFill>
                <a:schemeClr val="tx1"/>
              </a:solidFill>
              <a:latin typeface="Trebuchet MS"/>
              <a:sym typeface="Trebuchet MS"/>
            </a:endParaRPr>
          </a:p>
          <a:p>
            <a:pPr>
              <a:lnSpc>
                <a:spcPct val="90000"/>
              </a:lnSpc>
            </a:pPr>
            <a:r>
              <a:rPr lang="en-GB" sz="1200" dirty="0">
                <a:solidFill>
                  <a:schemeClr val="tx1"/>
                </a:solidFill>
                <a:latin typeface="Trebuchet MS"/>
                <a:sym typeface="Trebuchet MS"/>
              </a:rPr>
              <a:t>Period of study – January 2025</a:t>
            </a:r>
          </a:p>
        </p:txBody>
      </p:sp>
    </p:spTree>
    <p:extLst>
      <p:ext uri="{BB962C8B-B14F-4D97-AF65-F5344CB8AC3E}">
        <p14:creationId xmlns:p14="http://schemas.microsoft.com/office/powerpoint/2010/main" val="3344578846"/>
      </p:ext>
    </p:extLst>
  </p:cSld>
  <p:clrMapOvr>
    <a:masterClrMapping/>
  </p:clrMapOvr>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1497</Words>
  <Application>Microsoft Office PowerPoint</Application>
  <PresentationFormat>On-screen Show (16:9)</PresentationFormat>
  <Paragraphs>238</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Cambria Math</vt:lpstr>
      <vt:lpstr>League Spartan</vt:lpstr>
      <vt:lpstr>Montserrat</vt:lpstr>
      <vt:lpstr>Noto Sans Symbols</vt:lpstr>
      <vt:lpstr>Trebuchet MS</vt:lpstr>
      <vt:lpstr>CentralEurope_iService</vt:lpstr>
      <vt:lpstr>PowerPoint Presentation</vt:lpstr>
      <vt:lpstr>PowerPoint Presentation</vt:lpstr>
      <vt:lpstr>FLOODS</vt:lpstr>
      <vt:lpstr>FLOODS AND BUILDINGS</vt:lpstr>
      <vt:lpstr>RISK ASSESSMENT FOR THE HEALTH OF INHABITANTS</vt:lpstr>
      <vt:lpstr>IMPACT CHAIN</vt:lpstr>
      <vt:lpstr>VULNERABILITY CRITERIA AND INDICATORS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Claudio Capitanio</dc:creator>
  <cp:lastModifiedBy>Jhon Ricardo  Escorcia Hernandez</cp:lastModifiedBy>
  <cp:revision>338</cp:revision>
  <dcterms:created xsi:type="dcterms:W3CDTF">2025-03-18T17:43:02Z</dcterms:created>
  <dcterms:modified xsi:type="dcterms:W3CDTF">2025-11-28T14:29:09Z</dcterms:modified>
</cp:coreProperties>
</file>