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0"/>
  </p:notesMasterIdLst>
  <p:sldIdLst>
    <p:sldId id="256" r:id="rId2"/>
    <p:sldId id="257" r:id="rId3"/>
    <p:sldId id="485" r:id="rId4"/>
    <p:sldId id="259" r:id="rId5"/>
    <p:sldId id="261" r:id="rId6"/>
    <p:sldId id="487" r:id="rId7"/>
    <p:sldId id="488" r:id="rId8"/>
    <p:sldId id="330" r:id="rId9"/>
    <p:sldId id="331" r:id="rId10"/>
    <p:sldId id="362" r:id="rId11"/>
    <p:sldId id="364" r:id="rId12"/>
    <p:sldId id="365" r:id="rId13"/>
    <p:sldId id="366" r:id="rId14"/>
    <p:sldId id="368" r:id="rId15"/>
    <p:sldId id="489" r:id="rId16"/>
    <p:sldId id="490" r:id="rId17"/>
    <p:sldId id="491" r:id="rId18"/>
    <p:sldId id="492"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65" userDrawn="1">
          <p15:clr>
            <a:srgbClr val="A4A3A4"/>
          </p15:clr>
        </p15:guide>
        <p15:guide id="2" pos="2880">
          <p15:clr>
            <a:srgbClr val="A4A3A4"/>
          </p15:clr>
        </p15:guide>
        <p15:guide id="3" pos="360" userDrawn="1">
          <p15:clr>
            <a:srgbClr val="A4A3A4"/>
          </p15:clr>
        </p15:guide>
        <p15:guide id="4" pos="3168" userDrawn="1">
          <p15:clr>
            <a:srgbClr val="A4A3A4"/>
          </p15:clr>
        </p15:guide>
        <p15:guide id="5" pos="90">
          <p15:clr>
            <a:srgbClr val="A4A3A4"/>
          </p15:clr>
        </p15:guide>
        <p15:guide id="6" orient="horz" pos="16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0CD8C8-5022-F28A-862C-B1C8D3B2F691}" name="Maurizia  Pignatelli" initials="MP" userId="S::maurizia.pignatelli@polito.it::f75a4ac5-ed6c-4b27-9b6f-5df23bf7ac6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URIZIA PIGNATELLI" initials="MP" lastIdx="2" clrIdx="0">
    <p:extLst>
      <p:ext uri="{19B8F6BF-5375-455C-9EA6-DF929625EA0E}">
        <p15:presenceInfo xmlns:p15="http://schemas.microsoft.com/office/powerpoint/2012/main" userId="MAURIZIA PIGNATE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B332E3-AAD0-4589-8B44-EAC0832AF44F}" v="278" dt="2026-01-14T16:19:22.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01" autoAdjust="0"/>
  </p:normalViewPr>
  <p:slideViewPr>
    <p:cSldViewPr snapToGrid="0">
      <p:cViewPr varScale="1">
        <p:scale>
          <a:sx n="105" d="100"/>
          <a:sy n="105" d="100"/>
        </p:scale>
        <p:origin x="730" y="62"/>
      </p:cViewPr>
      <p:guideLst>
        <p:guide pos="5465"/>
        <p:guide pos="2880"/>
        <p:guide pos="360"/>
        <p:guide pos="3168"/>
        <p:guide pos="90"/>
        <p:guide orient="horz" pos="16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hon Ricardo  Escorcia Hernandez" userId="326f76ed-8ed6-42b9-9ed5-e054f9cd8e7c" providerId="ADAL" clId="{32BAF815-321C-4D14-9C5F-C8CA747EE77A}"/>
    <pc:docChg chg="undo redo custSel addSld delSld modSld sldOrd">
      <pc:chgData name="Jhon Ricardo  Escorcia Hernandez" userId="326f76ed-8ed6-42b9-9ed5-e054f9cd8e7c" providerId="ADAL" clId="{32BAF815-321C-4D14-9C5F-C8CA747EE77A}" dt="2026-01-14T16:19:20.809" v="15562" actId="122"/>
      <pc:docMkLst>
        <pc:docMk/>
      </pc:docMkLst>
      <pc:sldChg chg="modSp mod">
        <pc:chgData name="Jhon Ricardo  Escorcia Hernandez" userId="326f76ed-8ed6-42b9-9ed5-e054f9cd8e7c" providerId="ADAL" clId="{32BAF815-321C-4D14-9C5F-C8CA747EE77A}" dt="2026-01-13T14:48:04.266" v="13342" actId="14100"/>
        <pc:sldMkLst>
          <pc:docMk/>
          <pc:sldMk cId="0" sldId="256"/>
        </pc:sldMkLst>
        <pc:spChg chg="mod">
          <ac:chgData name="Jhon Ricardo  Escorcia Hernandez" userId="326f76ed-8ed6-42b9-9ed5-e054f9cd8e7c" providerId="ADAL" clId="{32BAF815-321C-4D14-9C5F-C8CA747EE77A}" dt="2026-01-13T14:47:34.259" v="13297" actId="20577"/>
          <ac:spMkLst>
            <pc:docMk/>
            <pc:sldMk cId="0" sldId="256"/>
            <ac:spMk id="918099922" creationId="{00000000-0000-0000-0000-000000000000}"/>
          </ac:spMkLst>
        </pc:spChg>
        <pc:spChg chg="mod">
          <ac:chgData name="Jhon Ricardo  Escorcia Hernandez" userId="326f76ed-8ed6-42b9-9ed5-e054f9cd8e7c" providerId="ADAL" clId="{32BAF815-321C-4D14-9C5F-C8CA747EE77A}" dt="2026-01-13T14:48:04.266" v="13342" actId="14100"/>
          <ac:spMkLst>
            <pc:docMk/>
            <pc:sldMk cId="0" sldId="256"/>
            <ac:spMk id="1894429455" creationId="{00000000-0000-0000-0000-000000000000}"/>
          </ac:spMkLst>
        </pc:spChg>
      </pc:sldChg>
      <pc:sldChg chg="modSp mod">
        <pc:chgData name="Jhon Ricardo  Escorcia Hernandez" userId="326f76ed-8ed6-42b9-9ed5-e054f9cd8e7c" providerId="ADAL" clId="{32BAF815-321C-4D14-9C5F-C8CA747EE77A}" dt="2026-01-13T14:48:49.755" v="13407" actId="20577"/>
        <pc:sldMkLst>
          <pc:docMk/>
          <pc:sldMk cId="0" sldId="257"/>
        </pc:sldMkLst>
        <pc:spChg chg="mod">
          <ac:chgData name="Jhon Ricardo  Escorcia Hernandez" userId="326f76ed-8ed6-42b9-9ed5-e054f9cd8e7c" providerId="ADAL" clId="{32BAF815-321C-4D14-9C5F-C8CA747EE77A}" dt="2026-01-13T14:48:49.755" v="13407" actId="20577"/>
          <ac:spMkLst>
            <pc:docMk/>
            <pc:sldMk cId="0" sldId="257"/>
            <ac:spMk id="873676180" creationId="{00000000-0000-0000-0000-000000000000}"/>
          </ac:spMkLst>
        </pc:spChg>
        <pc:spChg chg="mod">
          <ac:chgData name="Jhon Ricardo  Escorcia Hernandez" userId="326f76ed-8ed6-42b9-9ed5-e054f9cd8e7c" providerId="ADAL" clId="{32BAF815-321C-4D14-9C5F-C8CA747EE77A}" dt="2026-01-13T14:48:30.683" v="13363" actId="20577"/>
          <ac:spMkLst>
            <pc:docMk/>
            <pc:sldMk cId="0" sldId="257"/>
            <ac:spMk id="1834992295" creationId="{00000000-0000-0000-0000-000000000000}"/>
          </ac:spMkLst>
        </pc:spChg>
      </pc:sldChg>
      <pc:sldChg chg="modSp mod">
        <pc:chgData name="Jhon Ricardo  Escorcia Hernandez" userId="326f76ed-8ed6-42b9-9ed5-e054f9cd8e7c" providerId="ADAL" clId="{32BAF815-321C-4D14-9C5F-C8CA747EE77A}" dt="2026-01-14T16:16:07.736" v="15548" actId="20577"/>
        <pc:sldMkLst>
          <pc:docMk/>
          <pc:sldMk cId="0" sldId="261"/>
        </pc:sldMkLst>
        <pc:spChg chg="mod">
          <ac:chgData name="Jhon Ricardo  Escorcia Hernandez" userId="326f76ed-8ed6-42b9-9ed5-e054f9cd8e7c" providerId="ADAL" clId="{32BAF815-321C-4D14-9C5F-C8CA747EE77A}" dt="2026-01-13T16:49:16.237" v="13435"/>
          <ac:spMkLst>
            <pc:docMk/>
            <pc:sldMk cId="0" sldId="261"/>
            <ac:spMk id="164"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5"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7"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8"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69" creationId="{00000000-0000-0000-0000-000000000000}"/>
          </ac:spMkLst>
        </pc:spChg>
        <pc:spChg chg="mod">
          <ac:chgData name="Jhon Ricardo  Escorcia Hernandez" userId="326f76ed-8ed6-42b9-9ed5-e054f9cd8e7c" providerId="ADAL" clId="{32BAF815-321C-4D14-9C5F-C8CA747EE77A}" dt="2026-01-14T12:05:56.089" v="13508" actId="20577"/>
          <ac:spMkLst>
            <pc:docMk/>
            <pc:sldMk cId="0" sldId="261"/>
            <ac:spMk id="170"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71" creationId="{00000000-0000-0000-0000-000000000000}"/>
          </ac:spMkLst>
        </pc:spChg>
        <pc:spChg chg="mod">
          <ac:chgData name="Jhon Ricardo  Escorcia Hernandez" userId="326f76ed-8ed6-42b9-9ed5-e054f9cd8e7c" providerId="ADAL" clId="{32BAF815-321C-4D14-9C5F-C8CA747EE77A}" dt="2026-01-14T12:07:05.866" v="13564" actId="1076"/>
          <ac:spMkLst>
            <pc:docMk/>
            <pc:sldMk cId="0" sldId="261"/>
            <ac:spMk id="172" creationId="{00000000-0000-0000-0000-000000000000}"/>
          </ac:spMkLst>
        </pc:spChg>
        <pc:spChg chg="mod">
          <ac:chgData name="Jhon Ricardo  Escorcia Hernandez" userId="326f76ed-8ed6-42b9-9ed5-e054f9cd8e7c" providerId="ADAL" clId="{32BAF815-321C-4D14-9C5F-C8CA747EE77A}" dt="2026-01-13T16:49:16.237" v="13435"/>
          <ac:spMkLst>
            <pc:docMk/>
            <pc:sldMk cId="0" sldId="261"/>
            <ac:spMk id="173" creationId="{00000000-0000-0000-0000-000000000000}"/>
          </ac:spMkLst>
        </pc:spChg>
        <pc:spChg chg="mod">
          <ac:chgData name="Jhon Ricardo  Escorcia Hernandez" userId="326f76ed-8ed6-42b9-9ed5-e054f9cd8e7c" providerId="ADAL" clId="{32BAF815-321C-4D14-9C5F-C8CA747EE77A}" dt="2026-01-14T16:16:07.736" v="15548" actId="20577"/>
          <ac:spMkLst>
            <pc:docMk/>
            <pc:sldMk cId="0" sldId="261"/>
            <ac:spMk id="920991743" creationId="{00000000-0000-0000-0000-000000000000}"/>
          </ac:spMkLst>
        </pc:spChg>
        <pc:spChg chg="mod">
          <ac:chgData name="Jhon Ricardo  Escorcia Hernandez" userId="326f76ed-8ed6-42b9-9ed5-e054f9cd8e7c" providerId="ADAL" clId="{32BAF815-321C-4D14-9C5F-C8CA747EE77A}" dt="2026-01-14T16:15:36.786" v="15524" actId="20577"/>
          <ac:spMkLst>
            <pc:docMk/>
            <pc:sldMk cId="0" sldId="261"/>
            <ac:spMk id="1992018208" creationId="{00000000-0000-0000-0000-000000000000}"/>
          </ac:spMkLst>
        </pc:spChg>
        <pc:grpChg chg="mod">
          <ac:chgData name="Jhon Ricardo  Escorcia Hernandez" userId="326f76ed-8ed6-42b9-9ed5-e054f9cd8e7c" providerId="ADAL" clId="{32BAF815-321C-4D14-9C5F-C8CA747EE77A}" dt="2026-01-13T16:49:16.237" v="13435"/>
          <ac:grpSpMkLst>
            <pc:docMk/>
            <pc:sldMk cId="0" sldId="261"/>
            <ac:grpSpMk id="1573945283" creationId="{00000000-0000-0000-0000-000000000000}"/>
          </ac:grpSpMkLst>
        </pc:grpChg>
      </pc:sldChg>
      <pc:sldChg chg="addSp delSp modSp mod">
        <pc:chgData name="Jhon Ricardo  Escorcia Hernandez" userId="326f76ed-8ed6-42b9-9ed5-e054f9cd8e7c" providerId="ADAL" clId="{32BAF815-321C-4D14-9C5F-C8CA747EE77A}" dt="2026-01-14T12:30:57.971" v="13703" actId="1076"/>
        <pc:sldMkLst>
          <pc:docMk/>
          <pc:sldMk cId="0" sldId="330"/>
        </pc:sldMkLst>
        <pc:spChg chg="mod">
          <ac:chgData name="Jhon Ricardo  Escorcia Hernandez" userId="326f76ed-8ed6-42b9-9ed5-e054f9cd8e7c" providerId="ADAL" clId="{32BAF815-321C-4D14-9C5F-C8CA747EE77A}" dt="2026-01-14T12:28:29.533" v="13693" actId="20577"/>
          <ac:spMkLst>
            <pc:docMk/>
            <pc:sldMk cId="0" sldId="330"/>
            <ac:spMk id="202" creationId="{00000000-0000-0000-0000-000000000000}"/>
          </ac:spMkLst>
        </pc:spChg>
        <pc:spChg chg="mod">
          <ac:chgData name="Jhon Ricardo  Escorcia Hernandez" userId="326f76ed-8ed6-42b9-9ed5-e054f9cd8e7c" providerId="ADAL" clId="{32BAF815-321C-4D14-9C5F-C8CA747EE77A}" dt="2026-01-14T12:11:01.243" v="13587" actId="20577"/>
          <ac:spMkLst>
            <pc:docMk/>
            <pc:sldMk cId="0" sldId="330"/>
            <ac:spMk id="204" creationId="{00000000-0000-0000-0000-000000000000}"/>
          </ac:spMkLst>
        </pc:spChg>
        <pc:picChg chg="del">
          <ac:chgData name="Jhon Ricardo  Escorcia Hernandez" userId="326f76ed-8ed6-42b9-9ed5-e054f9cd8e7c" providerId="ADAL" clId="{32BAF815-321C-4D14-9C5F-C8CA747EE77A}" dt="2026-01-14T12:28:33.344" v="13694" actId="478"/>
          <ac:picMkLst>
            <pc:docMk/>
            <pc:sldMk cId="0" sldId="330"/>
            <ac:picMk id="2" creationId="{00000000-0000-0000-0000-000000000000}"/>
          </ac:picMkLst>
        </pc:picChg>
        <pc:picChg chg="add mod modCrop">
          <ac:chgData name="Jhon Ricardo  Escorcia Hernandez" userId="326f76ed-8ed6-42b9-9ed5-e054f9cd8e7c" providerId="ADAL" clId="{32BAF815-321C-4D14-9C5F-C8CA747EE77A}" dt="2026-01-14T12:30:57.971" v="13703" actId="1076"/>
          <ac:picMkLst>
            <pc:docMk/>
            <pc:sldMk cId="0" sldId="330"/>
            <ac:picMk id="4" creationId="{29584CCB-64C3-D86B-3897-7E0CD653D07F}"/>
          </ac:picMkLst>
        </pc:picChg>
      </pc:sldChg>
      <pc:sldChg chg="addSp delSp modSp mod">
        <pc:chgData name="Jhon Ricardo  Escorcia Hernandez" userId="326f76ed-8ed6-42b9-9ed5-e054f9cd8e7c" providerId="ADAL" clId="{32BAF815-321C-4D14-9C5F-C8CA747EE77A}" dt="2026-01-14T12:38:09.602" v="13756" actId="1076"/>
        <pc:sldMkLst>
          <pc:docMk/>
          <pc:sldMk cId="0" sldId="331"/>
        </pc:sldMkLst>
        <pc:spChg chg="mod">
          <ac:chgData name="Jhon Ricardo  Escorcia Hernandez" userId="326f76ed-8ed6-42b9-9ed5-e054f9cd8e7c" providerId="ADAL" clId="{32BAF815-321C-4D14-9C5F-C8CA747EE77A}" dt="2026-01-14T12:36:07.790" v="13751" actId="1076"/>
          <ac:spMkLst>
            <pc:docMk/>
            <pc:sldMk cId="0" sldId="331"/>
            <ac:spMk id="2" creationId="{00000000-0000-0000-0000-000000000000}"/>
          </ac:spMkLst>
        </pc:spChg>
        <pc:spChg chg="del">
          <ac:chgData name="Jhon Ricardo  Escorcia Hernandez" userId="326f76ed-8ed6-42b9-9ed5-e054f9cd8e7c" providerId="ADAL" clId="{32BAF815-321C-4D14-9C5F-C8CA747EE77A}" dt="2026-01-14T12:38:06.102" v="13754" actId="478"/>
          <ac:spMkLst>
            <pc:docMk/>
            <pc:sldMk cId="0" sldId="331"/>
            <ac:spMk id="3" creationId="{1F619862-513B-907C-8184-1201F0181880}"/>
          </ac:spMkLst>
        </pc:spChg>
        <pc:spChg chg="add mod">
          <ac:chgData name="Jhon Ricardo  Escorcia Hernandez" userId="326f76ed-8ed6-42b9-9ed5-e054f9cd8e7c" providerId="ADAL" clId="{32BAF815-321C-4D14-9C5F-C8CA747EE77A}" dt="2026-01-14T12:38:09.602" v="13756" actId="1076"/>
          <ac:spMkLst>
            <pc:docMk/>
            <pc:sldMk cId="0" sldId="331"/>
            <ac:spMk id="7" creationId="{6732F50C-BA31-C445-536B-AFADAAE4674F}"/>
          </ac:spMkLst>
        </pc:spChg>
        <pc:spChg chg="mod">
          <ac:chgData name="Jhon Ricardo  Escorcia Hernandez" userId="326f76ed-8ed6-42b9-9ed5-e054f9cd8e7c" providerId="ADAL" clId="{32BAF815-321C-4D14-9C5F-C8CA747EE77A}" dt="2026-01-14T12:32:25.771" v="13708" actId="20577"/>
          <ac:spMkLst>
            <pc:docMk/>
            <pc:sldMk cId="0" sldId="331"/>
            <ac:spMk id="210" creationId="{00000000-0000-0000-0000-000000000000}"/>
          </ac:spMkLst>
        </pc:spChg>
        <pc:picChg chg="del">
          <ac:chgData name="Jhon Ricardo  Escorcia Hernandez" userId="326f76ed-8ed6-42b9-9ed5-e054f9cd8e7c" providerId="ADAL" clId="{32BAF815-321C-4D14-9C5F-C8CA747EE77A}" dt="2026-01-14T12:35:52.703" v="13747" actId="478"/>
          <ac:picMkLst>
            <pc:docMk/>
            <pc:sldMk cId="0" sldId="331"/>
            <ac:picMk id="4" creationId="{00000000-0000-0000-0000-000000000000}"/>
          </ac:picMkLst>
        </pc:picChg>
        <pc:picChg chg="add mod">
          <ac:chgData name="Jhon Ricardo  Escorcia Hernandez" userId="326f76ed-8ed6-42b9-9ed5-e054f9cd8e7c" providerId="ADAL" clId="{32BAF815-321C-4D14-9C5F-C8CA747EE77A}" dt="2026-01-14T12:36:28.618" v="13753" actId="1076"/>
          <ac:picMkLst>
            <pc:docMk/>
            <pc:sldMk cId="0" sldId="331"/>
            <ac:picMk id="6" creationId="{52C2D719-A520-0111-C0B6-7887FEFEDF07}"/>
          </ac:picMkLst>
        </pc:picChg>
      </pc:sldChg>
      <pc:sldChg chg="addSp delSp modSp mod">
        <pc:chgData name="Jhon Ricardo  Escorcia Hernandez" userId="326f76ed-8ed6-42b9-9ed5-e054f9cd8e7c" providerId="ADAL" clId="{32BAF815-321C-4D14-9C5F-C8CA747EE77A}" dt="2026-01-14T13:41:45.465" v="14264"/>
        <pc:sldMkLst>
          <pc:docMk/>
          <pc:sldMk cId="4080679248" sldId="362"/>
        </pc:sldMkLst>
        <pc:spChg chg="add mod">
          <ac:chgData name="Jhon Ricardo  Escorcia Hernandez" userId="326f76ed-8ed6-42b9-9ed5-e054f9cd8e7c" providerId="ADAL" clId="{32BAF815-321C-4D14-9C5F-C8CA747EE77A}" dt="2026-01-14T12:38:38.054" v="13757"/>
          <ac:spMkLst>
            <pc:docMk/>
            <pc:sldMk cId="4080679248" sldId="362"/>
            <ac:spMk id="2" creationId="{DE1AA79F-4F0B-BCD1-D451-2A5A8097D631}"/>
          </ac:spMkLst>
        </pc:spChg>
        <pc:spChg chg="mod">
          <ac:chgData name="Jhon Ricardo  Escorcia Hernandez" userId="326f76ed-8ed6-42b9-9ed5-e054f9cd8e7c" providerId="ADAL" clId="{32BAF815-321C-4D14-9C5F-C8CA747EE77A}" dt="2026-01-14T13:31:32.938" v="14051" actId="14100"/>
          <ac:spMkLst>
            <pc:docMk/>
            <pc:sldMk cId="4080679248" sldId="362"/>
            <ac:spMk id="3" creationId="{E4F82CD5-054F-5FA5-4C6D-FD067E3BEC79}"/>
          </ac:spMkLst>
        </pc:spChg>
        <pc:spChg chg="del">
          <ac:chgData name="Jhon Ricardo  Escorcia Hernandez" userId="326f76ed-8ed6-42b9-9ed5-e054f9cd8e7c" providerId="ADAL" clId="{32BAF815-321C-4D14-9C5F-C8CA747EE77A}" dt="2026-01-14T13:41:45.196" v="14263" actId="478"/>
          <ac:spMkLst>
            <pc:docMk/>
            <pc:sldMk cId="4080679248" sldId="362"/>
            <ac:spMk id="4" creationId="{3B8FCF3C-1463-5F69-4993-3C6C01C4D604}"/>
          </ac:spMkLst>
        </pc:spChg>
        <pc:spChg chg="mod">
          <ac:chgData name="Jhon Ricardo  Escorcia Hernandez" userId="326f76ed-8ed6-42b9-9ed5-e054f9cd8e7c" providerId="ADAL" clId="{32BAF815-321C-4D14-9C5F-C8CA747EE77A}" dt="2026-01-14T13:31:45.106" v="14052" actId="14100"/>
          <ac:spMkLst>
            <pc:docMk/>
            <pc:sldMk cId="4080679248" sldId="362"/>
            <ac:spMk id="6" creationId="{17650B2E-07BA-C8B0-ADCC-FD7FAA8F889B}"/>
          </ac:spMkLst>
        </pc:spChg>
        <pc:spChg chg="mod">
          <ac:chgData name="Jhon Ricardo  Escorcia Hernandez" userId="326f76ed-8ed6-42b9-9ed5-e054f9cd8e7c" providerId="ADAL" clId="{32BAF815-321C-4D14-9C5F-C8CA747EE77A}" dt="2026-01-14T13:36:36.742" v="14237" actId="20577"/>
          <ac:spMkLst>
            <pc:docMk/>
            <pc:sldMk cId="4080679248" sldId="362"/>
            <ac:spMk id="7" creationId="{00000000-0000-0000-0000-000000000000}"/>
          </ac:spMkLst>
        </pc:spChg>
        <pc:spChg chg="add mod">
          <ac:chgData name="Jhon Ricardo  Escorcia Hernandez" userId="326f76ed-8ed6-42b9-9ed5-e054f9cd8e7c" providerId="ADAL" clId="{32BAF815-321C-4D14-9C5F-C8CA747EE77A}" dt="2026-01-14T12:38:52.099" v="13761" actId="1076"/>
          <ac:spMkLst>
            <pc:docMk/>
            <pc:sldMk cId="4080679248" sldId="362"/>
            <ac:spMk id="8" creationId="{503B7C5B-4403-01B5-8113-E81B1F54A8E0}"/>
          </ac:spMkLst>
        </pc:spChg>
        <pc:spChg chg="add mod">
          <ac:chgData name="Jhon Ricardo  Escorcia Hernandez" userId="326f76ed-8ed6-42b9-9ed5-e054f9cd8e7c" providerId="ADAL" clId="{32BAF815-321C-4D14-9C5F-C8CA747EE77A}" dt="2026-01-14T13:29:13.811" v="14015" actId="1076"/>
          <ac:spMkLst>
            <pc:docMk/>
            <pc:sldMk cId="4080679248" sldId="362"/>
            <ac:spMk id="9" creationId="{1F0D6BF3-A6BC-C762-CC7C-A7FA4BDE22BC}"/>
          </ac:spMkLst>
        </pc:spChg>
        <pc:spChg chg="add mod">
          <ac:chgData name="Jhon Ricardo  Escorcia Hernandez" userId="326f76ed-8ed6-42b9-9ed5-e054f9cd8e7c" providerId="ADAL" clId="{32BAF815-321C-4D14-9C5F-C8CA747EE77A}" dt="2026-01-14T13:29:13.811" v="14015" actId="1076"/>
          <ac:spMkLst>
            <pc:docMk/>
            <pc:sldMk cId="4080679248" sldId="362"/>
            <ac:spMk id="10" creationId="{30081C43-3544-D5D0-2443-8E15326EBE51}"/>
          </ac:spMkLst>
        </pc:spChg>
        <pc:spChg chg="add mod">
          <ac:chgData name="Jhon Ricardo  Escorcia Hernandez" userId="326f76ed-8ed6-42b9-9ed5-e054f9cd8e7c" providerId="ADAL" clId="{32BAF815-321C-4D14-9C5F-C8CA747EE77A}" dt="2026-01-14T13:29:13.811" v="14015" actId="1076"/>
          <ac:spMkLst>
            <pc:docMk/>
            <pc:sldMk cId="4080679248" sldId="362"/>
            <ac:spMk id="11" creationId="{C13CE0E0-4EC0-DF52-57B0-0CDFD61BCE31}"/>
          </ac:spMkLst>
        </pc:spChg>
        <pc:spChg chg="add mod">
          <ac:chgData name="Jhon Ricardo  Escorcia Hernandez" userId="326f76ed-8ed6-42b9-9ed5-e054f9cd8e7c" providerId="ADAL" clId="{32BAF815-321C-4D14-9C5F-C8CA747EE77A}" dt="2026-01-14T13:31:08.596" v="14041" actId="1076"/>
          <ac:spMkLst>
            <pc:docMk/>
            <pc:sldMk cId="4080679248" sldId="362"/>
            <ac:spMk id="12" creationId="{A777CA49-0DCD-0581-8BF2-E22B60EBB597}"/>
          </ac:spMkLst>
        </pc:spChg>
        <pc:spChg chg="add mod">
          <ac:chgData name="Jhon Ricardo  Escorcia Hernandez" userId="326f76ed-8ed6-42b9-9ed5-e054f9cd8e7c" providerId="ADAL" clId="{32BAF815-321C-4D14-9C5F-C8CA747EE77A}" dt="2026-01-14T13:31:08.596" v="14041" actId="1076"/>
          <ac:spMkLst>
            <pc:docMk/>
            <pc:sldMk cId="4080679248" sldId="362"/>
            <ac:spMk id="13" creationId="{DC7530A3-C441-8A08-E350-838805B9DC42}"/>
          </ac:spMkLst>
        </pc:spChg>
        <pc:spChg chg="del mod">
          <ac:chgData name="Jhon Ricardo  Escorcia Hernandez" userId="326f76ed-8ed6-42b9-9ed5-e054f9cd8e7c" providerId="ADAL" clId="{32BAF815-321C-4D14-9C5F-C8CA747EE77A}" dt="2026-01-14T12:43:06.770" v="13793"/>
          <ac:spMkLst>
            <pc:docMk/>
            <pc:sldMk cId="4080679248" sldId="362"/>
            <ac:spMk id="14" creationId="{00000000-0000-0000-0000-000000000000}"/>
          </ac:spMkLst>
        </pc:spChg>
        <pc:spChg chg="add mod">
          <ac:chgData name="Jhon Ricardo  Escorcia Hernandez" userId="326f76ed-8ed6-42b9-9ed5-e054f9cd8e7c" providerId="ADAL" clId="{32BAF815-321C-4D14-9C5F-C8CA747EE77A}" dt="2026-01-14T13:31:08.596" v="14041" actId="1076"/>
          <ac:spMkLst>
            <pc:docMk/>
            <pc:sldMk cId="4080679248" sldId="362"/>
            <ac:spMk id="16" creationId="{833ADD93-FDA9-60A4-AACC-164542440EC2}"/>
          </ac:spMkLst>
        </pc:spChg>
        <pc:spChg chg="add mod">
          <ac:chgData name="Jhon Ricardo  Escorcia Hernandez" userId="326f76ed-8ed6-42b9-9ed5-e054f9cd8e7c" providerId="ADAL" clId="{32BAF815-321C-4D14-9C5F-C8CA747EE77A}" dt="2026-01-14T13:41:45.465" v="14264"/>
          <ac:spMkLst>
            <pc:docMk/>
            <pc:sldMk cId="4080679248" sldId="362"/>
            <ac:spMk id="17" creationId="{483138CF-F578-A708-5C92-9CABFBA82708}"/>
          </ac:spMkLst>
        </pc:spChg>
        <pc:spChg chg="del mod">
          <ac:chgData name="Jhon Ricardo  Escorcia Hernandez" userId="326f76ed-8ed6-42b9-9ed5-e054f9cd8e7c" providerId="ADAL" clId="{32BAF815-321C-4D14-9C5F-C8CA747EE77A}" dt="2026-01-14T13:01:04.770" v="14006" actId="478"/>
          <ac:spMkLst>
            <pc:docMk/>
            <pc:sldMk cId="4080679248" sldId="362"/>
            <ac:spMk id="18" creationId="{00000000-0000-0000-0000-000000000000}"/>
          </ac:spMkLst>
        </pc:spChg>
        <pc:spChg chg="mod">
          <ac:chgData name="Jhon Ricardo  Escorcia Hernandez" userId="326f76ed-8ed6-42b9-9ed5-e054f9cd8e7c" providerId="ADAL" clId="{32BAF815-321C-4D14-9C5F-C8CA747EE77A}" dt="2026-01-14T13:31:11.026" v="14044" actId="1076"/>
          <ac:spMkLst>
            <pc:docMk/>
            <pc:sldMk cId="4080679248" sldId="362"/>
            <ac:spMk id="327" creationId="{00000000-0000-0000-0000-000000000000}"/>
          </ac:spMkLst>
        </pc:spChg>
      </pc:sldChg>
      <pc:sldChg chg="addSp delSp modSp mod">
        <pc:chgData name="Jhon Ricardo  Escorcia Hernandez" userId="326f76ed-8ed6-42b9-9ed5-e054f9cd8e7c" providerId="ADAL" clId="{32BAF815-321C-4D14-9C5F-C8CA747EE77A}" dt="2026-01-14T13:41:50.456" v="14266"/>
        <pc:sldMkLst>
          <pc:docMk/>
          <pc:sldMk cId="3403921718" sldId="364"/>
        </pc:sldMkLst>
        <pc:spChg chg="del">
          <ac:chgData name="Jhon Ricardo  Escorcia Hernandez" userId="326f76ed-8ed6-42b9-9ed5-e054f9cd8e7c" providerId="ADAL" clId="{32BAF815-321C-4D14-9C5F-C8CA747EE77A}" dt="2026-01-14T13:41:50.198" v="14265" actId="478"/>
          <ac:spMkLst>
            <pc:docMk/>
            <pc:sldMk cId="3403921718" sldId="364"/>
            <ac:spMk id="4" creationId="{FB97F8B1-C010-46C9-EF9E-7A0FC9081E9D}"/>
          </ac:spMkLst>
        </pc:spChg>
        <pc:spChg chg="add mod">
          <ac:chgData name="Jhon Ricardo  Escorcia Hernandez" userId="326f76ed-8ed6-42b9-9ed5-e054f9cd8e7c" providerId="ADAL" clId="{32BAF815-321C-4D14-9C5F-C8CA747EE77A}" dt="2026-01-14T13:41:50.456" v="14266"/>
          <ac:spMkLst>
            <pc:docMk/>
            <pc:sldMk cId="3403921718" sldId="364"/>
            <ac:spMk id="6" creationId="{7B87419E-90DC-EC6A-BA6F-15E347B3D42D}"/>
          </ac:spMkLst>
        </pc:spChg>
        <pc:spChg chg="mod">
          <ac:chgData name="Jhon Ricardo  Escorcia Hernandez" userId="326f76ed-8ed6-42b9-9ed5-e054f9cd8e7c" providerId="ADAL" clId="{32BAF815-321C-4D14-9C5F-C8CA747EE77A}" dt="2026-01-14T13:39:01.711" v="14262" actId="20577"/>
          <ac:spMkLst>
            <pc:docMk/>
            <pc:sldMk cId="3403921718" sldId="364"/>
            <ac:spMk id="8" creationId="{1E724FA1-2E8D-6BA6-5369-34E9FEDC70EF}"/>
          </ac:spMkLst>
        </pc:spChg>
        <pc:spChg chg="mod">
          <ac:chgData name="Jhon Ricardo  Escorcia Hernandez" userId="326f76ed-8ed6-42b9-9ed5-e054f9cd8e7c" providerId="ADAL" clId="{32BAF815-321C-4D14-9C5F-C8CA747EE77A}" dt="2026-01-14T13:38:38.577" v="14245" actId="20577"/>
          <ac:spMkLst>
            <pc:docMk/>
            <pc:sldMk cId="3403921718" sldId="364"/>
            <ac:spMk id="12" creationId="{3BBD3FEA-6845-9322-9A92-8204C3B997DB}"/>
          </ac:spMkLst>
        </pc:spChg>
        <pc:spChg chg="mod">
          <ac:chgData name="Jhon Ricardo  Escorcia Hernandez" userId="326f76ed-8ed6-42b9-9ed5-e054f9cd8e7c" providerId="ADAL" clId="{32BAF815-321C-4D14-9C5F-C8CA747EE77A}" dt="2026-01-14T13:38:32.194" v="14242" actId="20577"/>
          <ac:spMkLst>
            <pc:docMk/>
            <pc:sldMk cId="3403921718" sldId="364"/>
            <ac:spMk id="15" creationId="{00000000-0000-0000-0000-000000000000}"/>
          </ac:spMkLst>
        </pc:spChg>
      </pc:sldChg>
      <pc:sldChg chg="addSp delSp modSp mod">
        <pc:chgData name="Jhon Ricardo  Escorcia Hernandez" userId="326f76ed-8ed6-42b9-9ed5-e054f9cd8e7c" providerId="ADAL" clId="{32BAF815-321C-4D14-9C5F-C8CA747EE77A}" dt="2026-01-14T13:54:09.007" v="14370" actId="20577"/>
        <pc:sldMkLst>
          <pc:docMk/>
          <pc:sldMk cId="2441764801" sldId="365"/>
        </pc:sldMkLst>
        <pc:spChg chg="mod">
          <ac:chgData name="Jhon Ricardo  Escorcia Hernandez" userId="326f76ed-8ed6-42b9-9ed5-e054f9cd8e7c" providerId="ADAL" clId="{32BAF815-321C-4D14-9C5F-C8CA747EE77A}" dt="2026-01-14T13:53:48.823" v="14368" actId="20577"/>
          <ac:spMkLst>
            <pc:docMk/>
            <pc:sldMk cId="2441764801" sldId="365"/>
            <ac:spMk id="202" creationId="{AB63D420-7DAB-F64E-4967-4A34470E3E85}"/>
          </ac:spMkLst>
        </pc:spChg>
        <pc:spChg chg="mod">
          <ac:chgData name="Jhon Ricardo  Escorcia Hernandez" userId="326f76ed-8ed6-42b9-9ed5-e054f9cd8e7c" providerId="ADAL" clId="{32BAF815-321C-4D14-9C5F-C8CA747EE77A}" dt="2026-01-14T13:54:09.007" v="14370" actId="20577"/>
          <ac:spMkLst>
            <pc:docMk/>
            <pc:sldMk cId="2441764801" sldId="365"/>
            <ac:spMk id="204" creationId="{4E17892A-792D-4962-DB27-C3B9AD901B04}"/>
          </ac:spMkLst>
        </pc:spChg>
        <pc:graphicFrameChg chg="add mod">
          <ac:chgData name="Jhon Ricardo  Escorcia Hernandez" userId="326f76ed-8ed6-42b9-9ed5-e054f9cd8e7c" providerId="ADAL" clId="{32BAF815-321C-4D14-9C5F-C8CA747EE77A}" dt="2026-01-14T13:45:56.956" v="14309"/>
          <ac:graphicFrameMkLst>
            <pc:docMk/>
            <pc:sldMk cId="2441764801" sldId="365"/>
            <ac:graphicFrameMk id="3" creationId="{78980B5F-190B-B891-1117-654E9D87E0C5}"/>
          </ac:graphicFrameMkLst>
        </pc:graphicFrameChg>
        <pc:picChg chg="del">
          <ac:chgData name="Jhon Ricardo  Escorcia Hernandez" userId="326f76ed-8ed6-42b9-9ed5-e054f9cd8e7c" providerId="ADAL" clId="{32BAF815-321C-4D14-9C5F-C8CA747EE77A}" dt="2026-01-14T13:47:26.605" v="14317" actId="478"/>
          <ac:picMkLst>
            <pc:docMk/>
            <pc:sldMk cId="2441764801" sldId="365"/>
            <ac:picMk id="2" creationId="{00000000-0000-0000-0000-000000000000}"/>
          </ac:picMkLst>
        </pc:picChg>
        <pc:picChg chg="add mod modCrop">
          <ac:chgData name="Jhon Ricardo  Escorcia Hernandez" userId="326f76ed-8ed6-42b9-9ed5-e054f9cd8e7c" providerId="ADAL" clId="{32BAF815-321C-4D14-9C5F-C8CA747EE77A}" dt="2026-01-14T13:47:59.906" v="14324" actId="1076"/>
          <ac:picMkLst>
            <pc:docMk/>
            <pc:sldMk cId="2441764801" sldId="365"/>
            <ac:picMk id="5" creationId="{3306084F-4819-EF9A-57F3-194ADE782780}"/>
          </ac:picMkLst>
        </pc:picChg>
      </pc:sldChg>
      <pc:sldChg chg="addSp delSp modSp mod">
        <pc:chgData name="Jhon Ricardo  Escorcia Hernandez" userId="326f76ed-8ed6-42b9-9ed5-e054f9cd8e7c" providerId="ADAL" clId="{32BAF815-321C-4D14-9C5F-C8CA747EE77A}" dt="2026-01-14T14:05:05.229" v="14482" actId="478"/>
        <pc:sldMkLst>
          <pc:docMk/>
          <pc:sldMk cId="178294233" sldId="366"/>
        </pc:sldMkLst>
        <pc:spChg chg="del">
          <ac:chgData name="Jhon Ricardo  Escorcia Hernandez" userId="326f76ed-8ed6-42b9-9ed5-e054f9cd8e7c" providerId="ADAL" clId="{32BAF815-321C-4D14-9C5F-C8CA747EE77A}" dt="2026-01-14T13:55:22.221" v="14371" actId="478"/>
          <ac:spMkLst>
            <pc:docMk/>
            <pc:sldMk cId="178294233" sldId="366"/>
            <ac:spMk id="2" creationId="{BC0FF76E-BE9A-58C0-6B59-644D4E95C19C}"/>
          </ac:spMkLst>
        </pc:spChg>
        <pc:spChg chg="del mod">
          <ac:chgData name="Jhon Ricardo  Escorcia Hernandez" userId="326f76ed-8ed6-42b9-9ed5-e054f9cd8e7c" providerId="ADAL" clId="{32BAF815-321C-4D14-9C5F-C8CA747EE77A}" dt="2026-01-14T14:05:05.229" v="14482" actId="478"/>
          <ac:spMkLst>
            <pc:docMk/>
            <pc:sldMk cId="178294233" sldId="366"/>
            <ac:spMk id="3" creationId="{00000000-0000-0000-0000-000000000000}"/>
          </ac:spMkLst>
        </pc:spChg>
        <pc:spChg chg="add mod">
          <ac:chgData name="Jhon Ricardo  Escorcia Hernandez" userId="326f76ed-8ed6-42b9-9ed5-e054f9cd8e7c" providerId="ADAL" clId="{32BAF815-321C-4D14-9C5F-C8CA747EE77A}" dt="2026-01-14T13:55:22.420" v="14372"/>
          <ac:spMkLst>
            <pc:docMk/>
            <pc:sldMk cId="178294233" sldId="366"/>
            <ac:spMk id="5" creationId="{ABDA9EE8-89FE-AF3B-F462-F6FE135D0045}"/>
          </ac:spMkLst>
        </pc:spChg>
        <pc:spChg chg="mod">
          <ac:chgData name="Jhon Ricardo  Escorcia Hernandez" userId="326f76ed-8ed6-42b9-9ed5-e054f9cd8e7c" providerId="ADAL" clId="{32BAF815-321C-4D14-9C5F-C8CA747EE77A}" dt="2026-01-14T14:04:56.259" v="14481" actId="20577"/>
          <ac:spMkLst>
            <pc:docMk/>
            <pc:sldMk cId="178294233" sldId="366"/>
            <ac:spMk id="210" creationId="{CD898667-FD40-FF7D-374D-AAF2C1725391}"/>
          </ac:spMkLst>
        </pc:spChg>
        <pc:picChg chg="del">
          <ac:chgData name="Jhon Ricardo  Escorcia Hernandez" userId="326f76ed-8ed6-42b9-9ed5-e054f9cd8e7c" providerId="ADAL" clId="{32BAF815-321C-4D14-9C5F-C8CA747EE77A}" dt="2026-01-14T13:57:37.578" v="14377" actId="478"/>
          <ac:picMkLst>
            <pc:docMk/>
            <pc:sldMk cId="178294233" sldId="366"/>
            <ac:picMk id="4" creationId="{00000000-0000-0000-0000-000000000000}"/>
          </ac:picMkLst>
        </pc:picChg>
        <pc:picChg chg="add mod modCrop">
          <ac:chgData name="Jhon Ricardo  Escorcia Hernandez" userId="326f76ed-8ed6-42b9-9ed5-e054f9cd8e7c" providerId="ADAL" clId="{32BAF815-321C-4D14-9C5F-C8CA747EE77A}" dt="2026-01-14T13:58:29.281" v="14382" actId="1076"/>
          <ac:picMkLst>
            <pc:docMk/>
            <pc:sldMk cId="178294233" sldId="366"/>
            <ac:picMk id="7" creationId="{A61878DD-385B-99CA-53CF-E0C0D9AD5143}"/>
          </ac:picMkLst>
        </pc:picChg>
      </pc:sldChg>
      <pc:sldChg chg="addSp delSp modSp del mod">
        <pc:chgData name="Jhon Ricardo  Escorcia Hernandez" userId="326f76ed-8ed6-42b9-9ed5-e054f9cd8e7c" providerId="ADAL" clId="{32BAF815-321C-4D14-9C5F-C8CA747EE77A}" dt="2026-01-14T14:43:00.609" v="14986" actId="47"/>
        <pc:sldMkLst>
          <pc:docMk/>
          <pc:sldMk cId="3344578846" sldId="367"/>
        </pc:sldMkLst>
        <pc:spChg chg="add mod">
          <ac:chgData name="Jhon Ricardo  Escorcia Hernandez" userId="326f76ed-8ed6-42b9-9ed5-e054f9cd8e7c" providerId="ADAL" clId="{32BAF815-321C-4D14-9C5F-C8CA747EE77A}" dt="2026-01-14T13:55:32.730" v="14376"/>
          <ac:spMkLst>
            <pc:docMk/>
            <pc:sldMk cId="3344578846" sldId="367"/>
            <ac:spMk id="2" creationId="{2B080642-3A19-7A4F-5505-91204BD1E3F8}"/>
          </ac:spMkLst>
        </pc:spChg>
        <pc:spChg chg="del">
          <ac:chgData name="Jhon Ricardo  Escorcia Hernandez" userId="326f76ed-8ed6-42b9-9ed5-e054f9cd8e7c" providerId="ADAL" clId="{32BAF815-321C-4D14-9C5F-C8CA747EE77A}" dt="2026-01-14T13:55:32.523" v="14375" actId="478"/>
          <ac:spMkLst>
            <pc:docMk/>
            <pc:sldMk cId="3344578846" sldId="367"/>
            <ac:spMk id="9" creationId="{A560CFC8-8B01-7793-821C-DE721106938C}"/>
          </ac:spMkLst>
        </pc:spChg>
      </pc:sldChg>
      <pc:sldChg chg="addSp delSp modSp mod">
        <pc:chgData name="Jhon Ricardo  Escorcia Hernandez" userId="326f76ed-8ed6-42b9-9ed5-e054f9cd8e7c" providerId="ADAL" clId="{32BAF815-321C-4D14-9C5F-C8CA747EE77A}" dt="2026-01-14T14:42:54.651" v="14985" actId="403"/>
        <pc:sldMkLst>
          <pc:docMk/>
          <pc:sldMk cId="3309608689" sldId="368"/>
        </pc:sldMkLst>
        <pc:spChg chg="add mod">
          <ac:chgData name="Jhon Ricardo  Escorcia Hernandez" userId="326f76ed-8ed6-42b9-9ed5-e054f9cd8e7c" providerId="ADAL" clId="{32BAF815-321C-4D14-9C5F-C8CA747EE77A}" dt="2026-01-14T13:55:28.215" v="14374"/>
          <ac:spMkLst>
            <pc:docMk/>
            <pc:sldMk cId="3309608689" sldId="368"/>
            <ac:spMk id="2" creationId="{A20AADE5-F194-EE56-3435-0224CDDCEDCD}"/>
          </ac:spMkLst>
        </pc:spChg>
        <pc:spChg chg="add mod">
          <ac:chgData name="Jhon Ricardo  Escorcia Hernandez" userId="326f76ed-8ed6-42b9-9ed5-e054f9cd8e7c" providerId="ADAL" clId="{32BAF815-321C-4D14-9C5F-C8CA747EE77A}" dt="2026-01-14T14:24:56.928" v="14912" actId="179"/>
          <ac:spMkLst>
            <pc:docMk/>
            <pc:sldMk cId="3309608689" sldId="368"/>
            <ac:spMk id="3" creationId="{D34572C6-8655-C51A-0369-167F6F3DC67C}"/>
          </ac:spMkLst>
        </pc:spChg>
        <pc:spChg chg="mod">
          <ac:chgData name="Jhon Ricardo  Escorcia Hernandez" userId="326f76ed-8ed6-42b9-9ed5-e054f9cd8e7c" providerId="ADAL" clId="{32BAF815-321C-4D14-9C5F-C8CA747EE77A}" dt="2026-01-14T14:09:15.226" v="14577" actId="14100"/>
          <ac:spMkLst>
            <pc:docMk/>
            <pc:sldMk cId="3309608689" sldId="368"/>
            <ac:spMk id="5" creationId="{58F69EE9-B2A7-76CD-A8D1-78271A90EA01}"/>
          </ac:spMkLst>
        </pc:spChg>
        <pc:spChg chg="add mod">
          <ac:chgData name="Jhon Ricardo  Escorcia Hernandez" userId="326f76ed-8ed6-42b9-9ed5-e054f9cd8e7c" providerId="ADAL" clId="{32BAF815-321C-4D14-9C5F-C8CA747EE77A}" dt="2026-01-14T14:42:54.651" v="14985" actId="403"/>
          <ac:spMkLst>
            <pc:docMk/>
            <pc:sldMk cId="3309608689" sldId="368"/>
            <ac:spMk id="6" creationId="{27F041AB-2D97-15F8-0C69-83F020161E64}"/>
          </ac:spMkLst>
        </pc:spChg>
        <pc:spChg chg="del">
          <ac:chgData name="Jhon Ricardo  Escorcia Hernandez" userId="326f76ed-8ed6-42b9-9ed5-e054f9cd8e7c" providerId="ADAL" clId="{32BAF815-321C-4D14-9C5F-C8CA747EE77A}" dt="2026-01-14T13:55:27.682" v="14373" actId="478"/>
          <ac:spMkLst>
            <pc:docMk/>
            <pc:sldMk cId="3309608689" sldId="368"/>
            <ac:spMk id="8" creationId="{488DD091-0893-BA32-1D07-2783E5A33A13}"/>
          </ac:spMkLst>
        </pc:spChg>
        <pc:spChg chg="mod">
          <ac:chgData name="Jhon Ricardo  Escorcia Hernandez" userId="326f76ed-8ed6-42b9-9ed5-e054f9cd8e7c" providerId="ADAL" clId="{32BAF815-321C-4D14-9C5F-C8CA747EE77A}" dt="2026-01-14T14:15:44.620" v="14637" actId="20577"/>
          <ac:spMkLst>
            <pc:docMk/>
            <pc:sldMk cId="3309608689" sldId="368"/>
            <ac:spMk id="14" creationId="{00000000-0000-0000-0000-000000000000}"/>
          </ac:spMkLst>
        </pc:spChg>
        <pc:spChg chg="mod">
          <ac:chgData name="Jhon Ricardo  Escorcia Hernandez" userId="326f76ed-8ed6-42b9-9ed5-e054f9cd8e7c" providerId="ADAL" clId="{32BAF815-321C-4D14-9C5F-C8CA747EE77A}" dt="2026-01-14T14:15:57.219" v="14638" actId="1076"/>
          <ac:spMkLst>
            <pc:docMk/>
            <pc:sldMk cId="3309608689" sldId="368"/>
            <ac:spMk id="16" creationId="{E4F82CD5-054F-5FA5-4C6D-FD067E3BEC79}"/>
          </ac:spMkLst>
        </pc:spChg>
        <pc:spChg chg="mod">
          <ac:chgData name="Jhon Ricardo  Escorcia Hernandez" userId="326f76ed-8ed6-42b9-9ed5-e054f9cd8e7c" providerId="ADAL" clId="{32BAF815-321C-4D14-9C5F-C8CA747EE77A}" dt="2026-01-14T14:15:57.219" v="14638" actId="1076"/>
          <ac:spMkLst>
            <pc:docMk/>
            <pc:sldMk cId="3309608689" sldId="368"/>
            <ac:spMk id="17" creationId="{17650B2E-07BA-C8B0-ADCC-FD7FAA8F889B}"/>
          </ac:spMkLst>
        </pc:spChg>
        <pc:spChg chg="del mod">
          <ac:chgData name="Jhon Ricardo  Escorcia Hernandez" userId="326f76ed-8ed6-42b9-9ed5-e054f9cd8e7c" providerId="ADAL" clId="{32BAF815-321C-4D14-9C5F-C8CA747EE77A}" dt="2026-01-14T14:09:01.558" v="14575" actId="478"/>
          <ac:spMkLst>
            <pc:docMk/>
            <pc:sldMk cId="3309608689" sldId="368"/>
            <ac:spMk id="18" creationId="{00000000-0000-0000-0000-000000000000}"/>
          </ac:spMkLst>
        </pc:spChg>
        <pc:spChg chg="mod">
          <ac:chgData name="Jhon Ricardo  Escorcia Hernandez" userId="326f76ed-8ed6-42b9-9ed5-e054f9cd8e7c" providerId="ADAL" clId="{32BAF815-321C-4D14-9C5F-C8CA747EE77A}" dt="2026-01-14T14:42:46.540" v="14983" actId="122"/>
          <ac:spMkLst>
            <pc:docMk/>
            <pc:sldMk cId="3309608689" sldId="368"/>
            <ac:spMk id="21" creationId="{00000000-0000-0000-0000-000000000000}"/>
          </ac:spMkLst>
        </pc:spChg>
        <pc:spChg chg="del mod">
          <ac:chgData name="Jhon Ricardo  Escorcia Hernandez" userId="326f76ed-8ed6-42b9-9ed5-e054f9cd8e7c" providerId="ADAL" clId="{32BAF815-321C-4D14-9C5F-C8CA747EE77A}" dt="2026-01-14T14:12:13.137" v="14585" actId="478"/>
          <ac:spMkLst>
            <pc:docMk/>
            <pc:sldMk cId="3309608689" sldId="368"/>
            <ac:spMk id="22" creationId="{00000000-0000-0000-0000-000000000000}"/>
          </ac:spMkLst>
        </pc:spChg>
      </pc:sldChg>
      <pc:sldChg chg="addSp delSp modSp mod">
        <pc:chgData name="Jhon Ricardo  Escorcia Hernandez" userId="326f76ed-8ed6-42b9-9ed5-e054f9cd8e7c" providerId="ADAL" clId="{32BAF815-321C-4D14-9C5F-C8CA747EE77A}" dt="2026-01-14T11:58:40.699" v="13462" actId="20577"/>
        <pc:sldMkLst>
          <pc:docMk/>
          <pc:sldMk cId="0" sldId="487"/>
        </pc:sldMkLst>
        <pc:spChg chg="mod">
          <ac:chgData name="Jhon Ricardo  Escorcia Hernandez" userId="326f76ed-8ed6-42b9-9ed5-e054f9cd8e7c" providerId="ADAL" clId="{32BAF815-321C-4D14-9C5F-C8CA747EE77A}" dt="2026-01-14T11:58:40.699" v="13462" actId="20577"/>
          <ac:spMkLst>
            <pc:docMk/>
            <pc:sldMk cId="0" sldId="487"/>
            <ac:spMk id="2" creationId="{B740C0A9-5D51-15EC-F9FF-019AD45AB8B8}"/>
          </ac:spMkLst>
        </pc:spChg>
        <pc:spChg chg="add del">
          <ac:chgData name="Jhon Ricardo  Escorcia Hernandez" userId="326f76ed-8ed6-42b9-9ed5-e054f9cd8e7c" providerId="ADAL" clId="{32BAF815-321C-4D14-9C5F-C8CA747EE77A}" dt="2026-01-14T11:57:49.996" v="13442" actId="22"/>
          <ac:spMkLst>
            <pc:docMk/>
            <pc:sldMk cId="0" sldId="487"/>
            <ac:spMk id="6" creationId="{657081DC-0AA4-868B-668F-DBB1EE06C830}"/>
          </ac:spMkLst>
        </pc:spChg>
        <pc:spChg chg="add mod">
          <ac:chgData name="Jhon Ricardo  Escorcia Hernandez" userId="326f76ed-8ed6-42b9-9ed5-e054f9cd8e7c" providerId="ADAL" clId="{32BAF815-321C-4D14-9C5F-C8CA747EE77A}" dt="2026-01-14T11:58:28.306" v="13449" actId="1076"/>
          <ac:spMkLst>
            <pc:docMk/>
            <pc:sldMk cId="0" sldId="487"/>
            <ac:spMk id="8" creationId="{DEB9A3A3-2BBF-A2EF-F428-58E9FD13C5F9}"/>
          </ac:spMkLst>
        </pc:spChg>
        <pc:spChg chg="mod">
          <ac:chgData name="Jhon Ricardo  Escorcia Hernandez" userId="326f76ed-8ed6-42b9-9ed5-e054f9cd8e7c" providerId="ADAL" clId="{32BAF815-321C-4D14-9C5F-C8CA747EE77A}" dt="2026-01-14T11:58:01.339" v="13444" actId="20577"/>
          <ac:spMkLst>
            <pc:docMk/>
            <pc:sldMk cId="0" sldId="487"/>
            <ac:spMk id="256037141" creationId="{00000000-0000-0000-0000-000000000000}"/>
          </ac:spMkLst>
        </pc:spChg>
      </pc:sldChg>
      <pc:sldChg chg="modSp mod">
        <pc:chgData name="Jhon Ricardo  Escorcia Hernandez" userId="326f76ed-8ed6-42b9-9ed5-e054f9cd8e7c" providerId="ADAL" clId="{32BAF815-321C-4D14-9C5F-C8CA747EE77A}" dt="2026-01-14T16:19:20.809" v="15562" actId="122"/>
        <pc:sldMkLst>
          <pc:docMk/>
          <pc:sldMk cId="4209656013" sldId="488"/>
        </pc:sldMkLst>
        <pc:spChg chg="mod">
          <ac:chgData name="Jhon Ricardo  Escorcia Hernandez" userId="326f76ed-8ed6-42b9-9ed5-e054f9cd8e7c" providerId="ADAL" clId="{32BAF815-321C-4D14-9C5F-C8CA747EE77A}" dt="2026-01-14T16:15:24.165" v="15513" actId="20577"/>
          <ac:spMkLst>
            <pc:docMk/>
            <pc:sldMk cId="4209656013" sldId="488"/>
            <ac:spMk id="2" creationId="{5C516D26-432D-6181-C611-4C296A9E997C}"/>
          </ac:spMkLst>
        </pc:spChg>
        <pc:spChg chg="mod">
          <ac:chgData name="Jhon Ricardo  Escorcia Hernandez" userId="326f76ed-8ed6-42b9-9ed5-e054f9cd8e7c" providerId="ADAL" clId="{32BAF815-321C-4D14-9C5F-C8CA747EE77A}" dt="2026-01-14T16:15:19.661" v="15499" actId="20577"/>
          <ac:spMkLst>
            <pc:docMk/>
            <pc:sldMk cId="4209656013" sldId="488"/>
            <ac:spMk id="256037141" creationId="{B0BE1CF9-984E-9CAB-5640-43DBBD1928B5}"/>
          </ac:spMkLst>
        </pc:spChg>
        <pc:graphicFrameChg chg="mod modGraphic">
          <ac:chgData name="Jhon Ricardo  Escorcia Hernandez" userId="326f76ed-8ed6-42b9-9ed5-e054f9cd8e7c" providerId="ADAL" clId="{32BAF815-321C-4D14-9C5F-C8CA747EE77A}" dt="2026-01-14T16:19:20.809" v="15562" actId="122"/>
          <ac:graphicFrameMkLst>
            <pc:docMk/>
            <pc:sldMk cId="4209656013" sldId="488"/>
            <ac:graphicFrameMk id="8" creationId="{852CAAAB-1BF4-72D0-7747-E460871CC1C3}"/>
          </ac:graphicFrameMkLst>
        </pc:graphicFrameChg>
      </pc:sldChg>
      <pc:sldChg chg="addSp delSp modSp add mod">
        <pc:chgData name="Jhon Ricardo  Escorcia Hernandez" userId="326f76ed-8ed6-42b9-9ed5-e054f9cd8e7c" providerId="ADAL" clId="{32BAF815-321C-4D14-9C5F-C8CA747EE77A}" dt="2026-01-14T14:53:11.443" v="15055" actId="14100"/>
        <pc:sldMkLst>
          <pc:docMk/>
          <pc:sldMk cId="301947585" sldId="489"/>
        </pc:sldMkLst>
        <pc:spChg chg="mod">
          <ac:chgData name="Jhon Ricardo  Escorcia Hernandez" userId="326f76ed-8ed6-42b9-9ed5-e054f9cd8e7c" providerId="ADAL" clId="{32BAF815-321C-4D14-9C5F-C8CA747EE77A}" dt="2026-01-14T14:53:11.443" v="15055" actId="14100"/>
          <ac:spMkLst>
            <pc:docMk/>
            <pc:sldMk cId="301947585" sldId="489"/>
            <ac:spMk id="202" creationId="{1AF0BA7A-7BA9-334E-CAA4-51817E59C51B}"/>
          </ac:spMkLst>
        </pc:spChg>
        <pc:spChg chg="mod">
          <ac:chgData name="Jhon Ricardo  Escorcia Hernandez" userId="326f76ed-8ed6-42b9-9ed5-e054f9cd8e7c" providerId="ADAL" clId="{32BAF815-321C-4D14-9C5F-C8CA747EE77A}" dt="2026-01-14T14:43:40.377" v="14994" actId="20577"/>
          <ac:spMkLst>
            <pc:docMk/>
            <pc:sldMk cId="301947585" sldId="489"/>
            <ac:spMk id="204" creationId="{1D66ADF5-C810-5669-5E4E-F880B165758C}"/>
          </ac:spMkLst>
        </pc:spChg>
        <pc:graphicFrameChg chg="add mod">
          <ac:chgData name="Jhon Ricardo  Escorcia Hernandez" userId="326f76ed-8ed6-42b9-9ed5-e054f9cd8e7c" providerId="ADAL" clId="{32BAF815-321C-4D14-9C5F-C8CA747EE77A}" dt="2026-01-14T14:43:11.990" v="14987"/>
          <ac:graphicFrameMkLst>
            <pc:docMk/>
            <pc:sldMk cId="301947585" sldId="489"/>
            <ac:graphicFrameMk id="2" creationId="{D95F9434-46FD-F5BD-B946-5563E03EC636}"/>
          </ac:graphicFrameMkLst>
        </pc:graphicFrameChg>
        <pc:picChg chg="add mod modCrop">
          <ac:chgData name="Jhon Ricardo  Escorcia Hernandez" userId="326f76ed-8ed6-42b9-9ed5-e054f9cd8e7c" providerId="ADAL" clId="{32BAF815-321C-4D14-9C5F-C8CA747EE77A}" dt="2026-01-14T14:53:04.634" v="15054" actId="1076"/>
          <ac:picMkLst>
            <pc:docMk/>
            <pc:sldMk cId="301947585" sldId="489"/>
            <ac:picMk id="4" creationId="{1653018C-623D-5041-8FAF-D72E0CA7F416}"/>
          </ac:picMkLst>
        </pc:picChg>
        <pc:picChg chg="del">
          <ac:chgData name="Jhon Ricardo  Escorcia Hernandez" userId="326f76ed-8ed6-42b9-9ed5-e054f9cd8e7c" providerId="ADAL" clId="{32BAF815-321C-4D14-9C5F-C8CA747EE77A}" dt="2026-01-14T14:52:40.594" v="15048" actId="478"/>
          <ac:picMkLst>
            <pc:docMk/>
            <pc:sldMk cId="301947585" sldId="489"/>
            <ac:picMk id="5" creationId="{8C6D4B4B-BFC2-B48B-2C68-910034C77721}"/>
          </ac:picMkLst>
        </pc:picChg>
      </pc:sldChg>
      <pc:sldChg chg="addSp delSp modSp add mod replId">
        <pc:chgData name="Jhon Ricardo  Escorcia Hernandez" userId="326f76ed-8ed6-42b9-9ed5-e054f9cd8e7c" providerId="ADAL" clId="{32BAF815-321C-4D14-9C5F-C8CA747EE77A}" dt="2026-01-14T14:58:13.203" v="15177" actId="20577"/>
        <pc:sldMkLst>
          <pc:docMk/>
          <pc:sldMk cId="1889386316" sldId="490"/>
        </pc:sldMkLst>
        <pc:spChg chg="add mod">
          <ac:chgData name="Jhon Ricardo  Escorcia Hernandez" userId="326f76ed-8ed6-42b9-9ed5-e054f9cd8e7c" providerId="ADAL" clId="{32BAF815-321C-4D14-9C5F-C8CA747EE77A}" dt="2026-01-14T14:43:36.563" v="14993" actId="20577"/>
          <ac:spMkLst>
            <pc:docMk/>
            <pc:sldMk cId="1889386316" sldId="490"/>
            <ac:spMk id="2" creationId="{0BE079D5-441F-ACE9-98D0-0BC554A6252A}"/>
          </ac:spMkLst>
        </pc:spChg>
        <pc:spChg chg="add mod">
          <ac:chgData name="Jhon Ricardo  Escorcia Hernandez" userId="326f76ed-8ed6-42b9-9ed5-e054f9cd8e7c" providerId="ADAL" clId="{32BAF815-321C-4D14-9C5F-C8CA747EE77A}" dt="2026-01-14T14:58:13.203" v="15177" actId="20577"/>
          <ac:spMkLst>
            <pc:docMk/>
            <pc:sldMk cId="1889386316" sldId="490"/>
            <ac:spMk id="3" creationId="{AF428B13-9601-D78C-CCE6-7B51E673AB3E}"/>
          </ac:spMkLst>
        </pc:spChg>
        <pc:spChg chg="del">
          <ac:chgData name="Jhon Ricardo  Escorcia Hernandez" userId="326f76ed-8ed6-42b9-9ed5-e054f9cd8e7c" providerId="ADAL" clId="{32BAF815-321C-4D14-9C5F-C8CA747EE77A}" dt="2026-01-14T14:43:33.880" v="14991" actId="478"/>
          <ac:spMkLst>
            <pc:docMk/>
            <pc:sldMk cId="1889386316" sldId="490"/>
            <ac:spMk id="5" creationId="{69B4D07D-01F5-38CA-F01B-BB553AB3404D}"/>
          </ac:spMkLst>
        </pc:spChg>
        <pc:spChg chg="mod">
          <ac:chgData name="Jhon Ricardo  Escorcia Hernandez" userId="326f76ed-8ed6-42b9-9ed5-e054f9cd8e7c" providerId="ADAL" clId="{32BAF815-321C-4D14-9C5F-C8CA747EE77A}" dt="2026-01-14T14:56:50.181" v="15079" actId="20577"/>
          <ac:spMkLst>
            <pc:docMk/>
            <pc:sldMk cId="1889386316" sldId="490"/>
            <ac:spMk id="210" creationId="{8DB4017C-0624-3052-2042-74B5D070DF73}"/>
          </ac:spMkLst>
        </pc:spChg>
        <pc:picChg chg="add del mod">
          <ac:chgData name="Jhon Ricardo  Escorcia Hernandez" userId="326f76ed-8ed6-42b9-9ed5-e054f9cd8e7c" providerId="ADAL" clId="{32BAF815-321C-4D14-9C5F-C8CA747EE77A}" dt="2026-01-14T14:56:32.602" v="15072" actId="478"/>
          <ac:picMkLst>
            <pc:docMk/>
            <pc:sldMk cId="1889386316" sldId="490"/>
            <ac:picMk id="4" creationId="{E3B259B9-24F1-6FE2-ED12-2A580F46D269}"/>
          </ac:picMkLst>
        </pc:picChg>
        <pc:picChg chg="del">
          <ac:chgData name="Jhon Ricardo  Escorcia Hernandez" userId="326f76ed-8ed6-42b9-9ed5-e054f9cd8e7c" providerId="ADAL" clId="{32BAF815-321C-4D14-9C5F-C8CA747EE77A}" dt="2026-01-14T14:55:25.746" v="15067" actId="478"/>
          <ac:picMkLst>
            <pc:docMk/>
            <pc:sldMk cId="1889386316" sldId="490"/>
            <ac:picMk id="7" creationId="{A0D08780-27A6-73A9-D3D9-5FC1EF5F71B2}"/>
          </ac:picMkLst>
        </pc:picChg>
        <pc:picChg chg="add mod modCrop">
          <ac:chgData name="Jhon Ricardo  Escorcia Hernandez" userId="326f76ed-8ed6-42b9-9ed5-e054f9cd8e7c" providerId="ADAL" clId="{32BAF815-321C-4D14-9C5F-C8CA747EE77A}" dt="2026-01-14T14:56:44.777" v="15077" actId="1076"/>
          <ac:picMkLst>
            <pc:docMk/>
            <pc:sldMk cId="1889386316" sldId="490"/>
            <ac:picMk id="8" creationId="{A1E60873-E5F3-F90D-46C8-20AE800DF16F}"/>
          </ac:picMkLst>
        </pc:picChg>
      </pc:sldChg>
      <pc:sldChg chg="addSp delSp modSp add mod replId">
        <pc:chgData name="Jhon Ricardo  Escorcia Hernandez" userId="326f76ed-8ed6-42b9-9ed5-e054f9cd8e7c" providerId="ADAL" clId="{32BAF815-321C-4D14-9C5F-C8CA747EE77A}" dt="2026-01-14T15:45:37.408" v="15458" actId="313"/>
        <pc:sldMkLst>
          <pc:docMk/>
          <pc:sldMk cId="2726434797" sldId="491"/>
        </pc:sldMkLst>
        <pc:spChg chg="del">
          <ac:chgData name="Jhon Ricardo  Escorcia Hernandez" userId="326f76ed-8ed6-42b9-9ed5-e054f9cd8e7c" providerId="ADAL" clId="{32BAF815-321C-4D14-9C5F-C8CA747EE77A}" dt="2026-01-14T14:43:49.627" v="14995" actId="478"/>
          <ac:spMkLst>
            <pc:docMk/>
            <pc:sldMk cId="2726434797" sldId="491"/>
            <ac:spMk id="2" creationId="{165F883F-575D-B816-870E-AD836AE7DF3F}"/>
          </ac:spMkLst>
        </pc:spChg>
        <pc:spChg chg="add mod">
          <ac:chgData name="Jhon Ricardo  Escorcia Hernandez" userId="326f76ed-8ed6-42b9-9ed5-e054f9cd8e7c" providerId="ADAL" clId="{32BAF815-321C-4D14-9C5F-C8CA747EE77A}" dt="2026-01-14T14:43:49.893" v="14996"/>
          <ac:spMkLst>
            <pc:docMk/>
            <pc:sldMk cId="2726434797" sldId="491"/>
            <ac:spMk id="3" creationId="{EA4B27FB-821E-E739-DC7D-5C69BE4497B8}"/>
          </ac:spMkLst>
        </pc:spChg>
        <pc:spChg chg="add mod">
          <ac:chgData name="Jhon Ricardo  Escorcia Hernandez" userId="326f76ed-8ed6-42b9-9ed5-e054f9cd8e7c" providerId="ADAL" clId="{32BAF815-321C-4D14-9C5F-C8CA747EE77A}" dt="2026-01-14T15:07:42.474" v="15182" actId="1076"/>
          <ac:spMkLst>
            <pc:docMk/>
            <pc:sldMk cId="2726434797" sldId="491"/>
            <ac:spMk id="4" creationId="{E6E4A36A-12E2-6A6B-0FE4-A29A6B05267E}"/>
          </ac:spMkLst>
        </pc:spChg>
        <pc:spChg chg="mod">
          <ac:chgData name="Jhon Ricardo  Escorcia Hernandez" userId="326f76ed-8ed6-42b9-9ed5-e054f9cd8e7c" providerId="ADAL" clId="{32BAF815-321C-4D14-9C5F-C8CA747EE77A}" dt="2026-01-14T15:08:45.386" v="15187" actId="6549"/>
          <ac:spMkLst>
            <pc:docMk/>
            <pc:sldMk cId="2726434797" sldId="491"/>
            <ac:spMk id="14" creationId="{43813218-A694-E341-678F-757EEAE18A22}"/>
          </ac:spMkLst>
        </pc:spChg>
        <pc:spChg chg="mod">
          <ac:chgData name="Jhon Ricardo  Escorcia Hernandez" userId="326f76ed-8ed6-42b9-9ed5-e054f9cd8e7c" providerId="ADAL" clId="{32BAF815-321C-4D14-9C5F-C8CA747EE77A}" dt="2026-01-14T15:45:37.408" v="15458" actId="313"/>
          <ac:spMkLst>
            <pc:docMk/>
            <pc:sldMk cId="2726434797" sldId="491"/>
            <ac:spMk id="16" creationId="{D3B9E9B9-5A79-7DF6-BC81-5C238EED2AE8}"/>
          </ac:spMkLst>
        </pc:spChg>
        <pc:spChg chg="del">
          <ac:chgData name="Jhon Ricardo  Escorcia Hernandez" userId="326f76ed-8ed6-42b9-9ed5-e054f9cd8e7c" providerId="ADAL" clId="{32BAF815-321C-4D14-9C5F-C8CA747EE77A}" dt="2026-01-14T15:07:18.689" v="15178" actId="478"/>
          <ac:spMkLst>
            <pc:docMk/>
            <pc:sldMk cId="2726434797" sldId="491"/>
            <ac:spMk id="18" creationId="{CBD84B83-4E1E-4B88-6F6D-D71C6A4693C3}"/>
          </ac:spMkLst>
        </pc:spChg>
        <pc:spChg chg="mod">
          <ac:chgData name="Jhon Ricardo  Escorcia Hernandez" userId="326f76ed-8ed6-42b9-9ed5-e054f9cd8e7c" providerId="ADAL" clId="{32BAF815-321C-4D14-9C5F-C8CA747EE77A}" dt="2026-01-14T15:43:19.040" v="15394" actId="20577"/>
          <ac:spMkLst>
            <pc:docMk/>
            <pc:sldMk cId="2726434797" sldId="491"/>
            <ac:spMk id="21" creationId="{B1BEA8E0-D716-9366-2425-B4947098FFB8}"/>
          </ac:spMkLst>
        </pc:spChg>
        <pc:spChg chg="mod">
          <ac:chgData name="Jhon Ricardo  Escorcia Hernandez" userId="326f76ed-8ed6-42b9-9ed5-e054f9cd8e7c" providerId="ADAL" clId="{32BAF815-321C-4D14-9C5F-C8CA747EE77A}" dt="2026-01-14T15:45:30.754" v="15457" actId="20577"/>
          <ac:spMkLst>
            <pc:docMk/>
            <pc:sldMk cId="2726434797" sldId="491"/>
            <ac:spMk id="22" creationId="{BFC59D79-5A67-AF25-18F1-99385C460BB7}"/>
          </ac:spMkLst>
        </pc:spChg>
      </pc:sldChg>
      <pc:sldChg chg="addSp delSp modSp add mod replId">
        <pc:chgData name="Jhon Ricardo  Escorcia Hernandez" userId="326f76ed-8ed6-42b9-9ed5-e054f9cd8e7c" providerId="ADAL" clId="{32BAF815-321C-4D14-9C5F-C8CA747EE77A}" dt="2026-01-14T15:47:04.761" v="15485" actId="1076"/>
        <pc:sldMkLst>
          <pc:docMk/>
          <pc:sldMk cId="126513648" sldId="492"/>
        </pc:sldMkLst>
        <pc:spChg chg="del">
          <ac:chgData name="Jhon Ricardo  Escorcia Hernandez" userId="326f76ed-8ed6-42b9-9ed5-e054f9cd8e7c" providerId="ADAL" clId="{32BAF815-321C-4D14-9C5F-C8CA747EE77A}" dt="2026-01-14T14:43:56.830" v="14997" actId="478"/>
          <ac:spMkLst>
            <pc:docMk/>
            <pc:sldMk cId="126513648" sldId="492"/>
            <ac:spMk id="2" creationId="{03E9F27F-2BCC-CAAF-7521-1C47EBAFD878}"/>
          </ac:spMkLst>
        </pc:spChg>
        <pc:spChg chg="add mod">
          <ac:chgData name="Jhon Ricardo  Escorcia Hernandez" userId="326f76ed-8ed6-42b9-9ed5-e054f9cd8e7c" providerId="ADAL" clId="{32BAF815-321C-4D14-9C5F-C8CA747EE77A}" dt="2026-01-14T14:43:57.910" v="14999" actId="1036"/>
          <ac:spMkLst>
            <pc:docMk/>
            <pc:sldMk cId="126513648" sldId="492"/>
            <ac:spMk id="4" creationId="{412FAF99-B24D-1AA7-1101-2CC0E8D4631C}"/>
          </ac:spMkLst>
        </pc:spChg>
        <pc:spChg chg="mod">
          <ac:chgData name="Jhon Ricardo  Escorcia Hernandez" userId="326f76ed-8ed6-42b9-9ed5-e054f9cd8e7c" providerId="ADAL" clId="{32BAF815-321C-4D14-9C5F-C8CA747EE77A}" dt="2026-01-14T15:47:04.761" v="15485" actId="1076"/>
          <ac:spMkLst>
            <pc:docMk/>
            <pc:sldMk cId="126513648" sldId="492"/>
            <ac:spMk id="17" creationId="{6EBC313C-C869-2384-E68F-1E2DB4E40D4E}"/>
          </ac:spMkLst>
        </pc:spChg>
        <pc:spChg chg="mod">
          <ac:chgData name="Jhon Ricardo  Escorcia Hernandez" userId="326f76ed-8ed6-42b9-9ed5-e054f9cd8e7c" providerId="ADAL" clId="{32BAF815-321C-4D14-9C5F-C8CA747EE77A}" dt="2026-01-14T15:46:45.405" v="15472" actId="20577"/>
          <ac:spMkLst>
            <pc:docMk/>
            <pc:sldMk cId="126513648" sldId="492"/>
            <ac:spMk id="18" creationId="{B70ACD93-3BBE-0DE5-F7CA-0D369BF28DED}"/>
          </ac:spMkLst>
        </pc:spChg>
        <pc:spChg chg="mod">
          <ac:chgData name="Jhon Ricardo  Escorcia Hernandez" userId="326f76ed-8ed6-42b9-9ed5-e054f9cd8e7c" providerId="ADAL" clId="{32BAF815-321C-4D14-9C5F-C8CA747EE77A}" dt="2026-01-14T15:46:40.370" v="15467" actId="20577"/>
          <ac:spMkLst>
            <pc:docMk/>
            <pc:sldMk cId="126513648" sldId="492"/>
            <ac:spMk id="19" creationId="{B53071B6-CC76-59B0-926E-31A61CCB92B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607240261"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919387921"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596798782"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4312566"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21221683"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25453478"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21612329"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8890673"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977753857"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1094665"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1574581"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699682813"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52059435"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822287" name="Google Shape;131;p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095132971" name="Google Shape;145;p4: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62623408" name="Google Shape;146;p4: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37380308" name="Google Shape;159;p6: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07742396" name="Google Shape;160;p6: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80462512" name="Google Shape;177;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41917321" name="Google Shape;178;p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809F009-2927-F26C-3939-9C314D14F8B5}"/>
            </a:ext>
          </a:extLst>
        </p:cNvPr>
        <p:cNvGrpSpPr/>
        <p:nvPr/>
      </p:nvGrpSpPr>
      <p:grpSpPr bwMode="auto">
        <a:xfrm>
          <a:off x="0" y="0"/>
          <a:ext cx="0" cy="0"/>
          <a:chOff x="0" y="0"/>
          <a:chExt cx="0" cy="0"/>
        </a:xfrm>
      </p:grpSpPr>
      <p:sp>
        <p:nvSpPr>
          <p:cNvPr id="780462512" name="Google Shape;177;p7:notes">
            <a:extLst>
              <a:ext uri="{FF2B5EF4-FFF2-40B4-BE49-F238E27FC236}">
                <a16:creationId xmlns:a16="http://schemas.microsoft.com/office/drawing/2014/main" id="{E5D04F02-34FD-08D2-0C2D-D575A0FAE58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41917321" name="Google Shape;178;p7:notes">
            <a:extLst>
              <a:ext uri="{FF2B5EF4-FFF2-40B4-BE49-F238E27FC236}">
                <a16:creationId xmlns:a16="http://schemas.microsoft.com/office/drawing/2014/main" id="{65A56F7E-082F-7C5C-F145-3E195CC13B4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7322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795e2088fb_0_1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65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3451C45D-4E32-CA4D-4D39-6236173A1B94}"/>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500C8A48-0C3E-1C02-1CBB-27C6A8FAA03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0D21D911-6567-460F-27C5-9BF4F4C20FD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4843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a:extLst>
            <a:ext uri="{FF2B5EF4-FFF2-40B4-BE49-F238E27FC236}">
              <a16:creationId xmlns:a16="http://schemas.microsoft.com/office/drawing/2014/main" id="{CD077BA5-4992-EA6C-E85F-B043391D9271}"/>
            </a:ext>
          </a:extLst>
        </p:cNvPr>
        <p:cNvGrpSpPr/>
        <p:nvPr/>
      </p:nvGrpSpPr>
      <p:grpSpPr>
        <a:xfrm>
          <a:off x="0" y="0"/>
          <a:ext cx="0" cy="0"/>
          <a:chOff x="0" y="0"/>
          <a:chExt cx="0" cy="0"/>
        </a:xfrm>
      </p:grpSpPr>
      <p:sp>
        <p:nvSpPr>
          <p:cNvPr id="199" name="Google Shape;199;p12:notes">
            <a:extLst>
              <a:ext uri="{FF2B5EF4-FFF2-40B4-BE49-F238E27FC236}">
                <a16:creationId xmlns:a16="http://schemas.microsoft.com/office/drawing/2014/main" id="{F5E43460-C18C-9838-C719-2307C10DB1E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a:extLst>
              <a:ext uri="{FF2B5EF4-FFF2-40B4-BE49-F238E27FC236}">
                <a16:creationId xmlns:a16="http://schemas.microsoft.com/office/drawing/2014/main" id="{35E1AEFC-70B4-CB36-990C-A7E4C4006C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1958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7793F29D-0307-A2C6-BE45-B1B187B9069A}"/>
            </a:ext>
          </a:extLst>
        </p:cNvPr>
        <p:cNvGrpSpPr/>
        <p:nvPr/>
      </p:nvGrpSpPr>
      <p:grpSpPr>
        <a:xfrm>
          <a:off x="0" y="0"/>
          <a:ext cx="0" cy="0"/>
          <a:chOff x="0" y="0"/>
          <a:chExt cx="0" cy="0"/>
        </a:xfrm>
      </p:grpSpPr>
      <p:sp>
        <p:nvSpPr>
          <p:cNvPr id="206" name="Google Shape;206;p13:notes">
            <a:extLst>
              <a:ext uri="{FF2B5EF4-FFF2-40B4-BE49-F238E27FC236}">
                <a16:creationId xmlns:a16="http://schemas.microsoft.com/office/drawing/2014/main" id="{97ED0DD7-00AD-8DB4-B49C-4B836457550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a:extLst>
              <a:ext uri="{FF2B5EF4-FFF2-40B4-BE49-F238E27FC236}">
                <a16:creationId xmlns:a16="http://schemas.microsoft.com/office/drawing/2014/main" id="{3CDAB924-FD83-E883-45E3-F6F95CA6C0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58409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6ACFEACA-B780-91E8-BB15-51DBF2A7EEF7}"/>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E4D2106A-B487-9298-F347-CD9B2DB854F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0E7B3437-338C-1397-23B1-12753FF734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4316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a:extLst>
            <a:ext uri="{FF2B5EF4-FFF2-40B4-BE49-F238E27FC236}">
              <a16:creationId xmlns:a16="http://schemas.microsoft.com/office/drawing/2014/main" id="{FA907AB8-D371-2EFD-459E-4D822D58868B}"/>
            </a:ext>
          </a:extLst>
        </p:cNvPr>
        <p:cNvGrpSpPr/>
        <p:nvPr/>
      </p:nvGrpSpPr>
      <p:grpSpPr>
        <a:xfrm>
          <a:off x="0" y="0"/>
          <a:ext cx="0" cy="0"/>
          <a:chOff x="0" y="0"/>
          <a:chExt cx="0" cy="0"/>
        </a:xfrm>
      </p:grpSpPr>
      <p:sp>
        <p:nvSpPr>
          <p:cNvPr id="199" name="Google Shape;199;p12:notes">
            <a:extLst>
              <a:ext uri="{FF2B5EF4-FFF2-40B4-BE49-F238E27FC236}">
                <a16:creationId xmlns:a16="http://schemas.microsoft.com/office/drawing/2014/main" id="{4C1D29B9-25EB-9A3C-9DC0-8E503749154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a:extLst>
              <a:ext uri="{FF2B5EF4-FFF2-40B4-BE49-F238E27FC236}">
                <a16:creationId xmlns:a16="http://schemas.microsoft.com/office/drawing/2014/main" id="{E2985D46-93C9-8D46-7196-CCF8F4AE1E4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1013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AAE455FA-C456-E370-0465-3006A5BEE877}"/>
            </a:ext>
          </a:extLst>
        </p:cNvPr>
        <p:cNvGrpSpPr/>
        <p:nvPr/>
      </p:nvGrpSpPr>
      <p:grpSpPr>
        <a:xfrm>
          <a:off x="0" y="0"/>
          <a:ext cx="0" cy="0"/>
          <a:chOff x="0" y="0"/>
          <a:chExt cx="0" cy="0"/>
        </a:xfrm>
      </p:grpSpPr>
      <p:sp>
        <p:nvSpPr>
          <p:cNvPr id="206" name="Google Shape;206;p13:notes">
            <a:extLst>
              <a:ext uri="{FF2B5EF4-FFF2-40B4-BE49-F238E27FC236}">
                <a16:creationId xmlns:a16="http://schemas.microsoft.com/office/drawing/2014/main" id="{E809F031-4120-EF79-97CB-4459EF7F586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a:extLst>
              <a:ext uri="{FF2B5EF4-FFF2-40B4-BE49-F238E27FC236}">
                <a16:creationId xmlns:a16="http://schemas.microsoft.com/office/drawing/2014/main" id="{C42A3635-C234-FF5B-2F22-81706B286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0910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3FE26C65-5245-3A4A-83CF-A73F01732D04}"/>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CB97DEA7-B74D-D7DF-918A-1CE9BC1DE95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41BC5FB5-4F78-B0F3-A4CD-C1FA78EEEED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89958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5DEBA5FC-65AC-EF64-DE04-DC1FC83070E5}"/>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C48D0422-E05B-6DED-15B4-D5B6A34F025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8B4F6AE5-6695-8702-EFCD-6650420BE9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4687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25460772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577596200"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79423366"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223627579"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37604206"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6828562"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1991983778"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905754"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611743699"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867004786"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079406869" name="Google Shape;49;p10"/>
          <p:cNvSpPr>
            <a:spLocks noGrp="1"/>
          </p:cNvSpPr>
          <p:nvPr>
            <p:ph type="pic" idx="2"/>
          </p:nvPr>
        </p:nvSpPr>
        <p:spPr bwMode="auto">
          <a:xfrm>
            <a:off x="4572000" y="0"/>
            <a:ext cx="4572000" cy="5143500"/>
          </a:xfrm>
          <a:prstGeom prst="rect">
            <a:avLst/>
          </a:prstGeom>
          <a:noFill/>
          <a:ln>
            <a:noFill/>
          </a:ln>
        </p:spPr>
      </p:sp>
      <p:sp>
        <p:nvSpPr>
          <p:cNvPr id="1069431568"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9715783"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80629223"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806124211"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767748873"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279967916" name="Google Shape;56;p11"/>
          <p:cNvSpPr>
            <a:spLocks noGrp="1"/>
          </p:cNvSpPr>
          <p:nvPr>
            <p:ph type="pic" idx="2"/>
          </p:nvPr>
        </p:nvSpPr>
        <p:spPr bwMode="auto">
          <a:xfrm>
            <a:off x="0" y="-14748"/>
            <a:ext cx="4572000" cy="5143500"/>
          </a:xfrm>
          <a:prstGeom prst="rect">
            <a:avLst/>
          </a:prstGeom>
          <a:noFill/>
          <a:ln>
            <a:noFill/>
          </a:ln>
        </p:spPr>
      </p:sp>
      <p:sp>
        <p:nvSpPr>
          <p:cNvPr id="596884264"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5019519"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15999835"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949359118"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65339066"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112170664"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1062289254"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89552098"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39471755"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969127979"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72602146"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461578987"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2986823"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10724645"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386998452"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039176408" name="Google Shape;75;p14"/>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1573778237"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17985713"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3073296"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18885105"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18434258"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5649284"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564884273"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89214959"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672113108"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605354607"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676218118"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661742562"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08117605"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7474708"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98841641"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88768575"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45737964"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19293940"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653666838" name="Google Shape;96;p17"/>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547082591"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100472324"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678002541"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55797129"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5"/>
          <p:cNvSpPr txBox="1">
            <a:spLocks noGrp="1"/>
          </p:cNvSpPr>
          <p:nvPr>
            <p:ph type="title"/>
          </p:nvPr>
        </p:nvSpPr>
        <p:spPr>
          <a:xfrm>
            <a:off x="1657352" y="273845"/>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dt" idx="10"/>
          </p:nvPr>
        </p:nvSpPr>
        <p:spPr>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4" name="Google Shape;34;p45"/>
          <p:cNvSpPr txBox="1">
            <a:spLocks noGrp="1"/>
          </p:cNvSpPr>
          <p:nvPr>
            <p:ph type="ftr" idx="11"/>
          </p:nvPr>
        </p:nvSpPr>
        <p:spPr>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5" name="Google Shape;35;p45"/>
          <p:cNvSpPr txBox="1">
            <a:spLocks noGrp="1"/>
          </p:cNvSpPr>
          <p:nvPr>
            <p:ph type="sldNum" idx="12"/>
          </p:nvPr>
        </p:nvSpPr>
        <p:spPr>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9pPr>
          </a:lstStyle>
          <a:p>
            <a:fld id="{00000000-1234-1234-1234-123412341234}" type="slidenum">
              <a:rPr lang="en-MT" smtClean="0"/>
              <a:pPr/>
              <a:t>‹#›</a:t>
            </a:fld>
            <a:endParaRPr lang="en-MT"/>
          </a:p>
        </p:txBody>
      </p:sp>
      <p:sp>
        <p:nvSpPr>
          <p:cNvPr id="36" name="Google Shape;36;p45"/>
          <p:cNvSpPr txBox="1">
            <a:spLocks noGrp="1"/>
          </p:cNvSpPr>
          <p:nvPr>
            <p:ph type="body" idx="1"/>
          </p:nvPr>
        </p:nvSpPr>
        <p:spPr>
          <a:xfrm>
            <a:off x="628650" y="1058692"/>
            <a:ext cx="7886700" cy="3759768"/>
          </a:xfrm>
          <a:prstGeom prst="rect">
            <a:avLst/>
          </a:prstGeom>
          <a:noFill/>
          <a:ln>
            <a:noFill/>
          </a:ln>
        </p:spPr>
        <p:txBody>
          <a:bodyPr spcFirstLastPara="1" wrap="square" lIns="91425" tIns="45700" rIns="91425" bIns="45700" anchor="ctr" anchorCtr="0">
            <a:normAutofit/>
          </a:bodyPr>
          <a:lstStyle>
            <a:lvl1pPr marL="457189" lvl="0" indent="-342892" algn="l">
              <a:lnSpc>
                <a:spcPct val="90000"/>
              </a:lnSpc>
              <a:spcBef>
                <a:spcPts val="750"/>
              </a:spcBef>
              <a:spcAft>
                <a:spcPts val="0"/>
              </a:spcAft>
              <a:buClr>
                <a:srgbClr val="144194"/>
              </a:buClr>
              <a:buSzPts val="1800"/>
              <a:buChar char="•"/>
              <a:defRPr/>
            </a:lvl1pPr>
            <a:lvl2pPr marL="914378" lvl="1" indent="-342892" algn="l">
              <a:lnSpc>
                <a:spcPct val="90000"/>
              </a:lnSpc>
              <a:spcBef>
                <a:spcPts val="375"/>
              </a:spcBef>
              <a:spcAft>
                <a:spcPts val="0"/>
              </a:spcAft>
              <a:buClr>
                <a:srgbClr val="144194"/>
              </a:buClr>
              <a:buSzPts val="1800"/>
              <a:buChar char="•"/>
              <a:defRPr/>
            </a:lvl2pPr>
            <a:lvl3pPr marL="1371566" lvl="2" indent="-342892" algn="l">
              <a:lnSpc>
                <a:spcPct val="90000"/>
              </a:lnSpc>
              <a:spcBef>
                <a:spcPts val="375"/>
              </a:spcBef>
              <a:spcAft>
                <a:spcPts val="0"/>
              </a:spcAft>
              <a:buClr>
                <a:srgbClr val="144194"/>
              </a:buClr>
              <a:buSzPts val="1800"/>
              <a:buChar char="•"/>
              <a:defRPr/>
            </a:lvl3pPr>
            <a:lvl4pPr marL="1828754" lvl="3" indent="-342892" algn="l">
              <a:lnSpc>
                <a:spcPct val="90000"/>
              </a:lnSpc>
              <a:spcBef>
                <a:spcPts val="375"/>
              </a:spcBef>
              <a:spcAft>
                <a:spcPts val="0"/>
              </a:spcAft>
              <a:buClr>
                <a:srgbClr val="144194"/>
              </a:buClr>
              <a:buSzPts val="1800"/>
              <a:buChar char="•"/>
              <a:defRPr/>
            </a:lvl4pPr>
            <a:lvl5pPr marL="2285943" lvl="4" indent="-342892" algn="l">
              <a:lnSpc>
                <a:spcPct val="90000"/>
              </a:lnSpc>
              <a:spcBef>
                <a:spcPts val="375"/>
              </a:spcBef>
              <a:spcAft>
                <a:spcPts val="0"/>
              </a:spcAft>
              <a:buClr>
                <a:srgbClr val="144194"/>
              </a:buClr>
              <a:buSzPts val="1800"/>
              <a:buChar char="•"/>
              <a:defRPr/>
            </a:lvl5pPr>
            <a:lvl6pPr marL="2743132" lvl="5" indent="-342892" algn="l">
              <a:lnSpc>
                <a:spcPct val="90000"/>
              </a:lnSpc>
              <a:spcBef>
                <a:spcPts val="375"/>
              </a:spcBef>
              <a:spcAft>
                <a:spcPts val="0"/>
              </a:spcAft>
              <a:buClr>
                <a:schemeClr val="dk1"/>
              </a:buClr>
              <a:buSzPts val="1800"/>
              <a:buChar char="•"/>
              <a:defRPr/>
            </a:lvl6pPr>
            <a:lvl7pPr marL="3200320" lvl="6" indent="-342892" algn="l">
              <a:lnSpc>
                <a:spcPct val="90000"/>
              </a:lnSpc>
              <a:spcBef>
                <a:spcPts val="375"/>
              </a:spcBef>
              <a:spcAft>
                <a:spcPts val="0"/>
              </a:spcAft>
              <a:buClr>
                <a:schemeClr val="dk1"/>
              </a:buClr>
              <a:buSzPts val="1800"/>
              <a:buChar char="•"/>
              <a:defRPr/>
            </a:lvl7pPr>
            <a:lvl8pPr marL="3657509" lvl="7" indent="-342892" algn="l">
              <a:lnSpc>
                <a:spcPct val="90000"/>
              </a:lnSpc>
              <a:spcBef>
                <a:spcPts val="375"/>
              </a:spcBef>
              <a:spcAft>
                <a:spcPts val="0"/>
              </a:spcAft>
              <a:buClr>
                <a:schemeClr val="dk1"/>
              </a:buClr>
              <a:buSzPts val="1800"/>
              <a:buChar char="•"/>
              <a:defRPr/>
            </a:lvl8pPr>
            <a:lvl9pPr marL="4114697" lvl="8" indent="-342892"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92370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689786903" name="Google Shape;10;p5"/>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30052180"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2134196085"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612365493"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64632281"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29616896"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16079614"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2127919945"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047398117"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948184534"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1698444191"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918099922"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dirty="0">
                <a:solidFill>
                  <a:schemeClr val="accent4"/>
                </a:solidFill>
                <a:latin typeface="Trebuchet MS"/>
                <a:ea typeface="Trebuchet MS"/>
                <a:cs typeface="Trebuchet MS"/>
              </a:rPr>
              <a:t>B8</a:t>
            </a:r>
            <a:r>
              <a:rPr lang="en-GB" sz="2400" b="1" i="0" u="none" strike="noStrike" cap="none" dirty="0">
                <a:solidFill>
                  <a:schemeClr val="accent4"/>
                </a:solidFill>
                <a:latin typeface="Trebuchet MS"/>
                <a:ea typeface="Trebuchet MS"/>
                <a:cs typeface="Trebuchet MS"/>
              </a:rPr>
              <a:t>. </a:t>
            </a:r>
            <a:r>
              <a:rPr lang="en-GB" sz="2400" b="1" dirty="0">
                <a:solidFill>
                  <a:schemeClr val="accent4"/>
                </a:solidFill>
                <a:latin typeface="Trebuchet MS"/>
                <a:ea typeface="Trebuchet MS"/>
                <a:cs typeface="Trebuchet MS"/>
              </a:rPr>
              <a:t>Floods – Energy System</a:t>
            </a:r>
            <a:endParaRPr lang="en-GB" sz="2400" b="1" i="0" u="none" strike="noStrike" cap="none" dirty="0">
              <a:solidFill>
                <a:schemeClr val="accent4"/>
              </a:solidFill>
              <a:latin typeface="Trebuchet MS"/>
            </a:endParaRPr>
          </a:p>
        </p:txBody>
      </p:sp>
      <p:sp>
        <p:nvSpPr>
          <p:cNvPr id="826224055" name="Google Shape;117;g356110b305c_0_8"/>
          <p:cNvSpPr txBox="1"/>
          <p:nvPr/>
        </p:nvSpPr>
        <p:spPr bwMode="auto">
          <a:xfrm>
            <a:off x="5905325" y="357313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dirty="0">
                <a:solidFill>
                  <a:schemeClr val="accent4"/>
                </a:solidFill>
                <a:latin typeface="Trebuchet MS"/>
                <a:ea typeface="Trebuchet MS"/>
                <a:cs typeface="Trebuchet MS"/>
              </a:rPr>
              <a:t>Level of competence: 1,2,3</a:t>
            </a:r>
            <a:endParaRPr sz="2000" b="1" i="0" u="none" strike="noStrike" cap="none" dirty="0">
              <a:solidFill>
                <a:schemeClr val="accent4"/>
              </a:solidFill>
              <a:latin typeface="Trebuchet MS"/>
              <a:ea typeface="Trebuchet MS"/>
              <a:cs typeface="Trebuchet MS"/>
            </a:endParaRPr>
          </a:p>
        </p:txBody>
      </p:sp>
      <p:sp>
        <p:nvSpPr>
          <p:cNvPr id="1894429455" name="Google Shape;118;g356110b305c_0_8"/>
          <p:cNvSpPr txBox="1"/>
          <p:nvPr/>
        </p:nvSpPr>
        <p:spPr bwMode="auto">
          <a:xfrm>
            <a:off x="516270" y="2923100"/>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dirty="0">
                <a:solidFill>
                  <a:schemeClr val="accent4"/>
                </a:solidFill>
                <a:latin typeface="Trebuchet MS"/>
                <a:ea typeface="Trebuchet MS"/>
                <a:cs typeface="Trebuchet MS"/>
              </a:rPr>
              <a:t>B 8.3</a:t>
            </a:r>
            <a:r>
              <a:rPr lang="en-GB" sz="2400" b="1" dirty="0">
                <a:solidFill>
                  <a:srgbClr val="FF0000"/>
                </a:solidFill>
                <a:latin typeface="Trebuchet MS"/>
                <a:ea typeface="Trebuchet MS"/>
                <a:cs typeface="Trebuchet MS"/>
              </a:rPr>
              <a:t> </a:t>
            </a:r>
            <a:r>
              <a:rPr lang="en-GB" sz="2400" b="1" dirty="0">
                <a:solidFill>
                  <a:schemeClr val="accent4"/>
                </a:solidFill>
                <a:latin typeface="Trebuchet MS"/>
              </a:rPr>
              <a:t>Electricity generation and distribution</a:t>
            </a:r>
          </a:p>
        </p:txBody>
      </p:sp>
      <p:sp>
        <p:nvSpPr>
          <p:cNvPr id="679847057"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2036563330"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95066098"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53539132"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005028575"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327103789"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p>
        </p:txBody>
      </p:sp>
      <p:pic>
        <p:nvPicPr>
          <p:cNvPr id="1014459916" name="Google Shape;118;g35670ae33ce_0_0" title="superbe copertina.jpg"/>
          <p:cNvPicPr/>
          <p:nvPr/>
        </p:nvPicPr>
        <p:blipFill>
          <a:blip r:embed="rId3">
            <a:alphaModFix/>
          </a:blip>
          <a:stretch/>
        </p:blipFill>
        <p:spPr bwMode="auto">
          <a:xfrm>
            <a:off x="0" y="-14128"/>
            <a:ext cx="9168625" cy="5260328"/>
          </a:xfrm>
          <a:prstGeom prst="rect">
            <a:avLst/>
          </a:prstGeom>
          <a:noFill/>
          <a:ln>
            <a:noFill/>
          </a:ln>
        </p:spPr>
      </p:pic>
      <p:sp>
        <p:nvSpPr>
          <p:cNvPr id="2139078235"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p>
        </p:txBody>
      </p:sp>
      <p:sp>
        <p:nvSpPr>
          <p:cNvPr id="1630545495"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368473036"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1281461541"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Macro 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highlight>
                  <a:srgbClr val="FFFF00"/>
                </a:highlight>
                <a:latin typeface="Trebuchet MS"/>
                <a:ea typeface="Trebuchet MS"/>
                <a:cs typeface="Trebuchet MS"/>
              </a:rPr>
              <a:t>10</a:t>
            </a:r>
            <a:r>
              <a:rPr sz="1300" b="1" i="0" u="none" strike="noStrike" cap="none" dirty="0">
                <a:solidFill>
                  <a:schemeClr val="accent4"/>
                </a:solidFill>
                <a:latin typeface="Trebuchet MS"/>
                <a:ea typeface="Trebuchet MS"/>
                <a:cs typeface="Trebuchet MS"/>
              </a:rPr>
              <a:t>:</a:t>
            </a:r>
            <a:endParaRPr sz="300" b="0" i="0" u="none" strike="noStrike" cap="none" dirty="0">
              <a:solidFill>
                <a:schemeClr val="accent4"/>
              </a:solidFill>
              <a:latin typeface="Arial"/>
              <a:ea typeface="Arial"/>
              <a:cs typeface="Arial"/>
            </a:endParaRPr>
          </a:p>
        </p:txBody>
      </p:sp>
      <p:sp>
        <p:nvSpPr>
          <p:cNvPr id="917291682"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Risk Assessment At </a:t>
            </a:r>
            <a:r>
              <a:rPr lang="it-IT" sz="2000" b="1" dirty="0">
                <a:solidFill>
                  <a:srgbClr val="9ACA3C"/>
                </a:solidFill>
                <a:latin typeface="Trebuchet MS"/>
                <a:ea typeface="Trebuchet MS"/>
                <a:cs typeface="Trebuchet MS"/>
              </a:rPr>
              <a:t>Building</a:t>
            </a:r>
            <a:r>
              <a:rPr sz="2000" b="1" i="0" u="none" strike="noStrike" cap="none" dirty="0">
                <a:solidFill>
                  <a:srgbClr val="9ACA3C"/>
                </a:solidFill>
                <a:latin typeface="Trebuchet MS"/>
                <a:ea typeface="Trebuchet MS"/>
                <a:cs typeface="Trebuchet MS"/>
              </a:rPr>
              <a:t> Scale </a:t>
            </a:r>
            <a:endParaRPr sz="1400" b="0" i="0" u="none" strike="noStrike" cap="none" dirty="0">
              <a:solidFill>
                <a:srgbClr val="000000"/>
              </a:solidFill>
              <a:latin typeface="Arial"/>
              <a:ea typeface="Arial"/>
              <a:cs typeface="Arial"/>
            </a:endParaRPr>
          </a:p>
        </p:txBody>
      </p:sp>
      <p:sp>
        <p:nvSpPr>
          <p:cNvPr id="1680186755"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Hazard: </a:t>
            </a:r>
            <a:r>
              <a:rPr lang="es-CO" sz="2000" b="1" dirty="0">
                <a:solidFill>
                  <a:srgbClr val="9ACA3C"/>
                </a:solidFill>
                <a:latin typeface="Trebuchet MS"/>
                <a:ea typeface="Trebuchet MS"/>
                <a:cs typeface="Trebuchet MS"/>
              </a:rPr>
              <a:t>FLOODS</a:t>
            </a:r>
            <a:r>
              <a:rPr lang="es-CO" sz="2000" b="1" i="0" u="none" strike="noStrike" cap="none" dirty="0">
                <a:solidFill>
                  <a:srgbClr val="9ACA3C"/>
                </a:solidFill>
                <a:latin typeface="Trebuchet MS"/>
                <a:ea typeface="Trebuchet MS"/>
                <a:cs typeface="Trebuchet MS"/>
              </a:rPr>
              <a:t> </a:t>
            </a:r>
            <a:r>
              <a:rPr lang="es-CO" sz="2000" b="1" dirty="0">
                <a:solidFill>
                  <a:srgbClr val="9ACA3C"/>
                </a:solidFill>
                <a:latin typeface="Trebuchet MS"/>
                <a:ea typeface="Trebuchet MS"/>
                <a:cs typeface="Trebuchet MS"/>
              </a:rPr>
              <a:t>(B)</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873676180" name="Google Shape;126;g35670ae33ce_0_0"/>
          <p:cNvSpPr txBox="1"/>
          <p:nvPr/>
        </p:nvSpPr>
        <p:spPr bwMode="auto">
          <a:xfrm>
            <a:off x="589801" y="3393350"/>
            <a:ext cx="8582978" cy="542845"/>
          </a:xfrm>
          <a:prstGeom prst="rect">
            <a:avLst/>
          </a:prstGeom>
          <a:noFill/>
          <a:ln>
            <a:noFill/>
          </a:ln>
        </p:spPr>
        <p:txBody>
          <a:bodyPr spcFirstLastPara="1" wrap="square" lIns="217575" tIns="108775" rIns="217575" bIns="108775" anchor="t" anchorCtr="0">
            <a:noAutofit/>
          </a:bodyPr>
          <a:lstStyle/>
          <a:p>
            <a:pPr>
              <a:buClr>
                <a:srgbClr val="708792"/>
              </a:buClr>
              <a:buSzPts val="1600"/>
              <a:buFont typeface="Noto Sans Symbols"/>
              <a:defRPr/>
            </a:pPr>
            <a:r>
              <a:rPr lang="en-GB" sz="2000" b="1" i="0" u="none" strike="noStrike" cap="none" dirty="0">
                <a:solidFill>
                  <a:srgbClr val="9ACA3C"/>
                </a:solidFill>
                <a:latin typeface="Trebuchet MS"/>
                <a:ea typeface="Trebuchet MS"/>
                <a:cs typeface="Trebuchet MS"/>
              </a:rPr>
              <a:t>Risk Category:</a:t>
            </a:r>
            <a:r>
              <a:rPr lang="en-GB" sz="2000" b="0" i="0" u="none" strike="noStrike" cap="none" dirty="0">
                <a:solidFill>
                  <a:srgbClr val="9ACA3C"/>
                </a:solidFill>
                <a:latin typeface="Trebuchet MS"/>
                <a:ea typeface="Trebuchet MS"/>
                <a:cs typeface="Trebuchet MS"/>
              </a:rPr>
              <a:t> </a:t>
            </a:r>
            <a:r>
              <a:rPr lang="en-GB" sz="2000" dirty="0">
                <a:solidFill>
                  <a:srgbClr val="9ACA3C"/>
                </a:solidFill>
                <a:ea typeface="Trebuchet MS"/>
              </a:rPr>
              <a:t>Electricity generation and distribution </a:t>
            </a:r>
            <a:r>
              <a:rPr lang="en-GB" sz="2000" b="0" i="0" u="none" strike="noStrike" cap="none" dirty="0">
                <a:solidFill>
                  <a:srgbClr val="9ACA3C"/>
                </a:solidFill>
                <a:latin typeface="Trebuchet MS"/>
                <a:ea typeface="Trebuchet MS"/>
                <a:cs typeface="Trebuchet MS"/>
              </a:rPr>
              <a:t>(</a:t>
            </a:r>
            <a:r>
              <a:rPr lang="en-GB" sz="2000" dirty="0">
                <a:solidFill>
                  <a:srgbClr val="9ACA3C"/>
                </a:solidFill>
                <a:latin typeface="Trebuchet MS"/>
                <a:ea typeface="Trebuchet MS"/>
                <a:cs typeface="Trebuchet MS"/>
              </a:rPr>
              <a:t>B8.3</a:t>
            </a:r>
            <a:r>
              <a:rPr lang="en-GB" sz="2000" b="0" i="0" u="none" strike="noStrike" cap="none" dirty="0">
                <a:solidFill>
                  <a:srgbClr val="9ACA3C"/>
                </a:solidFill>
                <a:latin typeface="Trebuchet MS"/>
                <a:ea typeface="Trebuchet MS"/>
                <a:cs typeface="Trebuchet MS"/>
              </a:rPr>
              <a:t>) </a:t>
            </a:r>
            <a:endParaRPr lang="en-GB" sz="2400" b="0" i="0" u="none" strike="noStrike" cap="none" dirty="0">
              <a:solidFill>
                <a:srgbClr val="9ACA3C"/>
              </a:solidFill>
              <a:latin typeface="Trebuchet MS"/>
              <a:ea typeface="Trebuchet MS"/>
              <a:cs typeface="Trebuchet MS"/>
            </a:endParaRPr>
          </a:p>
        </p:txBody>
      </p:sp>
      <p:sp>
        <p:nvSpPr>
          <p:cNvPr id="1834992295" name="Google Shape;127;g35670ae33ce_0_0"/>
          <p:cNvSpPr txBox="1"/>
          <p:nvPr/>
        </p:nvSpPr>
        <p:spPr bwMode="auto">
          <a:xfrm>
            <a:off x="712574" y="2953183"/>
            <a:ext cx="5147049" cy="369300"/>
          </a:xfrm>
          <a:prstGeom prst="rect">
            <a:avLst/>
          </a:prstGeom>
          <a:noFill/>
          <a:ln>
            <a:noFill/>
          </a:ln>
        </p:spPr>
        <p:txBody>
          <a:bodyPr spcFirstLastPara="1" wrap="square" lIns="91425" tIns="91425" rIns="91425" bIns="91425" anchor="t" anchorCtr="0">
            <a:noAutofit/>
          </a:bodyPr>
          <a:lstStyle/>
          <a:p>
            <a:pPr>
              <a:buClr>
                <a:schemeClr val="lt2"/>
              </a:buClr>
              <a:buSzPts val="1600"/>
              <a:defRPr/>
            </a:pPr>
            <a:r>
              <a:rPr lang="it-IT" sz="2000" b="1" dirty="0">
                <a:solidFill>
                  <a:srgbClr val="00B0F0"/>
                </a:solidFill>
                <a:latin typeface="Trebuchet MS"/>
                <a:ea typeface="Trebuchet MS"/>
                <a:cs typeface="Trebuchet MS"/>
              </a:rPr>
              <a:t>Building </a:t>
            </a:r>
            <a:r>
              <a:rPr lang="it-IT" sz="2000" b="1" dirty="0" err="1">
                <a:solidFill>
                  <a:srgbClr val="00B0F0"/>
                </a:solidFill>
                <a:latin typeface="Trebuchet MS"/>
                <a:ea typeface="Trebuchet MS"/>
                <a:cs typeface="Trebuchet MS"/>
              </a:rPr>
              <a:t>Element</a:t>
            </a:r>
            <a:r>
              <a:rPr sz="2000" b="1" i="0" u="none" strike="noStrike" cap="none" dirty="0">
                <a:solidFill>
                  <a:srgbClr val="00B0F0"/>
                </a:solidFill>
                <a:latin typeface="Trebuchet MS"/>
                <a:ea typeface="Trebuchet MS"/>
                <a:cs typeface="Trebuchet MS"/>
              </a:rPr>
              <a:t>: </a:t>
            </a:r>
            <a:r>
              <a:rPr lang="en-US" sz="2000" dirty="0">
                <a:solidFill>
                  <a:srgbClr val="00B0F0"/>
                </a:solidFill>
                <a:latin typeface="Trebuchet MS"/>
                <a:ea typeface="Trebuchet MS"/>
                <a:cs typeface="Trebuchet MS"/>
              </a:rPr>
              <a:t>Energy System </a:t>
            </a:r>
            <a:r>
              <a:rPr lang="en-GB" sz="2000" b="0" i="0" u="none" strike="noStrike" cap="none" dirty="0">
                <a:solidFill>
                  <a:srgbClr val="00B0F0"/>
                </a:solidFill>
                <a:latin typeface="Trebuchet MS"/>
                <a:ea typeface="Trebuchet MS"/>
                <a:cs typeface="Trebuchet MS"/>
              </a:rPr>
              <a:t>(</a:t>
            </a:r>
            <a:r>
              <a:rPr lang="en-GB" sz="2000" dirty="0">
                <a:solidFill>
                  <a:srgbClr val="00B0F0"/>
                </a:solidFill>
                <a:latin typeface="Trebuchet MS"/>
                <a:ea typeface="Trebuchet MS"/>
                <a:cs typeface="Trebuchet MS"/>
              </a:rPr>
              <a:t>B8</a:t>
            </a:r>
            <a:r>
              <a:rPr lang="en-GB" sz="2000" b="0" i="0" u="none" strike="noStrike" cap="none" dirty="0">
                <a:solidFill>
                  <a:srgbClr val="00B0F0"/>
                </a:solidFill>
                <a:latin typeface="Trebuchet MS"/>
                <a:ea typeface="Trebuchet MS"/>
                <a:cs typeface="Trebuchet MS"/>
              </a:rPr>
              <a:t>)</a:t>
            </a:r>
            <a:endParaRPr lang="it-IT" sz="2400" b="0" i="0" u="none" strike="noStrike" cap="none" dirty="0">
              <a:solidFill>
                <a:srgbClr val="00B0F0"/>
              </a:solidFill>
              <a:latin typeface="Trebuchet MS"/>
              <a:ea typeface="Trebuchet MS"/>
              <a:cs typeface="Trebuchet MS"/>
            </a:endParaRPr>
          </a:p>
        </p:txBody>
      </p:sp>
      <p:sp>
        <p:nvSpPr>
          <p:cNvPr id="133908765" name="Google Shape;128;g35670ae33ce_0_0"/>
          <p:cNvSpPr txBox="1"/>
          <p:nvPr/>
        </p:nvSpPr>
        <p:spPr bwMode="auto">
          <a:xfrm>
            <a:off x="576270" y="273199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rgbClr val="00B0F0"/>
                </a:solidFill>
                <a:latin typeface="Trebuchet MS"/>
                <a:ea typeface="Trebuchet MS"/>
                <a:cs typeface="Trebuchet MS"/>
              </a:rPr>
              <a:t>Area of Expertise</a:t>
            </a:r>
            <a:r>
              <a:rPr lang="it-IT" sz="1300" b="1" i="0" u="none" strike="noStrike" cap="none" dirty="0">
                <a:solidFill>
                  <a:srgbClr val="00B0F0"/>
                </a:solidFill>
                <a:latin typeface="Trebuchet MS"/>
                <a:ea typeface="Trebuchet MS"/>
                <a:cs typeface="Trebuchet MS"/>
              </a:rPr>
              <a:t> </a:t>
            </a:r>
            <a:r>
              <a:rPr lang="it-IT" sz="1300" b="1" i="0" u="none" strike="noStrike" cap="none" dirty="0">
                <a:solidFill>
                  <a:srgbClr val="FF0000"/>
                </a:solidFill>
                <a:latin typeface="Trebuchet MS"/>
                <a:ea typeface="Trebuchet MS"/>
                <a:cs typeface="Trebuchet MS"/>
              </a:rPr>
              <a:t>AD5.5</a:t>
            </a:r>
            <a:r>
              <a:rPr sz="1300" b="1" i="0" u="none" strike="noStrike" cap="none" dirty="0">
                <a:solidFill>
                  <a:srgbClr val="00B0F0"/>
                </a:solidFill>
                <a:latin typeface="Trebuchet MS"/>
                <a:ea typeface="Trebuchet MS"/>
                <a:cs typeface="Trebuchet MS"/>
              </a:rPr>
              <a:t>:</a:t>
            </a:r>
            <a:endParaRPr sz="300" b="0" i="0" u="none" strike="noStrike" cap="none" dirty="0">
              <a:solidFill>
                <a:srgbClr val="00B0F0"/>
              </a:solidFill>
              <a:latin typeface="Arial"/>
              <a:ea typeface="Arial"/>
              <a:cs typeface="Arial"/>
            </a:endParaRPr>
          </a:p>
        </p:txBody>
      </p:sp>
      <p:sp>
        <p:nvSpPr>
          <p:cNvPr id="2" name="Rectangle 1">
            <a:extLst>
              <a:ext uri="{FF2B5EF4-FFF2-40B4-BE49-F238E27FC236}">
                <a16:creationId xmlns:a16="http://schemas.microsoft.com/office/drawing/2014/main" id="{CD3C4030-023E-D677-671B-FF3DB2D02CD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a:ln>
                  <a:noFill/>
                </a:ln>
                <a:solidFill>
                  <a:srgbClr val="9ACA3C"/>
                </a:solidFill>
                <a:effectLst/>
                <a:latin typeface="Trebuchet MS" panose="020B0603020202020204" pitchFamily="34" charset="0"/>
              </a:rPr>
              <a:t>ç</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26423D03-AB11-ADE9-BCB9-93537FDDE5F3}"/>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a:ln>
                  <a:noFill/>
                </a:ln>
                <a:solidFill>
                  <a:srgbClr val="9ACA3C"/>
                </a:solidFill>
                <a:effectLst/>
                <a:latin typeface="Trebuchet MS" panose="020B0603020202020204" pitchFamily="34" charset="0"/>
              </a:rPr>
              <a:t>ç</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32" name="Picture 8">
            <a:extLst>
              <a:ext uri="{FF2B5EF4-FFF2-40B4-BE49-F238E27FC236}">
                <a16:creationId xmlns:a16="http://schemas.microsoft.com/office/drawing/2014/main" id="{BB600ECE-AAFF-52E5-9291-353F26C26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9623" y="4505721"/>
            <a:ext cx="3171825"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772305804" name="Google Shape;133;p2"/>
          <p:cNvPicPr/>
          <p:nvPr/>
        </p:nvPicPr>
        <p:blipFill rotWithShape="1">
          <a:blip r:embed="rId3">
            <a:alphaModFix/>
          </a:blip>
          <a:srcRect/>
          <a:stretch/>
        </p:blipFill>
        <p:spPr bwMode="auto">
          <a:xfrm>
            <a:off x="5868000" y="1989945"/>
            <a:ext cx="3024249" cy="2135656"/>
          </a:xfrm>
          <a:prstGeom prst="rect">
            <a:avLst/>
          </a:prstGeom>
          <a:noFill/>
          <a:ln>
            <a:noFill/>
          </a:ln>
        </p:spPr>
      </p:pic>
      <p:sp>
        <p:nvSpPr>
          <p:cNvPr id="1201907826" name="Google Shape;134;p2"/>
          <p:cNvSpPr txBox="1">
            <a:spLocks noGrp="1"/>
          </p:cNvSpPr>
          <p:nvPr>
            <p:ph type="body" idx="1"/>
          </p:nvPr>
        </p:nvSpPr>
        <p:spPr bwMode="auto">
          <a:xfrm>
            <a:off x="576277" y="1282314"/>
            <a:ext cx="6135000" cy="3491286"/>
          </a:xfrm>
          <a:prstGeom prst="rect">
            <a:avLst/>
          </a:prstGeom>
          <a:noFill/>
          <a:ln>
            <a:noFill/>
          </a:ln>
        </p:spPr>
        <p:txBody>
          <a:bodyPr spcFirstLastPara="1" wrap="square" lIns="68550" tIns="34275" rIns="68550" bIns="34275" anchor="ctr" anchorCtr="0">
            <a:normAutofit fontScale="25000" lnSpcReduction="20000"/>
          </a:bodyPr>
          <a:lstStyle/>
          <a:p>
            <a:pPr marL="0" lvl="0" indent="0" algn="l" rtl="0">
              <a:lnSpc>
                <a:spcPct val="114999"/>
              </a:lnSpc>
              <a:spcBef>
                <a:spcPts val="1200"/>
              </a:spcBef>
              <a:spcAft>
                <a:spcPts val="0"/>
              </a:spcAft>
              <a:buClr>
                <a:schemeClr val="dk1"/>
              </a:buClr>
              <a:buSzPct val="28205"/>
              <a:buNone/>
              <a:defRPr/>
            </a:pPr>
            <a:r>
              <a:rPr sz="3900" dirty="0">
                <a:solidFill>
                  <a:srgbClr val="7F7F7F"/>
                </a:solidFill>
              </a:rPr>
              <a:t>Floods happen when water overflows onto normally dry land, caused by heavy rain, river overflow, storm surges, or melting snow and ice. They are one of the most frequent and damaging climate-related hazards.</a:t>
            </a:r>
          </a:p>
          <a:p>
            <a:pPr marL="0" lvl="0" indent="0" algn="l" rtl="0">
              <a:lnSpc>
                <a:spcPct val="114999"/>
              </a:lnSpc>
              <a:spcBef>
                <a:spcPts val="1200"/>
              </a:spcBef>
              <a:spcAft>
                <a:spcPts val="0"/>
              </a:spcAft>
              <a:buClr>
                <a:schemeClr val="dk1"/>
              </a:buClr>
              <a:buSzPts val="275"/>
              <a:buNone/>
              <a:defRPr/>
            </a:pPr>
            <a:r>
              <a:rPr sz="5100" b="1" dirty="0">
                <a:solidFill>
                  <a:srgbClr val="9ACA3C"/>
                </a:solidFill>
              </a:rPr>
              <a:t>Why does it happen?</a:t>
            </a:r>
          </a:p>
          <a:p>
            <a:pPr marL="457200" lvl="0" indent="-290512" algn="l" rtl="0">
              <a:lnSpc>
                <a:spcPct val="114999"/>
              </a:lnSpc>
              <a:spcBef>
                <a:spcPts val="1200"/>
              </a:spcBef>
              <a:spcAft>
                <a:spcPts val="0"/>
              </a:spcAft>
              <a:buClr>
                <a:srgbClr val="7F7F7F"/>
              </a:buClr>
              <a:buSzPct val="100000"/>
              <a:buFont typeface="Arial"/>
              <a:buChar char="●"/>
              <a:defRPr/>
            </a:pPr>
            <a:r>
              <a:rPr sz="3900" b="1" dirty="0">
                <a:solidFill>
                  <a:srgbClr val="7F7F7F"/>
                </a:solidFill>
              </a:rPr>
              <a:t>More extreme rainfall</a:t>
            </a:r>
            <a:r>
              <a:rPr sz="3900" dirty="0">
                <a:solidFill>
                  <a:srgbClr val="7F7F7F"/>
                </a:solidFill>
              </a:rPr>
              <a:t> from climate change overwhelms rivers and drainage.</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Sea-level rise</a:t>
            </a:r>
            <a:r>
              <a:rPr sz="3900" dirty="0">
                <a:solidFill>
                  <a:srgbClr val="7F7F7F"/>
                </a:solidFill>
              </a:rPr>
              <a:t> increases coastal flooding and storm surge impacts.</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Urbanization</a:t>
            </a:r>
            <a:r>
              <a:rPr sz="3900" dirty="0">
                <a:solidFill>
                  <a:srgbClr val="7F7F7F"/>
                </a:solidFill>
              </a:rPr>
              <a:t> (paved surfaces, poor drainage) makes cities more flood-prone.</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Deforestation and land use change</a:t>
            </a:r>
            <a:r>
              <a:rPr sz="3900" dirty="0">
                <a:solidFill>
                  <a:srgbClr val="7F7F7F"/>
                </a:solidFill>
              </a:rPr>
              <a:t> reduce natural water absorption.</a:t>
            </a:r>
            <a:br>
              <a:rPr sz="3900" dirty="0">
                <a:solidFill>
                  <a:srgbClr val="7F7F7F"/>
                </a:solidFill>
              </a:rPr>
            </a:br>
            <a:endParaRPr sz="3900" dirty="0">
              <a:solidFill>
                <a:srgbClr val="7F7F7F"/>
              </a:solidFill>
            </a:endParaRPr>
          </a:p>
          <a:p>
            <a:pPr marL="0" lvl="0" indent="0" algn="l" rtl="0">
              <a:lnSpc>
                <a:spcPct val="114999"/>
              </a:lnSpc>
              <a:spcBef>
                <a:spcPts val="1200"/>
              </a:spcBef>
              <a:spcAft>
                <a:spcPts val="0"/>
              </a:spcAft>
              <a:buClr>
                <a:schemeClr val="dk1"/>
              </a:buClr>
              <a:buSzPts val="275"/>
              <a:buNone/>
              <a:defRPr/>
            </a:pPr>
            <a:r>
              <a:rPr sz="5500" b="1" dirty="0">
                <a:solidFill>
                  <a:srgbClr val="9AC43E"/>
                </a:solidFill>
              </a:rPr>
              <a:t>How frequent or severe?</a:t>
            </a:r>
          </a:p>
          <a:p>
            <a:pPr marL="0" lvl="0" indent="0" algn="l" rtl="0">
              <a:lnSpc>
                <a:spcPct val="114999"/>
              </a:lnSpc>
              <a:spcBef>
                <a:spcPts val="1200"/>
              </a:spcBef>
              <a:spcAft>
                <a:spcPts val="0"/>
              </a:spcAft>
              <a:buClr>
                <a:schemeClr val="dk1"/>
              </a:buClr>
              <a:buSzPct val="28205"/>
              <a:buNone/>
              <a:defRPr/>
            </a:pPr>
            <a:r>
              <a:rPr sz="3900" dirty="0">
                <a:solidFill>
                  <a:srgbClr val="7F7F7F"/>
                </a:solidFill>
              </a:rPr>
              <a:t>Floods are happening </a:t>
            </a:r>
            <a:r>
              <a:rPr sz="3900" b="1" dirty="0">
                <a:solidFill>
                  <a:srgbClr val="7F7F7F"/>
                </a:solidFill>
              </a:rPr>
              <a:t>more often</a:t>
            </a:r>
            <a:r>
              <a:rPr sz="3900" dirty="0">
                <a:solidFill>
                  <a:srgbClr val="7F7F7F"/>
                </a:solidFill>
              </a:rPr>
              <a:t> and are becoming </a:t>
            </a:r>
            <a:r>
              <a:rPr sz="3900" b="1" dirty="0">
                <a:solidFill>
                  <a:srgbClr val="7F7F7F"/>
                </a:solidFill>
              </a:rPr>
              <a:t>more intense</a:t>
            </a:r>
            <a:r>
              <a:rPr sz="3900" dirty="0">
                <a:solidFill>
                  <a:srgbClr val="7F7F7F"/>
                </a:solidFill>
              </a:rPr>
              <a:t>, affecting millions of people annually.</a:t>
            </a:r>
            <a:r>
              <a:rPr lang="it-IT" sz="3900" dirty="0">
                <a:solidFill>
                  <a:srgbClr val="7F7F7F"/>
                </a:solidFill>
              </a:rPr>
              <a:t> </a:t>
            </a:r>
            <a:r>
              <a:rPr sz="3900" dirty="0">
                <a:solidFill>
                  <a:srgbClr val="7F7F7F"/>
                </a:solidFill>
              </a:rPr>
              <a:t>Some regions se</a:t>
            </a:r>
            <a:r>
              <a:rPr lang="it-IT" sz="3900" dirty="0">
                <a:solidFill>
                  <a:srgbClr val="7F7F7F"/>
                </a:solidFill>
              </a:rPr>
              <a:t>e Floods with</a:t>
            </a:r>
            <a:r>
              <a:rPr sz="3900" dirty="0">
                <a:solidFill>
                  <a:srgbClr val="7F7F7F"/>
                </a:solidFill>
              </a:rPr>
              <a:t> </a:t>
            </a:r>
            <a:r>
              <a:rPr sz="3900" b="1" dirty="0">
                <a:solidFill>
                  <a:srgbClr val="7F7F7F"/>
                </a:solidFill>
              </a:rPr>
              <a:t>1-in-100 year </a:t>
            </a:r>
            <a:r>
              <a:rPr lang="it-IT" sz="3900" b="1" dirty="0" err="1">
                <a:solidFill>
                  <a:srgbClr val="7F7F7F"/>
                </a:solidFill>
              </a:rPr>
              <a:t>intensity</a:t>
            </a:r>
            <a:r>
              <a:rPr sz="3900" dirty="0">
                <a:solidFill>
                  <a:srgbClr val="7F7F7F"/>
                </a:solidFill>
              </a:rPr>
              <a:t> occurring far more frequently.</a:t>
            </a:r>
            <a:endParaRPr sz="1650" dirty="0">
              <a:solidFill>
                <a:srgbClr val="7F7F7F"/>
              </a:solidFill>
            </a:endParaRPr>
          </a:p>
          <a:p>
            <a:pPr marL="171450" lvl="0" indent="-57150" algn="l" rtl="0">
              <a:lnSpc>
                <a:spcPct val="140000"/>
              </a:lnSpc>
              <a:spcBef>
                <a:spcPts val="1350"/>
              </a:spcBef>
              <a:spcAft>
                <a:spcPts val="0"/>
              </a:spcAft>
              <a:buSzPct val="114284"/>
              <a:buNone/>
              <a:defRPr/>
            </a:pPr>
            <a:endParaRPr sz="2100" dirty="0">
              <a:solidFill>
                <a:srgbClr val="7F7F7F"/>
              </a:solidFill>
            </a:endParaRPr>
          </a:p>
        </p:txBody>
      </p:sp>
      <p:sp>
        <p:nvSpPr>
          <p:cNvPr id="680400111" name="Google Shape;135;p2"/>
          <p:cNvSpPr txBox="1"/>
          <p:nvPr/>
        </p:nvSpPr>
        <p:spPr bwMode="auto">
          <a:xfrm>
            <a:off x="613295" y="863558"/>
            <a:ext cx="6858000" cy="374842"/>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rgbClr val="9AC43E"/>
                </a:solidFill>
                <a:latin typeface="Trebuchet MS"/>
                <a:ea typeface="Trebuchet MS"/>
                <a:cs typeface="Trebuchet MS"/>
              </a:rPr>
              <a:t>General Information</a:t>
            </a:r>
            <a:endParaRPr sz="1400" b="0" i="0" u="none" strike="noStrike" cap="none">
              <a:solidFill>
                <a:srgbClr val="9AC43E"/>
              </a:solidFill>
              <a:latin typeface="Arial"/>
              <a:ea typeface="Arial"/>
              <a:cs typeface="Arial"/>
            </a:endParaRPr>
          </a:p>
        </p:txBody>
      </p:sp>
      <p:sp>
        <p:nvSpPr>
          <p:cNvPr id="1439696519" name="Google Shape;136;p2"/>
          <p:cNvSpPr txBox="1">
            <a:spLocks noGrp="1"/>
          </p:cNvSpPr>
          <p:nvPr>
            <p:ph type="title"/>
          </p:nvPr>
        </p:nvSpPr>
        <p:spPr bwMode="auto">
          <a:xfrm>
            <a:off x="613295" y="144644"/>
            <a:ext cx="6936106"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dirty="0">
                <a:solidFill>
                  <a:srgbClr val="9AC43E"/>
                </a:solidFill>
              </a:rPr>
              <a:t>FLOODS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80912829" name="Google Shape;148;p4"/>
          <p:cNvSpPr txBox="1">
            <a:spLocks noGrp="1"/>
          </p:cNvSpPr>
          <p:nvPr>
            <p:ph type="body" idx="1"/>
          </p:nvPr>
        </p:nvSpPr>
        <p:spPr bwMode="auto">
          <a:xfrm>
            <a:off x="576263" y="819644"/>
            <a:ext cx="5551200" cy="4071306"/>
          </a:xfrm>
          <a:prstGeom prst="rect">
            <a:avLst/>
          </a:prstGeom>
          <a:noFill/>
          <a:ln>
            <a:noFill/>
          </a:ln>
        </p:spPr>
        <p:txBody>
          <a:bodyPr spcFirstLastPara="1" wrap="square" lIns="68550" tIns="34275" rIns="68550" bIns="34275" anchor="ctr" anchorCtr="0">
            <a:normAutofit/>
          </a:bodyPr>
          <a:lstStyle/>
          <a:p>
            <a:pPr marL="0" lvl="0" indent="0" algn="l" rtl="0">
              <a:lnSpc>
                <a:spcPct val="95000"/>
              </a:lnSpc>
              <a:spcBef>
                <a:spcPts val="1200"/>
              </a:spcBef>
              <a:spcAft>
                <a:spcPts val="0"/>
              </a:spcAft>
              <a:buClr>
                <a:schemeClr val="dk1"/>
              </a:buClr>
              <a:buSzPts val="275"/>
              <a:buFont typeface="Arial"/>
              <a:buNone/>
              <a:defRPr/>
            </a:pPr>
            <a:r>
              <a:rPr sz="1000" dirty="0">
                <a:solidFill>
                  <a:srgbClr val="7F7F7F"/>
                </a:solidFill>
              </a:rPr>
              <a:t>Exposure to floods can lead to:</a:t>
            </a:r>
          </a:p>
          <a:p>
            <a:pPr marL="457200" lvl="0" indent="-292100" algn="l" rtl="0">
              <a:lnSpc>
                <a:spcPct val="95000"/>
              </a:lnSpc>
              <a:spcBef>
                <a:spcPts val="1200"/>
              </a:spcBef>
              <a:spcAft>
                <a:spcPts val="0"/>
              </a:spcAft>
              <a:buClr>
                <a:srgbClr val="7F7F7F"/>
              </a:buClr>
              <a:buSzPts val="1000"/>
              <a:buFont typeface="Arial"/>
              <a:buChar char="●"/>
              <a:defRPr/>
            </a:pPr>
            <a:r>
              <a:rPr lang="it-IT" sz="1000" b="1" dirty="0">
                <a:solidFill>
                  <a:srgbClr val="9AC43E"/>
                </a:solidFill>
              </a:rPr>
              <a:t>Water </a:t>
            </a:r>
            <a:r>
              <a:rPr lang="it-IT" sz="1000" b="1" dirty="0" err="1">
                <a:solidFill>
                  <a:srgbClr val="9AC43E"/>
                </a:solidFill>
              </a:rPr>
              <a:t>infiltration</a:t>
            </a:r>
            <a:r>
              <a:rPr sz="1000" b="1" dirty="0">
                <a:solidFill>
                  <a:srgbClr val="9AC43E"/>
                </a:solidFill>
              </a:rPr>
              <a:t>,</a:t>
            </a:r>
            <a:r>
              <a:rPr sz="1000" dirty="0">
                <a:solidFill>
                  <a:srgbClr val="7F7F7F"/>
                </a:solidFill>
              </a:rPr>
              <a:t> </a:t>
            </a:r>
            <a:r>
              <a:rPr lang="it-IT" sz="1000" dirty="0" err="1">
                <a:solidFill>
                  <a:srgbClr val="7F7F7F"/>
                </a:solidFill>
              </a:rPr>
              <a:t>through</a:t>
            </a:r>
            <a:r>
              <a:rPr lang="it-IT" sz="1000" dirty="0">
                <a:solidFill>
                  <a:srgbClr val="7F7F7F"/>
                </a:solidFill>
              </a:rPr>
              <a:t> </a:t>
            </a:r>
            <a:r>
              <a:rPr lang="it-IT" sz="1000" dirty="0" err="1">
                <a:solidFill>
                  <a:srgbClr val="7F7F7F"/>
                </a:solidFill>
              </a:rPr>
              <a:t>façades</a:t>
            </a:r>
            <a:r>
              <a:rPr lang="it-IT" sz="1000" dirty="0">
                <a:solidFill>
                  <a:srgbClr val="7F7F7F"/>
                </a:solidFill>
              </a:rPr>
              <a:t>, windows, </a:t>
            </a:r>
            <a:r>
              <a:rPr lang="it-IT" sz="1000" dirty="0" err="1">
                <a:solidFill>
                  <a:srgbClr val="7F7F7F"/>
                </a:solidFill>
              </a:rPr>
              <a:t>basements</a:t>
            </a:r>
            <a:r>
              <a:rPr lang="it-IT" sz="1000" dirty="0">
                <a:solidFill>
                  <a:srgbClr val="7F7F7F"/>
                </a:solidFill>
              </a:rPr>
              <a:t>, and ground </a:t>
            </a:r>
            <a:r>
              <a:rPr lang="it-IT" sz="1000" dirty="0" err="1">
                <a:solidFill>
                  <a:srgbClr val="7F7F7F"/>
                </a:solidFill>
              </a:rPr>
              <a:t>level</a:t>
            </a:r>
            <a:r>
              <a:rPr lang="it-IT" sz="1000" dirty="0">
                <a:solidFill>
                  <a:srgbClr val="7F7F7F"/>
                </a:solidFill>
              </a:rPr>
              <a:t> openings</a:t>
            </a:r>
            <a:r>
              <a:rPr sz="1000" dirty="0">
                <a:solidFill>
                  <a:srgbClr val="7F7F7F"/>
                </a:solidFill>
              </a:rPr>
              <a:t>.</a:t>
            </a:r>
            <a:endParaRPr lang="it-IT" sz="1000" dirty="0">
              <a:solidFill>
                <a:srgbClr val="7F7F7F"/>
              </a:solidFill>
            </a:endParaRPr>
          </a:p>
          <a:p>
            <a:pPr marL="457200" lvl="0" indent="-292100" algn="l" rtl="0">
              <a:lnSpc>
                <a:spcPct val="95000"/>
              </a:lnSpc>
              <a:spcBef>
                <a:spcPts val="1200"/>
              </a:spcBef>
              <a:spcAft>
                <a:spcPts val="0"/>
              </a:spcAft>
              <a:buClr>
                <a:srgbClr val="7F7F7F"/>
              </a:buClr>
              <a:buSzPts val="1000"/>
              <a:buFont typeface="Arial"/>
              <a:buChar char="●"/>
              <a:defRPr/>
            </a:pPr>
            <a:r>
              <a:rPr lang="en-US" sz="1000" b="1" dirty="0">
                <a:solidFill>
                  <a:srgbClr val="9AC43E"/>
                </a:solidFill>
              </a:rPr>
              <a:t>Deterioration of building loading capacity</a:t>
            </a:r>
            <a:r>
              <a:rPr lang="en-US" sz="1000" dirty="0">
                <a:solidFill>
                  <a:srgbClr val="7F7F7F"/>
                </a:solidFill>
              </a:rPr>
              <a:t>, through the water infiltration on structural system (walls, columns, piles, foundations)</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Sewer</a:t>
            </a:r>
            <a:r>
              <a:rPr lang="it-IT" sz="1000" b="1" dirty="0">
                <a:solidFill>
                  <a:srgbClr val="9AC43E"/>
                </a:solidFill>
              </a:rPr>
              <a:t> </a:t>
            </a:r>
            <a:r>
              <a:rPr lang="it-IT" sz="1000" b="1" dirty="0" err="1">
                <a:solidFill>
                  <a:srgbClr val="9AC43E"/>
                </a:solidFill>
              </a:rPr>
              <a:t>backflow</a:t>
            </a:r>
            <a:r>
              <a:rPr lang="it-IT" sz="1000" dirty="0">
                <a:solidFill>
                  <a:srgbClr val="9AC43E"/>
                </a:solidFill>
              </a:rPr>
              <a:t>,</a:t>
            </a:r>
            <a:r>
              <a:rPr sz="1000" dirty="0">
                <a:solidFill>
                  <a:srgbClr val="9AC43E"/>
                </a:solidFill>
              </a:rPr>
              <a:t> </a:t>
            </a:r>
            <a:r>
              <a:rPr lang="it-IT" sz="1000" dirty="0">
                <a:solidFill>
                  <a:srgbClr val="7F7F7F"/>
                </a:solidFill>
              </a:rPr>
              <a:t>re-</a:t>
            </a:r>
            <a:r>
              <a:rPr lang="it-IT" sz="1000" dirty="0" err="1">
                <a:solidFill>
                  <a:srgbClr val="7F7F7F"/>
                </a:solidFill>
              </a:rPr>
              <a:t>entering</a:t>
            </a:r>
            <a:r>
              <a:rPr lang="it-IT" sz="1000" dirty="0">
                <a:solidFill>
                  <a:srgbClr val="7F7F7F"/>
                </a:solidFill>
              </a:rPr>
              <a:t> buildings </a:t>
            </a:r>
            <a:r>
              <a:rPr lang="it-IT" sz="1000" dirty="0" err="1">
                <a:solidFill>
                  <a:srgbClr val="7F7F7F"/>
                </a:solidFill>
              </a:rPr>
              <a:t>through</a:t>
            </a:r>
            <a:r>
              <a:rPr lang="it-IT" sz="1000" dirty="0">
                <a:solidFill>
                  <a:srgbClr val="7F7F7F"/>
                </a:solidFill>
              </a:rPr>
              <a:t> </a:t>
            </a:r>
            <a:r>
              <a:rPr lang="it-IT" sz="1000" dirty="0" err="1">
                <a:solidFill>
                  <a:srgbClr val="7F7F7F"/>
                </a:solidFill>
              </a:rPr>
              <a:t>floor</a:t>
            </a:r>
            <a:r>
              <a:rPr lang="it-IT" sz="1000" dirty="0">
                <a:solidFill>
                  <a:srgbClr val="7F7F7F"/>
                </a:solidFill>
              </a:rPr>
              <a:t> drains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a:solidFill>
                  <a:srgbClr val="9AC43E"/>
                </a:solidFill>
              </a:rPr>
              <a:t>Disruption of building </a:t>
            </a:r>
            <a:r>
              <a:rPr lang="it-IT" sz="1000" b="1" dirty="0" err="1">
                <a:solidFill>
                  <a:srgbClr val="9AC43E"/>
                </a:solidFill>
              </a:rPr>
              <a:t>operation</a:t>
            </a:r>
            <a:r>
              <a:rPr sz="1000" dirty="0">
                <a:solidFill>
                  <a:srgbClr val="7F7F7F"/>
                </a:solidFill>
              </a:rPr>
              <a:t>, including </a:t>
            </a:r>
            <a:r>
              <a:rPr lang="it-IT" sz="1000" dirty="0" err="1">
                <a:solidFill>
                  <a:srgbClr val="7F7F7F"/>
                </a:solidFill>
              </a:rPr>
              <a:t>temporary</a:t>
            </a:r>
            <a:r>
              <a:rPr lang="it-IT" sz="1000" dirty="0">
                <a:solidFill>
                  <a:srgbClr val="7F7F7F"/>
                </a:solidFill>
              </a:rPr>
              <a:t> </a:t>
            </a:r>
            <a:r>
              <a:rPr lang="it-IT" sz="1000" dirty="0" err="1">
                <a:solidFill>
                  <a:srgbClr val="7F7F7F"/>
                </a:solidFill>
              </a:rPr>
              <a:t>closure</a:t>
            </a:r>
            <a:r>
              <a:rPr lang="it-IT" sz="1000" dirty="0">
                <a:solidFill>
                  <a:srgbClr val="7F7F7F"/>
                </a:solidFill>
              </a:rPr>
              <a:t> or limited access to some </a:t>
            </a:r>
            <a:r>
              <a:rPr lang="it-IT" sz="1000" dirty="0" err="1">
                <a:solidFill>
                  <a:srgbClr val="7F7F7F"/>
                </a:solidFill>
              </a:rPr>
              <a:t>areas</a:t>
            </a:r>
            <a:r>
              <a:rPr lang="it-IT" sz="1000" dirty="0">
                <a:solidFill>
                  <a:srgbClr val="7F7F7F"/>
                </a:solidFill>
              </a:rPr>
              <a:t>, and disruption in </a:t>
            </a:r>
            <a:r>
              <a:rPr lang="it-IT" sz="1000" dirty="0" err="1">
                <a:solidFill>
                  <a:srgbClr val="7F7F7F"/>
                </a:solidFill>
              </a:rPr>
              <a:t>electricity</a:t>
            </a:r>
            <a:r>
              <a:rPr lang="it-IT" sz="1000" dirty="0">
                <a:solidFill>
                  <a:srgbClr val="7F7F7F"/>
                </a:solidFill>
              </a:rPr>
              <a:t> and </a:t>
            </a:r>
            <a:r>
              <a:rPr lang="it-IT" sz="1000" dirty="0" err="1">
                <a:solidFill>
                  <a:srgbClr val="7F7F7F"/>
                </a:solidFill>
              </a:rPr>
              <a:t>clean</a:t>
            </a:r>
            <a:r>
              <a:rPr lang="it-IT" sz="1000" dirty="0">
                <a:solidFill>
                  <a:srgbClr val="7F7F7F"/>
                </a:solidFill>
              </a:rPr>
              <a:t> water services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Damage</a:t>
            </a:r>
            <a:r>
              <a:rPr lang="it-IT" sz="1000" b="1" dirty="0">
                <a:solidFill>
                  <a:srgbClr val="9AC43E"/>
                </a:solidFill>
              </a:rPr>
              <a:t> to </a:t>
            </a:r>
            <a:r>
              <a:rPr lang="it-IT" sz="1000" b="1" dirty="0" err="1">
                <a:solidFill>
                  <a:srgbClr val="9AC43E"/>
                </a:solidFill>
              </a:rPr>
              <a:t>stored</a:t>
            </a:r>
            <a:r>
              <a:rPr lang="it-IT" sz="1000" b="1" dirty="0">
                <a:solidFill>
                  <a:srgbClr val="9AC43E"/>
                </a:solidFill>
              </a:rPr>
              <a:t> items</a:t>
            </a:r>
            <a:r>
              <a:rPr sz="1000" dirty="0">
                <a:solidFill>
                  <a:srgbClr val="7F7F7F"/>
                </a:solidFill>
              </a:rPr>
              <a:t>, </a:t>
            </a:r>
            <a:r>
              <a:rPr lang="it-IT" sz="1000" dirty="0" err="1">
                <a:solidFill>
                  <a:srgbClr val="7F7F7F"/>
                </a:solidFill>
              </a:rPr>
              <a:t>materials</a:t>
            </a:r>
            <a:r>
              <a:rPr lang="it-IT" sz="1000" dirty="0">
                <a:solidFill>
                  <a:srgbClr val="7F7F7F"/>
                </a:solidFill>
              </a:rPr>
              <a:t>, appliances, personal </a:t>
            </a:r>
            <a:r>
              <a:rPr lang="it-IT" sz="1000" dirty="0" err="1">
                <a:solidFill>
                  <a:srgbClr val="7F7F7F"/>
                </a:solidFill>
              </a:rPr>
              <a:t>belongings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Temporary</a:t>
            </a:r>
            <a:r>
              <a:rPr lang="it-IT" sz="1000" b="1" dirty="0">
                <a:solidFill>
                  <a:srgbClr val="9AC43E"/>
                </a:solidFill>
              </a:rPr>
              <a:t> </a:t>
            </a:r>
            <a:r>
              <a:rPr lang="it-IT" sz="1000" b="1" dirty="0" err="1">
                <a:solidFill>
                  <a:srgbClr val="9AC43E"/>
                </a:solidFill>
              </a:rPr>
              <a:t>displacement</a:t>
            </a:r>
            <a:r>
              <a:rPr lang="it-IT" sz="1000" b="1" dirty="0">
                <a:solidFill>
                  <a:srgbClr val="9AC43E"/>
                </a:solidFill>
              </a:rPr>
              <a:t> of </a:t>
            </a:r>
            <a:r>
              <a:rPr lang="it-IT" sz="1000" b="1" dirty="0" err="1">
                <a:solidFill>
                  <a:srgbClr val="9AC43E"/>
                </a:solidFill>
              </a:rPr>
              <a:t>residents</a:t>
            </a:r>
            <a:r>
              <a:rPr lang="it-IT" sz="1000" b="1" dirty="0">
                <a:solidFill>
                  <a:srgbClr val="9AC43E"/>
                </a:solidFill>
              </a:rPr>
              <a:t> or workers</a:t>
            </a:r>
          </a:p>
          <a:p>
            <a:pPr marL="457200" lvl="0" indent="-292100" algn="l" rtl="0">
              <a:lnSpc>
                <a:spcPct val="95000"/>
              </a:lnSpc>
              <a:spcBef>
                <a:spcPts val="0"/>
              </a:spcBef>
              <a:spcAft>
                <a:spcPts val="0"/>
              </a:spcAft>
              <a:buClr>
                <a:srgbClr val="7F7F7F"/>
              </a:buClr>
              <a:buSzPts val="1000"/>
              <a:buFont typeface="Arial"/>
              <a:buChar char="●"/>
              <a:defRPr/>
            </a:pPr>
            <a:endParaRPr lang="it-IT" sz="1000" b="1" dirty="0">
              <a:solidFill>
                <a:srgbClr val="9AC43E"/>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a:solidFill>
                  <a:srgbClr val="9AC43E"/>
                </a:solidFill>
              </a:rPr>
              <a:t>Impacts on public </a:t>
            </a:r>
            <a:r>
              <a:rPr lang="it-IT" sz="1000" b="1" dirty="0" err="1">
                <a:solidFill>
                  <a:srgbClr val="9AC43E"/>
                </a:solidFill>
              </a:rPr>
              <a:t>health</a:t>
            </a:r>
            <a:r>
              <a:rPr lang="it-IT" sz="1000" b="1" dirty="0">
                <a:solidFill>
                  <a:srgbClr val="9AC43E"/>
                </a:solidFill>
              </a:rPr>
              <a:t> due to </a:t>
            </a:r>
            <a:r>
              <a:rPr lang="it-IT" sz="1000" b="1" dirty="0" err="1">
                <a:solidFill>
                  <a:srgbClr val="9AC43E"/>
                </a:solidFill>
              </a:rPr>
              <a:t>derived</a:t>
            </a:r>
            <a:r>
              <a:rPr lang="it-IT" sz="1000" b="1" dirty="0">
                <a:solidFill>
                  <a:srgbClr val="9AC43E"/>
                </a:solidFill>
              </a:rPr>
              <a:t> </a:t>
            </a:r>
            <a:r>
              <a:rPr lang="it-IT" sz="1000" b="1" dirty="0" err="1">
                <a:solidFill>
                  <a:srgbClr val="9AC43E"/>
                </a:solidFill>
              </a:rPr>
              <a:t>issues</a:t>
            </a:r>
            <a:r>
              <a:rPr sz="1000" b="1" dirty="0">
                <a:solidFill>
                  <a:srgbClr val="9AC43E"/>
                </a:solidFill>
              </a:rPr>
              <a:t>,</a:t>
            </a:r>
            <a:r>
              <a:rPr sz="1000" dirty="0">
                <a:solidFill>
                  <a:srgbClr val="7F7F7F"/>
                </a:solidFill>
              </a:rPr>
              <a:t> </a:t>
            </a:r>
            <a:r>
              <a:rPr lang="it-IT" sz="1000" dirty="0" err="1">
                <a:solidFill>
                  <a:srgbClr val="7F7F7F"/>
                </a:solidFill>
              </a:rPr>
              <a:t>such</a:t>
            </a:r>
            <a:r>
              <a:rPr lang="it-IT" sz="1000" dirty="0">
                <a:solidFill>
                  <a:srgbClr val="7F7F7F"/>
                </a:solidFill>
              </a:rPr>
              <a:t> </a:t>
            </a:r>
            <a:r>
              <a:rPr lang="it-IT" sz="1000" dirty="0" err="1">
                <a:solidFill>
                  <a:srgbClr val="7F7F7F"/>
                </a:solidFill>
              </a:rPr>
              <a:t>as</a:t>
            </a:r>
            <a:r>
              <a:rPr sz="1000" dirty="0">
                <a:solidFill>
                  <a:srgbClr val="7F7F7F"/>
                </a:solidFill>
              </a:rPr>
              <a:t> mold exposure, chronic respiratory conditions, and economic hardship that worsens health inequalities.</a:t>
            </a:r>
          </a:p>
          <a:p>
            <a:pPr marL="0" lvl="0" indent="0" algn="just" rtl="0">
              <a:lnSpc>
                <a:spcPct val="95000"/>
              </a:lnSpc>
              <a:spcBef>
                <a:spcPts val="1200"/>
              </a:spcBef>
              <a:spcAft>
                <a:spcPts val="0"/>
              </a:spcAft>
              <a:buSzPts val="450"/>
              <a:buNone/>
              <a:defRPr/>
            </a:pPr>
            <a:endParaRPr sz="200" dirty="0">
              <a:solidFill>
                <a:srgbClr val="7F7F7F"/>
              </a:solidFill>
            </a:endParaRPr>
          </a:p>
          <a:p>
            <a:pPr marL="0" lvl="0" indent="0" algn="just" rtl="0">
              <a:lnSpc>
                <a:spcPct val="90000"/>
              </a:lnSpc>
              <a:spcBef>
                <a:spcPts val="900"/>
              </a:spcBef>
              <a:spcAft>
                <a:spcPts val="0"/>
              </a:spcAft>
              <a:buSzPts val="400"/>
              <a:buNone/>
              <a:defRPr/>
            </a:pPr>
            <a:endParaRPr sz="200" dirty="0">
              <a:solidFill>
                <a:srgbClr val="7F7F7F"/>
              </a:solidFill>
            </a:endParaRPr>
          </a:p>
        </p:txBody>
      </p:sp>
      <p:sp>
        <p:nvSpPr>
          <p:cNvPr id="1103137787" name="Google Shape;150;p4"/>
          <p:cNvSpPr txBox="1">
            <a:spLocks noGrp="1"/>
          </p:cNvSpPr>
          <p:nvPr>
            <p:ph type="title"/>
          </p:nvPr>
        </p:nvSpPr>
        <p:spPr bwMode="auto">
          <a:xfrm>
            <a:off x="576263"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400" dirty="0">
                <a:solidFill>
                  <a:srgbClr val="9AC43E"/>
                </a:solidFill>
              </a:rPr>
              <a:t>FLOODS AND </a:t>
            </a:r>
            <a:r>
              <a:rPr lang="it-IT" sz="2400" dirty="0">
                <a:solidFill>
                  <a:srgbClr val="9AC43E"/>
                </a:solidFill>
              </a:rPr>
              <a:t>BUILDINGS</a:t>
            </a:r>
            <a:endParaRPr sz="2400" dirty="0">
              <a:solidFill>
                <a:srgbClr val="9AC43E"/>
              </a:solidFill>
            </a:endParaRPr>
          </a:p>
        </p:txBody>
      </p:sp>
      <p:pic>
        <p:nvPicPr>
          <p:cNvPr id="2" name="Google Shape;133;p2">
            <a:extLst>
              <a:ext uri="{FF2B5EF4-FFF2-40B4-BE49-F238E27FC236}">
                <a16:creationId xmlns:a16="http://schemas.microsoft.com/office/drawing/2014/main" id="{AE6143A0-506B-22C9-67D5-4CEF69D671AF}"/>
              </a:ext>
            </a:extLst>
          </p:cNvPr>
          <p:cNvPicPr/>
          <p:nvPr/>
        </p:nvPicPr>
        <p:blipFill rotWithShape="1">
          <a:blip r:embed="rId3">
            <a:alphaModFix/>
          </a:blip>
          <a:srcRect/>
          <a:stretch/>
        </p:blipFill>
        <p:spPr bwMode="auto">
          <a:xfrm>
            <a:off x="5922138" y="1787469"/>
            <a:ext cx="3024249" cy="213565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20991743" name="Google Shape;162;p6"/>
          <p:cNvSpPr txBox="1"/>
          <p:nvPr/>
        </p:nvSpPr>
        <p:spPr bwMode="auto">
          <a:xfrm>
            <a:off x="576263" y="1223564"/>
            <a:ext cx="3596499" cy="105410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600" b="1" i="0" u="none" strike="noStrike" cap="none" dirty="0">
                <a:solidFill>
                  <a:srgbClr val="7F7F7F"/>
                </a:solidFill>
                <a:latin typeface="Trebuchet MS"/>
                <a:ea typeface="Trebuchet MS"/>
                <a:cs typeface="Trebuchet MS"/>
              </a:rPr>
              <a:t>Hazard:</a:t>
            </a:r>
            <a:r>
              <a:rPr sz="1600" b="0" i="0" u="none" strike="noStrike" cap="none" dirty="0">
                <a:solidFill>
                  <a:srgbClr val="7F7F7F"/>
                </a:solidFill>
                <a:latin typeface="Trebuchet MS"/>
                <a:ea typeface="Trebuchet MS"/>
                <a:cs typeface="Trebuchet MS"/>
              </a:rPr>
              <a:t> Floods</a:t>
            </a:r>
          </a:p>
          <a:p>
            <a:pPr marL="0" marR="0" lvl="0" indent="0" algn="l" rtl="0">
              <a:lnSpc>
                <a:spcPct val="100000"/>
              </a:lnSpc>
              <a:spcBef>
                <a:spcPts val="0"/>
              </a:spcBef>
              <a:spcAft>
                <a:spcPts val="0"/>
              </a:spcAft>
              <a:buClr>
                <a:srgbClr val="000000"/>
              </a:buClr>
              <a:buSzPts val="1200"/>
              <a:buFont typeface="Arial"/>
              <a:buNone/>
              <a:defRPr/>
            </a:pPr>
            <a:endParaRPr sz="16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600" b="1" i="0" u="none" strike="noStrike" cap="none" dirty="0">
                <a:solidFill>
                  <a:srgbClr val="7F7F7F"/>
                </a:solidFill>
                <a:latin typeface="Trebuchet MS"/>
                <a:ea typeface="Trebuchet MS"/>
                <a:cs typeface="Trebuchet MS"/>
              </a:rPr>
              <a:t>Exposed Element:</a:t>
            </a:r>
            <a:r>
              <a:rPr sz="1600" b="0" i="0" u="none" strike="noStrike" cap="none" dirty="0">
                <a:solidFill>
                  <a:srgbClr val="7F7F7F"/>
                </a:solidFill>
                <a:latin typeface="Trebuchet MS"/>
                <a:ea typeface="Trebuchet MS"/>
                <a:cs typeface="Trebuchet MS"/>
              </a:rPr>
              <a:t> </a:t>
            </a:r>
            <a:r>
              <a:rPr lang="en-US" sz="1600" b="0" i="0" u="none" strike="noStrike" cap="none" dirty="0">
                <a:solidFill>
                  <a:srgbClr val="7F7F7F"/>
                </a:solidFill>
                <a:latin typeface="Trebuchet MS"/>
                <a:ea typeface="Trebuchet MS"/>
                <a:cs typeface="Trebuchet MS"/>
              </a:rPr>
              <a:t>Electricity generation and distribution system</a:t>
            </a:r>
            <a:endParaRPr sz="1600" b="0" i="0" u="none" strike="noStrike" cap="none" dirty="0">
              <a:solidFill>
                <a:srgbClr val="7F7F7F"/>
              </a:solidFill>
              <a:latin typeface="Trebuchet MS"/>
              <a:ea typeface="Trebuchet MS"/>
              <a:cs typeface="Trebuchet MS"/>
            </a:endParaRPr>
          </a:p>
        </p:txBody>
      </p:sp>
      <p:grpSp>
        <p:nvGrpSpPr>
          <p:cNvPr id="1573945283" name="Google Shape;163;p6"/>
          <p:cNvGrpSpPr/>
          <p:nvPr/>
        </p:nvGrpSpPr>
        <p:grpSpPr bwMode="auto">
          <a:xfrm>
            <a:off x="2793796" y="1468800"/>
            <a:ext cx="4003002" cy="3135552"/>
            <a:chOff x="4783121" y="2646810"/>
            <a:chExt cx="2398501" cy="1761712"/>
          </a:xfrm>
        </p:grpSpPr>
        <p:sp>
          <p:nvSpPr>
            <p:cNvPr id="164" name="Google Shape;164;p6"/>
            <p:cNvSpPr/>
            <p:nvPr/>
          </p:nvSpPr>
          <p:spPr bwMode="auto">
            <a:xfrm>
              <a:off x="6019763" y="2844000"/>
              <a:ext cx="928800" cy="432000"/>
            </a:xfrm>
            <a:prstGeom prst="rect">
              <a:avLst/>
            </a:prstGeom>
            <a:solidFill>
              <a:srgbClr val="156082"/>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65" name="Google Shape;165;p6"/>
            <p:cNvSpPr/>
            <p:nvPr/>
          </p:nvSpPr>
          <p:spPr bwMode="auto">
            <a:xfrm>
              <a:off x="6019763" y="3658800"/>
              <a:ext cx="928800" cy="432000"/>
            </a:xfrm>
            <a:prstGeom prst="rect">
              <a:avLst/>
            </a:prstGeom>
            <a:solidFill>
              <a:srgbClr val="ED7D31"/>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cxnSp>
          <p:nvCxnSpPr>
            <p:cNvPr id="166" name="Google Shape;166;p6"/>
            <p:cNvCxnSpPr>
              <a:stCxn id="164" idx="2"/>
              <a:endCxn id="165" idx="0"/>
            </p:cNvCxnSpPr>
            <p:nvPr/>
          </p:nvCxnSpPr>
          <p:spPr bwMode="auto">
            <a:xfrm>
              <a:off x="6484163" y="3276000"/>
              <a:ext cx="0" cy="382800"/>
            </a:xfrm>
            <a:prstGeom prst="straightConnector1">
              <a:avLst/>
            </a:prstGeom>
            <a:noFill/>
            <a:ln w="23550" cap="flat" cmpd="sng">
              <a:solidFill>
                <a:srgbClr val="8BA7AC"/>
              </a:solidFill>
              <a:prstDash val="solid"/>
              <a:round/>
              <a:headEnd type="none" w="sm" len="sm"/>
              <a:tailEnd type="triangle" w="med" len="med"/>
            </a:ln>
          </p:spPr>
        </p:cxnSp>
        <p:sp>
          <p:nvSpPr>
            <p:cNvPr id="167" name="Google Shape;167;p6"/>
            <p:cNvSpPr txBox="1"/>
            <p:nvPr/>
          </p:nvSpPr>
          <p:spPr bwMode="auto">
            <a:xfrm>
              <a:off x="5842422" y="2958445"/>
              <a:ext cx="1339200" cy="2031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298"/>
                <a:buFont typeface="Arial"/>
                <a:buNone/>
                <a:defRPr/>
              </a:pPr>
              <a:r>
                <a:rPr sz="1300" b="1" i="0" u="none" strike="noStrike" cap="none" dirty="0">
                  <a:solidFill>
                    <a:srgbClr val="FFFFFF"/>
                  </a:solidFill>
                  <a:latin typeface="Trebuchet MS"/>
                  <a:ea typeface="Trebuchet MS"/>
                  <a:cs typeface="Trebuchet MS"/>
                </a:rPr>
                <a:t>FLOODS</a:t>
              </a:r>
              <a:endParaRPr sz="1750" b="0" i="0" u="none" strike="noStrike" cap="none" dirty="0">
                <a:solidFill>
                  <a:srgbClr val="000000"/>
                </a:solidFill>
                <a:latin typeface="Arial"/>
                <a:ea typeface="Arial"/>
                <a:cs typeface="Arial"/>
              </a:endParaRPr>
            </a:p>
          </p:txBody>
        </p:sp>
        <p:sp>
          <p:nvSpPr>
            <p:cNvPr id="168" name="Google Shape;168;p6"/>
            <p:cNvSpPr txBox="1"/>
            <p:nvPr/>
          </p:nvSpPr>
          <p:spPr bwMode="auto">
            <a:xfrm>
              <a:off x="6091736" y="2646810"/>
              <a:ext cx="784800" cy="1845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HAZARD</a:t>
              </a:r>
              <a:endParaRPr sz="1750" b="0" i="0" u="none" strike="noStrike" cap="none">
                <a:solidFill>
                  <a:srgbClr val="000000"/>
                </a:solidFill>
                <a:latin typeface="Arial"/>
                <a:ea typeface="Arial"/>
                <a:cs typeface="Arial"/>
              </a:endParaRPr>
            </a:p>
          </p:txBody>
        </p:sp>
        <p:sp>
          <p:nvSpPr>
            <p:cNvPr id="169" name="Google Shape;169;p6"/>
            <p:cNvSpPr txBox="1"/>
            <p:nvPr/>
          </p:nvSpPr>
          <p:spPr bwMode="auto">
            <a:xfrm>
              <a:off x="6091736" y="4113322"/>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RISK CATEGORY</a:t>
              </a:r>
              <a:endParaRPr sz="1750" b="0" i="0" u="none" strike="noStrike" cap="none">
                <a:solidFill>
                  <a:srgbClr val="000000"/>
                </a:solidFill>
                <a:latin typeface="Arial"/>
                <a:ea typeface="Arial"/>
                <a:cs typeface="Arial"/>
              </a:endParaRPr>
            </a:p>
          </p:txBody>
        </p:sp>
        <p:sp>
          <p:nvSpPr>
            <p:cNvPr id="170" name="Google Shape;170;p6"/>
            <p:cNvSpPr txBox="1"/>
            <p:nvPr/>
          </p:nvSpPr>
          <p:spPr bwMode="auto">
            <a:xfrm>
              <a:off x="6105313" y="3713052"/>
              <a:ext cx="757646" cy="323496"/>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it-IT" sz="1000" b="1" dirty="0" err="1">
                  <a:solidFill>
                    <a:srgbClr val="FFFFFF"/>
                  </a:solidFill>
                  <a:latin typeface="Trebuchet MS"/>
                </a:rPr>
                <a:t>Damage</a:t>
              </a:r>
              <a:r>
                <a:rPr lang="it-IT" sz="1000" b="1" dirty="0">
                  <a:solidFill>
                    <a:srgbClr val="FFFFFF"/>
                  </a:solidFill>
                  <a:latin typeface="Trebuchet MS"/>
                </a:rPr>
                <a:t> risk for the Energy System</a:t>
              </a:r>
              <a:endParaRPr lang="en-GB" sz="1750" b="0" i="0" u="none" strike="noStrike" cap="none" dirty="0">
                <a:solidFill>
                  <a:srgbClr val="000000"/>
                </a:solidFill>
                <a:latin typeface="Arial"/>
                <a:ea typeface="Arial"/>
                <a:cs typeface="Arial"/>
              </a:endParaRPr>
            </a:p>
          </p:txBody>
        </p:sp>
        <p:sp>
          <p:nvSpPr>
            <p:cNvPr id="171" name="Google Shape;171;p6"/>
            <p:cNvSpPr/>
            <p:nvPr/>
          </p:nvSpPr>
          <p:spPr bwMode="auto">
            <a:xfrm>
              <a:off x="4783135" y="3680400"/>
              <a:ext cx="928800" cy="432000"/>
            </a:xfrm>
            <a:prstGeom prst="rect">
              <a:avLst/>
            </a:prstGeom>
            <a:solidFill>
              <a:srgbClr val="FFC000"/>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72" name="Google Shape;172;p6"/>
            <p:cNvSpPr txBox="1"/>
            <p:nvPr/>
          </p:nvSpPr>
          <p:spPr bwMode="auto">
            <a:xfrm>
              <a:off x="4783121" y="3721683"/>
              <a:ext cx="928800" cy="349435"/>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359"/>
                <a:buFont typeface="Arial"/>
                <a:buNone/>
                <a:defRPr/>
              </a:pPr>
              <a:r>
                <a:rPr lang="it-IT" sz="1100" b="1" i="0" u="none" strike="noStrike" cap="none" dirty="0" err="1">
                  <a:solidFill>
                    <a:srgbClr val="FFFFFF"/>
                  </a:solidFill>
                  <a:latin typeface="Trebuchet MS"/>
                  <a:ea typeface="Trebuchet MS"/>
                  <a:cs typeface="Trebuchet MS"/>
                </a:rPr>
                <a:t>Electricity</a:t>
              </a:r>
              <a:r>
                <a:rPr lang="it-IT" sz="1100" b="1" i="0" u="none" strike="noStrike" cap="none" dirty="0">
                  <a:solidFill>
                    <a:srgbClr val="FFFFFF"/>
                  </a:solidFill>
                  <a:latin typeface="Trebuchet MS"/>
                  <a:ea typeface="Trebuchet MS"/>
                  <a:cs typeface="Trebuchet MS"/>
                </a:rPr>
                <a:t> generation and </a:t>
              </a:r>
              <a:r>
                <a:rPr lang="it-IT" sz="1100" b="1" i="0" u="none" strike="noStrike" cap="none" dirty="0" err="1">
                  <a:solidFill>
                    <a:srgbClr val="FFFFFF"/>
                  </a:solidFill>
                  <a:latin typeface="Trebuchet MS"/>
                  <a:ea typeface="Trebuchet MS"/>
                  <a:cs typeface="Trebuchet MS"/>
                </a:rPr>
                <a:t>distribution</a:t>
              </a:r>
              <a:endParaRPr b="0" i="0" u="none" strike="noStrike" cap="none" dirty="0">
                <a:solidFill>
                  <a:srgbClr val="000000"/>
                </a:solidFill>
                <a:latin typeface="Arial"/>
                <a:ea typeface="Arial"/>
                <a:cs typeface="Arial"/>
              </a:endParaRPr>
            </a:p>
          </p:txBody>
        </p:sp>
        <p:sp>
          <p:nvSpPr>
            <p:cNvPr id="173" name="Google Shape;173;p6"/>
            <p:cNvSpPr txBox="1"/>
            <p:nvPr/>
          </p:nvSpPr>
          <p:spPr bwMode="auto">
            <a:xfrm>
              <a:off x="4858626" y="3368308"/>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dirty="0">
                  <a:solidFill>
                    <a:srgbClr val="708792"/>
                  </a:solidFill>
                  <a:latin typeface="Trebuchet MS"/>
                  <a:ea typeface="Trebuchet MS"/>
                  <a:cs typeface="Trebuchet MS"/>
                </a:rPr>
                <a:t>EXPOSED ELEMENT</a:t>
              </a:r>
              <a:endParaRPr sz="1750" b="0" i="0" u="none" strike="noStrike" cap="none" dirty="0">
                <a:solidFill>
                  <a:srgbClr val="000000"/>
                </a:solidFill>
                <a:latin typeface="Arial"/>
                <a:ea typeface="Arial"/>
                <a:cs typeface="Arial"/>
              </a:endParaRPr>
            </a:p>
          </p:txBody>
        </p:sp>
        <p:cxnSp>
          <p:nvCxnSpPr>
            <p:cNvPr id="174" name="Google Shape;174;p6"/>
            <p:cNvCxnSpPr/>
            <p:nvPr/>
          </p:nvCxnSpPr>
          <p:spPr bwMode="auto">
            <a:xfrm>
              <a:off x="5711935" y="3887649"/>
              <a:ext cx="307800" cy="0"/>
            </a:xfrm>
            <a:prstGeom prst="straightConnector1">
              <a:avLst/>
            </a:prstGeom>
            <a:noFill/>
            <a:ln w="23550" cap="flat" cmpd="sng">
              <a:solidFill>
                <a:srgbClr val="8BA7AC"/>
              </a:solidFill>
              <a:prstDash val="solid"/>
              <a:round/>
              <a:headEnd type="none" w="sm" len="sm"/>
              <a:tailEnd type="triangle" w="med" len="med"/>
            </a:ln>
          </p:spPr>
        </p:cxnSp>
      </p:grpSp>
      <p:sp>
        <p:nvSpPr>
          <p:cNvPr id="1992018208" name="Google Shape;175;p6"/>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dirty="0">
                <a:solidFill>
                  <a:srgbClr val="9AC43E"/>
                </a:solidFill>
              </a:rPr>
              <a:t>RISK ASSESSMENT FOR THE </a:t>
            </a:r>
            <a:r>
              <a:rPr lang="es-CO" sz="2200" dirty="0">
                <a:solidFill>
                  <a:srgbClr val="9AC43E"/>
                </a:solidFill>
              </a:rPr>
              <a:t>BUILDINGS</a:t>
            </a:r>
            <a:endParaRPr sz="2200" dirty="0">
              <a:solidFill>
                <a:srgbClr val="9AC43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39905643" name="Google Shape;205;p7"/>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9AC43E"/>
                </a:solidFill>
              </a:rPr>
              <a:t>IMPACT CHAIN</a:t>
            </a:r>
          </a:p>
        </p:txBody>
      </p:sp>
      <p:grpSp>
        <p:nvGrpSpPr>
          <p:cNvPr id="3" name="Group 2">
            <a:extLst>
              <a:ext uri="{FF2B5EF4-FFF2-40B4-BE49-F238E27FC236}">
                <a16:creationId xmlns:a16="http://schemas.microsoft.com/office/drawing/2014/main" id="{47C37A7D-7FF3-5021-BC8D-AAA3A0AB98A3}"/>
              </a:ext>
            </a:extLst>
          </p:cNvPr>
          <p:cNvGrpSpPr/>
          <p:nvPr/>
        </p:nvGrpSpPr>
        <p:grpSpPr>
          <a:xfrm>
            <a:off x="2165637" y="1143532"/>
            <a:ext cx="5485509" cy="3637268"/>
            <a:chOff x="2412211" y="1143532"/>
            <a:chExt cx="5238936" cy="3365362"/>
          </a:xfrm>
        </p:grpSpPr>
        <p:grpSp>
          <p:nvGrpSpPr>
            <p:cNvPr id="31365536" name="Google Shape;181;p7"/>
            <p:cNvGrpSpPr/>
            <p:nvPr/>
          </p:nvGrpSpPr>
          <p:grpSpPr bwMode="auto">
            <a:xfrm>
              <a:off x="2451518" y="1143532"/>
              <a:ext cx="5199629" cy="3365362"/>
              <a:chOff x="331873" y="1008000"/>
              <a:chExt cx="5761362" cy="3615559"/>
            </a:xfrm>
          </p:grpSpPr>
          <p:sp>
            <p:nvSpPr>
              <p:cNvPr id="182" name="Google Shape;182;p7"/>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708792"/>
                    </a:solidFill>
                    <a:latin typeface="Trebuchet MS"/>
                    <a:ea typeface="Trebuchet MS"/>
                    <a:cs typeface="Trebuchet MS"/>
                  </a:rPr>
                  <a:t>CRITERION</a:t>
                </a:r>
                <a:endParaRPr sz="1550" b="0" i="0" u="none" strike="noStrike" cap="none" dirty="0">
                  <a:solidFill>
                    <a:srgbClr val="000000"/>
                  </a:solidFill>
                  <a:latin typeface="Arial"/>
                  <a:ea typeface="Arial"/>
                  <a:cs typeface="Arial"/>
                </a:endParaRPr>
              </a:p>
            </p:txBody>
          </p:sp>
          <p:sp>
            <p:nvSpPr>
              <p:cNvPr id="203" name="Google Shape;203;p7"/>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p:cNvSpPr txBox="1"/>
            <p:nvPr/>
          </p:nvSpPr>
          <p:spPr bwMode="auto">
            <a:xfrm>
              <a:off x="3915666" y="1190801"/>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FLOODS</a:t>
              </a:r>
              <a:endParaRPr sz="1550" b="0" i="0" u="none" strike="noStrike" cap="none">
                <a:solidFill>
                  <a:srgbClr val="000000"/>
                </a:solidFill>
                <a:latin typeface="Arial"/>
                <a:ea typeface="Arial"/>
                <a:cs typeface="Arial"/>
              </a:endParaRPr>
            </a:p>
          </p:txBody>
        </p:sp>
        <p:sp>
          <p:nvSpPr>
            <p:cNvPr id="256037141" name="Google Shape;208;p7"/>
            <p:cNvSpPr txBox="1"/>
            <p:nvPr/>
          </p:nvSpPr>
          <p:spPr bwMode="auto">
            <a:xfrm>
              <a:off x="2412211" y="2459714"/>
              <a:ext cx="917311" cy="314591"/>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endParaRPr lang="it-IT" sz="1550" b="0" i="0" u="none" strike="noStrike" cap="none" dirty="0">
                <a:solidFill>
                  <a:schemeClr val="lt1"/>
                </a:solidFill>
                <a:latin typeface="Arial"/>
                <a:ea typeface="Arial"/>
                <a:cs typeface="Arial"/>
              </a:endParaRPr>
            </a:p>
          </p:txBody>
        </p:sp>
        <p:sp>
          <p:nvSpPr>
            <p:cNvPr id="631382328" name="Google Shape;209;p7"/>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p:cNvGrpSpPr/>
            <p:nvPr/>
          </p:nvGrpSpPr>
          <p:grpSpPr bwMode="auto">
            <a:xfrm>
              <a:off x="5155940" y="2570063"/>
              <a:ext cx="1699508" cy="931521"/>
              <a:chOff x="3328463" y="2540584"/>
              <a:chExt cx="1883111" cy="1000774"/>
            </a:xfrm>
          </p:grpSpPr>
          <p:sp>
            <p:nvSpPr>
              <p:cNvPr id="211" name="Google Shape;211;p7"/>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VULNERABILITY</a:t>
                </a:r>
                <a:endParaRPr sz="1550" b="1" i="0" u="none" strike="noStrike" cap="none" dirty="0">
                  <a:solidFill>
                    <a:srgbClr val="000000"/>
                  </a:solidFill>
                  <a:latin typeface="Arial"/>
                  <a:ea typeface="Arial"/>
                  <a:cs typeface="Arial"/>
                </a:endParaRPr>
              </a:p>
            </p:txBody>
          </p:sp>
          <p:sp>
            <p:nvSpPr>
              <p:cNvPr id="212" name="Google Shape;212;p7"/>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Sensitivity</a:t>
                </a:r>
                <a:endParaRPr sz="1550" b="1" i="0" u="none" strike="noStrike" cap="none" dirty="0">
                  <a:solidFill>
                    <a:srgbClr val="000000"/>
                  </a:solidFill>
                  <a:latin typeface="Arial"/>
                  <a:ea typeface="Arial"/>
                  <a:cs typeface="Arial"/>
                </a:endParaRPr>
              </a:p>
            </p:txBody>
          </p:sp>
          <p:sp>
            <p:nvSpPr>
              <p:cNvPr id="213" name="Google Shape;213;p7"/>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Level of </a:t>
                </a:r>
                <a:endParaRPr sz="1550" b="1" i="0" u="none" strike="noStrike" cap="none" dirty="0">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Adaptation</a:t>
                </a:r>
                <a:endParaRPr sz="1550" b="1" i="0" u="none" strike="noStrike" cap="none" dirty="0">
                  <a:solidFill>
                    <a:srgbClr val="000000"/>
                  </a:solidFill>
                  <a:latin typeface="Arial"/>
                  <a:ea typeface="Arial"/>
                  <a:cs typeface="Arial"/>
                </a:endParaRPr>
              </a:p>
            </p:txBody>
          </p:sp>
        </p:grpSp>
        <p:sp>
          <p:nvSpPr>
            <p:cNvPr id="2" name="Google Shape;170;p6">
              <a:extLst>
                <a:ext uri="{FF2B5EF4-FFF2-40B4-BE49-F238E27FC236}">
                  <a16:creationId xmlns:a16="http://schemas.microsoft.com/office/drawing/2014/main" id="{B740C0A9-5D51-15EC-F9FF-019AD45AB8B8}"/>
                </a:ext>
              </a:extLst>
            </p:cNvPr>
            <p:cNvSpPr txBox="1"/>
            <p:nvPr/>
          </p:nvSpPr>
          <p:spPr bwMode="auto">
            <a:xfrm>
              <a:off x="3748373" y="1951511"/>
              <a:ext cx="1064052" cy="304912"/>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dirty="0">
                  <a:solidFill>
                    <a:srgbClr val="FFFFFF"/>
                  </a:solidFill>
                  <a:latin typeface="Trebuchet MS"/>
                  <a:ea typeface="Trebuchet MS"/>
                  <a:cs typeface="Trebuchet MS"/>
                </a:rPr>
                <a:t>Damage risk for Energy System</a:t>
              </a:r>
              <a:endParaRPr lang="en-GB" sz="1200" b="0" i="0" u="none" strike="noStrike" cap="none" dirty="0">
                <a:solidFill>
                  <a:srgbClr val="000000"/>
                </a:solidFill>
                <a:latin typeface="Arial"/>
                <a:ea typeface="Arial"/>
                <a:cs typeface="Arial"/>
              </a:endParaRPr>
            </a:p>
          </p:txBody>
        </p:sp>
      </p:grpSp>
      <p:sp>
        <p:nvSpPr>
          <p:cNvPr id="4" name="Google Shape;173;p6">
            <a:extLst>
              <a:ext uri="{FF2B5EF4-FFF2-40B4-BE49-F238E27FC236}">
                <a16:creationId xmlns:a16="http://schemas.microsoft.com/office/drawing/2014/main" id="{899C025F-C0F6-4592-96E4-EF30EFEC967C}"/>
              </a:ext>
            </a:extLst>
          </p:cNvPr>
          <p:cNvSpPr txBox="1"/>
          <p:nvPr/>
        </p:nvSpPr>
        <p:spPr bwMode="auto">
          <a:xfrm>
            <a:off x="2023022" y="2960685"/>
            <a:ext cx="1309800" cy="437269"/>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dirty="0">
                <a:solidFill>
                  <a:srgbClr val="708792"/>
                </a:solidFill>
                <a:latin typeface="Trebuchet MS"/>
                <a:ea typeface="Trebuchet MS"/>
                <a:cs typeface="Trebuchet MS"/>
              </a:rPr>
              <a:t>EXPOSED ELEMENT</a:t>
            </a:r>
            <a:endParaRPr sz="1600" b="0" i="0" u="none" strike="noStrike" cap="none" dirty="0">
              <a:solidFill>
                <a:srgbClr val="000000"/>
              </a:solidFill>
              <a:latin typeface="Arial"/>
              <a:ea typeface="Arial"/>
              <a:cs typeface="Arial"/>
            </a:endParaRPr>
          </a:p>
        </p:txBody>
      </p:sp>
      <p:sp>
        <p:nvSpPr>
          <p:cNvPr id="8" name="TextBox 7">
            <a:extLst>
              <a:ext uri="{FF2B5EF4-FFF2-40B4-BE49-F238E27FC236}">
                <a16:creationId xmlns:a16="http://schemas.microsoft.com/office/drawing/2014/main" id="{DEB9A3A3-2BBF-A2EF-F428-58E9FD13C5F9}"/>
              </a:ext>
            </a:extLst>
          </p:cNvPr>
          <p:cNvSpPr txBox="1"/>
          <p:nvPr/>
        </p:nvSpPr>
        <p:spPr>
          <a:xfrm>
            <a:off x="2070516" y="2555241"/>
            <a:ext cx="1150247" cy="461665"/>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359"/>
              <a:buFont typeface="Arial"/>
              <a:buNone/>
              <a:defRPr/>
            </a:pPr>
            <a:r>
              <a:rPr lang="it-IT" sz="1200" b="1" i="0" u="none" strike="noStrike" cap="none" dirty="0">
                <a:solidFill>
                  <a:srgbClr val="FFFFFF"/>
                </a:solidFill>
                <a:latin typeface="Trebuchet MS"/>
                <a:ea typeface="Trebuchet MS"/>
                <a:cs typeface="Trebuchet MS"/>
              </a:rPr>
              <a:t>Energy System</a:t>
            </a:r>
            <a:endParaRPr lang="it-IT" sz="1600" b="0" i="0" u="none" strike="noStrike" cap="none" dirty="0">
              <a:solidFill>
                <a:srgbClr val="000000"/>
              </a:solidFill>
              <a:latin typeface="Arial"/>
              <a:ea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0B2595C-50CA-07FB-D9D6-08EE3E601999}"/>
            </a:ext>
          </a:extLst>
        </p:cNvPr>
        <p:cNvGrpSpPr/>
        <p:nvPr/>
      </p:nvGrpSpPr>
      <p:grpSpPr bwMode="auto">
        <a:xfrm>
          <a:off x="0" y="0"/>
          <a:ext cx="0" cy="0"/>
          <a:chOff x="0" y="0"/>
          <a:chExt cx="0" cy="0"/>
        </a:xfrm>
      </p:grpSpPr>
      <p:sp>
        <p:nvSpPr>
          <p:cNvPr id="639905643" name="Google Shape;205;p7">
            <a:extLst>
              <a:ext uri="{FF2B5EF4-FFF2-40B4-BE49-F238E27FC236}">
                <a16:creationId xmlns:a16="http://schemas.microsoft.com/office/drawing/2014/main" id="{B2CD6BB6-0EDD-9A4C-9D9A-0B52926F9405}"/>
              </a:ext>
            </a:extLst>
          </p:cNvPr>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lang="it-IT" sz="2200" dirty="0">
                <a:solidFill>
                  <a:srgbClr val="9AC43E"/>
                </a:solidFill>
              </a:rPr>
              <a:t>VULNERABILITY CRITERIA AND INDICATORS</a:t>
            </a:r>
            <a:endParaRPr sz="2200" dirty="0">
              <a:solidFill>
                <a:srgbClr val="9AC43E"/>
              </a:solidFill>
            </a:endParaRPr>
          </a:p>
        </p:txBody>
      </p:sp>
      <p:grpSp>
        <p:nvGrpSpPr>
          <p:cNvPr id="3" name="Group 2">
            <a:extLst>
              <a:ext uri="{FF2B5EF4-FFF2-40B4-BE49-F238E27FC236}">
                <a16:creationId xmlns:a16="http://schemas.microsoft.com/office/drawing/2014/main" id="{2B5605EB-1ADF-5EBA-1E7B-BA7E9737EC93}"/>
              </a:ext>
            </a:extLst>
          </p:cNvPr>
          <p:cNvGrpSpPr/>
          <p:nvPr/>
        </p:nvGrpSpPr>
        <p:grpSpPr>
          <a:xfrm>
            <a:off x="3722914" y="1023257"/>
            <a:ext cx="5336118" cy="3634172"/>
            <a:chOff x="2412211" y="1143532"/>
            <a:chExt cx="5238936" cy="3365362"/>
          </a:xfrm>
        </p:grpSpPr>
        <p:grpSp>
          <p:nvGrpSpPr>
            <p:cNvPr id="31365536" name="Google Shape;181;p7">
              <a:extLst>
                <a:ext uri="{FF2B5EF4-FFF2-40B4-BE49-F238E27FC236}">
                  <a16:creationId xmlns:a16="http://schemas.microsoft.com/office/drawing/2014/main" id="{25420FF6-75C6-5AB6-4E7C-CCC9C03F5060}"/>
                </a:ext>
              </a:extLst>
            </p:cNvPr>
            <p:cNvGrpSpPr/>
            <p:nvPr/>
          </p:nvGrpSpPr>
          <p:grpSpPr bwMode="auto">
            <a:xfrm>
              <a:off x="2451518" y="1143532"/>
              <a:ext cx="5199629" cy="3365362"/>
              <a:chOff x="331873" y="1008000"/>
              <a:chExt cx="5761362" cy="3615559"/>
            </a:xfrm>
          </p:grpSpPr>
          <p:sp>
            <p:nvSpPr>
              <p:cNvPr id="182" name="Google Shape;182;p7">
                <a:extLst>
                  <a:ext uri="{FF2B5EF4-FFF2-40B4-BE49-F238E27FC236}">
                    <a16:creationId xmlns:a16="http://schemas.microsoft.com/office/drawing/2014/main" id="{DB3B01A1-6817-EC98-C50F-EE1601093969}"/>
                  </a:ext>
                </a:extLst>
              </p:cNvPr>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a:extLst>
                  <a:ext uri="{FF2B5EF4-FFF2-40B4-BE49-F238E27FC236}">
                    <a16:creationId xmlns:a16="http://schemas.microsoft.com/office/drawing/2014/main" id="{4FB31D97-3FDC-F6C7-E603-86EDD2C98794}"/>
                  </a:ext>
                </a:extLst>
              </p:cNvPr>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a:extLst>
                  <a:ext uri="{FF2B5EF4-FFF2-40B4-BE49-F238E27FC236}">
                    <a16:creationId xmlns:a16="http://schemas.microsoft.com/office/drawing/2014/main" id="{3B638019-9D1A-66B7-A2BB-60CFF68EAAE5}"/>
                  </a:ext>
                </a:extLst>
              </p:cNvPr>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a:extLst>
                  <a:ext uri="{FF2B5EF4-FFF2-40B4-BE49-F238E27FC236}">
                    <a16:creationId xmlns:a16="http://schemas.microsoft.com/office/drawing/2014/main" id="{7AA45FA6-AA94-FC7C-3870-6C543822591B}"/>
                  </a:ext>
                </a:extLst>
              </p:cNvPr>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a:extLst>
                  <a:ext uri="{FF2B5EF4-FFF2-40B4-BE49-F238E27FC236}">
                    <a16:creationId xmlns:a16="http://schemas.microsoft.com/office/drawing/2014/main" id="{DCCF99D6-CE9C-E5AF-9993-B566D17EB4F2}"/>
                  </a:ext>
                </a:extLst>
              </p:cNvPr>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a:extLst>
                  <a:ext uri="{FF2B5EF4-FFF2-40B4-BE49-F238E27FC236}">
                    <a16:creationId xmlns:a16="http://schemas.microsoft.com/office/drawing/2014/main" id="{9EED57B5-9EF7-CD71-9EF4-C379B35C9B3E}"/>
                  </a:ext>
                </a:extLst>
              </p:cNvPr>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a:extLst>
                  <a:ext uri="{FF2B5EF4-FFF2-40B4-BE49-F238E27FC236}">
                    <a16:creationId xmlns:a16="http://schemas.microsoft.com/office/drawing/2014/main" id="{FB3D5EEB-1371-324C-7B7B-C87FCBC8F2E0}"/>
                  </a:ext>
                </a:extLst>
              </p:cNvPr>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a:extLst>
                  <a:ext uri="{FF2B5EF4-FFF2-40B4-BE49-F238E27FC236}">
                    <a16:creationId xmlns:a16="http://schemas.microsoft.com/office/drawing/2014/main" id="{4ADF775E-F815-5293-7A9E-974CDABA3F27}"/>
                  </a:ext>
                </a:extLst>
              </p:cNvPr>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a:extLst>
                  <a:ext uri="{FF2B5EF4-FFF2-40B4-BE49-F238E27FC236}">
                    <a16:creationId xmlns:a16="http://schemas.microsoft.com/office/drawing/2014/main" id="{EA78B2DD-8519-B560-A0CC-4E2561F79A0B}"/>
                  </a:ext>
                </a:extLst>
              </p:cNvPr>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a:extLst>
                  <a:ext uri="{FF2B5EF4-FFF2-40B4-BE49-F238E27FC236}">
                    <a16:creationId xmlns:a16="http://schemas.microsoft.com/office/drawing/2014/main" id="{E0C3568C-AA14-9BF4-5D31-1EA62A4EEB03}"/>
                  </a:ext>
                </a:extLst>
              </p:cNvPr>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a:extLst>
                  <a:ext uri="{FF2B5EF4-FFF2-40B4-BE49-F238E27FC236}">
                    <a16:creationId xmlns:a16="http://schemas.microsoft.com/office/drawing/2014/main" id="{E2A6AEF9-97BA-A1C0-8DB7-A32D276B558B}"/>
                  </a:ext>
                </a:extLst>
              </p:cNvPr>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a:extLst>
                  <a:ext uri="{FF2B5EF4-FFF2-40B4-BE49-F238E27FC236}">
                    <a16:creationId xmlns:a16="http://schemas.microsoft.com/office/drawing/2014/main" id="{994C242E-7D90-EB95-743F-169147F26083}"/>
                  </a:ext>
                </a:extLst>
              </p:cNvPr>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a:extLst>
                  <a:ext uri="{FF2B5EF4-FFF2-40B4-BE49-F238E27FC236}">
                    <a16:creationId xmlns:a16="http://schemas.microsoft.com/office/drawing/2014/main" id="{1427EBED-980E-0983-1CD5-DC1619534332}"/>
                  </a:ext>
                </a:extLst>
              </p:cNvPr>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a:extLst>
                  <a:ext uri="{FF2B5EF4-FFF2-40B4-BE49-F238E27FC236}">
                    <a16:creationId xmlns:a16="http://schemas.microsoft.com/office/drawing/2014/main" id="{50EB50FD-DCA0-00FB-9D24-7134BE30965C}"/>
                  </a:ext>
                </a:extLst>
              </p:cNvPr>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a:extLst>
                  <a:ext uri="{FF2B5EF4-FFF2-40B4-BE49-F238E27FC236}">
                    <a16:creationId xmlns:a16="http://schemas.microsoft.com/office/drawing/2014/main" id="{99CB7276-A2BA-CA59-A786-71051A720816}"/>
                  </a:ext>
                </a:extLst>
              </p:cNvPr>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a:extLst>
                  <a:ext uri="{FF2B5EF4-FFF2-40B4-BE49-F238E27FC236}">
                    <a16:creationId xmlns:a16="http://schemas.microsoft.com/office/drawing/2014/main" id="{E9607CD8-1214-1863-0F02-D4BA102A9AE1}"/>
                  </a:ext>
                </a:extLst>
              </p:cNvPr>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a:extLst>
                  <a:ext uri="{FF2B5EF4-FFF2-40B4-BE49-F238E27FC236}">
                    <a16:creationId xmlns:a16="http://schemas.microsoft.com/office/drawing/2014/main" id="{51B5EFF1-56F7-596E-D4B6-2ABFE43A3F32}"/>
                  </a:ext>
                </a:extLst>
              </p:cNvPr>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a:extLst>
                  <a:ext uri="{FF2B5EF4-FFF2-40B4-BE49-F238E27FC236}">
                    <a16:creationId xmlns:a16="http://schemas.microsoft.com/office/drawing/2014/main" id="{6E6B7B05-B97F-3711-D681-1A19213679D4}"/>
                  </a:ext>
                </a:extLst>
              </p:cNvPr>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a:extLst>
                  <a:ext uri="{FF2B5EF4-FFF2-40B4-BE49-F238E27FC236}">
                    <a16:creationId xmlns:a16="http://schemas.microsoft.com/office/drawing/2014/main" id="{DF302818-AC45-DA7C-70A1-5A5AE5C26177}"/>
                  </a:ext>
                </a:extLst>
              </p:cNvPr>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a:extLst>
                  <a:ext uri="{FF2B5EF4-FFF2-40B4-BE49-F238E27FC236}">
                    <a16:creationId xmlns:a16="http://schemas.microsoft.com/office/drawing/2014/main" id="{EFAA559F-7CC0-781F-A3DC-D9B1A56C7486}"/>
                  </a:ext>
                </a:extLst>
              </p:cNvPr>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a:extLst>
                  <a:ext uri="{FF2B5EF4-FFF2-40B4-BE49-F238E27FC236}">
                    <a16:creationId xmlns:a16="http://schemas.microsoft.com/office/drawing/2014/main" id="{54D90EBB-21A5-7605-BC38-9262681CA3CD}"/>
                  </a:ext>
                </a:extLst>
              </p:cNvPr>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708792"/>
                    </a:solidFill>
                    <a:latin typeface="Trebuchet MS"/>
                    <a:ea typeface="Trebuchet MS"/>
                    <a:cs typeface="Trebuchet MS"/>
                  </a:rPr>
                  <a:t>CRITERION</a:t>
                </a:r>
                <a:endParaRPr sz="1550" b="0" i="0" u="none" strike="noStrike" cap="none" dirty="0">
                  <a:solidFill>
                    <a:srgbClr val="000000"/>
                  </a:solidFill>
                  <a:latin typeface="Arial"/>
                  <a:ea typeface="Arial"/>
                  <a:cs typeface="Arial"/>
                </a:endParaRPr>
              </a:p>
            </p:txBody>
          </p:sp>
          <p:sp>
            <p:nvSpPr>
              <p:cNvPr id="203" name="Google Shape;203;p7">
                <a:extLst>
                  <a:ext uri="{FF2B5EF4-FFF2-40B4-BE49-F238E27FC236}">
                    <a16:creationId xmlns:a16="http://schemas.microsoft.com/office/drawing/2014/main" id="{7EA490E6-F068-A48B-EA96-6E37FA02AF5B}"/>
                  </a:ext>
                </a:extLst>
              </p:cNvPr>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a:extLst>
                  <a:ext uri="{FF2B5EF4-FFF2-40B4-BE49-F238E27FC236}">
                    <a16:creationId xmlns:a16="http://schemas.microsoft.com/office/drawing/2014/main" id="{09E386EF-B989-1032-9DEB-BBCAE7867261}"/>
                  </a:ext>
                </a:extLst>
              </p:cNvPr>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a:extLst>
                <a:ext uri="{FF2B5EF4-FFF2-40B4-BE49-F238E27FC236}">
                  <a16:creationId xmlns:a16="http://schemas.microsoft.com/office/drawing/2014/main" id="{EA0650B2-42BB-50B1-8F42-6CD564B381C2}"/>
                </a:ext>
              </a:extLst>
            </p:cNvPr>
            <p:cNvSpPr txBox="1"/>
            <p:nvPr/>
          </p:nvSpPr>
          <p:spPr bwMode="auto">
            <a:xfrm>
              <a:off x="3938442" y="1216955"/>
              <a:ext cx="683912" cy="250732"/>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dirty="0">
                  <a:solidFill>
                    <a:srgbClr val="FFFFFF"/>
                  </a:solidFill>
                  <a:latin typeface="Trebuchet MS"/>
                  <a:ea typeface="Trebuchet MS"/>
                  <a:cs typeface="Trebuchet MS"/>
                </a:rPr>
                <a:t>FLOODS</a:t>
              </a:r>
              <a:endParaRPr sz="1550" b="0" i="0" u="none" strike="noStrike" cap="none" dirty="0">
                <a:solidFill>
                  <a:srgbClr val="000000"/>
                </a:solidFill>
                <a:latin typeface="Arial"/>
                <a:ea typeface="Arial"/>
                <a:cs typeface="Arial"/>
              </a:endParaRPr>
            </a:p>
          </p:txBody>
        </p:sp>
        <p:sp>
          <p:nvSpPr>
            <p:cNvPr id="256037141" name="Google Shape;208;p7">
              <a:extLst>
                <a:ext uri="{FF2B5EF4-FFF2-40B4-BE49-F238E27FC236}">
                  <a16:creationId xmlns:a16="http://schemas.microsoft.com/office/drawing/2014/main" id="{B0BE1CF9-984E-9CAB-5640-43DBBD1928B5}"/>
                </a:ext>
              </a:extLst>
            </p:cNvPr>
            <p:cNvSpPr txBox="1"/>
            <p:nvPr/>
          </p:nvSpPr>
          <p:spPr bwMode="auto">
            <a:xfrm>
              <a:off x="2412211" y="2459714"/>
              <a:ext cx="917311" cy="407488"/>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dirty="0">
                  <a:solidFill>
                    <a:schemeClr val="lt1"/>
                  </a:solidFill>
                  <a:latin typeface="Trebuchet MS"/>
                  <a:ea typeface="Arial"/>
                  <a:cs typeface="Arial"/>
                </a:rPr>
                <a:t>Energy</a:t>
              </a:r>
            </a:p>
            <a:p>
              <a:pPr marL="0" marR="0" lvl="0" indent="0" algn="ctr" rtl="0">
                <a:lnSpc>
                  <a:spcPct val="100000"/>
                </a:lnSpc>
                <a:spcBef>
                  <a:spcPts val="0"/>
                </a:spcBef>
                <a:spcAft>
                  <a:spcPts val="0"/>
                </a:spcAft>
                <a:buClr>
                  <a:srgbClr val="000000"/>
                </a:buClr>
                <a:buSzPts val="1099"/>
                <a:buFont typeface="Arial"/>
                <a:buNone/>
                <a:defRPr/>
              </a:pPr>
              <a:r>
                <a:rPr lang="it-IT" sz="1100" dirty="0">
                  <a:solidFill>
                    <a:schemeClr val="lt1"/>
                  </a:solidFill>
                  <a:latin typeface="Trebuchet MS"/>
                </a:rPr>
                <a:t>Systems</a:t>
              </a:r>
              <a:endParaRPr sz="1550" b="0" i="0" u="none" strike="noStrike" cap="none" dirty="0">
                <a:solidFill>
                  <a:schemeClr val="lt1"/>
                </a:solidFill>
                <a:latin typeface="Arial"/>
                <a:ea typeface="Arial"/>
                <a:cs typeface="Arial"/>
              </a:endParaRPr>
            </a:p>
          </p:txBody>
        </p:sp>
        <p:sp>
          <p:nvSpPr>
            <p:cNvPr id="631382328" name="Google Shape;209;p7">
              <a:extLst>
                <a:ext uri="{FF2B5EF4-FFF2-40B4-BE49-F238E27FC236}">
                  <a16:creationId xmlns:a16="http://schemas.microsoft.com/office/drawing/2014/main" id="{A6CB66AB-77C1-DA67-C915-CE9A1E3389F4}"/>
                </a:ext>
              </a:extLst>
            </p:cNvPr>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a:extLst>
                <a:ext uri="{FF2B5EF4-FFF2-40B4-BE49-F238E27FC236}">
                  <a16:creationId xmlns:a16="http://schemas.microsoft.com/office/drawing/2014/main" id="{4DDBB2A6-A8D0-5F02-3348-B188F2D10A06}"/>
                </a:ext>
              </a:extLst>
            </p:cNvPr>
            <p:cNvGrpSpPr/>
            <p:nvPr/>
          </p:nvGrpSpPr>
          <p:grpSpPr bwMode="auto">
            <a:xfrm>
              <a:off x="5155940" y="2570063"/>
              <a:ext cx="1699508" cy="931521"/>
              <a:chOff x="3328463" y="2540584"/>
              <a:chExt cx="1883111" cy="1000774"/>
            </a:xfrm>
          </p:grpSpPr>
          <p:sp>
            <p:nvSpPr>
              <p:cNvPr id="211" name="Google Shape;211;p7">
                <a:extLst>
                  <a:ext uri="{FF2B5EF4-FFF2-40B4-BE49-F238E27FC236}">
                    <a16:creationId xmlns:a16="http://schemas.microsoft.com/office/drawing/2014/main" id="{8A18757B-3673-E459-522E-59EA785AD9F5}"/>
                  </a:ext>
                </a:extLst>
              </p:cNvPr>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VULNERABILITY</a:t>
                </a:r>
                <a:endParaRPr sz="1550" b="1" i="0" u="none" strike="noStrike" cap="none" dirty="0">
                  <a:solidFill>
                    <a:srgbClr val="000000"/>
                  </a:solidFill>
                  <a:latin typeface="Arial"/>
                  <a:ea typeface="Arial"/>
                  <a:cs typeface="Arial"/>
                </a:endParaRPr>
              </a:p>
            </p:txBody>
          </p:sp>
          <p:sp>
            <p:nvSpPr>
              <p:cNvPr id="212" name="Google Shape;212;p7">
                <a:extLst>
                  <a:ext uri="{FF2B5EF4-FFF2-40B4-BE49-F238E27FC236}">
                    <a16:creationId xmlns:a16="http://schemas.microsoft.com/office/drawing/2014/main" id="{654C24CC-C72F-AD2A-5816-F49318F5F8F2}"/>
                  </a:ext>
                </a:extLst>
              </p:cNvPr>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Sensitivity</a:t>
                </a:r>
                <a:endParaRPr sz="1550" b="1" i="0" u="none" strike="noStrike" cap="none" dirty="0">
                  <a:solidFill>
                    <a:srgbClr val="000000"/>
                  </a:solidFill>
                  <a:latin typeface="Arial"/>
                  <a:ea typeface="Arial"/>
                  <a:cs typeface="Arial"/>
                </a:endParaRPr>
              </a:p>
            </p:txBody>
          </p:sp>
          <p:sp>
            <p:nvSpPr>
              <p:cNvPr id="213" name="Google Shape;213;p7">
                <a:extLst>
                  <a:ext uri="{FF2B5EF4-FFF2-40B4-BE49-F238E27FC236}">
                    <a16:creationId xmlns:a16="http://schemas.microsoft.com/office/drawing/2014/main" id="{00574389-AE6C-06E6-D477-8FDB96F19B4F}"/>
                  </a:ext>
                </a:extLst>
              </p:cNvPr>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Level of </a:t>
                </a:r>
                <a:endParaRPr sz="1550" b="1" i="0" u="none" strike="noStrike" cap="none" dirty="0">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Adaptation</a:t>
                </a:r>
                <a:endParaRPr sz="1550" b="1" i="0" u="none" strike="noStrike" cap="none" dirty="0">
                  <a:solidFill>
                    <a:srgbClr val="000000"/>
                  </a:solidFill>
                  <a:latin typeface="Arial"/>
                  <a:ea typeface="Arial"/>
                  <a:cs typeface="Arial"/>
                </a:endParaRPr>
              </a:p>
            </p:txBody>
          </p:sp>
        </p:grpSp>
        <p:sp>
          <p:nvSpPr>
            <p:cNvPr id="2" name="Google Shape;170;p6">
              <a:extLst>
                <a:ext uri="{FF2B5EF4-FFF2-40B4-BE49-F238E27FC236}">
                  <a16:creationId xmlns:a16="http://schemas.microsoft.com/office/drawing/2014/main" id="{5C516D26-432D-6181-C611-4C296A9E997C}"/>
                </a:ext>
              </a:extLst>
            </p:cNvPr>
            <p:cNvSpPr txBox="1"/>
            <p:nvPr/>
          </p:nvSpPr>
          <p:spPr bwMode="auto">
            <a:xfrm>
              <a:off x="3748373" y="1951511"/>
              <a:ext cx="1064052" cy="305171"/>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dirty="0">
                  <a:solidFill>
                    <a:srgbClr val="FFFFFF"/>
                  </a:solidFill>
                  <a:latin typeface="Trebuchet MS"/>
                  <a:ea typeface="Trebuchet MS"/>
                  <a:cs typeface="Trebuchet MS"/>
                </a:rPr>
                <a:t>Damage risk for Energy Systems</a:t>
              </a:r>
              <a:endParaRPr lang="en-GB" sz="1200" b="0" i="0" u="none" strike="noStrike" cap="none" dirty="0">
                <a:solidFill>
                  <a:srgbClr val="000000"/>
                </a:solidFill>
                <a:latin typeface="Arial"/>
                <a:ea typeface="Arial"/>
                <a:cs typeface="Arial"/>
              </a:endParaRPr>
            </a:p>
          </p:txBody>
        </p:sp>
      </p:grpSp>
      <p:sp>
        <p:nvSpPr>
          <p:cNvPr id="4" name="Google Shape;173;p6">
            <a:extLst>
              <a:ext uri="{FF2B5EF4-FFF2-40B4-BE49-F238E27FC236}">
                <a16:creationId xmlns:a16="http://schemas.microsoft.com/office/drawing/2014/main" id="{F6F261F2-28EE-5D67-0964-5542DB376E5F}"/>
              </a:ext>
            </a:extLst>
          </p:cNvPr>
          <p:cNvSpPr txBox="1"/>
          <p:nvPr/>
        </p:nvSpPr>
        <p:spPr bwMode="auto">
          <a:xfrm>
            <a:off x="3534945" y="2861141"/>
            <a:ext cx="1309800" cy="437269"/>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dirty="0">
                <a:solidFill>
                  <a:srgbClr val="708792"/>
                </a:solidFill>
                <a:latin typeface="Trebuchet MS"/>
                <a:ea typeface="Trebuchet MS"/>
                <a:cs typeface="Trebuchet MS"/>
              </a:rPr>
              <a:t>EXPOSED ELEMENT</a:t>
            </a:r>
            <a:endParaRPr sz="1600" b="0" i="0" u="none" strike="noStrike" cap="none" dirty="0">
              <a:solidFill>
                <a:srgbClr val="000000"/>
              </a:solidFill>
              <a:latin typeface="Arial"/>
              <a:ea typeface="Arial"/>
              <a:cs typeface="Arial"/>
            </a:endParaRPr>
          </a:p>
        </p:txBody>
      </p:sp>
      <p:sp>
        <p:nvSpPr>
          <p:cNvPr id="5" name="Rectangle 4">
            <a:extLst>
              <a:ext uri="{FF2B5EF4-FFF2-40B4-BE49-F238E27FC236}">
                <a16:creationId xmlns:a16="http://schemas.microsoft.com/office/drawing/2014/main" id="{3847A004-268E-EE70-19B9-FADBBF9A085B}"/>
              </a:ext>
            </a:extLst>
          </p:cNvPr>
          <p:cNvSpPr/>
          <p:nvPr/>
        </p:nvSpPr>
        <p:spPr>
          <a:xfrm>
            <a:off x="6907274" y="2380343"/>
            <a:ext cx="980612" cy="5539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a:extLst>
              <a:ext uri="{FF2B5EF4-FFF2-40B4-BE49-F238E27FC236}">
                <a16:creationId xmlns:a16="http://schemas.microsoft.com/office/drawing/2014/main" id="{852CAAAB-1BF4-72D0-7747-E460871CC1C3}"/>
              </a:ext>
            </a:extLst>
          </p:cNvPr>
          <p:cNvGraphicFramePr>
            <a:graphicFrameLocks noGrp="1"/>
          </p:cNvGraphicFramePr>
          <p:nvPr>
            <p:extLst>
              <p:ext uri="{D42A27DB-BD31-4B8C-83A1-F6EECF244321}">
                <p14:modId xmlns:p14="http://schemas.microsoft.com/office/powerpoint/2010/main" val="1397163612"/>
              </p:ext>
            </p:extLst>
          </p:nvPr>
        </p:nvGraphicFramePr>
        <p:xfrm>
          <a:off x="311709" y="1072312"/>
          <a:ext cx="3159382" cy="3640859"/>
        </p:xfrm>
        <a:graphic>
          <a:graphicData uri="http://schemas.openxmlformats.org/drawingml/2006/table">
            <a:tbl>
              <a:tblPr>
                <a:tableStyleId>{D7AC3CCA-C797-4891-BE02-D94E43425B78}</a:tableStyleId>
              </a:tblPr>
              <a:tblGrid>
                <a:gridCol w="537040">
                  <a:extLst>
                    <a:ext uri="{9D8B030D-6E8A-4147-A177-3AD203B41FA5}">
                      <a16:colId xmlns:a16="http://schemas.microsoft.com/office/drawing/2014/main" val="2994760733"/>
                    </a:ext>
                  </a:extLst>
                </a:gridCol>
                <a:gridCol w="1139905">
                  <a:extLst>
                    <a:ext uri="{9D8B030D-6E8A-4147-A177-3AD203B41FA5}">
                      <a16:colId xmlns:a16="http://schemas.microsoft.com/office/drawing/2014/main" val="4196992678"/>
                    </a:ext>
                  </a:extLst>
                </a:gridCol>
                <a:gridCol w="1482437">
                  <a:extLst>
                    <a:ext uri="{9D8B030D-6E8A-4147-A177-3AD203B41FA5}">
                      <a16:colId xmlns:a16="http://schemas.microsoft.com/office/drawing/2014/main" val="3279476053"/>
                    </a:ext>
                  </a:extLst>
                </a:gridCol>
              </a:tblGrid>
              <a:tr h="330824">
                <a:tc>
                  <a:txBody>
                    <a:bodyPr/>
                    <a:lstStyle/>
                    <a:p>
                      <a:pPr algn="ctr" fontAlgn="ctr">
                        <a:buNone/>
                      </a:pPr>
                      <a:r>
                        <a:rPr lang="en-GB" sz="1000" b="1" u="none" strike="noStrike" dirty="0">
                          <a:effectLst/>
                          <a:latin typeface="Trebuchet MS" panose="020B0603020202020204" pitchFamily="34" charset="0"/>
                        </a:rPr>
                        <a:t>Code</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tc>
                  <a:txBody>
                    <a:bodyPr/>
                    <a:lstStyle/>
                    <a:p>
                      <a:pPr algn="ctr" fontAlgn="ctr">
                        <a:buNone/>
                      </a:pPr>
                      <a:r>
                        <a:rPr lang="en-GB" sz="1000" b="1" u="none" strike="noStrike" dirty="0">
                          <a:effectLst/>
                          <a:latin typeface="Trebuchet MS" panose="020B0603020202020204" pitchFamily="34" charset="0"/>
                        </a:rPr>
                        <a:t>Criterion</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tc>
                  <a:txBody>
                    <a:bodyPr/>
                    <a:lstStyle/>
                    <a:p>
                      <a:pPr algn="ctr" fontAlgn="ctr">
                        <a:buNone/>
                      </a:pPr>
                      <a:r>
                        <a:rPr lang="en-GB" sz="1000" b="1" u="none" strike="noStrike" dirty="0">
                          <a:effectLst/>
                          <a:latin typeface="Trebuchet MS" panose="020B0603020202020204" pitchFamily="34" charset="0"/>
                        </a:rPr>
                        <a:t>Indicator</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extLst>
                  <a:ext uri="{0D108BD9-81ED-4DB2-BD59-A6C34878D82A}">
                    <a16:rowId xmlns:a16="http://schemas.microsoft.com/office/drawing/2014/main" val="2710145963"/>
                  </a:ext>
                </a:extLst>
              </a:tr>
              <a:tr h="1040157">
                <a:tc>
                  <a:txBody>
                    <a:bodyPr/>
                    <a:lstStyle/>
                    <a:p>
                      <a:pPr algn="ctr" fontAlgn="ctr">
                        <a:buNone/>
                      </a:pPr>
                      <a:r>
                        <a:rPr lang="en-GB" sz="1000" b="0" i="0" u="none" strike="noStrike" cap="none" dirty="0">
                          <a:solidFill>
                            <a:schemeClr val="dk1"/>
                          </a:solidFill>
                          <a:effectLst/>
                          <a:latin typeface="Trebuchet MS" panose="020B0603020202020204" pitchFamily="34" charset="0"/>
                          <a:ea typeface="+mn-ea"/>
                          <a:cs typeface="+mn-cs"/>
                        </a:rPr>
                        <a:t>B8.3.1</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Electric energy systems located above flood threshold</a:t>
                      </a:r>
                    </a:p>
                  </a:txBody>
                  <a:tcPr marL="7620" marR="7620" marT="7620" marB="0" anchor="ctr">
                    <a:noFill/>
                  </a:tcPr>
                </a:tc>
                <a:tc>
                  <a:txBody>
                    <a:bodyPr/>
                    <a:lstStyle/>
                    <a:p>
                      <a:pPr marR="0" algn="l" rtl="0" fontAlgn="ctr">
                        <a:lnSpc>
                          <a:spcPct val="100000"/>
                        </a:lnSpc>
                        <a:spcBef>
                          <a:spcPts val="0"/>
                        </a:spcBef>
                        <a:spcAft>
                          <a:spcPts val="0"/>
                        </a:spcAft>
                        <a:buClr>
                          <a:srgbClr val="000000"/>
                        </a:buClr>
                        <a:buFont typeface="Arial"/>
                        <a:buNone/>
                      </a:pPr>
                      <a:r>
                        <a:rPr lang="en-GB" sz="1000" b="0" i="0" u="none" strike="noStrike" cap="none" dirty="0">
                          <a:solidFill>
                            <a:schemeClr val="dk1"/>
                          </a:solidFill>
                          <a:effectLst/>
                          <a:latin typeface="Trebuchet MS" panose="020B0603020202020204" pitchFamily="34" charset="0"/>
                          <a:ea typeface="+mn-ea"/>
                          <a:cs typeface="+mn-cs"/>
                        </a:rPr>
                        <a:t>Elevation of electric energy systems</a:t>
                      </a:r>
                    </a:p>
                  </a:txBody>
                  <a:tcPr marL="7620" marR="7620" marT="7620" marB="0" anchor="ctr">
                    <a:noFill/>
                  </a:tcPr>
                </a:tc>
                <a:extLst>
                  <a:ext uri="{0D108BD9-81ED-4DB2-BD59-A6C34878D82A}">
                    <a16:rowId xmlns:a16="http://schemas.microsoft.com/office/drawing/2014/main" val="1688298233"/>
                  </a:ext>
                </a:extLst>
              </a:tr>
              <a:tr h="1134939">
                <a:tc>
                  <a:txBody>
                    <a:bodyPr/>
                    <a:lstStyle/>
                    <a:p>
                      <a:pPr algn="ctr" fontAlgn="ctr">
                        <a:buNone/>
                      </a:pPr>
                      <a:r>
                        <a:rPr lang="en-GB" sz="1000" b="0" i="0" u="none" strike="noStrike" cap="none" dirty="0">
                          <a:solidFill>
                            <a:schemeClr val="dk1"/>
                          </a:solidFill>
                          <a:effectLst/>
                          <a:latin typeface="Trebuchet MS" panose="020B0603020202020204" pitchFamily="34" charset="0"/>
                          <a:ea typeface="+mn-ea"/>
                          <a:cs typeface="+mn-cs"/>
                        </a:rPr>
                        <a:t>B8.3.2</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Quick-Disconnect Power Systems</a:t>
                      </a:r>
                    </a:p>
                  </a:txBody>
                  <a:tcPr marL="7620" marR="7620" marT="7620" marB="0" anchor="ctr">
                    <a:noFill/>
                  </a:tcPr>
                </a:tc>
                <a:tc>
                  <a:txBody>
                    <a:bodyPr/>
                    <a:lstStyle/>
                    <a:p>
                      <a:pPr marR="0" algn="l" rtl="0" fontAlgn="ctr">
                        <a:lnSpc>
                          <a:spcPct val="100000"/>
                        </a:lnSpc>
                        <a:spcBef>
                          <a:spcPts val="0"/>
                        </a:spcBef>
                        <a:spcAft>
                          <a:spcPts val="0"/>
                        </a:spcAft>
                        <a:buClr>
                          <a:srgbClr val="000000"/>
                        </a:buClr>
                        <a:buFont typeface="Arial"/>
                        <a:buNone/>
                      </a:pPr>
                      <a:r>
                        <a:rPr lang="en-GB" sz="1000" b="0" i="0" u="none" strike="noStrike" cap="none" dirty="0">
                          <a:solidFill>
                            <a:schemeClr val="dk1"/>
                          </a:solidFill>
                          <a:effectLst/>
                          <a:latin typeface="Trebuchet MS" panose="020B0603020202020204" pitchFamily="34" charset="0"/>
                          <a:ea typeface="+mn-ea"/>
                          <a:cs typeface="+mn-cs"/>
                        </a:rPr>
                        <a:t>Availability of systems allowing rapid disconnection of power to prevent electrical hazards during floods</a:t>
                      </a:r>
                    </a:p>
                  </a:txBody>
                  <a:tcPr marL="7620" marR="7620" marT="7620" marB="0" anchor="ctr">
                    <a:noFill/>
                  </a:tcPr>
                </a:tc>
                <a:extLst>
                  <a:ext uri="{0D108BD9-81ED-4DB2-BD59-A6C34878D82A}">
                    <a16:rowId xmlns:a16="http://schemas.microsoft.com/office/drawing/2014/main" val="4279293262"/>
                  </a:ext>
                </a:extLst>
              </a:tr>
              <a:tr h="1134939">
                <a:tc>
                  <a:txBody>
                    <a:bodyPr/>
                    <a:lstStyle/>
                    <a:p>
                      <a:pPr algn="ctr" fontAlgn="ctr">
                        <a:buNone/>
                      </a:pPr>
                      <a:r>
                        <a:rPr lang="en-GB" sz="1000" b="0" i="0" u="none" strike="noStrike" cap="none">
                          <a:solidFill>
                            <a:schemeClr val="dk1"/>
                          </a:solidFill>
                          <a:effectLst/>
                          <a:latin typeface="Trebuchet MS" panose="020B0603020202020204" pitchFamily="34" charset="0"/>
                          <a:ea typeface="+mn-ea"/>
                          <a:cs typeface="+mn-cs"/>
                        </a:rPr>
                        <a:t>B8.3.3</a:t>
                      </a:r>
                    </a:p>
                  </a:txBody>
                  <a:tcPr marL="7620" marR="7620" marT="7620" marB="0" anchor="ctr">
                    <a:noFill/>
                  </a:tcPr>
                </a:tc>
                <a:tc>
                  <a:txBody>
                    <a:bodyPr/>
                    <a:lstStyle/>
                    <a:p>
                      <a:pPr algn="l" fontAlgn="ctr">
                        <a:buNone/>
                      </a:pPr>
                      <a:r>
                        <a:rPr lang="en-GB" sz="1000" b="0" i="0" u="none" strike="noStrike" cap="none" dirty="0">
                          <a:solidFill>
                            <a:schemeClr val="dk1"/>
                          </a:solidFill>
                          <a:effectLst/>
                          <a:latin typeface="Trebuchet MS" panose="020B0603020202020204" pitchFamily="34" charset="0"/>
                          <a:ea typeface="+mn-ea"/>
                          <a:cs typeface="+mn-cs"/>
                        </a:rPr>
                        <a:t>Elevated Electrical Outlets</a:t>
                      </a:r>
                    </a:p>
                  </a:txBody>
                  <a:tcPr marL="7620" marR="7620" marT="7620" marB="0" anchor="ctr">
                    <a:noFill/>
                  </a:tcPr>
                </a:tc>
                <a:tc>
                  <a:txBody>
                    <a:bodyPr/>
                    <a:lstStyle/>
                    <a:p>
                      <a:pPr marR="0" algn="l" rtl="0" fontAlgn="ctr">
                        <a:lnSpc>
                          <a:spcPct val="100000"/>
                        </a:lnSpc>
                        <a:spcBef>
                          <a:spcPts val="0"/>
                        </a:spcBef>
                        <a:spcAft>
                          <a:spcPts val="0"/>
                        </a:spcAft>
                        <a:buClr>
                          <a:srgbClr val="000000"/>
                        </a:buClr>
                        <a:buFont typeface="Arial"/>
                        <a:buNone/>
                      </a:pPr>
                      <a:r>
                        <a:rPr lang="en-GB" sz="1000" b="0" i="0" u="none" strike="noStrike" cap="none" dirty="0">
                          <a:solidFill>
                            <a:schemeClr val="dk1"/>
                          </a:solidFill>
                          <a:effectLst/>
                          <a:latin typeface="Trebuchet MS" panose="020B0603020202020204" pitchFamily="34" charset="0"/>
                          <a:ea typeface="+mn-ea"/>
                          <a:cs typeface="+mn-cs"/>
                        </a:rPr>
                        <a:t>Share of electrical outlets installed above the designated flood level</a:t>
                      </a:r>
                    </a:p>
                  </a:txBody>
                  <a:tcPr marL="7620" marR="7620" marT="7620" marB="0" anchor="ctr">
                    <a:noFill/>
                  </a:tcPr>
                </a:tc>
                <a:extLst>
                  <a:ext uri="{0D108BD9-81ED-4DB2-BD59-A6C34878D82A}">
                    <a16:rowId xmlns:a16="http://schemas.microsoft.com/office/drawing/2014/main" val="732723572"/>
                  </a:ext>
                </a:extLst>
              </a:tr>
            </a:tbl>
          </a:graphicData>
        </a:graphic>
      </p:graphicFrame>
    </p:spTree>
    <p:extLst>
      <p:ext uri="{BB962C8B-B14F-4D97-AF65-F5344CB8AC3E}">
        <p14:creationId xmlns:p14="http://schemas.microsoft.com/office/powerpoint/2010/main" val="420965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2"/>
          <p:cNvSpPr txBox="1"/>
          <p:nvPr/>
        </p:nvSpPr>
        <p:spPr>
          <a:xfrm>
            <a:off x="576263" y="999641"/>
            <a:ext cx="3995737" cy="3879428"/>
          </a:xfrm>
          <a:prstGeom prst="rect">
            <a:avLst/>
          </a:prstGeom>
          <a:noFill/>
          <a:ln>
            <a:noFill/>
          </a:ln>
        </p:spPr>
        <p:txBody>
          <a:bodyPr spcFirstLastPara="1" wrap="square" lIns="68550" tIns="34275" rIns="68550" bIns="34275" anchor="t" anchorCtr="0">
            <a:normAutofit/>
          </a:bodyPr>
          <a:lstStyle/>
          <a:p>
            <a:pPr algn="just">
              <a:spcBef>
                <a:spcPts val="563"/>
              </a:spcBef>
              <a:buSzPts val="1500"/>
            </a:pPr>
            <a:r>
              <a:rPr lang="en-MT" sz="1500" b="1" dirty="0">
                <a:solidFill>
                  <a:srgbClr val="7F7F7F"/>
                </a:solidFill>
                <a:latin typeface="Trebuchet MS"/>
                <a:ea typeface="Trebuchet MS"/>
                <a:cs typeface="Trebuchet MS"/>
                <a:sym typeface="Trebuchet MS"/>
              </a:rPr>
              <a:t>Description:</a:t>
            </a:r>
            <a:endParaRPr lang="it-IT" sz="1500" b="1" dirty="0">
              <a:solidFill>
                <a:srgbClr val="7F7F7F"/>
              </a:solidFill>
              <a:latin typeface="Trebuchet MS"/>
              <a:ea typeface="Trebuchet MS"/>
              <a:cs typeface="Trebuchet MS"/>
            </a:endParaRPr>
          </a:p>
          <a:p>
            <a:pPr algn="just">
              <a:defRPr/>
            </a:pPr>
            <a:r>
              <a:rPr lang="en-GB" sz="1200" dirty="0">
                <a:solidFill>
                  <a:schemeClr val="tx1"/>
                </a:solidFill>
              </a:rPr>
              <a:t>This metric records the installed elevation of electrical energy systems relative to a defined flood protection elevation level. It ensures these systems are sited above the minimum safe elevation to mitigate flood-related risks.</a:t>
            </a:r>
            <a:endParaRPr lang="it-IT" sz="1200" dirty="0">
              <a:solidFill>
                <a:schemeClr val="tx1"/>
              </a:solidFill>
            </a:endParaRPr>
          </a:p>
          <a:p>
            <a:pPr algn="just">
              <a:lnSpc>
                <a:spcPct val="110000"/>
              </a:lnSpc>
              <a:spcBef>
                <a:spcPts val="563"/>
              </a:spcBef>
              <a:buSzPts val="1500"/>
            </a:pPr>
            <a:r>
              <a:rPr lang="en-MT" sz="1500" b="1" dirty="0">
                <a:solidFill>
                  <a:srgbClr val="7F7F7F"/>
                </a:solidFill>
                <a:latin typeface="Trebuchet MS"/>
                <a:ea typeface="Trebuchet MS"/>
                <a:cs typeface="Trebuchet MS"/>
                <a:sym typeface="Trebuchet MS"/>
              </a:rPr>
              <a:t>Objective:</a:t>
            </a:r>
            <a:endParaRPr lang="es-CO" sz="1500" b="1" dirty="0">
              <a:solidFill>
                <a:srgbClr val="7F7F7F"/>
              </a:solidFill>
              <a:latin typeface="Trebuchet MS"/>
              <a:ea typeface="Trebuchet MS"/>
              <a:cs typeface="Trebuchet MS"/>
            </a:endParaRPr>
          </a:p>
          <a:p>
            <a:pPr algn="just">
              <a:buSzPts val="1500"/>
              <a:defRPr/>
            </a:pPr>
            <a:r>
              <a:rPr lang="en-GB" sz="1200" dirty="0">
                <a:solidFill>
                  <a:schemeClr val="tx1"/>
                </a:solidFill>
              </a:rPr>
              <a:t>Evaluate the exposure and resilience of electrical energy systems to flooding by verifying that critical components are installed above a flood protection elevation.</a:t>
            </a:r>
            <a:endParaRPr lang="es-CO" sz="1200" dirty="0">
              <a:solidFill>
                <a:schemeClr val="tx1"/>
              </a:solidFill>
              <a:sym typeface="Trebuchet MS"/>
            </a:endParaRPr>
          </a:p>
          <a:p>
            <a:pPr algn="just">
              <a:lnSpc>
                <a:spcPct val="110000"/>
              </a:lnSpc>
              <a:spcBef>
                <a:spcPts val="563"/>
              </a:spcBef>
              <a:buSzPts val="1500"/>
            </a:pPr>
            <a:r>
              <a:rPr lang="en-MT" sz="1500" b="1" dirty="0">
                <a:solidFill>
                  <a:srgbClr val="7F7F7F"/>
                </a:solidFill>
                <a:latin typeface="Trebuchet MS"/>
                <a:ea typeface="Trebuchet MS"/>
                <a:cs typeface="Trebuchet MS"/>
                <a:sym typeface="Trebuchet MS"/>
              </a:rPr>
              <a:t>Relevance:</a:t>
            </a:r>
            <a:endParaRPr sz="1500" b="1" dirty="0">
              <a:solidFill>
                <a:srgbClr val="7F7F7F"/>
              </a:solidFill>
              <a:latin typeface="Trebuchet MS"/>
              <a:ea typeface="Trebuchet MS"/>
              <a:cs typeface="Trebuchet MS"/>
            </a:endParaRPr>
          </a:p>
          <a:p>
            <a:pPr algn="just">
              <a:lnSpc>
                <a:spcPct val="90000"/>
              </a:lnSpc>
              <a:spcBef>
                <a:spcPts val="563"/>
              </a:spcBef>
            </a:pPr>
            <a:r>
              <a:rPr lang="en-GB" sz="1200" dirty="0">
                <a:solidFill>
                  <a:schemeClr val="tx1"/>
                </a:solidFill>
              </a:rPr>
              <a:t>This metric aims to promote building-level flood resilience by preventing power outages and electricity related safety hazards, supporting continuity of building operations, reducing recovery costs, and ensuring compliance with safety regulations.</a:t>
            </a:r>
            <a:endParaRPr sz="1200" dirty="0">
              <a:solidFill>
                <a:schemeClr val="tx1"/>
              </a:solidFill>
            </a:endParaRPr>
          </a:p>
        </p:txBody>
      </p:sp>
      <p:sp>
        <p:nvSpPr>
          <p:cNvPr id="204" name="Google Shape;204;p12"/>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B8.3.1</a:t>
            </a:r>
            <a:r>
              <a:rPr lang="en-GB" sz="2000" b="1" dirty="0">
                <a:solidFill>
                  <a:schemeClr val="accent4"/>
                </a:solidFill>
                <a:latin typeface="Trebuchet MS"/>
              </a:rPr>
              <a:t> </a:t>
            </a:r>
            <a:r>
              <a:rPr lang="it-IT" sz="2000" b="1" dirty="0">
                <a:solidFill>
                  <a:schemeClr val="accent4"/>
                </a:solidFill>
                <a:latin typeface="Trebuchet MS"/>
              </a:rPr>
              <a:t>Electric Energy</a:t>
            </a:r>
            <a:endParaRPr lang="en-GB" sz="2000" b="1" dirty="0" err="1">
              <a:solidFill>
                <a:schemeClr val="accent4"/>
              </a:solidFill>
              <a:latin typeface="Trebuchet MS"/>
            </a:endParaRPr>
          </a:p>
        </p:txBody>
      </p:sp>
      <p:pic>
        <p:nvPicPr>
          <p:cNvPr id="4" name="Picture 3">
            <a:extLst>
              <a:ext uri="{FF2B5EF4-FFF2-40B4-BE49-F238E27FC236}">
                <a16:creationId xmlns:a16="http://schemas.microsoft.com/office/drawing/2014/main" id="{29584CCB-64C3-D86B-3897-7E0CD653D07F}"/>
              </a:ext>
            </a:extLst>
          </p:cNvPr>
          <p:cNvPicPr>
            <a:picLocks noChangeAspect="1"/>
          </p:cNvPicPr>
          <p:nvPr/>
        </p:nvPicPr>
        <p:blipFill>
          <a:blip r:embed="rId3"/>
          <a:srcRect l="4453" r="8284"/>
          <a:stretch>
            <a:fillRect/>
          </a:stretch>
        </p:blipFill>
        <p:spPr>
          <a:xfrm>
            <a:off x="5039860" y="1286328"/>
            <a:ext cx="3635828" cy="27776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10" name="Google Shape;210;p13"/>
          <p:cNvSpPr txBox="1"/>
          <p:nvPr/>
        </p:nvSpPr>
        <p:spPr>
          <a:xfrm>
            <a:off x="576263" y="1187061"/>
            <a:ext cx="3995737" cy="2360226"/>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defRPr/>
            </a:pPr>
            <a:r>
              <a:rPr lang="en-GB" dirty="0">
                <a:latin typeface="Trebuchet MS"/>
              </a:rPr>
              <a:t>Elevation of electric energy systems</a:t>
            </a:r>
          </a:p>
          <a:p>
            <a:pPr>
              <a:defRPr/>
            </a:pPr>
            <a:endParaRPr lang="es-CO" sz="1500" dirty="0">
              <a:solidFill>
                <a:srgbClr val="7F7F7F"/>
              </a:solidFill>
              <a:latin typeface="Trebuchet MS" panose="020B0603020202020204" pitchFamily="34" charset="0"/>
              <a:ea typeface="Trebuchet MS"/>
              <a:cs typeface="Trebuchet MS"/>
              <a:sym typeface="Trebuchet MS"/>
            </a:endParaRPr>
          </a:p>
          <a:p>
            <a:pPr>
              <a:buSzPts val="1500"/>
            </a:pPr>
            <a:r>
              <a:rPr lang="es-CO" sz="1500" b="1" dirty="0">
                <a:solidFill>
                  <a:srgbClr val="7F7F7F"/>
                </a:solidFill>
                <a:latin typeface="Trebuchet MS"/>
                <a:ea typeface="Trebuchet MS"/>
                <a:cs typeface="Trebuchet MS"/>
                <a:sym typeface="Trebuchet MS"/>
              </a:rPr>
              <a:t>Type of value: </a:t>
            </a:r>
            <a:r>
              <a:rPr lang="es-CO" dirty="0">
                <a:latin typeface="Trebuchet MS"/>
                <a:sym typeface="Trebuchet MS"/>
              </a:rPr>
              <a:t>High value is better</a:t>
            </a:r>
            <a:endParaRPr lang="es-CO" dirty="0">
              <a:latin typeface="Trebuchet MS"/>
            </a:endParaRPr>
          </a:p>
          <a:p>
            <a:pPr>
              <a:buSzPts val="1500"/>
            </a:pPr>
            <a:r>
              <a:rPr lang="es-CO" sz="1500" b="1" dirty="0" err="1">
                <a:solidFill>
                  <a:srgbClr val="7F7F7F"/>
                </a:solidFill>
                <a:latin typeface="Trebuchet MS"/>
                <a:sym typeface="Trebuchet MS"/>
              </a:rPr>
              <a:t>Units</a:t>
            </a:r>
            <a:r>
              <a:rPr lang="es-CO" sz="1500" dirty="0">
                <a:solidFill>
                  <a:srgbClr val="7F7F7F"/>
                </a:solidFill>
                <a:latin typeface="Trebuchet MS"/>
                <a:sym typeface="Trebuchet MS"/>
              </a:rPr>
              <a:t>: </a:t>
            </a:r>
            <a:r>
              <a:rPr lang="en-GB" sz="1600" dirty="0">
                <a:solidFill>
                  <a:schemeClr val="tx1"/>
                </a:solidFill>
                <a:latin typeface="Trebuchet MS"/>
              </a:rPr>
              <a:t>m</a:t>
            </a:r>
          </a:p>
          <a:p>
            <a:pP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 </a:t>
            </a:r>
            <a:r>
              <a:rPr lang="en-US" dirty="0">
                <a:solidFill>
                  <a:schemeClr val="tx1"/>
                </a:solidFill>
                <a:latin typeface="Trebuchet MS"/>
                <a:sym typeface="Trebuchet MS"/>
              </a:rPr>
              <a:t>0</a:t>
            </a:r>
            <a:endParaRPr lang="es-CO" dirty="0">
              <a:solidFill>
                <a:schemeClr val="tx1"/>
              </a:solidFill>
              <a:latin typeface="Trebuchet MS"/>
            </a:endParaRPr>
          </a:p>
          <a:p>
            <a:pPr>
              <a:buSzPts val="1500"/>
            </a:pPr>
            <a:r>
              <a:rPr lang="en-MT" sz="1500" b="1" dirty="0">
                <a:solidFill>
                  <a:srgbClr val="7F7F7F"/>
                </a:solidFill>
                <a:latin typeface="Trebuchet MS"/>
                <a:sym typeface="Trebuchet MS"/>
              </a:rPr>
              <a:t>Optimal value (</a:t>
            </a:r>
            <a:r>
              <a:rPr lang="es-CO" sz="1500" b="1" dirty="0">
                <a:solidFill>
                  <a:srgbClr val="7F7F7F"/>
                </a:solidFill>
                <a:latin typeface="Trebuchet MS"/>
                <a:sym typeface="Trebuchet MS"/>
              </a:rPr>
              <a:t>0</a:t>
            </a:r>
            <a:r>
              <a:rPr lang="en-MT" sz="1500" b="1" dirty="0">
                <a:solidFill>
                  <a:srgbClr val="7F7F7F"/>
                </a:solidFill>
                <a:latin typeface="Trebuchet MS"/>
                <a:sym typeface="Trebuchet MS"/>
              </a:rPr>
              <a:t>) =</a:t>
            </a:r>
            <a:r>
              <a:rPr lang="en-MT" sz="1500" dirty="0">
                <a:solidFill>
                  <a:schemeClr val="tx1"/>
                </a:solidFill>
                <a:latin typeface="Trebuchet MS"/>
                <a:ea typeface="Trebuchet MS"/>
                <a:cs typeface="Trebuchet MS"/>
                <a:sym typeface="Trebuchet MS"/>
              </a:rPr>
              <a:t> </a:t>
            </a:r>
            <a:r>
              <a:rPr lang="es-CO" dirty="0">
                <a:solidFill>
                  <a:schemeClr val="tx1"/>
                </a:solidFill>
                <a:latin typeface="Trebuchet MS"/>
                <a:sym typeface="Trebuchet MS"/>
              </a:rPr>
              <a:t>6</a:t>
            </a:r>
            <a:endParaRPr lang="es-CO" dirty="0">
              <a:solidFill>
                <a:schemeClr val="tx1"/>
              </a:solidFill>
              <a:latin typeface="Trebuchet MS"/>
            </a:endParaRPr>
          </a:p>
          <a:p>
            <a:pPr>
              <a:buClr>
                <a:srgbClr val="000000"/>
              </a:buClr>
              <a:buSzPts val="1500"/>
            </a:pPr>
            <a:endParaRPr sz="1500" b="1"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mc:AlternateContent xmlns:mc="http://schemas.openxmlformats.org/markup-compatibility/2006" xmlns:a14="http://schemas.microsoft.com/office/drawing/2010/main">
        <mc:Choice Requires="a14">
          <p:sp>
            <p:nvSpPr>
              <p:cNvPr id="2" name="Rettangolo 1"/>
              <p:cNvSpPr/>
              <p:nvPr/>
            </p:nvSpPr>
            <p:spPr>
              <a:xfrm>
                <a:off x="-369370" y="4112356"/>
                <a:ext cx="5887002" cy="2769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i="1" smtClean="0">
                          <a:latin typeface="Cambria Math" panose="02040503050406030204" pitchFamily="18" charset="0"/>
                        </a:rPr>
                        <m:t>𝐼𝑛𝑑𝑖𝑐𝑎𝑡𝑜𝑟</m:t>
                      </m:r>
                      <m:r>
                        <a:rPr lang="it-IT" sz="1200">
                          <a:latin typeface="Cambria Math" panose="02040503050406030204" pitchFamily="18" charset="0"/>
                        </a:rPr>
                        <m:t>=</m:t>
                      </m:r>
                      <m:r>
                        <a:rPr lang="es-CO" sz="1200" b="0" i="1" smtClean="0">
                          <a:latin typeface="Cambria Math" panose="02040503050406030204" pitchFamily="18" charset="0"/>
                        </a:rPr>
                        <m:t>𝐸𝑙𝑒𝑣𝑎𝑡𝑖𝑜𝑛</m:t>
                      </m:r>
                      <m:r>
                        <a:rPr lang="es-CO" sz="1200" b="0" i="1" smtClean="0">
                          <a:latin typeface="Cambria Math" panose="02040503050406030204" pitchFamily="18" charset="0"/>
                        </a:rPr>
                        <m:t> </m:t>
                      </m:r>
                      <m:r>
                        <a:rPr lang="es-CO" sz="1200" b="0" i="1" smtClean="0">
                          <a:latin typeface="Cambria Math" panose="02040503050406030204" pitchFamily="18" charset="0"/>
                        </a:rPr>
                        <m:t>𝑜𝑓</m:t>
                      </m:r>
                      <m:r>
                        <a:rPr lang="es-CO" sz="1200" b="0" i="1" smtClean="0">
                          <a:latin typeface="Cambria Math" panose="02040503050406030204" pitchFamily="18" charset="0"/>
                        </a:rPr>
                        <m:t> </m:t>
                      </m:r>
                      <m:r>
                        <a:rPr lang="es-CO" sz="1200" b="0" i="1" smtClean="0">
                          <a:latin typeface="Cambria Math" panose="02040503050406030204" pitchFamily="18" charset="0"/>
                        </a:rPr>
                        <m:t>𝑒𝑙𝑒𝑐𝑡𝑟𝑖𝑐𝑦</m:t>
                      </m:r>
                      <m:r>
                        <a:rPr lang="es-CO" sz="1200" b="0" i="1" smtClean="0">
                          <a:latin typeface="Cambria Math" panose="02040503050406030204" pitchFamily="18" charset="0"/>
                        </a:rPr>
                        <m:t> </m:t>
                      </m:r>
                      <m:r>
                        <a:rPr lang="es-CO" sz="1200" b="0" i="1" smtClean="0">
                          <a:latin typeface="Cambria Math" panose="02040503050406030204" pitchFamily="18" charset="0"/>
                        </a:rPr>
                        <m:t>𝑒𝑛𝑒𝑟𝑔𝑦</m:t>
                      </m:r>
                      <m:r>
                        <a:rPr lang="es-CO" sz="1200" b="0" i="1" smtClean="0">
                          <a:latin typeface="Cambria Math" panose="02040503050406030204" pitchFamily="18" charset="0"/>
                        </a:rPr>
                        <m:t> </m:t>
                      </m:r>
                      <m:r>
                        <a:rPr lang="es-CO" sz="1200" b="0" i="1" smtClean="0">
                          <a:latin typeface="Cambria Math" panose="02040503050406030204" pitchFamily="18" charset="0"/>
                        </a:rPr>
                        <m:t>𝑠𝑦𝑠𝑡𝑒𝑚𝑠</m:t>
                      </m:r>
                    </m:oMath>
                  </m:oMathPara>
                </a14:m>
                <a:endParaRPr lang="it-IT" sz="1200" dirty="0"/>
              </a:p>
            </p:txBody>
          </p:sp>
        </mc:Choice>
        <mc:Fallback xmlns="">
          <p:sp>
            <p:nvSpPr>
              <p:cNvPr id="2" name="Rettangolo 1"/>
              <p:cNvSpPr>
                <a:spLocks noRot="1" noChangeAspect="1" noMove="1" noResize="1" noEditPoints="1" noAdjustHandles="1" noChangeArrowheads="1" noChangeShapeType="1" noTextEdit="1"/>
              </p:cNvSpPr>
              <p:nvPr/>
            </p:nvSpPr>
            <p:spPr>
              <a:xfrm>
                <a:off x="-369370" y="4112356"/>
                <a:ext cx="5887002" cy="276999"/>
              </a:xfrm>
              <a:prstGeom prst="rect">
                <a:avLst/>
              </a:prstGeom>
              <a:blipFill>
                <a:blip r:embed="rId3"/>
                <a:stretch>
                  <a:fillRect b="-6667"/>
                </a:stretch>
              </a:blipFill>
            </p:spPr>
            <p:txBody>
              <a:bodyPr/>
              <a:lstStyle/>
              <a:p>
                <a:r>
                  <a:rPr lang="en-GB">
                    <a:noFill/>
                  </a:rPr>
                  <a:t> </a:t>
                </a:r>
              </a:p>
            </p:txBody>
          </p:sp>
        </mc:Fallback>
      </mc:AlternateContent>
      <p:pic>
        <p:nvPicPr>
          <p:cNvPr id="6" name="Picture 5">
            <a:extLst>
              <a:ext uri="{FF2B5EF4-FFF2-40B4-BE49-F238E27FC236}">
                <a16:creationId xmlns:a16="http://schemas.microsoft.com/office/drawing/2014/main" id="{52C2D719-A520-0111-C0B6-7887FEFEDF07}"/>
              </a:ext>
            </a:extLst>
          </p:cNvPr>
          <p:cNvPicPr>
            <a:picLocks noChangeAspect="1"/>
          </p:cNvPicPr>
          <p:nvPr/>
        </p:nvPicPr>
        <p:blipFill>
          <a:blip r:embed="rId4"/>
          <a:stretch>
            <a:fillRect/>
          </a:stretch>
        </p:blipFill>
        <p:spPr>
          <a:xfrm>
            <a:off x="5474280" y="823355"/>
            <a:ext cx="2580389" cy="3865423"/>
          </a:xfrm>
          <a:prstGeom prst="rect">
            <a:avLst/>
          </a:prstGeom>
        </p:spPr>
      </p:pic>
      <p:sp>
        <p:nvSpPr>
          <p:cNvPr id="7" name="Google Shape;204;p12">
            <a:extLst>
              <a:ext uri="{FF2B5EF4-FFF2-40B4-BE49-F238E27FC236}">
                <a16:creationId xmlns:a16="http://schemas.microsoft.com/office/drawing/2014/main" id="{6732F50C-BA31-C445-536B-AFADAAE4674F}"/>
              </a:ext>
            </a:extLst>
          </p:cNvPr>
          <p:cNvSpPr txBox="1"/>
          <p:nvPr/>
        </p:nvSpPr>
        <p:spPr>
          <a:xfrm>
            <a:off x="576263" y="360176"/>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B8.3.1</a:t>
            </a:r>
            <a:r>
              <a:rPr lang="en-GB" sz="2000" b="1" dirty="0">
                <a:solidFill>
                  <a:schemeClr val="accent4"/>
                </a:solidFill>
                <a:latin typeface="Trebuchet MS"/>
              </a:rPr>
              <a:t> </a:t>
            </a:r>
            <a:r>
              <a:rPr lang="it-IT" sz="2000" b="1" dirty="0">
                <a:solidFill>
                  <a:schemeClr val="accent4"/>
                </a:solidFill>
                <a:latin typeface="Trebuchet MS"/>
              </a:rPr>
              <a:t>Electric Energy</a:t>
            </a:r>
            <a:endParaRPr lang="en-GB" sz="2000" b="1" dirty="0" err="1">
              <a:solidFill>
                <a:schemeClr val="accent4"/>
              </a:solidFill>
              <a:latin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5" name="Google Shape;325;g3795e2088fb_0_127"/>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327" name="Google Shape;327;g3795e2088fb_0_127"/>
          <p:cNvSpPr txBox="1"/>
          <p:nvPr/>
        </p:nvSpPr>
        <p:spPr>
          <a:xfrm>
            <a:off x="576263" y="1619035"/>
            <a:ext cx="3995738" cy="1617802"/>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Identify the electric systems planned in design documents.</a:t>
            </a:r>
          </a:p>
          <a:p>
            <a:pPr marL="171450" indent="-171450">
              <a:lnSpc>
                <a:spcPct val="90000"/>
              </a:lnSpc>
              <a:buFont typeface="Arial" panose="020B0604020202020204" pitchFamily="34" charset="0"/>
              <a:buChar char="•"/>
            </a:pPr>
            <a:r>
              <a:rPr lang="en-GB" sz="1200" dirty="0"/>
              <a:t>Reference local floodplain maps and regulatory flood elevation data to establish required protection levels. </a:t>
            </a:r>
          </a:p>
          <a:p>
            <a:pPr>
              <a:lnSpc>
                <a:spcPct val="90000"/>
              </a:lnSpc>
            </a:pPr>
            <a:endParaRPr lang="en-GB" sz="1200" b="1" dirty="0">
              <a:solidFill>
                <a:srgbClr val="9AC43E"/>
              </a:solidFill>
              <a:latin typeface="Trebuchet MS"/>
              <a:sym typeface="Trebuchet MS"/>
            </a:endParaRPr>
          </a:p>
        </p:txBody>
      </p:sp>
      <p:sp>
        <p:nvSpPr>
          <p:cNvPr id="5" name="Rectangle 3">
            <a:extLst>
              <a:ext uri="{FF2B5EF4-FFF2-40B4-BE49-F238E27FC236}">
                <a16:creationId xmlns:a16="http://schemas.microsoft.com/office/drawing/2014/main" id="{A9BAE933-8DF8-492D-AADD-69E2D2FD9DDD}"/>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982FB282-BF04-4FBC-942A-0E27CC8166D5}"/>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3" name="TextBox 2">
            <a:extLst>
              <a:ext uri="{FF2B5EF4-FFF2-40B4-BE49-F238E27FC236}">
                <a16:creationId xmlns:a16="http://schemas.microsoft.com/office/drawing/2014/main" id="{E4F82CD5-054F-5FA5-4C6D-FD067E3BEC79}"/>
              </a:ext>
            </a:extLst>
          </p:cNvPr>
          <p:cNvSpPr txBox="1"/>
          <p:nvPr/>
        </p:nvSpPr>
        <p:spPr>
          <a:xfrm>
            <a:off x="576262" y="3389073"/>
            <a:ext cx="3995737" cy="923330"/>
          </a:xfrm>
          <a:prstGeom prst="rect">
            <a:avLst/>
          </a:prstGeom>
          <a:noFill/>
        </p:spPr>
        <p:txBody>
          <a:bodyPr wrap="square">
            <a:spAutoFit/>
          </a:bodyPr>
          <a:lstStyle/>
          <a:p>
            <a:pPr marL="171450" indent="-171450">
              <a:lnSpc>
                <a:spcPct val="90000"/>
              </a:lnSpc>
              <a:buFont typeface="Arial" panose="020B0604020202020204" pitchFamily="34" charset="0"/>
              <a:buChar char="•"/>
            </a:pPr>
            <a:r>
              <a:rPr lang="en-GB" sz="1200" dirty="0"/>
              <a:t>Review design drawings and equipment layout plans to verify planned installation elevations of each system</a:t>
            </a:r>
          </a:p>
          <a:p>
            <a:pPr marL="171450" indent="-171450">
              <a:lnSpc>
                <a:spcPct val="90000"/>
              </a:lnSpc>
              <a:buFont typeface="Arial" panose="020B0604020202020204" pitchFamily="34" charset="0"/>
              <a:buChar char="•"/>
            </a:pPr>
            <a:r>
              <a:rPr lang="en-GB" sz="1200" dirty="0"/>
              <a:t>Compare planned elevations against flood protection thresholds to assess compliance</a:t>
            </a:r>
          </a:p>
        </p:txBody>
      </p:sp>
      <p:sp>
        <p:nvSpPr>
          <p:cNvPr id="6" name="Google Shape;327;g3795e2088fb_0_127">
            <a:extLst>
              <a:ext uri="{FF2B5EF4-FFF2-40B4-BE49-F238E27FC236}">
                <a16:creationId xmlns:a16="http://schemas.microsoft.com/office/drawing/2014/main" id="{17650B2E-07BA-C8B0-ADCC-FD7FAA8F889B}"/>
              </a:ext>
            </a:extLst>
          </p:cNvPr>
          <p:cNvSpPr txBox="1"/>
          <p:nvPr/>
        </p:nvSpPr>
        <p:spPr>
          <a:xfrm>
            <a:off x="576262" y="3135909"/>
            <a:ext cx="3995737" cy="211614"/>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p:sp>
        <p:nvSpPr>
          <p:cNvPr id="19" name="TextBox 18">
            <a:extLst>
              <a:ext uri="{FF2B5EF4-FFF2-40B4-BE49-F238E27FC236}">
                <a16:creationId xmlns:a16="http://schemas.microsoft.com/office/drawing/2014/main" id="{2D5AF18B-072C-F4EE-8FEC-1CE5D10AC08F}"/>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conditions of the case study </a:t>
            </a:r>
          </a:p>
        </p:txBody>
      </p:sp>
      <p:sp>
        <p:nvSpPr>
          <p:cNvPr id="7" name="Rettangolo 6"/>
          <p:cNvSpPr/>
          <p:nvPr/>
        </p:nvSpPr>
        <p:spPr>
          <a:xfrm>
            <a:off x="4968211" y="1784172"/>
            <a:ext cx="3707477" cy="1920526"/>
          </a:xfrm>
          <a:prstGeom prst="rect">
            <a:avLst/>
          </a:prstGeom>
        </p:spPr>
        <p:txBody>
          <a:bodyPr wrap="square">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b="1" dirty="0">
              <a:solidFill>
                <a:srgbClr val="9AC43E"/>
              </a:solidFill>
              <a:latin typeface="Trebuchet MS"/>
              <a:sym typeface="Trebuchet MS"/>
            </a:endParaRP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Electric systems height:</a:t>
            </a:r>
          </a:p>
          <a:p>
            <a:pPr>
              <a:lnSpc>
                <a:spcPct val="90000"/>
              </a:lnSpc>
            </a:pPr>
            <a:r>
              <a:rPr lang="en-GB" sz="1200" b="1" dirty="0">
                <a:solidFill>
                  <a:schemeClr val="tx1"/>
                </a:solidFill>
                <a:latin typeface="Trebuchet MS"/>
                <a:sym typeface="Trebuchet MS"/>
              </a:rPr>
              <a:t>Electricity installations: 2 m, 2.5m, 5 m</a:t>
            </a:r>
          </a:p>
          <a:p>
            <a:pPr>
              <a:lnSpc>
                <a:spcPct val="90000"/>
              </a:lnSpc>
            </a:pPr>
            <a:endParaRPr lang="en-GB" sz="1200" b="1"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Compared to the proposed optimal value</a:t>
            </a:r>
            <a:r>
              <a:rPr lang="es-CO" sz="1200" dirty="0">
                <a:solidFill>
                  <a:schemeClr val="tx1"/>
                </a:solidFill>
                <a:latin typeface="Trebuchet MS"/>
                <a:sym typeface="Trebuchet MS"/>
              </a:rPr>
              <a:t>: 6 m</a:t>
            </a:r>
          </a:p>
          <a:p>
            <a:pPr>
              <a:lnSpc>
                <a:spcPct val="90000"/>
              </a:lnSpc>
            </a:pPr>
            <a:endParaRPr lang="es-CO" sz="1200" dirty="0">
              <a:solidFill>
                <a:schemeClr val="tx1"/>
              </a:solidFill>
              <a:latin typeface="Trebuchet MS"/>
              <a:sym typeface="Trebuchet MS"/>
            </a:endParaRPr>
          </a:p>
          <a:p>
            <a:pPr>
              <a:lnSpc>
                <a:spcPct val="90000"/>
              </a:lnSpc>
            </a:pPr>
            <a:r>
              <a:rPr lang="es-CO" sz="1200" dirty="0" err="1">
                <a:solidFill>
                  <a:schemeClr val="tx1"/>
                </a:solidFill>
                <a:latin typeface="Trebuchet MS"/>
                <a:sym typeface="Trebuchet MS"/>
              </a:rPr>
              <a:t>All</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the</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systems</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follow</a:t>
            </a:r>
            <a:r>
              <a:rPr lang="es-CO" sz="1200" dirty="0">
                <a:solidFill>
                  <a:schemeClr val="tx1"/>
                </a:solidFill>
                <a:latin typeface="Trebuchet MS"/>
                <a:sym typeface="Trebuchet MS"/>
              </a:rPr>
              <a:t> a </a:t>
            </a:r>
            <a:r>
              <a:rPr lang="es-CO" sz="1200" dirty="0" err="1">
                <a:solidFill>
                  <a:schemeClr val="tx1"/>
                </a:solidFill>
                <a:latin typeface="Trebuchet MS"/>
                <a:sym typeface="Trebuchet MS"/>
              </a:rPr>
              <a:t>sub-optimal</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value</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for</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normalization</a:t>
            </a:r>
            <a:r>
              <a:rPr lang="es-CO" sz="1200" dirty="0">
                <a:solidFill>
                  <a:schemeClr val="tx1"/>
                </a:solidFill>
                <a:latin typeface="Trebuchet MS"/>
                <a:sym typeface="Trebuchet MS"/>
              </a:rPr>
              <a:t>, compare </a:t>
            </a:r>
            <a:r>
              <a:rPr lang="es-CO" sz="1200" dirty="0" err="1">
                <a:solidFill>
                  <a:schemeClr val="tx1"/>
                </a:solidFill>
                <a:latin typeface="Trebuchet MS"/>
                <a:sym typeface="Trebuchet MS"/>
              </a:rPr>
              <a:t>with</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the</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most</a:t>
            </a:r>
            <a:r>
              <a:rPr lang="es-CO" sz="1200" dirty="0">
                <a:solidFill>
                  <a:schemeClr val="tx1"/>
                </a:solidFill>
                <a:latin typeface="Trebuchet MS"/>
                <a:sym typeface="Trebuchet MS"/>
              </a:rPr>
              <a:t> </a:t>
            </a:r>
            <a:r>
              <a:rPr lang="es-CO" sz="1200" dirty="0" err="1">
                <a:solidFill>
                  <a:schemeClr val="tx1"/>
                </a:solidFill>
                <a:latin typeface="Trebuchet MS"/>
                <a:sym typeface="Trebuchet MS"/>
              </a:rPr>
              <a:t>critical</a:t>
            </a:r>
            <a:r>
              <a:rPr lang="es-CO" sz="1200" dirty="0">
                <a:solidFill>
                  <a:schemeClr val="tx1"/>
                </a:solidFill>
                <a:latin typeface="Trebuchet MS"/>
                <a:sym typeface="Trebuchet MS"/>
              </a:rPr>
              <a:t>.</a:t>
            </a:r>
            <a:endParaRPr lang="en-GB" sz="1200" dirty="0">
              <a:solidFill>
                <a:schemeClr val="tx1"/>
              </a:solidFill>
              <a:latin typeface="Trebuchet MS"/>
              <a:sym typeface="Trebuchet MS"/>
            </a:endParaRPr>
          </a:p>
        </p:txBody>
      </p:sp>
      <mc:AlternateContent xmlns:mc="http://schemas.openxmlformats.org/markup-compatibility/2006" xmlns:a14="http://schemas.microsoft.com/office/drawing/2010/main">
        <mc:Choice Requires="a14">
          <p:sp>
            <p:nvSpPr>
              <p:cNvPr id="8" name="Rettangolo 1">
                <a:extLst>
                  <a:ext uri="{FF2B5EF4-FFF2-40B4-BE49-F238E27FC236}">
                    <a16:creationId xmlns:a16="http://schemas.microsoft.com/office/drawing/2014/main" id="{503B7C5B-4403-01B5-8113-E81B1F54A8E0}"/>
                  </a:ext>
                </a:extLst>
              </p:cNvPr>
              <p:cNvSpPr/>
              <p:nvPr/>
            </p:nvSpPr>
            <p:spPr>
              <a:xfrm>
                <a:off x="1628499" y="1048889"/>
                <a:ext cx="5887002" cy="27699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i="1" smtClean="0">
                          <a:latin typeface="Cambria Math" panose="02040503050406030204" pitchFamily="18" charset="0"/>
                        </a:rPr>
                        <m:t>𝐼𝑛𝑑𝑖𝑐𝑎𝑡𝑜𝑟</m:t>
                      </m:r>
                      <m:r>
                        <a:rPr lang="it-IT" sz="1200">
                          <a:latin typeface="Cambria Math" panose="02040503050406030204" pitchFamily="18" charset="0"/>
                        </a:rPr>
                        <m:t>=</m:t>
                      </m:r>
                      <m:r>
                        <a:rPr lang="es-CO" sz="1200" b="0" i="1" smtClean="0">
                          <a:latin typeface="Cambria Math" panose="02040503050406030204" pitchFamily="18" charset="0"/>
                        </a:rPr>
                        <m:t>𝐸𝑙𝑒𝑣𝑎𝑡𝑖𝑜𝑛</m:t>
                      </m:r>
                      <m:r>
                        <a:rPr lang="es-CO" sz="1200" b="0" i="1" smtClean="0">
                          <a:latin typeface="Cambria Math" panose="02040503050406030204" pitchFamily="18" charset="0"/>
                        </a:rPr>
                        <m:t> </m:t>
                      </m:r>
                      <m:r>
                        <a:rPr lang="es-CO" sz="1200" b="0" i="1" smtClean="0">
                          <a:latin typeface="Cambria Math" panose="02040503050406030204" pitchFamily="18" charset="0"/>
                        </a:rPr>
                        <m:t>𝑜𝑓</m:t>
                      </m:r>
                      <m:r>
                        <a:rPr lang="es-CO" sz="1200" b="0" i="1" smtClean="0">
                          <a:latin typeface="Cambria Math" panose="02040503050406030204" pitchFamily="18" charset="0"/>
                        </a:rPr>
                        <m:t> </m:t>
                      </m:r>
                      <m:r>
                        <a:rPr lang="es-CO" sz="1200" b="0" i="1" smtClean="0">
                          <a:latin typeface="Cambria Math" panose="02040503050406030204" pitchFamily="18" charset="0"/>
                        </a:rPr>
                        <m:t>𝑒𝑙𝑒𝑐𝑡𝑟𝑖𝑐𝑦</m:t>
                      </m:r>
                      <m:r>
                        <a:rPr lang="es-CO" sz="1200" b="0" i="1" smtClean="0">
                          <a:latin typeface="Cambria Math" panose="02040503050406030204" pitchFamily="18" charset="0"/>
                        </a:rPr>
                        <m:t> </m:t>
                      </m:r>
                      <m:r>
                        <a:rPr lang="es-CO" sz="1200" b="0" i="1" smtClean="0">
                          <a:latin typeface="Cambria Math" panose="02040503050406030204" pitchFamily="18" charset="0"/>
                        </a:rPr>
                        <m:t>𝑒𝑛𝑒𝑟𝑔𝑦</m:t>
                      </m:r>
                      <m:r>
                        <a:rPr lang="es-CO" sz="1200" b="0" i="1" smtClean="0">
                          <a:latin typeface="Cambria Math" panose="02040503050406030204" pitchFamily="18" charset="0"/>
                        </a:rPr>
                        <m:t> </m:t>
                      </m:r>
                      <m:r>
                        <a:rPr lang="es-CO" sz="1200" b="0" i="1" smtClean="0">
                          <a:latin typeface="Cambria Math" panose="02040503050406030204" pitchFamily="18" charset="0"/>
                        </a:rPr>
                        <m:t>𝑠𝑦𝑠𝑡𝑒𝑚𝑠</m:t>
                      </m:r>
                    </m:oMath>
                  </m:oMathPara>
                </a14:m>
                <a:endParaRPr lang="it-IT" sz="1200" dirty="0"/>
              </a:p>
            </p:txBody>
          </p:sp>
        </mc:Choice>
        <mc:Fallback xmlns="">
          <p:sp>
            <p:nvSpPr>
              <p:cNvPr id="8" name="Rettangolo 1">
                <a:extLst>
                  <a:ext uri="{FF2B5EF4-FFF2-40B4-BE49-F238E27FC236}">
                    <a16:creationId xmlns:a16="http://schemas.microsoft.com/office/drawing/2014/main" id="{503B7C5B-4403-01B5-8113-E81B1F54A8E0}"/>
                  </a:ext>
                </a:extLst>
              </p:cNvPr>
              <p:cNvSpPr>
                <a:spLocks noRot="1" noChangeAspect="1" noMove="1" noResize="1" noEditPoints="1" noAdjustHandles="1" noChangeArrowheads="1" noChangeShapeType="1" noTextEdit="1"/>
              </p:cNvSpPr>
              <p:nvPr/>
            </p:nvSpPr>
            <p:spPr>
              <a:xfrm>
                <a:off x="1628499" y="1048889"/>
                <a:ext cx="5887002" cy="276999"/>
              </a:xfrm>
              <a:prstGeom prst="rect">
                <a:avLst/>
              </a:prstGeom>
              <a:blipFill>
                <a:blip r:embed="rId3"/>
                <a:stretch>
                  <a:fillRect b="-6522"/>
                </a:stretch>
              </a:blipFill>
            </p:spPr>
            <p:txBody>
              <a:bodyPr/>
              <a:lstStyle/>
              <a:p>
                <a:r>
                  <a:rPr lang="en-GB">
                    <a:noFill/>
                  </a:rPr>
                  <a:t> </a:t>
                </a:r>
              </a:p>
            </p:txBody>
          </p:sp>
        </mc:Fallback>
      </mc:AlternateContent>
      <p:sp>
        <p:nvSpPr>
          <p:cNvPr id="17" name="Google Shape;204;p12">
            <a:extLst>
              <a:ext uri="{FF2B5EF4-FFF2-40B4-BE49-F238E27FC236}">
                <a16:creationId xmlns:a16="http://schemas.microsoft.com/office/drawing/2014/main" id="{483138CF-F578-A708-5C92-9CABFBA82708}"/>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B8.3.1</a:t>
            </a:r>
            <a:r>
              <a:rPr lang="en-GB" sz="2000" b="1" dirty="0">
                <a:solidFill>
                  <a:schemeClr val="accent4"/>
                </a:solidFill>
                <a:latin typeface="Trebuchet MS"/>
              </a:rPr>
              <a:t> </a:t>
            </a:r>
            <a:r>
              <a:rPr lang="it-IT" sz="2000" b="1" dirty="0">
                <a:solidFill>
                  <a:schemeClr val="accent4"/>
                </a:solidFill>
                <a:latin typeface="Trebuchet MS"/>
              </a:rPr>
              <a:t>Electric Energy</a:t>
            </a:r>
            <a:endParaRPr lang="en-GB" sz="2000" b="1" dirty="0" err="1">
              <a:solidFill>
                <a:schemeClr val="accent4"/>
              </a:solidFill>
              <a:latin typeface="Trebuchet MS"/>
            </a:endParaRPr>
          </a:p>
        </p:txBody>
      </p:sp>
    </p:spTree>
    <p:extLst>
      <p:ext uri="{BB962C8B-B14F-4D97-AF65-F5344CB8AC3E}">
        <p14:creationId xmlns:p14="http://schemas.microsoft.com/office/powerpoint/2010/main" val="408067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E5EF8312-6A51-A76D-04B5-D86E29E79ECC}"/>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BA7ABF87-99ED-7FA1-2ECD-47D747AB2FAF}"/>
              </a:ext>
            </a:extLst>
          </p:cNvPr>
          <p:cNvSpPr txBox="1"/>
          <p:nvPr/>
        </p:nvSpPr>
        <p:spPr>
          <a:xfrm>
            <a:off x="576263" y="761437"/>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327" name="Google Shape;327;g3795e2088fb_0_127">
            <a:extLst>
              <a:ext uri="{FF2B5EF4-FFF2-40B4-BE49-F238E27FC236}">
                <a16:creationId xmlns:a16="http://schemas.microsoft.com/office/drawing/2014/main" id="{83D6807A-5750-8595-158E-6004D603E63D}"/>
              </a:ext>
            </a:extLst>
          </p:cNvPr>
          <p:cNvSpPr txBox="1"/>
          <p:nvPr/>
        </p:nvSpPr>
        <p:spPr>
          <a:xfrm>
            <a:off x="576263" y="1168846"/>
            <a:ext cx="3888243" cy="930000"/>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applying the following formula (For Indicators where High Value is Better):</a:t>
            </a:r>
            <a:endParaRPr sz="1200" dirty="0">
              <a:sym typeface="Trebuchet MS"/>
            </a:endParaRPr>
          </a:p>
        </p:txBody>
      </p:sp>
      <p:sp>
        <p:nvSpPr>
          <p:cNvPr id="5" name="Rectangle 3">
            <a:extLst>
              <a:ext uri="{FF2B5EF4-FFF2-40B4-BE49-F238E27FC236}">
                <a16:creationId xmlns:a16="http://schemas.microsoft.com/office/drawing/2014/main" id="{F30B60B0-755A-E520-E02F-2A89E3996F7C}"/>
              </a:ext>
            </a:extLst>
          </p:cNvPr>
          <p:cNvSpPr>
            <a:spLocks noChangeArrowheads="1"/>
          </p:cNvSpPr>
          <p:nvPr/>
        </p:nvSpPr>
        <p:spPr bwMode="auto">
          <a:xfrm>
            <a:off x="2141539" y="16138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mc:AlternateContent xmlns:mc="http://schemas.openxmlformats.org/markup-compatibility/2006" xmlns:a14="http://schemas.microsoft.com/office/drawing/2010/main">
        <mc:Choice Requires="a14">
          <p:sp>
            <p:nvSpPr>
              <p:cNvPr id="2" name="CuadroTexto 1">
                <a:extLst>
                  <a:ext uri="{FF2B5EF4-FFF2-40B4-BE49-F238E27FC236}">
                    <a16:creationId xmlns:a16="http://schemas.microsoft.com/office/drawing/2014/main" id="{FD417769-337B-EF55-BB3A-5AF3E9808D8D}"/>
                  </a:ext>
                </a:extLst>
              </p:cNvPr>
              <p:cNvSpPr txBox="1"/>
              <p:nvPr/>
            </p:nvSpPr>
            <p:spPr>
              <a:xfrm>
                <a:off x="1194228" y="2026267"/>
                <a:ext cx="2264084" cy="3444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𝑋𝑛𝑜𝑟𝑚</m:t>
                      </m:r>
                      <m:r>
                        <a:rPr lang="en-GB" sz="1200" i="1">
                          <a:latin typeface="Cambria Math" panose="02040503050406030204" pitchFamily="18" charset="0"/>
                        </a:rPr>
                        <m:t>= </m:t>
                      </m:r>
                      <m:f>
                        <m:fPr>
                          <m:ctrlPr>
                            <a:rPr lang="en-GB" sz="1200" i="1">
                              <a:latin typeface="Cambria Math" panose="02040503050406030204" pitchFamily="18" charset="0"/>
                            </a:rPr>
                          </m:ctrlPr>
                        </m:fPr>
                        <m:num>
                          <m:r>
                            <a:rPr lang="en-GB" sz="1200" i="1">
                              <a:latin typeface="Cambria Math" panose="02040503050406030204" pitchFamily="18" charset="0"/>
                            </a:rPr>
                            <m:t>𝑥𝑚𝑎𝑥</m:t>
                          </m:r>
                          <m:r>
                            <a:rPr lang="en-GB" sz="1200" i="1">
                              <a:latin typeface="Cambria Math" panose="02040503050406030204" pitchFamily="18" charset="0"/>
                            </a:rPr>
                            <m:t>−</m:t>
                          </m:r>
                          <m:r>
                            <a:rPr lang="en-GB" sz="1200" i="1">
                              <a:latin typeface="Cambria Math" panose="02040503050406030204" pitchFamily="18" charset="0"/>
                            </a:rPr>
                            <m:t>𝑥𝑖</m:t>
                          </m:r>
                        </m:num>
                        <m:den>
                          <m:r>
                            <a:rPr lang="en-GB" sz="1200" i="1">
                              <a:latin typeface="Cambria Math" panose="02040503050406030204" pitchFamily="18" charset="0"/>
                            </a:rPr>
                            <m:t>𝑥𝑚𝑎𝑥</m:t>
                          </m:r>
                          <m:r>
                            <a:rPr lang="en-GB" sz="1200" i="1">
                              <a:latin typeface="Cambria Math" panose="02040503050406030204" pitchFamily="18" charset="0"/>
                            </a:rPr>
                            <m:t>− </m:t>
                          </m:r>
                          <m:r>
                            <a:rPr lang="en-GB" sz="1200" i="1">
                              <a:latin typeface="Cambria Math" panose="02040503050406030204" pitchFamily="18" charset="0"/>
                            </a:rPr>
                            <m:t>𝑥𝑚𝑖𝑛</m:t>
                          </m:r>
                        </m:den>
                      </m:f>
                    </m:oMath>
                  </m:oMathPara>
                </a14:m>
                <a:endParaRPr lang="en-GB" sz="1200" dirty="0"/>
              </a:p>
            </p:txBody>
          </p:sp>
        </mc:Choice>
        <mc:Fallback xmlns="">
          <p:sp>
            <p:nvSpPr>
              <p:cNvPr id="2" name="CuadroTexto 1">
                <a:extLst>
                  <a:ext uri="{FF2B5EF4-FFF2-40B4-BE49-F238E27FC236}">
                    <a16:creationId xmlns:a16="http://schemas.microsoft.com/office/drawing/2014/main" id="{FD417769-337B-EF55-BB3A-5AF3E9808D8D}"/>
                  </a:ext>
                </a:extLst>
              </p:cNvPr>
              <p:cNvSpPr txBox="1">
                <a:spLocks noRot="1" noChangeAspect="1" noMove="1" noResize="1" noEditPoints="1" noAdjustHandles="1" noChangeArrowheads="1" noChangeShapeType="1" noTextEdit="1"/>
              </p:cNvSpPr>
              <p:nvPr/>
            </p:nvSpPr>
            <p:spPr>
              <a:xfrm>
                <a:off x="1194228" y="2026267"/>
                <a:ext cx="2264084" cy="344453"/>
              </a:xfrm>
              <a:prstGeom prst="rect">
                <a:avLst/>
              </a:prstGeom>
              <a:blipFill>
                <a:blip r:embed="rId3"/>
                <a:stretch>
                  <a:fillRect b="-14035"/>
                </a:stretch>
              </a:blipFill>
            </p:spPr>
            <p:txBody>
              <a:bodyPr/>
              <a:lstStyle/>
              <a:p>
                <a:r>
                  <a:rPr lang="it-IT">
                    <a:noFill/>
                  </a:rPr>
                  <a:t> </a:t>
                </a:r>
              </a:p>
            </p:txBody>
          </p:sp>
        </mc:Fallback>
      </mc:AlternateContent>
      <p:sp>
        <p:nvSpPr>
          <p:cNvPr id="3" name="CuadroTexto 2">
            <a:extLst>
              <a:ext uri="{FF2B5EF4-FFF2-40B4-BE49-F238E27FC236}">
                <a16:creationId xmlns:a16="http://schemas.microsoft.com/office/drawing/2014/main" id="{0FFADEFD-3EE7-D93B-0099-30D0EEF0413E}"/>
              </a:ext>
            </a:extLst>
          </p:cNvPr>
          <p:cNvSpPr txBox="1"/>
          <p:nvPr/>
        </p:nvSpPr>
        <p:spPr>
          <a:xfrm>
            <a:off x="516105" y="2401982"/>
            <a:ext cx="3437538" cy="877163"/>
          </a:xfrm>
          <a:prstGeom prst="rect">
            <a:avLst/>
          </a:prstGeom>
          <a:noFill/>
        </p:spPr>
        <p:txBody>
          <a:bodyPr wrap="square" rtlCol="0">
            <a:spAutoFit/>
          </a:bodyPr>
          <a:lstStyle/>
          <a:p>
            <a:pPr marR="215260" algn="just">
              <a:spcBef>
                <a:spcPts val="600"/>
              </a:spcBef>
            </a:pPr>
            <a:r>
              <a:rPr lang="en-GB" sz="900" i="1" dirty="0">
                <a:solidFill>
                  <a:schemeClr val="tx2"/>
                </a:solidFill>
                <a:latin typeface="Trebuchet MS" panose="020B0603020202020204" pitchFamily="34" charset="0"/>
              </a:rPr>
              <a:t>where:</a:t>
            </a:r>
          </a:p>
          <a:p>
            <a:pPr marR="215260" algn="just">
              <a:spcBef>
                <a:spcPts val="600"/>
              </a:spcBef>
            </a:pPr>
            <a:r>
              <a:rPr lang="en-GB" sz="900" i="1" dirty="0">
                <a:solidFill>
                  <a:schemeClr val="tx2"/>
                </a:solidFill>
                <a:latin typeface="Trebuchet MS" panose="020B0603020202020204" pitchFamily="34" charset="0"/>
              </a:rPr>
              <a:t>Xi: value of the indicator</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max</a:t>
            </a:r>
            <a:r>
              <a:rPr lang="en-GB" sz="900" i="1" dirty="0">
                <a:solidFill>
                  <a:schemeClr val="tx2"/>
                </a:solidFill>
                <a:latin typeface="Trebuchet MS" panose="020B0603020202020204" pitchFamily="34" charset="0"/>
              </a:rPr>
              <a:t> = optimal indicator’s value (corresponding to score 0)</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min</a:t>
            </a:r>
            <a:r>
              <a:rPr lang="en-GB" sz="900" i="1" dirty="0">
                <a:solidFill>
                  <a:schemeClr val="tx2"/>
                </a:solidFill>
                <a:latin typeface="Trebuchet MS" panose="020B0603020202020204" pitchFamily="34" charset="0"/>
              </a:rPr>
              <a:t> = critical indicator’s value (corresponding to score 1)</a:t>
            </a:r>
          </a:p>
        </p:txBody>
      </p:sp>
      <p:graphicFrame>
        <p:nvGraphicFramePr>
          <p:cNvPr id="10" name="Tabla 9">
            <a:extLst>
              <a:ext uri="{FF2B5EF4-FFF2-40B4-BE49-F238E27FC236}">
                <a16:creationId xmlns:a16="http://schemas.microsoft.com/office/drawing/2014/main" id="{6598DDDF-9597-D0F8-CE37-B8C04635383D}"/>
              </a:ext>
            </a:extLst>
          </p:cNvPr>
          <p:cNvGraphicFramePr>
            <a:graphicFrameLocks noGrp="1"/>
          </p:cNvGraphicFramePr>
          <p:nvPr>
            <p:extLst>
              <p:ext uri="{D42A27DB-BD31-4B8C-83A1-F6EECF244321}">
                <p14:modId xmlns:p14="http://schemas.microsoft.com/office/powerpoint/2010/main" val="3478070896"/>
              </p:ext>
            </p:extLst>
          </p:nvPr>
        </p:nvGraphicFramePr>
        <p:xfrm>
          <a:off x="576263" y="3397404"/>
          <a:ext cx="3575977" cy="1432560"/>
        </p:xfrm>
        <a:graphic>
          <a:graphicData uri="http://schemas.openxmlformats.org/drawingml/2006/table">
            <a:tbl>
              <a:tblPr/>
              <a:tblGrid>
                <a:gridCol w="1094560">
                  <a:extLst>
                    <a:ext uri="{9D8B030D-6E8A-4147-A177-3AD203B41FA5}">
                      <a16:colId xmlns:a16="http://schemas.microsoft.com/office/drawing/2014/main" val="2320122429"/>
                    </a:ext>
                  </a:extLst>
                </a:gridCol>
                <a:gridCol w="2481417">
                  <a:extLst>
                    <a:ext uri="{9D8B030D-6E8A-4147-A177-3AD203B41FA5}">
                      <a16:colId xmlns:a16="http://schemas.microsoft.com/office/drawing/2014/main" val="2813784914"/>
                    </a:ext>
                  </a:extLst>
                </a:gridCol>
              </a:tblGrid>
              <a:tr h="352656">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Normalisation values</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Description</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extLst>
                  <a:ext uri="{0D108BD9-81ED-4DB2-BD59-A6C34878D82A}">
                    <a16:rowId xmlns:a16="http://schemas.microsoft.com/office/drawing/2014/main" val="3113186210"/>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0.1</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Optimal (No improvement necessary)</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682135507"/>
                  </a:ext>
                </a:extLst>
              </a:tr>
              <a:tr h="20571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0.3</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positive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2948578335"/>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0.5</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algn="ctr" rtl="0" fontAlgn="t">
                        <a:spcBef>
                          <a:spcPts val="0"/>
                        </a:spcBef>
                        <a:spcAft>
                          <a:spcPts val="0"/>
                        </a:spcAft>
                      </a:pPr>
                      <a:r>
                        <a:rPr lang="en-GB" sz="900" b="0" i="0" u="none" strike="noStrike" dirty="0">
                          <a:solidFill>
                            <a:srgbClr val="708792"/>
                          </a:solidFill>
                          <a:effectLst/>
                          <a:latin typeface="Trebuchet MS" panose="020B0603020202020204" pitchFamily="34" charset="0"/>
                        </a:rPr>
                        <a:t>Neutral</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382127327"/>
                  </a:ext>
                </a:extLst>
              </a:tr>
              <a:tr h="21255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0.7</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negative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1056416763"/>
                  </a:ext>
                </a:extLst>
              </a:tr>
              <a:tr h="17919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0.9</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Critical (Could lead to severe consequences)</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00790878"/>
                  </a:ext>
                </a:extLst>
              </a:tr>
            </a:tbl>
          </a:graphicData>
        </a:graphic>
      </p:graphicFrame>
      <p:sp>
        <p:nvSpPr>
          <p:cNvPr id="11" name="Google Shape;427;p26">
            <a:extLst>
              <a:ext uri="{FF2B5EF4-FFF2-40B4-BE49-F238E27FC236}">
                <a16:creationId xmlns:a16="http://schemas.microsoft.com/office/drawing/2014/main" id="{F70253CE-CBC5-EDFC-888E-70A7B3618402}"/>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8" name="Google Shape;325;g3795e2088fb_0_127">
            <a:extLst>
              <a:ext uri="{FF2B5EF4-FFF2-40B4-BE49-F238E27FC236}">
                <a16:creationId xmlns:a16="http://schemas.microsoft.com/office/drawing/2014/main" id="{1E724FA1-2E8D-6BA6-5369-34E9FEDC70EF}"/>
              </a:ext>
            </a:extLst>
          </p:cNvPr>
          <p:cNvSpPr txBox="1"/>
          <p:nvPr/>
        </p:nvSpPr>
        <p:spPr>
          <a:xfrm>
            <a:off x="5815536" y="3467387"/>
            <a:ext cx="2050000" cy="430800"/>
          </a:xfrm>
          <a:prstGeom prst="rect">
            <a:avLst/>
          </a:prstGeom>
          <a:noFill/>
          <a:ln>
            <a:noFill/>
          </a:ln>
        </p:spPr>
        <p:txBody>
          <a:bodyPr spcFirstLastPara="1" wrap="square" lIns="91400" tIns="45700" rIns="91400" bIns="45700" anchor="b" anchorCtr="0">
            <a:noAutofit/>
          </a:bodyPr>
          <a:lstStyle/>
          <a:p>
            <a:pPr algn="ctr">
              <a:buClr>
                <a:srgbClr val="000000"/>
              </a:buClr>
              <a:buSzPts val="1400"/>
            </a:pPr>
            <a:r>
              <a:rPr lang="en-GB" sz="1867" b="1" dirty="0">
                <a:solidFill>
                  <a:srgbClr val="9ACA3C"/>
                </a:solidFill>
                <a:latin typeface="Trebuchet MS"/>
                <a:ea typeface="Trebuchet MS"/>
                <a:cs typeface="Trebuchet MS"/>
                <a:sym typeface="Trebuchet MS"/>
              </a:rPr>
              <a:t>Rather Negative</a:t>
            </a:r>
            <a:endParaRPr sz="1867" b="1" dirty="0">
              <a:solidFill>
                <a:srgbClr val="9ACA3C"/>
              </a:solidFill>
              <a:latin typeface="Trebuchet MS"/>
              <a:ea typeface="Trebuchet MS"/>
              <a:cs typeface="Trebuchet MS"/>
              <a:sym typeface="Trebuchet M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BBD3FEA-6845-9322-9A92-8204C3B997DB}"/>
                  </a:ext>
                </a:extLst>
              </p:cNvPr>
              <p:cNvSpPr txBox="1"/>
              <p:nvPr/>
            </p:nvSpPr>
            <p:spPr>
              <a:xfrm>
                <a:off x="5005387" y="3010961"/>
                <a:ext cx="367030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𝑋𝑛𝑜𝑟𝑚</m:t>
                      </m:r>
                      <m:r>
                        <a:rPr lang="es-CO" b="0" i="1" smtClean="0">
                          <a:latin typeface="Cambria Math" panose="02040503050406030204" pitchFamily="18" charset="0"/>
                        </a:rPr>
                        <m:t>=</m:t>
                      </m:r>
                      <m:r>
                        <a:rPr lang="es-CO" b="1" i="1" smtClean="0">
                          <a:latin typeface="Cambria Math" panose="02040503050406030204" pitchFamily="18" charset="0"/>
                        </a:rPr>
                        <m:t>𝟎</m:t>
                      </m:r>
                      <m:r>
                        <a:rPr lang="es-CO" b="1" i="1" smtClean="0">
                          <a:latin typeface="Cambria Math" panose="02040503050406030204" pitchFamily="18" charset="0"/>
                        </a:rPr>
                        <m:t>.</m:t>
                      </m:r>
                      <m:r>
                        <a:rPr lang="es-CO" b="1" i="1" smtClean="0">
                          <a:latin typeface="Cambria Math" panose="02040503050406030204" pitchFamily="18" charset="0"/>
                        </a:rPr>
                        <m:t>𝟔𝟔𝟕</m:t>
                      </m:r>
                    </m:oMath>
                  </m:oMathPara>
                </a14:m>
                <a:endParaRPr lang="en-GB" b="1" dirty="0"/>
              </a:p>
            </p:txBody>
          </p:sp>
        </mc:Choice>
        <mc:Fallback xmlns="">
          <p:sp>
            <p:nvSpPr>
              <p:cNvPr id="12" name="TextBox 11">
                <a:extLst>
                  <a:ext uri="{FF2B5EF4-FFF2-40B4-BE49-F238E27FC236}">
                    <a16:creationId xmlns:a16="http://schemas.microsoft.com/office/drawing/2014/main" id="{3BBD3FEA-6845-9322-9A92-8204C3B997DB}"/>
                  </a:ext>
                </a:extLst>
              </p:cNvPr>
              <p:cNvSpPr txBox="1">
                <a:spLocks noRot="1" noChangeAspect="1" noMove="1" noResize="1" noEditPoints="1" noAdjustHandles="1" noChangeArrowheads="1" noChangeShapeType="1" noTextEdit="1"/>
              </p:cNvSpPr>
              <p:nvPr/>
            </p:nvSpPr>
            <p:spPr>
              <a:xfrm>
                <a:off x="5005387" y="3010961"/>
                <a:ext cx="3670301"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ttangolo 14"/>
              <p:cNvSpPr/>
              <p:nvPr/>
            </p:nvSpPr>
            <p:spPr>
              <a:xfrm>
                <a:off x="5131096" y="2214509"/>
                <a:ext cx="3418881" cy="4433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b="0" i="1" smtClean="0">
                          <a:latin typeface="Cambria Math" panose="02040503050406030204" pitchFamily="18" charset="0"/>
                        </a:rPr>
                        <m:t>𝑋𝑛𝑜𝑟𝑚</m:t>
                      </m:r>
                      <m:r>
                        <a:rPr lang="it-IT" sz="1200">
                          <a:latin typeface="Cambria Math" panose="02040503050406030204" pitchFamily="18" charset="0"/>
                        </a:rPr>
                        <m:t>=</m:t>
                      </m:r>
                      <m:f>
                        <m:fPr>
                          <m:ctrlPr>
                            <a:rPr lang="it-IT" sz="1200" i="1">
                              <a:latin typeface="Cambria Math" panose="02040503050406030204" pitchFamily="18" charset="0"/>
                            </a:rPr>
                          </m:ctrlPr>
                        </m:fPr>
                        <m:num>
                          <m:r>
                            <a:rPr lang="es-CO" sz="1200" b="0" i="0" smtClean="0">
                              <a:latin typeface="Cambria Math" panose="02040503050406030204" pitchFamily="18" charset="0"/>
                            </a:rPr>
                            <m:t>6</m:t>
                          </m:r>
                          <m:r>
                            <a:rPr lang="it-IT" sz="1200" b="0" i="0" smtClean="0">
                              <a:latin typeface="Cambria Math" panose="02040503050406030204" pitchFamily="18" charset="0"/>
                            </a:rPr>
                            <m:t> −</m:t>
                          </m:r>
                          <m:r>
                            <a:rPr lang="es-CO" sz="1200" b="0" i="0" smtClean="0">
                              <a:latin typeface="Cambria Math" panose="02040503050406030204" pitchFamily="18" charset="0"/>
                            </a:rPr>
                            <m:t>2</m:t>
                          </m:r>
                        </m:num>
                        <m:den>
                          <m:r>
                            <a:rPr lang="es-CO" sz="1200" b="0" i="0" smtClean="0">
                              <a:latin typeface="Cambria Math" panose="02040503050406030204" pitchFamily="18" charset="0"/>
                            </a:rPr>
                            <m:t>6</m:t>
                          </m:r>
                          <m:r>
                            <a:rPr lang="it-IT" sz="1200" b="0" i="0" smtClean="0">
                              <a:latin typeface="Cambria Math" panose="02040503050406030204" pitchFamily="18" charset="0"/>
                            </a:rPr>
                            <m:t> −</m:t>
                          </m:r>
                          <m:r>
                            <a:rPr lang="it-IT" sz="1200" b="0" i="1" smtClean="0">
                              <a:latin typeface="Cambria Math" panose="02040503050406030204" pitchFamily="18" charset="0"/>
                            </a:rPr>
                            <m:t>0</m:t>
                          </m:r>
                        </m:den>
                      </m:f>
                      <m:r>
                        <a:rPr lang="it-IT" sz="1200">
                          <a:latin typeface="Cambria Math" panose="02040503050406030204" pitchFamily="18" charset="0"/>
                        </a:rPr>
                        <m:t>​</m:t>
                      </m:r>
                      <m:r>
                        <a:rPr lang="it-IT" sz="1200" b="0" i="0" smtClean="0">
                          <a:latin typeface="Cambria Math" panose="02040503050406030204" pitchFamily="18" charset="0"/>
                        </a:rPr>
                        <m:t>=0,6</m:t>
                      </m:r>
                      <m:r>
                        <a:rPr lang="es-CO" sz="1200" b="0" i="0" smtClean="0">
                          <a:latin typeface="Cambria Math" panose="02040503050406030204" pitchFamily="18" charset="0"/>
                        </a:rPr>
                        <m:t>67</m:t>
                      </m:r>
                    </m:oMath>
                  </m:oMathPara>
                </a14:m>
                <a:endParaRPr lang="it-IT" sz="1200" dirty="0"/>
              </a:p>
            </p:txBody>
          </p:sp>
        </mc:Choice>
        <mc:Fallback xmlns="">
          <p:sp>
            <p:nvSpPr>
              <p:cNvPr id="15" name="Rettangolo 14"/>
              <p:cNvSpPr>
                <a:spLocks noRot="1" noChangeAspect="1" noMove="1" noResize="1" noEditPoints="1" noAdjustHandles="1" noChangeArrowheads="1" noChangeShapeType="1" noTextEdit="1"/>
              </p:cNvSpPr>
              <p:nvPr/>
            </p:nvSpPr>
            <p:spPr>
              <a:xfrm>
                <a:off x="5131096" y="2214509"/>
                <a:ext cx="3418881" cy="443391"/>
              </a:xfrm>
              <a:prstGeom prst="rect">
                <a:avLst/>
              </a:prstGeom>
              <a:blipFill>
                <a:blip r:embed="rId5"/>
                <a:stretch>
                  <a:fillRect/>
                </a:stretch>
              </a:blipFill>
            </p:spPr>
            <p:txBody>
              <a:bodyPr/>
              <a:lstStyle/>
              <a:p>
                <a:r>
                  <a:rPr lang="en-GB">
                    <a:noFill/>
                  </a:rPr>
                  <a:t> </a:t>
                </a:r>
              </a:p>
            </p:txBody>
          </p:sp>
        </mc:Fallback>
      </mc:AlternateContent>
      <p:sp>
        <p:nvSpPr>
          <p:cNvPr id="16" name="Rettangolo 15"/>
          <p:cNvSpPr/>
          <p:nvPr/>
        </p:nvSpPr>
        <p:spPr>
          <a:xfrm>
            <a:off x="5029200" y="1165372"/>
            <a:ext cx="4572000" cy="757130"/>
          </a:xfrm>
          <a:prstGeom prst="rect">
            <a:avLst/>
          </a:prstGeom>
        </p:spPr>
        <p:txBody>
          <a:bodyPr>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Period of study – January 2025</a:t>
            </a:r>
          </a:p>
        </p:txBody>
      </p:sp>
      <p:sp>
        <p:nvSpPr>
          <p:cNvPr id="6" name="Google Shape;204;p12">
            <a:extLst>
              <a:ext uri="{FF2B5EF4-FFF2-40B4-BE49-F238E27FC236}">
                <a16:creationId xmlns:a16="http://schemas.microsoft.com/office/drawing/2014/main" id="{7B87419E-90DC-EC6A-BA6F-15E347B3D42D}"/>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B8.3.1</a:t>
            </a:r>
            <a:r>
              <a:rPr lang="en-GB" sz="2000" b="1" dirty="0">
                <a:solidFill>
                  <a:schemeClr val="accent4"/>
                </a:solidFill>
                <a:latin typeface="Trebuchet MS"/>
              </a:rPr>
              <a:t> </a:t>
            </a:r>
            <a:r>
              <a:rPr lang="it-IT" sz="2000" b="1" dirty="0">
                <a:solidFill>
                  <a:schemeClr val="accent4"/>
                </a:solidFill>
                <a:latin typeface="Trebuchet MS"/>
              </a:rPr>
              <a:t>Electric Energy</a:t>
            </a:r>
            <a:endParaRPr lang="en-GB" sz="2000" b="1" dirty="0" err="1">
              <a:solidFill>
                <a:schemeClr val="accent4"/>
              </a:solidFill>
              <a:latin typeface="Trebuchet MS"/>
            </a:endParaRPr>
          </a:p>
        </p:txBody>
      </p:sp>
    </p:spTree>
    <p:extLst>
      <p:ext uri="{BB962C8B-B14F-4D97-AF65-F5344CB8AC3E}">
        <p14:creationId xmlns:p14="http://schemas.microsoft.com/office/powerpoint/2010/main" val="340392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9AD0BC26-B337-7CBB-E386-FDAD99B29BD5}"/>
            </a:ext>
          </a:extLst>
        </p:cNvPr>
        <p:cNvGrpSpPr/>
        <p:nvPr/>
      </p:nvGrpSpPr>
      <p:grpSpPr>
        <a:xfrm>
          <a:off x="0" y="0"/>
          <a:ext cx="0" cy="0"/>
          <a:chOff x="0" y="0"/>
          <a:chExt cx="0" cy="0"/>
        </a:xfrm>
      </p:grpSpPr>
      <p:sp>
        <p:nvSpPr>
          <p:cNvPr id="202" name="Google Shape;202;p12">
            <a:extLst>
              <a:ext uri="{FF2B5EF4-FFF2-40B4-BE49-F238E27FC236}">
                <a16:creationId xmlns:a16="http://schemas.microsoft.com/office/drawing/2014/main" id="{AB63D420-7DAB-F64E-4967-4A34470E3E85}"/>
              </a:ext>
            </a:extLst>
          </p:cNvPr>
          <p:cNvSpPr txBox="1"/>
          <p:nvPr/>
        </p:nvSpPr>
        <p:spPr>
          <a:xfrm>
            <a:off x="576263" y="923441"/>
            <a:ext cx="3995737" cy="3879428"/>
          </a:xfrm>
          <a:prstGeom prst="rect">
            <a:avLst/>
          </a:prstGeom>
          <a:noFill/>
          <a:ln>
            <a:noFill/>
          </a:ln>
        </p:spPr>
        <p:txBody>
          <a:bodyPr spcFirstLastPara="1" wrap="square" lIns="68550" tIns="34275" rIns="68550" bIns="34275" anchor="t" anchorCtr="0">
            <a:normAutofit lnSpcReduction="10000"/>
          </a:bodyPr>
          <a:lstStyle/>
          <a:p>
            <a:pPr algn="just">
              <a:lnSpc>
                <a:spcPct val="90000"/>
              </a:lnSpc>
              <a:spcBef>
                <a:spcPts val="563"/>
              </a:spcBef>
              <a:buSzPts val="1500"/>
            </a:pPr>
            <a:r>
              <a:rPr lang="en-GB" sz="1500" b="1" dirty="0">
                <a:solidFill>
                  <a:srgbClr val="7F7F7F"/>
                </a:solidFill>
                <a:latin typeface="Trebuchet MS"/>
                <a:ea typeface="Trebuchet MS"/>
                <a:cs typeface="Trebuchet MS"/>
                <a:sym typeface="Trebuchet MS"/>
              </a:rPr>
              <a:t>Description:</a:t>
            </a:r>
          </a:p>
          <a:p>
            <a:pPr algn="just">
              <a:defRPr/>
            </a:pPr>
            <a:r>
              <a:rPr lang="en-GB" sz="1200" dirty="0">
                <a:solidFill>
                  <a:schemeClr val="tx1"/>
                </a:solidFill>
              </a:rPr>
              <a:t>This metric evaluates whether building or facility electrical systems include quick-disconnect mechanisms (like emergency shutoff switches, remote disconnects, or automatic breakers) that enable fast power isolation to minimize electrical hazards during flood events.</a:t>
            </a:r>
          </a:p>
          <a:p>
            <a:pPr algn="just">
              <a:spcBef>
                <a:spcPts val="1200"/>
              </a:spcBef>
              <a:defRPr/>
            </a:pPr>
            <a:r>
              <a:rPr lang="en-GB" sz="1500" b="1" dirty="0">
                <a:solidFill>
                  <a:srgbClr val="7F7F7F"/>
                </a:solidFill>
                <a:latin typeface="Trebuchet MS"/>
                <a:ea typeface="Trebuchet MS"/>
                <a:cs typeface="Trebuchet MS"/>
                <a:sym typeface="Trebuchet MS"/>
              </a:rPr>
              <a:t>Objective:</a:t>
            </a:r>
          </a:p>
          <a:p>
            <a:pPr algn="just">
              <a:defRPr/>
            </a:pPr>
            <a:r>
              <a:rPr lang="en-GB" sz="1200" dirty="0"/>
              <a:t>This indicator assesses whether electrical systems are equipped with quick-disconnect mechanisms that allow rapid isolation of power during flood events, reducing the risk of electrical accidents and system damage..</a:t>
            </a:r>
            <a:endParaRPr lang="en-GB" sz="1200" dirty="0">
              <a:solidFill>
                <a:srgbClr val="FF0000"/>
              </a:solidFill>
            </a:endParaRPr>
          </a:p>
          <a:p>
            <a:pPr algn="just">
              <a:spcBef>
                <a:spcPts val="1200"/>
              </a:spcBef>
              <a:buSzPts val="1500"/>
              <a:defRPr/>
            </a:pPr>
            <a:r>
              <a:rPr lang="en-GB" sz="1500" b="1" dirty="0">
                <a:solidFill>
                  <a:srgbClr val="7F7F7F"/>
                </a:solidFill>
                <a:latin typeface="Trebuchet MS"/>
                <a:ea typeface="Trebuchet MS"/>
                <a:cs typeface="Trebuchet MS"/>
                <a:sym typeface="Trebuchet MS"/>
              </a:rPr>
              <a:t>Relevance:</a:t>
            </a:r>
          </a:p>
          <a:p>
            <a:pPr algn="just">
              <a:buSzPts val="1500"/>
              <a:defRPr/>
            </a:pPr>
            <a:r>
              <a:rPr lang="en-GB" sz="1200" dirty="0">
                <a:solidFill>
                  <a:schemeClr val="tx1"/>
                </a:solidFill>
              </a:rPr>
              <a:t>Quick-disconnect power systems strengthen building-level flood resilience and occupant safety by enabling fast response in emergency situations, minimizing risks such as electrocution and fire, supporting safe evacuation and emergency operations, and ensuring compliance with electrical safety and flood-risk management standards.. </a:t>
            </a:r>
            <a:endParaRPr lang="en-GB" sz="1200" dirty="0">
              <a:solidFill>
                <a:schemeClr val="tx1"/>
              </a:solidFill>
              <a:sym typeface="Trebuchet MS"/>
            </a:endParaRPr>
          </a:p>
        </p:txBody>
      </p:sp>
      <p:sp>
        <p:nvSpPr>
          <p:cNvPr id="204" name="Google Shape;204;p12">
            <a:extLst>
              <a:ext uri="{FF2B5EF4-FFF2-40B4-BE49-F238E27FC236}">
                <a16:creationId xmlns:a16="http://schemas.microsoft.com/office/drawing/2014/main" id="{4E17892A-792D-4962-DB27-C3B9AD901B04}"/>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B8.3.2.</a:t>
            </a:r>
            <a:r>
              <a:rPr lang="en-GB" sz="2000" b="1" dirty="0">
                <a:solidFill>
                  <a:schemeClr val="accent4"/>
                </a:solidFill>
                <a:latin typeface="Trebuchet MS"/>
              </a:rPr>
              <a:t> </a:t>
            </a:r>
            <a:r>
              <a:rPr lang="it-IT" sz="2000" b="1" dirty="0">
                <a:solidFill>
                  <a:schemeClr val="accent4"/>
                </a:solidFill>
                <a:latin typeface="Trebuchet MS"/>
              </a:rPr>
              <a:t>Quick-</a:t>
            </a:r>
            <a:r>
              <a:rPr lang="it-IT" sz="2000" b="1" dirty="0" err="1">
                <a:solidFill>
                  <a:schemeClr val="accent4"/>
                </a:solidFill>
                <a:latin typeface="Trebuchet MS"/>
              </a:rPr>
              <a:t>disconnect</a:t>
            </a:r>
            <a:r>
              <a:rPr lang="it-IT" sz="2000" b="1" dirty="0">
                <a:solidFill>
                  <a:schemeClr val="accent4"/>
                </a:solidFill>
                <a:latin typeface="Trebuchet MS"/>
              </a:rPr>
              <a:t> Power Systems</a:t>
            </a:r>
            <a:endParaRPr lang="en-GB" sz="2000" b="1" dirty="0" err="1">
              <a:solidFill>
                <a:schemeClr val="accent4"/>
              </a:solidFill>
              <a:latin typeface="Trebuchet MS"/>
            </a:endParaRPr>
          </a:p>
        </p:txBody>
      </p:sp>
      <p:pic>
        <p:nvPicPr>
          <p:cNvPr id="5" name="Picture 4">
            <a:extLst>
              <a:ext uri="{FF2B5EF4-FFF2-40B4-BE49-F238E27FC236}">
                <a16:creationId xmlns:a16="http://schemas.microsoft.com/office/drawing/2014/main" id="{3306084F-4819-EF9A-57F3-194ADE782780}"/>
              </a:ext>
            </a:extLst>
          </p:cNvPr>
          <p:cNvPicPr>
            <a:picLocks noChangeAspect="1"/>
          </p:cNvPicPr>
          <p:nvPr/>
        </p:nvPicPr>
        <p:blipFill>
          <a:blip r:embed="rId3"/>
          <a:srcRect t="28965"/>
          <a:stretch>
            <a:fillRect/>
          </a:stretch>
        </p:blipFill>
        <p:spPr>
          <a:xfrm>
            <a:off x="5231128" y="1059974"/>
            <a:ext cx="3266485" cy="3480496"/>
          </a:xfrm>
          <a:prstGeom prst="rect">
            <a:avLst/>
          </a:prstGeom>
        </p:spPr>
      </p:pic>
    </p:spTree>
    <p:extLst>
      <p:ext uri="{BB962C8B-B14F-4D97-AF65-F5344CB8AC3E}">
        <p14:creationId xmlns:p14="http://schemas.microsoft.com/office/powerpoint/2010/main" val="2441764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a:extLst>
            <a:ext uri="{FF2B5EF4-FFF2-40B4-BE49-F238E27FC236}">
              <a16:creationId xmlns:a16="http://schemas.microsoft.com/office/drawing/2014/main" id="{DFDE9799-AA87-EC54-F7D5-BB32BFA9A42B}"/>
            </a:ext>
          </a:extLst>
        </p:cNvPr>
        <p:cNvGrpSpPr/>
        <p:nvPr/>
      </p:nvGrpSpPr>
      <p:grpSpPr>
        <a:xfrm>
          <a:off x="0" y="0"/>
          <a:ext cx="0" cy="0"/>
          <a:chOff x="0" y="0"/>
          <a:chExt cx="0" cy="0"/>
        </a:xfrm>
      </p:grpSpPr>
      <p:sp>
        <p:nvSpPr>
          <p:cNvPr id="210" name="Google Shape;210;p13">
            <a:extLst>
              <a:ext uri="{FF2B5EF4-FFF2-40B4-BE49-F238E27FC236}">
                <a16:creationId xmlns:a16="http://schemas.microsoft.com/office/drawing/2014/main" id="{CD898667-FD40-FF7D-374D-AAF2C1725391}"/>
              </a:ext>
            </a:extLst>
          </p:cNvPr>
          <p:cNvSpPr txBox="1"/>
          <p:nvPr/>
        </p:nvSpPr>
        <p:spPr>
          <a:xfrm>
            <a:off x="576263" y="1187061"/>
            <a:ext cx="4126365" cy="3006557"/>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buNone/>
            </a:pPr>
            <a:r>
              <a:rPr lang="en-GB" dirty="0"/>
              <a:t>Availability of systems allowing rapid disconnection of power to prevent electrical hazards during floods</a:t>
            </a:r>
            <a:endParaRPr lang="es-CO" dirty="0">
              <a:latin typeface="Trebuchet MS"/>
            </a:endParaRPr>
          </a:p>
          <a:p>
            <a:pPr>
              <a:buSzPts val="1500"/>
            </a:pPr>
            <a:endParaRPr lang="es-CO" sz="1500" b="1" dirty="0">
              <a:solidFill>
                <a:srgbClr val="7F7F7F"/>
              </a:solidFill>
              <a:latin typeface="Trebuchet MS"/>
              <a:ea typeface="Trebuchet MS"/>
              <a:cs typeface="Trebuchet MS"/>
              <a:sym typeface="Trebuchet MS"/>
            </a:endParaRPr>
          </a:p>
          <a:p>
            <a:pPr>
              <a:buSzPts val="1500"/>
            </a:pPr>
            <a:r>
              <a:rPr lang="es-CO" sz="1500" b="1" dirty="0" err="1">
                <a:solidFill>
                  <a:srgbClr val="7F7F7F"/>
                </a:solidFill>
                <a:latin typeface="Trebuchet MS"/>
                <a:ea typeface="Trebuchet MS"/>
                <a:cs typeface="Trebuchet MS"/>
                <a:sym typeface="Trebuchet MS"/>
              </a:rPr>
              <a:t>Type</a:t>
            </a:r>
            <a:r>
              <a:rPr lang="es-CO" sz="1500" b="1" dirty="0">
                <a:solidFill>
                  <a:srgbClr val="7F7F7F"/>
                </a:solidFill>
                <a:latin typeface="Trebuchet MS"/>
                <a:ea typeface="Trebuchet MS"/>
                <a:cs typeface="Trebuchet MS"/>
                <a:sym typeface="Trebuchet MS"/>
              </a:rPr>
              <a:t> of value: </a:t>
            </a:r>
            <a:r>
              <a:rPr lang="es-CO" dirty="0">
                <a:latin typeface="Trebuchet MS"/>
                <a:sym typeface="Trebuchet MS"/>
              </a:rPr>
              <a:t>High value is better</a:t>
            </a:r>
            <a:endParaRPr lang="es-CO" dirty="0">
              <a:latin typeface="Trebuchet MS"/>
            </a:endParaRPr>
          </a:p>
          <a:p>
            <a:pPr>
              <a:buClr>
                <a:srgbClr val="000000"/>
              </a:buClr>
              <a:buSzPts val="1500"/>
            </a:pPr>
            <a:r>
              <a:rPr lang="es-CO" sz="1500" b="1" dirty="0" err="1">
                <a:solidFill>
                  <a:srgbClr val="7F7F7F"/>
                </a:solidFill>
                <a:latin typeface="Trebuchet MS" panose="020B0603020202020204" pitchFamily="34" charset="0"/>
                <a:ea typeface="Trebuchet MS"/>
                <a:cs typeface="Trebuchet MS"/>
                <a:sym typeface="Trebuchet MS"/>
              </a:rPr>
              <a:t>Units</a:t>
            </a:r>
            <a:r>
              <a:rPr lang="es-CO" sz="1500" dirty="0">
                <a:solidFill>
                  <a:srgbClr val="7F7F7F"/>
                </a:solidFill>
                <a:latin typeface="Trebuchet MS" panose="020B0603020202020204" pitchFamily="34" charset="0"/>
                <a:ea typeface="Trebuchet MS"/>
                <a:cs typeface="Trebuchet MS"/>
                <a:sym typeface="Trebuchet MS"/>
              </a:rPr>
              <a:t>: </a:t>
            </a:r>
            <a:r>
              <a:rPr lang="en-GB" sz="1600" dirty="0">
                <a:solidFill>
                  <a:srgbClr val="7F7F7F"/>
                </a:solidFill>
                <a:latin typeface="Trebuchet MS" panose="020B0603020202020204" pitchFamily="34" charset="0"/>
                <a:ea typeface="Trebuchet MS"/>
                <a:cs typeface="Trebuchet MS"/>
                <a:sym typeface="Trebuchet MS"/>
              </a:rPr>
              <a:t>Boolean </a:t>
            </a:r>
          </a:p>
          <a:p>
            <a:pPr>
              <a:buClr>
                <a:srgbClr val="000000"/>
              </a:buCl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 </a:t>
            </a:r>
            <a:r>
              <a:rPr lang="es-CO" dirty="0">
                <a:latin typeface="Trebuchet MS"/>
                <a:sym typeface="Trebuchet MS"/>
              </a:rPr>
              <a:t> </a:t>
            </a:r>
            <a:r>
              <a:rPr lang="es-CO" dirty="0" err="1">
                <a:latin typeface="Trebuchet MS"/>
                <a:sym typeface="Trebuchet MS"/>
              </a:rPr>
              <a:t>Critical</a:t>
            </a:r>
            <a:r>
              <a:rPr lang="es-CO" dirty="0">
                <a:latin typeface="Trebuchet MS"/>
                <a:sym typeface="Trebuchet MS"/>
              </a:rPr>
              <a:t> </a:t>
            </a:r>
            <a:r>
              <a:rPr lang="es-CO" dirty="0" err="1">
                <a:latin typeface="Trebuchet MS"/>
                <a:sym typeface="Trebuchet MS"/>
              </a:rPr>
              <a:t>quick-disconnection</a:t>
            </a:r>
            <a:r>
              <a:rPr lang="es-CO" dirty="0">
                <a:latin typeface="Trebuchet MS"/>
                <a:sym typeface="Trebuchet MS"/>
              </a:rPr>
              <a:t> </a:t>
            </a:r>
            <a:r>
              <a:rPr lang="es-CO" dirty="0" err="1">
                <a:latin typeface="Trebuchet MS"/>
                <a:sym typeface="Trebuchet MS"/>
              </a:rPr>
              <a:t>mechanisms</a:t>
            </a:r>
            <a:endParaRPr lang="es-CO" dirty="0">
              <a:latin typeface="Trebuchet MS"/>
              <a:sym typeface="Trebuchet MS"/>
            </a:endParaRPr>
          </a:p>
          <a:p>
            <a:pPr>
              <a:buSzPts val="1500"/>
            </a:pPr>
            <a:r>
              <a:rPr lang="en-MT" sz="1500" b="1" dirty="0">
                <a:solidFill>
                  <a:srgbClr val="7F7F7F"/>
                </a:solidFill>
                <a:latin typeface="Trebuchet MS"/>
                <a:ea typeface="Trebuchet MS"/>
                <a:cs typeface="Trebuchet MS"/>
                <a:sym typeface="Trebuchet MS"/>
              </a:rPr>
              <a:t>Optimal value (</a:t>
            </a:r>
            <a:r>
              <a:rPr lang="es-CO" sz="1500" b="1" dirty="0">
                <a:solidFill>
                  <a:srgbClr val="7F7F7F"/>
                </a:solidFill>
                <a:latin typeface="Trebuchet MS"/>
                <a:ea typeface="Trebuchet MS"/>
                <a:cs typeface="Trebuchet MS"/>
                <a:sym typeface="Trebuchet MS"/>
              </a:rPr>
              <a:t>0</a:t>
            </a:r>
            <a:r>
              <a:rPr lang="en-MT" sz="1500" b="1" dirty="0">
                <a:solidFill>
                  <a:srgbClr val="7F7F7F"/>
                </a:solidFill>
                <a:latin typeface="Trebuchet MS"/>
                <a:ea typeface="Trebuchet MS"/>
                <a:cs typeface="Trebuchet MS"/>
                <a:sym typeface="Trebuchet MS"/>
              </a:rPr>
              <a:t>) </a:t>
            </a:r>
            <a:r>
              <a:rPr lang="en-MT" sz="1500" dirty="0">
                <a:solidFill>
                  <a:srgbClr val="7F7F7F"/>
                </a:solidFill>
                <a:latin typeface="Trebuchet MS"/>
                <a:ea typeface="Trebuchet MS"/>
                <a:cs typeface="Trebuchet MS"/>
                <a:sym typeface="Trebuchet MS"/>
              </a:rPr>
              <a:t>= </a:t>
            </a:r>
            <a:r>
              <a:rPr lang="es-CO" dirty="0" err="1">
                <a:latin typeface="Trebuchet MS" panose="020B0603020202020204" pitchFamily="34" charset="0"/>
                <a:sym typeface="Trebuchet MS"/>
              </a:rPr>
              <a:t>Functional</a:t>
            </a:r>
            <a:r>
              <a:rPr lang="es-CO" dirty="0">
                <a:latin typeface="Trebuchet MS" panose="020B0603020202020204" pitchFamily="34" charset="0"/>
                <a:sym typeface="Trebuchet MS"/>
              </a:rPr>
              <a:t> </a:t>
            </a:r>
            <a:r>
              <a:rPr lang="es-CO" dirty="0" err="1">
                <a:latin typeface="Trebuchet MS" panose="020B0603020202020204" pitchFamily="34" charset="0"/>
                <a:sym typeface="Trebuchet MS"/>
              </a:rPr>
              <a:t>quick-disconnection</a:t>
            </a:r>
            <a:r>
              <a:rPr lang="es-CO" dirty="0">
                <a:latin typeface="Trebuchet MS" panose="020B0603020202020204" pitchFamily="34" charset="0"/>
                <a:sym typeface="Trebuchet MS"/>
              </a:rPr>
              <a:t> </a:t>
            </a:r>
            <a:r>
              <a:rPr lang="es-CO" dirty="0" err="1">
                <a:latin typeface="Trebuchet MS" panose="020B0603020202020204" pitchFamily="34" charset="0"/>
                <a:sym typeface="Trebuchet MS"/>
              </a:rPr>
              <a:t>mechanisms</a:t>
            </a:r>
            <a:endParaRPr dirty="0">
              <a:latin typeface="Trebuchet MS"/>
              <a:sym typeface="Trebuchet MS"/>
            </a:endParaRPr>
          </a:p>
          <a:p>
            <a:pPr>
              <a:buClr>
                <a:srgbClr val="000000"/>
              </a:buClr>
              <a:buSzPts val="1500"/>
            </a:pPr>
            <a:endParaRPr sz="1500" b="1"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a:extLst>
              <a:ext uri="{FF2B5EF4-FFF2-40B4-BE49-F238E27FC236}">
                <a16:creationId xmlns:a16="http://schemas.microsoft.com/office/drawing/2014/main" id="{835D5421-78C0-9D17-9199-4EA8101AD869}"/>
              </a:ext>
            </a:extLst>
          </p:cNvPr>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a:extLst>
              <a:ext uri="{FF2B5EF4-FFF2-40B4-BE49-F238E27FC236}">
                <a16:creationId xmlns:a16="http://schemas.microsoft.com/office/drawing/2014/main" id="{0227AAB7-1545-6759-A465-8DE259E3A3E1}"/>
              </a:ext>
            </a:extLst>
          </p:cNvPr>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5" name="Google Shape;204;p12">
            <a:extLst>
              <a:ext uri="{FF2B5EF4-FFF2-40B4-BE49-F238E27FC236}">
                <a16:creationId xmlns:a16="http://schemas.microsoft.com/office/drawing/2014/main" id="{ABDA9EE8-89FE-AF3B-F462-F6FE135D0045}"/>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B8.3.2.</a:t>
            </a:r>
            <a:r>
              <a:rPr lang="en-GB" sz="2000" b="1" dirty="0">
                <a:solidFill>
                  <a:schemeClr val="accent4"/>
                </a:solidFill>
                <a:latin typeface="Trebuchet MS"/>
              </a:rPr>
              <a:t> </a:t>
            </a:r>
            <a:r>
              <a:rPr lang="it-IT" sz="2000" b="1" dirty="0">
                <a:solidFill>
                  <a:schemeClr val="accent4"/>
                </a:solidFill>
                <a:latin typeface="Trebuchet MS"/>
              </a:rPr>
              <a:t>Quick-</a:t>
            </a:r>
            <a:r>
              <a:rPr lang="it-IT" sz="2000" b="1" dirty="0" err="1">
                <a:solidFill>
                  <a:schemeClr val="accent4"/>
                </a:solidFill>
                <a:latin typeface="Trebuchet MS"/>
              </a:rPr>
              <a:t>disconnect</a:t>
            </a:r>
            <a:r>
              <a:rPr lang="it-IT" sz="2000" b="1" dirty="0">
                <a:solidFill>
                  <a:schemeClr val="accent4"/>
                </a:solidFill>
                <a:latin typeface="Trebuchet MS"/>
              </a:rPr>
              <a:t> Power Systems</a:t>
            </a:r>
            <a:endParaRPr lang="en-GB" sz="2000" b="1" dirty="0" err="1">
              <a:solidFill>
                <a:schemeClr val="accent4"/>
              </a:solidFill>
              <a:latin typeface="Trebuchet MS"/>
            </a:endParaRPr>
          </a:p>
        </p:txBody>
      </p:sp>
      <p:pic>
        <p:nvPicPr>
          <p:cNvPr id="7" name="Picture 6">
            <a:extLst>
              <a:ext uri="{FF2B5EF4-FFF2-40B4-BE49-F238E27FC236}">
                <a16:creationId xmlns:a16="http://schemas.microsoft.com/office/drawing/2014/main" id="{A61878DD-385B-99CA-53CF-E0C0D9AD5143}"/>
              </a:ext>
            </a:extLst>
          </p:cNvPr>
          <p:cNvPicPr>
            <a:picLocks noChangeAspect="1"/>
          </p:cNvPicPr>
          <p:nvPr/>
        </p:nvPicPr>
        <p:blipFill>
          <a:blip r:embed="rId3"/>
          <a:srcRect l="31562"/>
          <a:stretch>
            <a:fillRect/>
          </a:stretch>
        </p:blipFill>
        <p:spPr>
          <a:xfrm>
            <a:off x="5200107" y="981075"/>
            <a:ext cx="3259364" cy="3181350"/>
          </a:xfrm>
          <a:prstGeom prst="rect">
            <a:avLst/>
          </a:prstGeom>
        </p:spPr>
      </p:pic>
    </p:spTree>
    <p:extLst>
      <p:ext uri="{BB962C8B-B14F-4D97-AF65-F5344CB8AC3E}">
        <p14:creationId xmlns:p14="http://schemas.microsoft.com/office/powerpoint/2010/main" val="17829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A659C561-9E7B-E6A5-7C11-43F92044CE08}"/>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6255FFE2-AC69-A54B-B585-8922220AD24F}"/>
              </a:ext>
            </a:extLst>
          </p:cNvPr>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58F69EE9-B2A7-76CD-A8D1-78271A90EA01}"/>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7880C047-5CC7-AE0C-4E32-03D27688BCC0}"/>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140DEFEC-D904-B9E1-6CEC-D7C40682D730}"/>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a:t>
            </a:r>
          </a:p>
        </p:txBody>
      </p:sp>
      <p:sp>
        <p:nvSpPr>
          <p:cNvPr id="14" name="Google Shape;327;g3795e2088fb_0_127"/>
          <p:cNvSpPr txBox="1"/>
          <p:nvPr/>
        </p:nvSpPr>
        <p:spPr>
          <a:xfrm>
            <a:off x="576263" y="1220209"/>
            <a:ext cx="3995738" cy="1421928"/>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Identify the electric systems planned in design documents.</a:t>
            </a:r>
          </a:p>
          <a:p>
            <a:pPr marL="171450" indent="-171450">
              <a:lnSpc>
                <a:spcPct val="90000"/>
              </a:lnSpc>
              <a:buFont typeface="Arial" panose="020B0604020202020204" pitchFamily="34" charset="0"/>
              <a:buChar char="•"/>
            </a:pPr>
            <a:r>
              <a:rPr lang="en-GB" sz="1200" dirty="0"/>
              <a:t>Perform qualitative assessment using design information</a:t>
            </a:r>
            <a:endParaRPr lang="en-GB" sz="1200" b="1" dirty="0">
              <a:solidFill>
                <a:srgbClr val="9AC43E"/>
              </a:solidFill>
              <a:latin typeface="Trebuchet MS"/>
              <a:sym typeface="Trebuchet MS"/>
            </a:endParaRPr>
          </a:p>
        </p:txBody>
      </p:sp>
      <p:sp>
        <p:nvSpPr>
          <p:cNvPr id="16" name="TextBox 2">
            <a:extLst>
              <a:ext uri="{FF2B5EF4-FFF2-40B4-BE49-F238E27FC236}">
                <a16:creationId xmlns:a16="http://schemas.microsoft.com/office/drawing/2014/main" id="{E4F82CD5-054F-5FA5-4C6D-FD067E3BEC79}"/>
              </a:ext>
            </a:extLst>
          </p:cNvPr>
          <p:cNvSpPr txBox="1"/>
          <p:nvPr/>
        </p:nvSpPr>
        <p:spPr>
          <a:xfrm>
            <a:off x="578645" y="2642137"/>
            <a:ext cx="4000500" cy="461665"/>
          </a:xfrm>
          <a:prstGeom prst="rect">
            <a:avLst/>
          </a:prstGeom>
          <a:noFill/>
        </p:spPr>
        <p:txBody>
          <a:bodyPr wrap="square">
            <a:spAutoFit/>
          </a:bodyPr>
          <a:lstStyle/>
          <a:p>
            <a:pPr marL="171450" indent="-171450">
              <a:buFont typeface="Arial" panose="020B0604020202020204" pitchFamily="34" charset="0"/>
              <a:buChar char="•"/>
              <a:defRPr/>
            </a:pPr>
            <a:r>
              <a:rPr lang="en-GB" sz="1200" dirty="0"/>
              <a:t>Define the availability and functionality of quick-disconnect power systems (e.g., Yes/No).</a:t>
            </a:r>
            <a:endParaRPr lang="en-GB" sz="1400" dirty="0"/>
          </a:p>
        </p:txBody>
      </p:sp>
      <p:sp>
        <p:nvSpPr>
          <p:cNvPr id="17" name="Google Shape;327;g3795e2088fb_0_127">
            <a:extLst>
              <a:ext uri="{FF2B5EF4-FFF2-40B4-BE49-F238E27FC236}">
                <a16:creationId xmlns:a16="http://schemas.microsoft.com/office/drawing/2014/main" id="{17650B2E-07BA-C8B0-ADCC-FD7FAA8F889B}"/>
              </a:ext>
            </a:extLst>
          </p:cNvPr>
          <p:cNvSpPr txBox="1"/>
          <p:nvPr/>
        </p:nvSpPr>
        <p:spPr>
          <a:xfrm>
            <a:off x="576263" y="2402584"/>
            <a:ext cx="3799176" cy="201855"/>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p:sp>
        <p:nvSpPr>
          <p:cNvPr id="21" name="Rettangolo 20"/>
          <p:cNvSpPr/>
          <p:nvPr/>
        </p:nvSpPr>
        <p:spPr>
          <a:xfrm>
            <a:off x="5029200" y="1220209"/>
            <a:ext cx="3646488" cy="1754326"/>
          </a:xfrm>
          <a:prstGeom prst="rect">
            <a:avLst/>
          </a:prstGeom>
        </p:spPr>
        <p:txBody>
          <a:bodyPr wrap="square">
            <a:spAutoFit/>
          </a:bodyPr>
          <a:lstStyle/>
          <a:p>
            <a:pPr>
              <a:lnSpc>
                <a:spcPct val="90000"/>
              </a:lnSpc>
            </a:pPr>
            <a:r>
              <a:rPr lang="en-GB" sz="1200" b="1" dirty="0">
                <a:solidFill>
                  <a:srgbClr val="9AC43E"/>
                </a:solidFill>
                <a:latin typeface="Trebuchet MS"/>
                <a:sym typeface="Trebuchet MS"/>
              </a:rPr>
              <a:t>e.g. </a:t>
            </a:r>
            <a:r>
              <a:rPr lang="en-GB" sz="1200" dirty="0">
                <a:solidFill>
                  <a:schemeClr val="tx1"/>
                </a:solidFill>
                <a:latin typeface="Trebuchet MS"/>
                <a:sym typeface="Trebuchet MS"/>
              </a:rPr>
              <a:t>Venaria Reale,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b="1" dirty="0">
                <a:solidFill>
                  <a:srgbClr val="9AC43E"/>
                </a:solidFill>
                <a:latin typeface="Trebuchet MS"/>
                <a:sym typeface="Trebuchet MS"/>
              </a:rPr>
              <a:t>Quick-disconnect power systems available and functioning: </a:t>
            </a:r>
            <a:r>
              <a:rPr lang="en-GB" sz="1200" dirty="0">
                <a:solidFill>
                  <a:schemeClr val="tx1"/>
                </a:solidFill>
                <a:latin typeface="Trebuchet MS"/>
                <a:sym typeface="Trebuchet MS"/>
              </a:rPr>
              <a:t>Yes</a:t>
            </a:r>
          </a:p>
          <a:p>
            <a:pPr>
              <a:lnSpc>
                <a:spcPct val="90000"/>
              </a:lnSpc>
            </a:pPr>
            <a:endParaRPr lang="en-GB" sz="1200" b="1" dirty="0">
              <a:solidFill>
                <a:schemeClr val="tx1"/>
              </a:solidFill>
              <a:latin typeface="Trebuchet MS"/>
              <a:sym typeface="Trebuchet MS"/>
            </a:endParaRPr>
          </a:p>
          <a:p>
            <a:pPr>
              <a:lnSpc>
                <a:spcPct val="90000"/>
              </a:lnSpc>
            </a:pPr>
            <a:endParaRPr lang="en-GB" sz="1200" b="1" dirty="0">
              <a:solidFill>
                <a:schemeClr val="tx1"/>
              </a:solidFill>
              <a:latin typeface="Trebuchet MS"/>
              <a:sym typeface="Trebuchet MS"/>
            </a:endParaRPr>
          </a:p>
          <a:p>
            <a:pPr algn="ctr">
              <a:lnSpc>
                <a:spcPct val="90000"/>
              </a:lnSpc>
            </a:pPr>
            <a:r>
              <a:rPr lang="en-GB" sz="1200" b="1" dirty="0">
                <a:solidFill>
                  <a:schemeClr val="tx1"/>
                </a:solidFill>
                <a:latin typeface="Trebuchet MS"/>
                <a:sym typeface="Trebuchet MS"/>
              </a:rPr>
              <a:t>Normalized value: Yes → 0</a:t>
            </a:r>
          </a:p>
          <a:p>
            <a:pPr>
              <a:lnSpc>
                <a:spcPct val="90000"/>
              </a:lnSpc>
            </a:pPr>
            <a:endParaRPr lang="en-GB" sz="1200" b="1" dirty="0">
              <a:solidFill>
                <a:schemeClr val="tx1"/>
              </a:solidFill>
              <a:latin typeface="Trebuchet MS"/>
              <a:sym typeface="Trebuchet MS"/>
            </a:endParaRPr>
          </a:p>
          <a:p>
            <a:pPr>
              <a:lnSpc>
                <a:spcPct val="90000"/>
              </a:lnSpc>
            </a:pPr>
            <a:endParaRPr lang="en-GB" sz="1200" b="1" dirty="0">
              <a:solidFill>
                <a:schemeClr val="tx1"/>
              </a:solidFill>
              <a:latin typeface="Trebuchet MS"/>
              <a:sym typeface="Trebuchet MS"/>
            </a:endParaRPr>
          </a:p>
        </p:txBody>
      </p:sp>
      <p:sp>
        <p:nvSpPr>
          <p:cNvPr id="2" name="Google Shape;204;p12">
            <a:extLst>
              <a:ext uri="{FF2B5EF4-FFF2-40B4-BE49-F238E27FC236}">
                <a16:creationId xmlns:a16="http://schemas.microsoft.com/office/drawing/2014/main" id="{A20AADE5-F194-EE56-3435-0224CDDCEDCD}"/>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B8.3.2.</a:t>
            </a:r>
            <a:r>
              <a:rPr lang="en-GB" sz="2000" b="1" dirty="0">
                <a:solidFill>
                  <a:schemeClr val="accent4"/>
                </a:solidFill>
                <a:latin typeface="Trebuchet MS"/>
              </a:rPr>
              <a:t> </a:t>
            </a:r>
            <a:r>
              <a:rPr lang="it-IT" sz="2000" b="1" dirty="0">
                <a:solidFill>
                  <a:schemeClr val="accent4"/>
                </a:solidFill>
                <a:latin typeface="Trebuchet MS"/>
              </a:rPr>
              <a:t>Quick-</a:t>
            </a:r>
            <a:r>
              <a:rPr lang="it-IT" sz="2000" b="1" dirty="0" err="1">
                <a:solidFill>
                  <a:schemeClr val="accent4"/>
                </a:solidFill>
                <a:latin typeface="Trebuchet MS"/>
              </a:rPr>
              <a:t>disconnect</a:t>
            </a:r>
            <a:r>
              <a:rPr lang="it-IT" sz="2000" b="1" dirty="0">
                <a:solidFill>
                  <a:schemeClr val="accent4"/>
                </a:solidFill>
                <a:latin typeface="Trebuchet MS"/>
              </a:rPr>
              <a:t> Power Systems</a:t>
            </a:r>
            <a:endParaRPr lang="en-GB" sz="2000" b="1" dirty="0" err="1">
              <a:solidFill>
                <a:schemeClr val="accent4"/>
              </a:solidFill>
              <a:latin typeface="Trebuchet MS"/>
            </a:endParaRPr>
          </a:p>
        </p:txBody>
      </p:sp>
      <p:sp>
        <p:nvSpPr>
          <p:cNvPr id="3" name="Google Shape;327;g3795e2088fb_0_127">
            <a:extLst>
              <a:ext uri="{FF2B5EF4-FFF2-40B4-BE49-F238E27FC236}">
                <a16:creationId xmlns:a16="http://schemas.microsoft.com/office/drawing/2014/main" id="{D34572C6-8655-C51A-0369-167F6F3DC67C}"/>
              </a:ext>
            </a:extLst>
          </p:cNvPr>
          <p:cNvSpPr txBox="1"/>
          <p:nvPr/>
        </p:nvSpPr>
        <p:spPr>
          <a:xfrm>
            <a:off x="576263" y="3175515"/>
            <a:ext cx="3888243" cy="1421928"/>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according to Boolean criteria. </a:t>
            </a:r>
          </a:p>
          <a:p>
            <a:pPr marL="457200" lvl="3" indent="-171450">
              <a:lnSpc>
                <a:spcPct val="90000"/>
              </a:lnSpc>
              <a:buFont typeface="Arial" panose="020B0604020202020204" pitchFamily="34" charset="0"/>
              <a:buChar char="•"/>
            </a:pPr>
            <a:r>
              <a:rPr lang="en-GB" sz="1200" dirty="0">
                <a:sym typeface="League Spartan"/>
              </a:rPr>
              <a:t>If the indicator has a positive evaluation (YES), the normalized value is 0 (Optimal)</a:t>
            </a:r>
          </a:p>
          <a:p>
            <a:pPr marL="457200" indent="-171450">
              <a:lnSpc>
                <a:spcPct val="90000"/>
              </a:lnSpc>
              <a:buFont typeface="Arial" panose="020B0604020202020204" pitchFamily="34" charset="0"/>
              <a:buChar char="•"/>
            </a:pPr>
            <a:r>
              <a:rPr lang="en-GB" sz="1200" dirty="0">
                <a:sym typeface="League Spartan"/>
              </a:rPr>
              <a:t>If the indicator has a negative evaluation (NO), the normalized value is 1 (Critical)</a:t>
            </a:r>
            <a:endParaRPr sz="1200" dirty="0">
              <a:sym typeface="Trebuchet MS"/>
            </a:endParaRPr>
          </a:p>
        </p:txBody>
      </p:sp>
      <p:sp>
        <p:nvSpPr>
          <p:cNvPr id="6" name="TextBox 5">
            <a:extLst>
              <a:ext uri="{FF2B5EF4-FFF2-40B4-BE49-F238E27FC236}">
                <a16:creationId xmlns:a16="http://schemas.microsoft.com/office/drawing/2014/main" id="{27F041AB-2D97-15F8-0C69-83F020161E64}"/>
              </a:ext>
            </a:extLst>
          </p:cNvPr>
          <p:cNvSpPr txBox="1"/>
          <p:nvPr/>
        </p:nvSpPr>
        <p:spPr>
          <a:xfrm>
            <a:off x="5029200" y="2980076"/>
            <a:ext cx="3646488" cy="338554"/>
          </a:xfrm>
          <a:prstGeom prst="rect">
            <a:avLst/>
          </a:prstGeom>
          <a:noFill/>
        </p:spPr>
        <p:txBody>
          <a:bodyPr wrap="square">
            <a:spAutoFit/>
          </a:bodyPr>
          <a:lstStyle/>
          <a:p>
            <a:pPr algn="ctr">
              <a:buClr>
                <a:srgbClr val="000000"/>
              </a:buClr>
              <a:buSzPts val="1400"/>
            </a:pPr>
            <a:r>
              <a:rPr lang="en-GB" sz="1600" b="1" dirty="0">
                <a:solidFill>
                  <a:srgbClr val="9ACA3C"/>
                </a:solidFill>
                <a:latin typeface="Trebuchet MS"/>
                <a:ea typeface="Trebuchet MS"/>
                <a:cs typeface="Trebuchet MS"/>
                <a:sym typeface="Trebuchet MS"/>
              </a:rPr>
              <a:t>Optimal</a:t>
            </a:r>
          </a:p>
        </p:txBody>
      </p:sp>
    </p:spTree>
    <p:extLst>
      <p:ext uri="{BB962C8B-B14F-4D97-AF65-F5344CB8AC3E}">
        <p14:creationId xmlns:p14="http://schemas.microsoft.com/office/powerpoint/2010/main" val="3309608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C967C97F-15C3-8BF4-6916-61BC203964FB}"/>
            </a:ext>
          </a:extLst>
        </p:cNvPr>
        <p:cNvGrpSpPr/>
        <p:nvPr/>
      </p:nvGrpSpPr>
      <p:grpSpPr>
        <a:xfrm>
          <a:off x="0" y="0"/>
          <a:ext cx="0" cy="0"/>
          <a:chOff x="0" y="0"/>
          <a:chExt cx="0" cy="0"/>
        </a:xfrm>
      </p:grpSpPr>
      <p:sp>
        <p:nvSpPr>
          <p:cNvPr id="202" name="Google Shape;202;p12">
            <a:extLst>
              <a:ext uri="{FF2B5EF4-FFF2-40B4-BE49-F238E27FC236}">
                <a16:creationId xmlns:a16="http://schemas.microsoft.com/office/drawing/2014/main" id="{1AF0BA7A-7BA9-334E-CAA4-51817E59C51B}"/>
              </a:ext>
            </a:extLst>
          </p:cNvPr>
          <p:cNvSpPr txBox="1"/>
          <p:nvPr/>
        </p:nvSpPr>
        <p:spPr>
          <a:xfrm>
            <a:off x="576263" y="923441"/>
            <a:ext cx="4090330" cy="3879428"/>
          </a:xfrm>
          <a:prstGeom prst="rect">
            <a:avLst/>
          </a:prstGeom>
          <a:noFill/>
          <a:ln>
            <a:noFill/>
          </a:ln>
        </p:spPr>
        <p:txBody>
          <a:bodyPr spcFirstLastPara="1" wrap="square" lIns="68550" tIns="34275" rIns="68550" bIns="34275" anchor="t" anchorCtr="0">
            <a:normAutofit/>
          </a:bodyPr>
          <a:lstStyle/>
          <a:p>
            <a:pPr algn="just">
              <a:lnSpc>
                <a:spcPct val="90000"/>
              </a:lnSpc>
              <a:spcBef>
                <a:spcPts val="563"/>
              </a:spcBef>
              <a:buSzPts val="1500"/>
            </a:pPr>
            <a:r>
              <a:rPr lang="en-GB" sz="1500" b="1" dirty="0">
                <a:solidFill>
                  <a:srgbClr val="7F7F7F"/>
                </a:solidFill>
                <a:latin typeface="Trebuchet MS"/>
                <a:ea typeface="Trebuchet MS"/>
                <a:cs typeface="Trebuchet MS"/>
                <a:sym typeface="Trebuchet MS"/>
              </a:rPr>
              <a:t>Description:</a:t>
            </a:r>
          </a:p>
          <a:p>
            <a:pPr algn="just">
              <a:defRPr/>
            </a:pPr>
            <a:r>
              <a:rPr lang="en-GB" sz="1200" dirty="0">
                <a:solidFill>
                  <a:schemeClr val="tx1"/>
                </a:solidFill>
              </a:rPr>
              <a:t>Proportion of electrical outlets installed at heights above the designated flood level to prevent electrical hazards and service disruption during flood events. </a:t>
            </a:r>
          </a:p>
          <a:p>
            <a:pPr algn="just">
              <a:defRPr/>
            </a:pPr>
            <a:endParaRPr lang="en-GB" sz="1200" b="1" dirty="0">
              <a:solidFill>
                <a:schemeClr val="tx1"/>
              </a:solidFill>
              <a:latin typeface="Trebuchet MS"/>
              <a:ea typeface="Trebuchet MS"/>
              <a:cs typeface="Trebuchet MS"/>
              <a:sym typeface="Trebuchet MS"/>
            </a:endParaRPr>
          </a:p>
          <a:p>
            <a:pPr algn="just">
              <a:defRPr/>
            </a:pPr>
            <a:r>
              <a:rPr lang="en-GB" sz="1500" b="1" dirty="0">
                <a:solidFill>
                  <a:srgbClr val="7F7F7F"/>
                </a:solidFill>
                <a:latin typeface="Trebuchet MS"/>
                <a:ea typeface="Trebuchet MS"/>
                <a:cs typeface="Trebuchet MS"/>
                <a:sym typeface="Trebuchet MS"/>
              </a:rPr>
              <a:t>Objective:</a:t>
            </a:r>
          </a:p>
          <a:p>
            <a:pPr algn="just">
              <a:defRPr/>
            </a:pPr>
            <a:r>
              <a:rPr lang="en-GB" sz="1200" dirty="0"/>
              <a:t>This criteria evaluates whether electrical outlets are installed above the designated flood level to reduce the risk of electrical hazards and service disruption during flood events.</a:t>
            </a:r>
          </a:p>
          <a:p>
            <a:pPr algn="just">
              <a:defRPr/>
            </a:pPr>
            <a:endParaRPr lang="en-GB" sz="1200" b="1" dirty="0">
              <a:solidFill>
                <a:srgbClr val="7F7F7F"/>
              </a:solidFill>
              <a:latin typeface="Trebuchet MS"/>
              <a:ea typeface="Trebuchet MS"/>
              <a:cs typeface="Trebuchet MS"/>
              <a:sym typeface="Trebuchet MS"/>
            </a:endParaRPr>
          </a:p>
          <a:p>
            <a:pPr algn="just">
              <a:defRPr/>
            </a:pPr>
            <a:r>
              <a:rPr lang="en-GB" sz="1500" b="1" dirty="0">
                <a:solidFill>
                  <a:srgbClr val="7F7F7F"/>
                </a:solidFill>
                <a:latin typeface="Trebuchet MS"/>
                <a:ea typeface="Trebuchet MS"/>
                <a:cs typeface="Trebuchet MS"/>
                <a:sym typeface="Trebuchet MS"/>
              </a:rPr>
              <a:t>Relevance:</a:t>
            </a:r>
          </a:p>
          <a:p>
            <a:pPr algn="just">
              <a:buSzPts val="1500"/>
              <a:defRPr/>
            </a:pPr>
            <a:r>
              <a:rPr lang="en-GB" sz="1200" dirty="0">
                <a:solidFill>
                  <a:schemeClr val="tx1"/>
                </a:solidFill>
              </a:rPr>
              <a:t>Elevated electrical outlets enhance building-level flood resilience and safety by preventing short circuits, electrocution risks, and power outages, reducing damage to electrical systems, supporting faster post-flood recovery, and ensuring compliance with flood protection and electrical safety standards.</a:t>
            </a:r>
            <a:endParaRPr lang="en-GB" sz="1200" dirty="0">
              <a:solidFill>
                <a:schemeClr val="tx1"/>
              </a:solidFill>
              <a:sym typeface="Trebuchet MS"/>
            </a:endParaRPr>
          </a:p>
        </p:txBody>
      </p:sp>
      <p:sp>
        <p:nvSpPr>
          <p:cNvPr id="204" name="Google Shape;204;p12">
            <a:extLst>
              <a:ext uri="{FF2B5EF4-FFF2-40B4-BE49-F238E27FC236}">
                <a16:creationId xmlns:a16="http://schemas.microsoft.com/office/drawing/2014/main" id="{1D66ADF5-C810-5669-5E4E-F880B165758C}"/>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B8.3.3.</a:t>
            </a:r>
            <a:r>
              <a:rPr lang="en-GB" sz="2000" b="1" dirty="0">
                <a:solidFill>
                  <a:schemeClr val="accent4"/>
                </a:solidFill>
                <a:latin typeface="Trebuchet MS"/>
              </a:rPr>
              <a:t> </a:t>
            </a:r>
            <a:r>
              <a:rPr lang="it-IT" sz="2000" b="1" dirty="0" err="1">
                <a:solidFill>
                  <a:schemeClr val="accent4"/>
                </a:solidFill>
                <a:latin typeface="Trebuchet MS"/>
              </a:rPr>
              <a:t>Elevated</a:t>
            </a:r>
            <a:r>
              <a:rPr lang="it-IT" sz="2000" b="1" dirty="0">
                <a:solidFill>
                  <a:schemeClr val="accent4"/>
                </a:solidFill>
                <a:latin typeface="Trebuchet MS"/>
              </a:rPr>
              <a:t> </a:t>
            </a:r>
            <a:r>
              <a:rPr lang="it-IT" sz="2000" b="1" dirty="0" err="1">
                <a:solidFill>
                  <a:schemeClr val="accent4"/>
                </a:solidFill>
                <a:latin typeface="Trebuchet MS"/>
              </a:rPr>
              <a:t>Electrical</a:t>
            </a:r>
            <a:r>
              <a:rPr lang="it-IT" sz="2000" b="1" dirty="0">
                <a:solidFill>
                  <a:schemeClr val="accent4"/>
                </a:solidFill>
                <a:latin typeface="Trebuchet MS"/>
              </a:rPr>
              <a:t> Outlets</a:t>
            </a:r>
          </a:p>
        </p:txBody>
      </p:sp>
      <p:pic>
        <p:nvPicPr>
          <p:cNvPr id="4" name="Picture 3">
            <a:extLst>
              <a:ext uri="{FF2B5EF4-FFF2-40B4-BE49-F238E27FC236}">
                <a16:creationId xmlns:a16="http://schemas.microsoft.com/office/drawing/2014/main" id="{1653018C-623D-5041-8FAF-D72E0CA7F416}"/>
              </a:ext>
            </a:extLst>
          </p:cNvPr>
          <p:cNvPicPr>
            <a:picLocks noChangeAspect="1"/>
          </p:cNvPicPr>
          <p:nvPr/>
        </p:nvPicPr>
        <p:blipFill>
          <a:blip r:embed="rId3"/>
          <a:srcRect l="14911" r="16100"/>
          <a:stretch>
            <a:fillRect/>
          </a:stretch>
        </p:blipFill>
        <p:spPr>
          <a:xfrm>
            <a:off x="5097869" y="1041018"/>
            <a:ext cx="3469868" cy="3349679"/>
          </a:xfrm>
          <a:prstGeom prst="rect">
            <a:avLst/>
          </a:prstGeom>
        </p:spPr>
      </p:pic>
    </p:spTree>
    <p:extLst>
      <p:ext uri="{BB962C8B-B14F-4D97-AF65-F5344CB8AC3E}">
        <p14:creationId xmlns:p14="http://schemas.microsoft.com/office/powerpoint/2010/main" val="301947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a:extLst>
            <a:ext uri="{FF2B5EF4-FFF2-40B4-BE49-F238E27FC236}">
              <a16:creationId xmlns:a16="http://schemas.microsoft.com/office/drawing/2014/main" id="{A45316E9-FFAF-79A3-2A98-2588B1AA24C5}"/>
            </a:ext>
          </a:extLst>
        </p:cNvPr>
        <p:cNvGrpSpPr/>
        <p:nvPr/>
      </p:nvGrpSpPr>
      <p:grpSpPr>
        <a:xfrm>
          <a:off x="0" y="0"/>
          <a:ext cx="0" cy="0"/>
          <a:chOff x="0" y="0"/>
          <a:chExt cx="0" cy="0"/>
        </a:xfrm>
      </p:grpSpPr>
      <p:sp>
        <p:nvSpPr>
          <p:cNvPr id="210" name="Google Shape;210;p13">
            <a:extLst>
              <a:ext uri="{FF2B5EF4-FFF2-40B4-BE49-F238E27FC236}">
                <a16:creationId xmlns:a16="http://schemas.microsoft.com/office/drawing/2014/main" id="{8DB4017C-0624-3052-2042-74B5D070DF73}"/>
              </a:ext>
            </a:extLst>
          </p:cNvPr>
          <p:cNvSpPr txBox="1"/>
          <p:nvPr/>
        </p:nvSpPr>
        <p:spPr>
          <a:xfrm>
            <a:off x="576263" y="1187061"/>
            <a:ext cx="4452937" cy="2775725"/>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buNone/>
            </a:pPr>
            <a:r>
              <a:rPr lang="en-GB" dirty="0"/>
              <a:t>Share of electrical outlets installed above the designated flood level</a:t>
            </a:r>
          </a:p>
          <a:p>
            <a:pPr>
              <a:buNone/>
            </a:pPr>
            <a:endParaRPr lang="es-CO" sz="1500" b="1" dirty="0">
              <a:solidFill>
                <a:srgbClr val="7F7F7F"/>
              </a:solidFill>
              <a:latin typeface="Trebuchet MS"/>
              <a:ea typeface="Trebuchet MS"/>
              <a:cs typeface="Trebuchet MS"/>
              <a:sym typeface="Trebuchet MS"/>
            </a:endParaRPr>
          </a:p>
          <a:p>
            <a:pPr>
              <a:buSzPts val="1500"/>
            </a:pPr>
            <a:r>
              <a:rPr lang="es-CO" sz="1500" b="1" dirty="0" err="1">
                <a:solidFill>
                  <a:srgbClr val="7F7F7F"/>
                </a:solidFill>
                <a:latin typeface="Trebuchet MS"/>
                <a:ea typeface="Trebuchet MS"/>
                <a:cs typeface="Trebuchet MS"/>
                <a:sym typeface="Trebuchet MS"/>
              </a:rPr>
              <a:t>Type</a:t>
            </a:r>
            <a:r>
              <a:rPr lang="es-CO" sz="1500" b="1" dirty="0">
                <a:solidFill>
                  <a:srgbClr val="7F7F7F"/>
                </a:solidFill>
                <a:latin typeface="Trebuchet MS"/>
                <a:ea typeface="Trebuchet MS"/>
                <a:cs typeface="Trebuchet MS"/>
                <a:sym typeface="Trebuchet MS"/>
              </a:rPr>
              <a:t> of value: </a:t>
            </a:r>
            <a:r>
              <a:rPr lang="es-CO" dirty="0">
                <a:latin typeface="Trebuchet MS"/>
                <a:sym typeface="Trebuchet MS"/>
              </a:rPr>
              <a:t>High value </a:t>
            </a:r>
            <a:r>
              <a:rPr lang="es-CO" dirty="0" err="1">
                <a:latin typeface="Trebuchet MS"/>
                <a:sym typeface="Trebuchet MS"/>
              </a:rPr>
              <a:t>is</a:t>
            </a:r>
            <a:r>
              <a:rPr lang="es-CO" dirty="0">
                <a:latin typeface="Trebuchet MS"/>
                <a:sym typeface="Trebuchet MS"/>
              </a:rPr>
              <a:t> </a:t>
            </a:r>
            <a:r>
              <a:rPr lang="es-CO" dirty="0" err="1">
                <a:latin typeface="Trebuchet MS"/>
                <a:sym typeface="Trebuchet MS"/>
              </a:rPr>
              <a:t>better</a:t>
            </a:r>
            <a:endParaRPr lang="es-CO" dirty="0">
              <a:latin typeface="Trebuchet MS"/>
              <a:sym typeface="Trebuchet MS"/>
            </a:endParaRPr>
          </a:p>
          <a:p>
            <a:pPr>
              <a:buSzPts val="1500"/>
            </a:pPr>
            <a:endParaRPr lang="es-CO" dirty="0">
              <a:latin typeface="Trebuchet MS"/>
            </a:endParaRPr>
          </a:p>
          <a:p>
            <a:pPr>
              <a:buClr>
                <a:srgbClr val="000000"/>
              </a:buClr>
              <a:buSzPts val="1500"/>
            </a:pPr>
            <a:r>
              <a:rPr lang="es-CO" sz="1500" b="1" dirty="0" err="1">
                <a:solidFill>
                  <a:srgbClr val="7F7F7F"/>
                </a:solidFill>
                <a:latin typeface="Trebuchet MS" panose="020B0603020202020204" pitchFamily="34" charset="0"/>
                <a:ea typeface="Trebuchet MS"/>
                <a:cs typeface="Trebuchet MS"/>
                <a:sym typeface="Trebuchet MS"/>
              </a:rPr>
              <a:t>Units</a:t>
            </a:r>
            <a:r>
              <a:rPr lang="es-CO" sz="1500" dirty="0">
                <a:solidFill>
                  <a:srgbClr val="7F7F7F"/>
                </a:solidFill>
                <a:latin typeface="Trebuchet MS" panose="020B0603020202020204" pitchFamily="34" charset="0"/>
                <a:ea typeface="Trebuchet MS"/>
                <a:cs typeface="Trebuchet MS"/>
                <a:sym typeface="Trebuchet MS"/>
              </a:rPr>
              <a:t>: </a:t>
            </a:r>
            <a:r>
              <a:rPr lang="en-GB" dirty="0">
                <a:latin typeface="Trebuchet MS"/>
                <a:sym typeface="Trebuchet MS"/>
              </a:rPr>
              <a:t>% </a:t>
            </a:r>
          </a:p>
          <a:p>
            <a:pPr>
              <a:buClr>
                <a:srgbClr val="000000"/>
              </a:buCl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 </a:t>
            </a:r>
            <a:r>
              <a:rPr lang="es-CO" dirty="0">
                <a:latin typeface="Trebuchet MS"/>
                <a:sym typeface="Trebuchet MS"/>
              </a:rPr>
              <a:t> 0%</a:t>
            </a:r>
          </a:p>
          <a:p>
            <a:pPr>
              <a:buSzPts val="1500"/>
            </a:pPr>
            <a:r>
              <a:rPr lang="en-MT" sz="1500" b="1" dirty="0">
                <a:solidFill>
                  <a:srgbClr val="7F7F7F"/>
                </a:solidFill>
                <a:latin typeface="Trebuchet MS"/>
                <a:ea typeface="Trebuchet MS"/>
                <a:cs typeface="Trebuchet MS"/>
                <a:sym typeface="Trebuchet MS"/>
              </a:rPr>
              <a:t>Optimal value (</a:t>
            </a:r>
            <a:r>
              <a:rPr lang="es-CO" sz="1500" b="1" dirty="0">
                <a:solidFill>
                  <a:srgbClr val="7F7F7F"/>
                </a:solidFill>
                <a:latin typeface="Trebuchet MS"/>
                <a:ea typeface="Trebuchet MS"/>
                <a:cs typeface="Trebuchet MS"/>
                <a:sym typeface="Trebuchet MS"/>
              </a:rPr>
              <a:t>0</a:t>
            </a:r>
            <a:r>
              <a:rPr lang="en-MT" sz="1500" b="1" dirty="0">
                <a:solidFill>
                  <a:srgbClr val="7F7F7F"/>
                </a:solidFill>
                <a:latin typeface="Trebuchet MS"/>
                <a:ea typeface="Trebuchet MS"/>
                <a:cs typeface="Trebuchet MS"/>
                <a:sym typeface="Trebuchet MS"/>
              </a:rPr>
              <a:t>) </a:t>
            </a:r>
            <a:r>
              <a:rPr lang="en-MT" sz="1500" dirty="0">
                <a:solidFill>
                  <a:srgbClr val="7F7F7F"/>
                </a:solidFill>
                <a:latin typeface="Trebuchet MS"/>
                <a:ea typeface="Trebuchet MS"/>
                <a:cs typeface="Trebuchet MS"/>
                <a:sym typeface="Trebuchet MS"/>
              </a:rPr>
              <a:t>= </a:t>
            </a:r>
            <a:r>
              <a:rPr lang="es-CO" dirty="0">
                <a:latin typeface="Trebuchet MS" panose="020B0603020202020204" pitchFamily="34" charset="0"/>
                <a:sym typeface="Trebuchet MS"/>
              </a:rPr>
              <a:t>100%</a:t>
            </a:r>
            <a:endParaRPr dirty="0">
              <a:latin typeface="Trebuchet MS"/>
              <a:sym typeface="Trebuchet MS"/>
            </a:endParaRPr>
          </a:p>
          <a:p>
            <a:pPr>
              <a:buClr>
                <a:srgbClr val="000000"/>
              </a:buClr>
              <a:buSzPts val="1500"/>
            </a:pPr>
            <a:endParaRPr sz="1500" b="1"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a:extLst>
              <a:ext uri="{FF2B5EF4-FFF2-40B4-BE49-F238E27FC236}">
                <a16:creationId xmlns:a16="http://schemas.microsoft.com/office/drawing/2014/main" id="{A5029E3C-D96D-8F3D-3620-39C57F198BD6}"/>
              </a:ext>
            </a:extLst>
          </p:cNvPr>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a:extLst>
              <a:ext uri="{FF2B5EF4-FFF2-40B4-BE49-F238E27FC236}">
                <a16:creationId xmlns:a16="http://schemas.microsoft.com/office/drawing/2014/main" id="{E5CEDE15-9C51-0363-C5E1-0E6323A5F2FC}"/>
              </a:ext>
            </a:extLst>
          </p:cNvPr>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 name="Google Shape;204;p12">
            <a:extLst>
              <a:ext uri="{FF2B5EF4-FFF2-40B4-BE49-F238E27FC236}">
                <a16:creationId xmlns:a16="http://schemas.microsoft.com/office/drawing/2014/main" id="{0BE079D5-441F-ACE9-98D0-0BC554A6252A}"/>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B8.3.3.</a:t>
            </a:r>
            <a:r>
              <a:rPr lang="en-GB" sz="2000" b="1" dirty="0">
                <a:solidFill>
                  <a:schemeClr val="accent4"/>
                </a:solidFill>
                <a:latin typeface="Trebuchet MS"/>
              </a:rPr>
              <a:t> </a:t>
            </a:r>
            <a:r>
              <a:rPr lang="it-IT" sz="2000" b="1" dirty="0" err="1">
                <a:solidFill>
                  <a:schemeClr val="accent4"/>
                </a:solidFill>
                <a:latin typeface="Trebuchet MS"/>
              </a:rPr>
              <a:t>Elevated</a:t>
            </a:r>
            <a:r>
              <a:rPr lang="it-IT" sz="2000" b="1" dirty="0">
                <a:solidFill>
                  <a:schemeClr val="accent4"/>
                </a:solidFill>
                <a:latin typeface="Trebuchet MS"/>
              </a:rPr>
              <a:t> </a:t>
            </a:r>
            <a:r>
              <a:rPr lang="it-IT" sz="2000" b="1" dirty="0" err="1">
                <a:solidFill>
                  <a:schemeClr val="accent4"/>
                </a:solidFill>
                <a:latin typeface="Trebuchet MS"/>
              </a:rPr>
              <a:t>Electrical</a:t>
            </a:r>
            <a:r>
              <a:rPr lang="it-IT" sz="2000" b="1" dirty="0">
                <a:solidFill>
                  <a:schemeClr val="accent4"/>
                </a:solidFill>
                <a:latin typeface="Trebuchet MS"/>
              </a:rPr>
              <a:t> Outlets</a:t>
            </a:r>
          </a:p>
        </p:txBody>
      </p:sp>
      <mc:AlternateContent xmlns:mc="http://schemas.openxmlformats.org/markup-compatibility/2006" xmlns:a14="http://schemas.microsoft.com/office/drawing/2010/main">
        <mc:Choice Requires="a14">
          <p:sp>
            <p:nvSpPr>
              <p:cNvPr id="3" name="Rettangolo 1">
                <a:extLst>
                  <a:ext uri="{FF2B5EF4-FFF2-40B4-BE49-F238E27FC236}">
                    <a16:creationId xmlns:a16="http://schemas.microsoft.com/office/drawing/2014/main" id="{AF428B13-9601-D78C-CCE6-7B51E673AB3E}"/>
                  </a:ext>
                </a:extLst>
              </p:cNvPr>
              <p:cNvSpPr/>
              <p:nvPr/>
            </p:nvSpPr>
            <p:spPr>
              <a:xfrm>
                <a:off x="1140116" y="4438898"/>
                <a:ext cx="5887002" cy="47577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i="1" smtClean="0">
                          <a:latin typeface="Cambria Math" panose="02040503050406030204" pitchFamily="18" charset="0"/>
                        </a:rPr>
                        <m:t>𝐼𝑛𝑑𝑖𝑐𝑎𝑡𝑜𝑟</m:t>
                      </m:r>
                      <m:r>
                        <a:rPr lang="it-IT" sz="1200">
                          <a:latin typeface="Cambria Math" panose="02040503050406030204" pitchFamily="18" charset="0"/>
                        </a:rPr>
                        <m:t>=</m:t>
                      </m:r>
                      <m:f>
                        <m:fPr>
                          <m:ctrlPr>
                            <a:rPr lang="es-CO" sz="1200" b="0" i="1" smtClean="0">
                              <a:latin typeface="Cambria Math" panose="02040503050406030204" pitchFamily="18" charset="0"/>
                            </a:rPr>
                          </m:ctrlPr>
                        </m:fPr>
                        <m:num>
                          <m:r>
                            <a:rPr lang="es-CO" sz="1200" b="0" i="1" smtClean="0">
                              <a:latin typeface="Cambria Math" panose="02040503050406030204" pitchFamily="18" charset="0"/>
                            </a:rPr>
                            <m:t>#</m:t>
                          </m:r>
                          <m:r>
                            <a:rPr lang="es-CO" sz="1200" b="0" i="1" smtClean="0">
                              <a:latin typeface="Cambria Math" panose="02040503050406030204" pitchFamily="18" charset="0"/>
                            </a:rPr>
                            <m:t>𝑂𝑢𝑡𝑙𝑒𝑡𝑠</m:t>
                          </m:r>
                          <m:r>
                            <a:rPr lang="es-CO" sz="1200" b="0" i="1" smtClean="0">
                              <a:latin typeface="Cambria Math" panose="02040503050406030204" pitchFamily="18" charset="0"/>
                            </a:rPr>
                            <m:t> </m:t>
                          </m:r>
                          <m:r>
                            <a:rPr lang="es-CO" sz="1200" b="0" i="1" smtClean="0">
                              <a:latin typeface="Cambria Math" panose="02040503050406030204" pitchFamily="18" charset="0"/>
                            </a:rPr>
                            <m:t>𝑖𝑛𝑠𝑡𝑎𝑙𝑙𝑒𝑑</m:t>
                          </m:r>
                          <m:r>
                            <a:rPr lang="es-CO" sz="1200" b="0" i="1" smtClean="0">
                              <a:latin typeface="Cambria Math" panose="02040503050406030204" pitchFamily="18" charset="0"/>
                            </a:rPr>
                            <m:t> </m:t>
                          </m:r>
                          <m:r>
                            <a:rPr lang="es-CO" sz="1200" b="0" i="1" smtClean="0">
                              <a:latin typeface="Cambria Math" panose="02040503050406030204" pitchFamily="18" charset="0"/>
                            </a:rPr>
                            <m:t>𝑎𝑏𝑜𝑣𝑒</m:t>
                          </m:r>
                          <m:r>
                            <a:rPr lang="es-CO" sz="1200" b="0" i="1" smtClean="0">
                              <a:latin typeface="Cambria Math" panose="02040503050406030204" pitchFamily="18" charset="0"/>
                            </a:rPr>
                            <m:t> </m:t>
                          </m:r>
                          <m:r>
                            <a:rPr lang="es-CO" sz="1200" b="0" i="1" smtClean="0">
                              <a:latin typeface="Cambria Math" panose="02040503050406030204" pitchFamily="18" charset="0"/>
                            </a:rPr>
                            <m:t>𝑡h𝑒</m:t>
                          </m:r>
                          <m:r>
                            <a:rPr lang="es-CO" sz="1200" b="0" i="1" smtClean="0">
                              <a:latin typeface="Cambria Math" panose="02040503050406030204" pitchFamily="18" charset="0"/>
                            </a:rPr>
                            <m:t> </m:t>
                          </m:r>
                          <m:r>
                            <a:rPr lang="es-CO" sz="1200" b="0" i="1" smtClean="0">
                              <a:latin typeface="Cambria Math" panose="02040503050406030204" pitchFamily="18" charset="0"/>
                            </a:rPr>
                            <m:t>𝑑𝑒𝑠𝑖𝑔𝑛𝑎𝑡𝑒𝑑</m:t>
                          </m:r>
                          <m:r>
                            <a:rPr lang="es-CO" sz="1200" b="0" i="1" smtClean="0">
                              <a:latin typeface="Cambria Math" panose="02040503050406030204" pitchFamily="18" charset="0"/>
                            </a:rPr>
                            <m:t> </m:t>
                          </m:r>
                          <m:r>
                            <a:rPr lang="es-CO" sz="1200" b="0" i="1" smtClean="0">
                              <a:latin typeface="Cambria Math" panose="02040503050406030204" pitchFamily="18" charset="0"/>
                            </a:rPr>
                            <m:t>𝑓𝑙𝑜𝑜𝑑</m:t>
                          </m:r>
                          <m:r>
                            <a:rPr lang="es-CO" sz="1200" b="0" i="1" smtClean="0">
                              <a:latin typeface="Cambria Math" panose="02040503050406030204" pitchFamily="18" charset="0"/>
                            </a:rPr>
                            <m:t> </m:t>
                          </m:r>
                          <m:r>
                            <a:rPr lang="es-CO" sz="1200" b="0" i="1" smtClean="0">
                              <a:latin typeface="Cambria Math" panose="02040503050406030204" pitchFamily="18" charset="0"/>
                            </a:rPr>
                            <m:t>𝑙𝑒𝑣𝑒𝑙</m:t>
                          </m:r>
                        </m:num>
                        <m:den>
                          <m:r>
                            <a:rPr lang="es-CO" sz="1200" b="0" i="1" smtClean="0">
                              <a:latin typeface="Cambria Math" panose="02040503050406030204" pitchFamily="18" charset="0"/>
                            </a:rPr>
                            <m:t>#</m:t>
                          </m:r>
                          <m:r>
                            <a:rPr lang="es-CO" sz="1200" b="0" i="1" smtClean="0">
                              <a:latin typeface="Cambria Math" panose="02040503050406030204" pitchFamily="18" charset="0"/>
                            </a:rPr>
                            <m:t>𝑇𝑜𝑡𝑎𝑙</m:t>
                          </m:r>
                          <m:r>
                            <a:rPr lang="es-CO" sz="1200" b="0" i="1" smtClean="0">
                              <a:latin typeface="Cambria Math" panose="02040503050406030204" pitchFamily="18" charset="0"/>
                            </a:rPr>
                            <m:t> </m:t>
                          </m:r>
                          <m:r>
                            <a:rPr lang="es-CO" sz="1200" b="0" i="1" smtClean="0">
                              <a:latin typeface="Cambria Math" panose="02040503050406030204" pitchFamily="18" charset="0"/>
                            </a:rPr>
                            <m:t>𝑜𝑓</m:t>
                          </m:r>
                          <m:r>
                            <a:rPr lang="es-CO" sz="1200" b="0" i="1" smtClean="0">
                              <a:latin typeface="Cambria Math" panose="02040503050406030204" pitchFamily="18" charset="0"/>
                            </a:rPr>
                            <m:t> </m:t>
                          </m:r>
                          <m:r>
                            <a:rPr lang="es-CO" sz="1200" b="0" i="1" smtClean="0">
                              <a:latin typeface="Cambria Math" panose="02040503050406030204" pitchFamily="18" charset="0"/>
                            </a:rPr>
                            <m:t>𝑜𝑢𝑡𝑙𝑒𝑡𝑠</m:t>
                          </m:r>
                        </m:den>
                      </m:f>
                    </m:oMath>
                  </m:oMathPara>
                </a14:m>
                <a:endParaRPr lang="it-IT" sz="1200" dirty="0"/>
              </a:p>
            </p:txBody>
          </p:sp>
        </mc:Choice>
        <mc:Fallback xmlns="">
          <p:sp>
            <p:nvSpPr>
              <p:cNvPr id="3" name="Rettangolo 1">
                <a:extLst>
                  <a:ext uri="{FF2B5EF4-FFF2-40B4-BE49-F238E27FC236}">
                    <a16:creationId xmlns:a16="http://schemas.microsoft.com/office/drawing/2014/main" id="{AF428B13-9601-D78C-CCE6-7B51E673AB3E}"/>
                  </a:ext>
                </a:extLst>
              </p:cNvPr>
              <p:cNvSpPr>
                <a:spLocks noRot="1" noChangeAspect="1" noMove="1" noResize="1" noEditPoints="1" noAdjustHandles="1" noChangeArrowheads="1" noChangeShapeType="1" noTextEdit="1"/>
              </p:cNvSpPr>
              <p:nvPr/>
            </p:nvSpPr>
            <p:spPr>
              <a:xfrm>
                <a:off x="1140116" y="4438898"/>
                <a:ext cx="5887002" cy="475771"/>
              </a:xfrm>
              <a:prstGeom prst="rect">
                <a:avLst/>
              </a:prstGeom>
              <a:blipFill>
                <a:blip r:embed="rId3"/>
                <a:stretch>
                  <a:fillRect b="-5128"/>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A1E60873-E5F3-F90D-46C8-20AE800DF16F}"/>
              </a:ext>
            </a:extLst>
          </p:cNvPr>
          <p:cNvPicPr>
            <a:picLocks noChangeAspect="1"/>
          </p:cNvPicPr>
          <p:nvPr/>
        </p:nvPicPr>
        <p:blipFill>
          <a:blip r:embed="rId4"/>
          <a:srcRect t="17496"/>
          <a:stretch>
            <a:fillRect/>
          </a:stretch>
        </p:blipFill>
        <p:spPr>
          <a:xfrm>
            <a:off x="5426935" y="945946"/>
            <a:ext cx="2696184" cy="3327808"/>
          </a:xfrm>
          <a:prstGeom prst="rect">
            <a:avLst/>
          </a:prstGeom>
        </p:spPr>
      </p:pic>
    </p:spTree>
    <p:extLst>
      <p:ext uri="{BB962C8B-B14F-4D97-AF65-F5344CB8AC3E}">
        <p14:creationId xmlns:p14="http://schemas.microsoft.com/office/powerpoint/2010/main" val="1889386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38E84D6A-9E90-3E77-4CE4-CC2CDFF986AD}"/>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703BBC3B-531B-212D-93D8-D58985E41954}"/>
              </a:ext>
            </a:extLst>
          </p:cNvPr>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53C10239-2E25-06F0-6C7F-448E7B90F91E}"/>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AA623D9D-A814-469E-E8D8-F8C9752C2B30}"/>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018126F1-7487-79B0-014E-3E1455507961}"/>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a:t>
            </a:r>
          </a:p>
        </p:txBody>
      </p:sp>
      <p:sp>
        <p:nvSpPr>
          <p:cNvPr id="14" name="Google Shape;327;g3795e2088fb_0_127">
            <a:extLst>
              <a:ext uri="{FF2B5EF4-FFF2-40B4-BE49-F238E27FC236}">
                <a16:creationId xmlns:a16="http://schemas.microsoft.com/office/drawing/2014/main" id="{43813218-A694-E341-678F-757EEAE18A22}"/>
              </a:ext>
            </a:extLst>
          </p:cNvPr>
          <p:cNvSpPr txBox="1"/>
          <p:nvPr/>
        </p:nvSpPr>
        <p:spPr>
          <a:xfrm>
            <a:off x="597762" y="1883797"/>
            <a:ext cx="3995738" cy="1421928"/>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Identify the electric systems planned in design documents.</a:t>
            </a:r>
          </a:p>
          <a:p>
            <a:pPr marL="171450" indent="-171450">
              <a:lnSpc>
                <a:spcPct val="90000"/>
              </a:lnSpc>
              <a:buFont typeface="Arial" panose="020B0604020202020204" pitchFamily="34" charset="0"/>
              <a:buChar char="•"/>
            </a:pPr>
            <a:r>
              <a:rPr lang="en-GB" sz="1200" dirty="0"/>
              <a:t>Review electrical design drawings and specifications to verify planned heights of electrical outlets relative to flood level benchmarks.</a:t>
            </a:r>
            <a:endParaRPr lang="en-GB" sz="1200" b="1" dirty="0">
              <a:solidFill>
                <a:srgbClr val="9AC43E"/>
              </a:solidFill>
              <a:latin typeface="Trebuchet MS"/>
              <a:sym typeface="Trebuchet MS"/>
            </a:endParaRPr>
          </a:p>
        </p:txBody>
      </p:sp>
      <p:sp>
        <p:nvSpPr>
          <p:cNvPr id="16" name="TextBox 2">
            <a:extLst>
              <a:ext uri="{FF2B5EF4-FFF2-40B4-BE49-F238E27FC236}">
                <a16:creationId xmlns:a16="http://schemas.microsoft.com/office/drawing/2014/main" id="{D3B9E9B9-5A79-7DF6-BC81-5C238EED2AE8}"/>
              </a:ext>
            </a:extLst>
          </p:cNvPr>
          <p:cNvSpPr txBox="1"/>
          <p:nvPr/>
        </p:nvSpPr>
        <p:spPr>
          <a:xfrm>
            <a:off x="576263" y="3498342"/>
            <a:ext cx="3670300" cy="646331"/>
          </a:xfrm>
          <a:prstGeom prst="rect">
            <a:avLst/>
          </a:prstGeom>
          <a:noFill/>
        </p:spPr>
        <p:txBody>
          <a:bodyPr wrap="square">
            <a:spAutoFit/>
          </a:bodyPr>
          <a:lstStyle/>
          <a:p>
            <a:pPr marL="171450" indent="-171450">
              <a:buFont typeface="Arial" panose="020B0604020202020204" pitchFamily="34" charset="0"/>
              <a:buChar char="•"/>
              <a:defRPr/>
            </a:pPr>
            <a:r>
              <a:rPr lang="en-US" sz="1200" dirty="0"/>
              <a:t>Divide the number of electrical outlets installed above a flood-safe height, by the total number of electrical outlets in the analyzed building</a:t>
            </a:r>
            <a:endParaRPr lang="en-GB" sz="1400" dirty="0"/>
          </a:p>
        </p:txBody>
      </p:sp>
      <p:sp>
        <p:nvSpPr>
          <p:cNvPr id="17" name="Google Shape;327;g3795e2088fb_0_127">
            <a:extLst>
              <a:ext uri="{FF2B5EF4-FFF2-40B4-BE49-F238E27FC236}">
                <a16:creationId xmlns:a16="http://schemas.microsoft.com/office/drawing/2014/main" id="{2DAC9328-B7C3-5F16-D0AB-D9B456222814}"/>
              </a:ext>
            </a:extLst>
          </p:cNvPr>
          <p:cNvSpPr txBox="1"/>
          <p:nvPr/>
        </p:nvSpPr>
        <p:spPr>
          <a:xfrm>
            <a:off x="670587" y="3253957"/>
            <a:ext cx="3799176" cy="201855"/>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p:sp>
        <p:nvSpPr>
          <p:cNvPr id="21" name="Rettangolo 20">
            <a:extLst>
              <a:ext uri="{FF2B5EF4-FFF2-40B4-BE49-F238E27FC236}">
                <a16:creationId xmlns:a16="http://schemas.microsoft.com/office/drawing/2014/main" id="{B1BEA8E0-D716-9366-2425-B4947098FFB8}"/>
              </a:ext>
            </a:extLst>
          </p:cNvPr>
          <p:cNvSpPr/>
          <p:nvPr/>
        </p:nvSpPr>
        <p:spPr>
          <a:xfrm>
            <a:off x="4968211" y="1941013"/>
            <a:ext cx="3707477" cy="1255728"/>
          </a:xfrm>
          <a:prstGeom prst="rect">
            <a:avLst/>
          </a:prstGeom>
        </p:spPr>
        <p:txBody>
          <a:bodyPr wrap="square">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b="1" dirty="0">
                <a:solidFill>
                  <a:srgbClr val="9AC43E"/>
                </a:solidFill>
                <a:latin typeface="Trebuchet MS"/>
                <a:sym typeface="Trebuchet MS"/>
              </a:rPr>
              <a:t>Number of outlets installed above a flood-safe height: </a:t>
            </a:r>
            <a:r>
              <a:rPr lang="en-GB" sz="1200" b="1" dirty="0">
                <a:solidFill>
                  <a:schemeClr val="tx1"/>
                </a:solidFill>
                <a:latin typeface="Trebuchet MS"/>
                <a:sym typeface="Trebuchet MS"/>
              </a:rPr>
              <a:t>30</a:t>
            </a:r>
            <a:endParaRPr lang="en-GB" sz="1200" dirty="0">
              <a:solidFill>
                <a:schemeClr val="tx1"/>
              </a:solidFill>
              <a:sym typeface="Trebuchet MS"/>
            </a:endParaRP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Total number of outlets: </a:t>
            </a:r>
            <a:r>
              <a:rPr lang="en-GB" sz="1200" dirty="0">
                <a:solidFill>
                  <a:schemeClr val="tx1"/>
                </a:solidFill>
                <a:sym typeface="Trebuchet MS"/>
              </a:rPr>
              <a:t>80</a:t>
            </a:r>
            <a:endParaRPr lang="en-GB" sz="1200" b="1" dirty="0">
              <a:solidFill>
                <a:schemeClr val="tx1"/>
              </a:solidFill>
              <a:latin typeface="Trebuchet MS"/>
              <a:sym typeface="Trebuchet MS"/>
            </a:endParaRPr>
          </a:p>
        </p:txBody>
      </p:sp>
      <mc:AlternateContent xmlns:mc="http://schemas.openxmlformats.org/markup-compatibility/2006" xmlns:a14="http://schemas.microsoft.com/office/drawing/2010/main">
        <mc:Choice Requires="a14">
          <p:sp>
            <p:nvSpPr>
              <p:cNvPr id="22" name="Rettangolo 21">
                <a:extLst>
                  <a:ext uri="{FF2B5EF4-FFF2-40B4-BE49-F238E27FC236}">
                    <a16:creationId xmlns:a16="http://schemas.microsoft.com/office/drawing/2014/main" id="{BFC59D79-5A67-AF25-18F1-99385C460BB7}"/>
                  </a:ext>
                </a:extLst>
              </p:cNvPr>
              <p:cNvSpPr/>
              <p:nvPr/>
            </p:nvSpPr>
            <p:spPr>
              <a:xfrm>
                <a:off x="4968211" y="3448555"/>
                <a:ext cx="3670300" cy="87665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it-IT" sz="1200" i="1" smtClean="0">
                              <a:latin typeface="Cambria Math" panose="02040503050406030204" pitchFamily="18" charset="0"/>
                            </a:rPr>
                          </m:ctrlPr>
                        </m:dPr>
                        <m:e>
                          <m:f>
                            <m:fPr>
                              <m:ctrlPr>
                                <a:rPr lang="it-IT" sz="1200" i="1">
                                  <a:latin typeface="Cambria Math" panose="02040503050406030204" pitchFamily="18" charset="0"/>
                                </a:rPr>
                              </m:ctrlPr>
                            </m:fPr>
                            <m:num>
                              <m:r>
                                <a:rPr lang="es-CO" sz="1200" b="0" i="1" smtClean="0">
                                  <a:latin typeface="Cambria Math" panose="02040503050406030204" pitchFamily="18" charset="0"/>
                                </a:rPr>
                                <m:t>30</m:t>
                              </m:r>
                            </m:num>
                            <m:den>
                              <m:r>
                                <a:rPr lang="es-CO" sz="1200" b="0" i="0" smtClean="0">
                                  <a:latin typeface="Cambria Math" panose="02040503050406030204" pitchFamily="18" charset="0"/>
                                </a:rPr>
                                <m:t>80</m:t>
                              </m:r>
                            </m:den>
                          </m:f>
                          <m:r>
                            <a:rPr lang="it-IT" sz="1200">
                              <a:latin typeface="Cambria Math" panose="02040503050406030204" pitchFamily="18" charset="0"/>
                            </a:rPr>
                            <m:t>​</m:t>
                          </m:r>
                        </m:e>
                      </m:d>
                      <m:r>
                        <a:rPr lang="es-CO" sz="1200" b="0" i="1" smtClean="0">
                          <a:latin typeface="Cambria Math" panose="02040503050406030204" pitchFamily="18" charset="0"/>
                        </a:rPr>
                        <m:t>=37.5%</m:t>
                      </m:r>
                    </m:oMath>
                  </m:oMathPara>
                </a14:m>
                <a:endParaRPr lang="es-CO" sz="1200" b="0" i="1" dirty="0">
                  <a:latin typeface="Cambria Math" panose="02040503050406030204" pitchFamily="18" charset="0"/>
                </a:endParaRPr>
              </a:p>
              <a:p>
                <a:endParaRPr lang="es-CO" sz="1200" b="0" i="1" dirty="0">
                  <a:latin typeface="Cambria Math" panose="02040503050406030204" pitchFamily="18" charset="0"/>
                </a:endParaRPr>
              </a:p>
              <a:p>
                <a14:m>
                  <m:oMath xmlns:m="http://schemas.openxmlformats.org/officeDocument/2006/math">
                    <m:r>
                      <a:rPr lang="es-CO" sz="1200" b="0" i="1" smtClean="0">
                        <a:latin typeface="Cambria Math" panose="02040503050406030204" pitchFamily="18" charset="0"/>
                      </a:rPr>
                      <m:t>37.5%</m:t>
                    </m:r>
                  </m:oMath>
                </a14:m>
                <a:r>
                  <a:rPr lang="it-IT" sz="1200" dirty="0"/>
                  <a:t> of </a:t>
                </a:r>
                <a:r>
                  <a:rPr lang="en-GB" sz="1200" dirty="0"/>
                  <a:t>outlets installed above a flood-safe height</a:t>
                </a:r>
                <a:r>
                  <a:rPr lang="it-IT" sz="1200" dirty="0"/>
                  <a:t> </a:t>
                </a:r>
              </a:p>
            </p:txBody>
          </p:sp>
        </mc:Choice>
        <mc:Fallback xmlns="">
          <p:sp>
            <p:nvSpPr>
              <p:cNvPr id="22" name="Rettangolo 21">
                <a:extLst>
                  <a:ext uri="{FF2B5EF4-FFF2-40B4-BE49-F238E27FC236}">
                    <a16:creationId xmlns:a16="http://schemas.microsoft.com/office/drawing/2014/main" id="{BFC59D79-5A67-AF25-18F1-99385C460BB7}"/>
                  </a:ext>
                </a:extLst>
              </p:cNvPr>
              <p:cNvSpPr>
                <a:spLocks noRot="1" noChangeAspect="1" noMove="1" noResize="1" noEditPoints="1" noAdjustHandles="1" noChangeArrowheads="1" noChangeShapeType="1" noTextEdit="1"/>
              </p:cNvSpPr>
              <p:nvPr/>
            </p:nvSpPr>
            <p:spPr>
              <a:xfrm>
                <a:off x="4968211" y="3448555"/>
                <a:ext cx="3670300" cy="876650"/>
              </a:xfrm>
              <a:prstGeom prst="rect">
                <a:avLst/>
              </a:prstGeom>
              <a:blipFill>
                <a:blip r:embed="rId3"/>
                <a:stretch>
                  <a:fillRect b="-4167"/>
                </a:stretch>
              </a:blipFill>
            </p:spPr>
            <p:txBody>
              <a:bodyPr/>
              <a:lstStyle/>
              <a:p>
                <a:r>
                  <a:rPr lang="en-GB">
                    <a:noFill/>
                  </a:rPr>
                  <a:t> </a:t>
                </a:r>
              </a:p>
            </p:txBody>
          </p:sp>
        </mc:Fallback>
      </mc:AlternateContent>
      <p:sp>
        <p:nvSpPr>
          <p:cNvPr id="3" name="Google Shape;204;p12">
            <a:extLst>
              <a:ext uri="{FF2B5EF4-FFF2-40B4-BE49-F238E27FC236}">
                <a16:creationId xmlns:a16="http://schemas.microsoft.com/office/drawing/2014/main" id="{EA4B27FB-821E-E739-DC7D-5C69BE4497B8}"/>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B8.3.3.</a:t>
            </a:r>
            <a:r>
              <a:rPr lang="en-GB" sz="2000" b="1" dirty="0">
                <a:solidFill>
                  <a:schemeClr val="accent4"/>
                </a:solidFill>
                <a:latin typeface="Trebuchet MS"/>
              </a:rPr>
              <a:t> </a:t>
            </a:r>
            <a:r>
              <a:rPr lang="it-IT" sz="2000" b="1" dirty="0" err="1">
                <a:solidFill>
                  <a:schemeClr val="accent4"/>
                </a:solidFill>
                <a:latin typeface="Trebuchet MS"/>
              </a:rPr>
              <a:t>Elevated</a:t>
            </a:r>
            <a:r>
              <a:rPr lang="it-IT" sz="2000" b="1" dirty="0">
                <a:solidFill>
                  <a:schemeClr val="accent4"/>
                </a:solidFill>
                <a:latin typeface="Trebuchet MS"/>
              </a:rPr>
              <a:t> </a:t>
            </a:r>
            <a:r>
              <a:rPr lang="it-IT" sz="2000" b="1" dirty="0" err="1">
                <a:solidFill>
                  <a:schemeClr val="accent4"/>
                </a:solidFill>
                <a:latin typeface="Trebuchet MS"/>
              </a:rPr>
              <a:t>Electrical</a:t>
            </a:r>
            <a:r>
              <a:rPr lang="it-IT" sz="2000" b="1" dirty="0">
                <a:solidFill>
                  <a:schemeClr val="accent4"/>
                </a:solidFill>
                <a:latin typeface="Trebuchet MS"/>
              </a:rPr>
              <a:t> Outlets</a:t>
            </a:r>
          </a:p>
        </p:txBody>
      </p:sp>
      <mc:AlternateContent xmlns:mc="http://schemas.openxmlformats.org/markup-compatibility/2006" xmlns:a14="http://schemas.microsoft.com/office/drawing/2010/main">
        <mc:Choice Requires="a14">
          <p:sp>
            <p:nvSpPr>
              <p:cNvPr id="4" name="Rettangolo 1">
                <a:extLst>
                  <a:ext uri="{FF2B5EF4-FFF2-40B4-BE49-F238E27FC236}">
                    <a16:creationId xmlns:a16="http://schemas.microsoft.com/office/drawing/2014/main" id="{E6E4A36A-12E2-6A6B-0FE4-A29A6B05267E}"/>
                  </a:ext>
                </a:extLst>
              </p:cNvPr>
              <p:cNvSpPr/>
              <p:nvPr/>
            </p:nvSpPr>
            <p:spPr>
              <a:xfrm>
                <a:off x="1491999" y="1070255"/>
                <a:ext cx="5887002" cy="4433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it-IT" sz="1200" i="0" smtClean="0">
                          <a:latin typeface="Cambria Math" panose="02040503050406030204" pitchFamily="18" charset="0"/>
                        </a:rPr>
                        <m:t>Indicator</m:t>
                      </m:r>
                      <m:r>
                        <a:rPr lang="it-IT" sz="1200" i="0">
                          <a:latin typeface="Cambria Math" panose="02040503050406030204" pitchFamily="18" charset="0"/>
                        </a:rPr>
                        <m:t>=</m:t>
                      </m:r>
                      <m:f>
                        <m:fPr>
                          <m:ctrlPr>
                            <a:rPr lang="es-CO" sz="1200" b="0" i="1" smtClean="0">
                              <a:latin typeface="Cambria Math" panose="02040503050406030204" pitchFamily="18" charset="0"/>
                            </a:rPr>
                          </m:ctrlPr>
                        </m:fPr>
                        <m:num>
                          <m:r>
                            <a:rPr lang="es-CO" sz="1200" b="0" i="0" smtClean="0">
                              <a:latin typeface="Cambria Math" panose="02040503050406030204" pitchFamily="18" charset="0"/>
                            </a:rPr>
                            <m:t>#</m:t>
                          </m:r>
                          <m:r>
                            <m:rPr>
                              <m:sty m:val="p"/>
                            </m:rPr>
                            <a:rPr lang="es-CO" sz="1200" b="0" i="0" smtClean="0">
                              <a:latin typeface="Cambria Math" panose="02040503050406030204" pitchFamily="18" charset="0"/>
                            </a:rPr>
                            <m:t>Outlets</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installed</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above</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the</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designated</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flood</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level</m:t>
                          </m:r>
                        </m:num>
                        <m:den>
                          <m:r>
                            <a:rPr lang="es-CO" sz="1200" b="0" i="0" smtClean="0">
                              <a:latin typeface="Cambria Math" panose="02040503050406030204" pitchFamily="18" charset="0"/>
                            </a:rPr>
                            <m:t>#</m:t>
                          </m:r>
                          <m:r>
                            <m:rPr>
                              <m:sty m:val="p"/>
                            </m:rPr>
                            <a:rPr lang="es-CO" sz="1200" b="0" i="0" smtClean="0">
                              <a:latin typeface="Cambria Math" panose="02040503050406030204" pitchFamily="18" charset="0"/>
                            </a:rPr>
                            <m:t>Total</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of</m:t>
                          </m:r>
                          <m:r>
                            <a:rPr lang="es-CO" sz="1200" b="0" i="0" smtClean="0">
                              <a:latin typeface="Cambria Math" panose="02040503050406030204" pitchFamily="18" charset="0"/>
                            </a:rPr>
                            <m:t> </m:t>
                          </m:r>
                          <m:r>
                            <m:rPr>
                              <m:sty m:val="p"/>
                            </m:rPr>
                            <a:rPr lang="es-CO" sz="1200" b="0" i="0" smtClean="0">
                              <a:latin typeface="Cambria Math" panose="02040503050406030204" pitchFamily="18" charset="0"/>
                            </a:rPr>
                            <m:t>outlets</m:t>
                          </m:r>
                        </m:den>
                      </m:f>
                    </m:oMath>
                  </m:oMathPara>
                </a14:m>
                <a:endParaRPr lang="it-IT" sz="1200" dirty="0"/>
              </a:p>
            </p:txBody>
          </p:sp>
        </mc:Choice>
        <mc:Fallback xmlns="">
          <p:sp>
            <p:nvSpPr>
              <p:cNvPr id="4" name="Rettangolo 1">
                <a:extLst>
                  <a:ext uri="{FF2B5EF4-FFF2-40B4-BE49-F238E27FC236}">
                    <a16:creationId xmlns:a16="http://schemas.microsoft.com/office/drawing/2014/main" id="{E6E4A36A-12E2-6A6B-0FE4-A29A6B05267E}"/>
                  </a:ext>
                </a:extLst>
              </p:cNvPr>
              <p:cNvSpPr>
                <a:spLocks noRot="1" noChangeAspect="1" noMove="1" noResize="1" noEditPoints="1" noAdjustHandles="1" noChangeArrowheads="1" noChangeShapeType="1" noTextEdit="1"/>
              </p:cNvSpPr>
              <p:nvPr/>
            </p:nvSpPr>
            <p:spPr>
              <a:xfrm>
                <a:off x="1491999" y="1070255"/>
                <a:ext cx="5887002" cy="443391"/>
              </a:xfrm>
              <a:prstGeom prst="rect">
                <a:avLst/>
              </a:prstGeom>
              <a:blipFill>
                <a:blip r:embed="rId4"/>
                <a:stretch>
                  <a:fillRect b="-2778"/>
                </a:stretch>
              </a:blipFill>
            </p:spPr>
            <p:txBody>
              <a:bodyPr/>
              <a:lstStyle/>
              <a:p>
                <a:r>
                  <a:rPr lang="en-GB">
                    <a:noFill/>
                  </a:rPr>
                  <a:t> </a:t>
                </a:r>
              </a:p>
            </p:txBody>
          </p:sp>
        </mc:Fallback>
      </mc:AlternateContent>
    </p:spTree>
    <p:extLst>
      <p:ext uri="{BB962C8B-B14F-4D97-AF65-F5344CB8AC3E}">
        <p14:creationId xmlns:p14="http://schemas.microsoft.com/office/powerpoint/2010/main" val="2726434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0F410EE5-8EB3-0E77-18CD-D97F6CE8FD27}"/>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4CC4E098-5B52-1BD1-24D2-C5DF8103F060}"/>
              </a:ext>
            </a:extLst>
          </p:cNvPr>
          <p:cNvSpPr txBox="1"/>
          <p:nvPr/>
        </p:nvSpPr>
        <p:spPr>
          <a:xfrm>
            <a:off x="576263" y="761437"/>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6ADB7509-F610-8065-C2BA-4CD4C837FDCE}"/>
              </a:ext>
            </a:extLst>
          </p:cNvPr>
          <p:cNvSpPr>
            <a:spLocks noChangeArrowheads="1"/>
          </p:cNvSpPr>
          <p:nvPr/>
        </p:nvSpPr>
        <p:spPr bwMode="auto">
          <a:xfrm>
            <a:off x="2141539" y="16138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3" name="CuadroTexto 2">
            <a:extLst>
              <a:ext uri="{FF2B5EF4-FFF2-40B4-BE49-F238E27FC236}">
                <a16:creationId xmlns:a16="http://schemas.microsoft.com/office/drawing/2014/main" id="{7C03AB26-68D6-1C52-606C-D7467BEB1E8A}"/>
              </a:ext>
            </a:extLst>
          </p:cNvPr>
          <p:cNvSpPr txBox="1"/>
          <p:nvPr/>
        </p:nvSpPr>
        <p:spPr>
          <a:xfrm>
            <a:off x="515133" y="2374856"/>
            <a:ext cx="3437538" cy="877163"/>
          </a:xfrm>
          <a:prstGeom prst="rect">
            <a:avLst/>
          </a:prstGeom>
          <a:noFill/>
        </p:spPr>
        <p:txBody>
          <a:bodyPr wrap="square" rtlCol="0">
            <a:spAutoFit/>
          </a:bodyPr>
          <a:lstStyle/>
          <a:p>
            <a:pPr marR="215260" algn="just">
              <a:spcBef>
                <a:spcPts val="600"/>
              </a:spcBef>
            </a:pPr>
            <a:r>
              <a:rPr lang="en-GB" sz="900" i="1" dirty="0">
                <a:solidFill>
                  <a:schemeClr val="tx2"/>
                </a:solidFill>
                <a:latin typeface="Trebuchet MS" panose="020B0603020202020204" pitchFamily="34" charset="0"/>
              </a:rPr>
              <a:t>where:</a:t>
            </a:r>
          </a:p>
          <a:p>
            <a:pPr marR="215260" algn="just">
              <a:spcBef>
                <a:spcPts val="600"/>
              </a:spcBef>
            </a:pPr>
            <a:r>
              <a:rPr lang="en-GB" sz="900" i="1" dirty="0">
                <a:solidFill>
                  <a:schemeClr val="tx2"/>
                </a:solidFill>
                <a:latin typeface="Trebuchet MS" panose="020B0603020202020204" pitchFamily="34" charset="0"/>
              </a:rPr>
              <a:t>Xi: value of the indicator</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max</a:t>
            </a:r>
            <a:r>
              <a:rPr lang="en-GB" sz="900" i="1" dirty="0">
                <a:solidFill>
                  <a:schemeClr val="tx2"/>
                </a:solidFill>
                <a:latin typeface="Trebuchet MS" panose="020B0603020202020204" pitchFamily="34" charset="0"/>
              </a:rPr>
              <a:t> = optimal indicator’s value (corresponding to score 0)</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min</a:t>
            </a:r>
            <a:r>
              <a:rPr lang="en-GB" sz="900" i="1" dirty="0">
                <a:solidFill>
                  <a:schemeClr val="tx2"/>
                </a:solidFill>
                <a:latin typeface="Trebuchet MS" panose="020B0603020202020204" pitchFamily="34" charset="0"/>
              </a:rPr>
              <a:t> = critical indicator’s value (corresponding to score 1)</a:t>
            </a:r>
          </a:p>
        </p:txBody>
      </p:sp>
      <p:graphicFrame>
        <p:nvGraphicFramePr>
          <p:cNvPr id="10" name="Tabla 9">
            <a:extLst>
              <a:ext uri="{FF2B5EF4-FFF2-40B4-BE49-F238E27FC236}">
                <a16:creationId xmlns:a16="http://schemas.microsoft.com/office/drawing/2014/main" id="{A9E9BD88-A5AB-432E-F1E4-69FE0062E9E8}"/>
              </a:ext>
            </a:extLst>
          </p:cNvPr>
          <p:cNvGraphicFramePr>
            <a:graphicFrameLocks noGrp="1"/>
          </p:cNvGraphicFramePr>
          <p:nvPr/>
        </p:nvGraphicFramePr>
        <p:xfrm>
          <a:off x="631031" y="3443023"/>
          <a:ext cx="3575977" cy="1432560"/>
        </p:xfrm>
        <a:graphic>
          <a:graphicData uri="http://schemas.openxmlformats.org/drawingml/2006/table">
            <a:tbl>
              <a:tblPr/>
              <a:tblGrid>
                <a:gridCol w="1094560">
                  <a:extLst>
                    <a:ext uri="{9D8B030D-6E8A-4147-A177-3AD203B41FA5}">
                      <a16:colId xmlns:a16="http://schemas.microsoft.com/office/drawing/2014/main" val="2320122429"/>
                    </a:ext>
                  </a:extLst>
                </a:gridCol>
                <a:gridCol w="2481417">
                  <a:extLst>
                    <a:ext uri="{9D8B030D-6E8A-4147-A177-3AD203B41FA5}">
                      <a16:colId xmlns:a16="http://schemas.microsoft.com/office/drawing/2014/main" val="2813784914"/>
                    </a:ext>
                  </a:extLst>
                </a:gridCol>
              </a:tblGrid>
              <a:tr h="352656">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Normalisation values</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Description</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extLst>
                  <a:ext uri="{0D108BD9-81ED-4DB2-BD59-A6C34878D82A}">
                    <a16:rowId xmlns:a16="http://schemas.microsoft.com/office/drawing/2014/main" val="3113186210"/>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0.1</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Optimal (No improvement necessary)</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682135507"/>
                  </a:ext>
                </a:extLst>
              </a:tr>
              <a:tr h="20571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0.3</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positive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2948578335"/>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0.5</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algn="ctr" rtl="0" fontAlgn="t">
                        <a:spcBef>
                          <a:spcPts val="0"/>
                        </a:spcBef>
                        <a:spcAft>
                          <a:spcPts val="0"/>
                        </a:spcAft>
                      </a:pPr>
                      <a:r>
                        <a:rPr lang="en-GB" sz="900" b="0" i="0" u="none" strike="noStrike" dirty="0">
                          <a:solidFill>
                            <a:srgbClr val="708792"/>
                          </a:solidFill>
                          <a:effectLst/>
                          <a:latin typeface="Trebuchet MS" panose="020B0603020202020204" pitchFamily="34" charset="0"/>
                        </a:rPr>
                        <a:t>Neutral</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382127327"/>
                  </a:ext>
                </a:extLst>
              </a:tr>
              <a:tr h="21255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0.7</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negative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1056416763"/>
                  </a:ext>
                </a:extLst>
              </a:tr>
              <a:tr h="17919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0.9</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Critical (Could lead to severe consequences)</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00790878"/>
                  </a:ext>
                </a:extLst>
              </a:tr>
            </a:tbl>
          </a:graphicData>
        </a:graphic>
      </p:graphicFrame>
      <p:sp>
        <p:nvSpPr>
          <p:cNvPr id="11" name="Google Shape;427;p26">
            <a:extLst>
              <a:ext uri="{FF2B5EF4-FFF2-40B4-BE49-F238E27FC236}">
                <a16:creationId xmlns:a16="http://schemas.microsoft.com/office/drawing/2014/main" id="{E5DACA6D-D0D1-7CDD-8DE1-108371CB5E55}"/>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14" name="Google Shape;327;g3795e2088fb_0_127">
            <a:extLst>
              <a:ext uri="{FF2B5EF4-FFF2-40B4-BE49-F238E27FC236}">
                <a16:creationId xmlns:a16="http://schemas.microsoft.com/office/drawing/2014/main" id="{588B6EF9-7C3F-25C6-D32A-F9E59A2A1F62}"/>
              </a:ext>
            </a:extLst>
          </p:cNvPr>
          <p:cNvSpPr txBox="1"/>
          <p:nvPr/>
        </p:nvSpPr>
        <p:spPr>
          <a:xfrm>
            <a:off x="576263" y="1168846"/>
            <a:ext cx="3888243" cy="930000"/>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applying the following formula (For Indicators where High Value is Better):</a:t>
            </a:r>
            <a:endParaRPr sz="1200" dirty="0">
              <a:sym typeface="Trebuchet MS"/>
            </a:endParaRPr>
          </a:p>
        </p:txBody>
      </p:sp>
      <mc:AlternateContent xmlns:mc="http://schemas.openxmlformats.org/markup-compatibility/2006" xmlns:a14="http://schemas.microsoft.com/office/drawing/2010/main">
        <mc:Choice Requires="a14">
          <p:sp>
            <p:nvSpPr>
              <p:cNvPr id="15" name="CuadroTexto 1">
                <a:extLst>
                  <a:ext uri="{FF2B5EF4-FFF2-40B4-BE49-F238E27FC236}">
                    <a16:creationId xmlns:a16="http://schemas.microsoft.com/office/drawing/2014/main" id="{EECDEA72-CF26-3600-915D-E810D312E128}"/>
                  </a:ext>
                </a:extLst>
              </p:cNvPr>
              <p:cNvSpPr txBox="1"/>
              <p:nvPr/>
            </p:nvSpPr>
            <p:spPr>
              <a:xfrm>
                <a:off x="1194228" y="2026267"/>
                <a:ext cx="2264084" cy="3444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𝑋𝑛𝑜𝑟𝑚</m:t>
                      </m:r>
                      <m:r>
                        <a:rPr lang="en-GB" sz="1200" i="1">
                          <a:latin typeface="Cambria Math" panose="02040503050406030204" pitchFamily="18" charset="0"/>
                        </a:rPr>
                        <m:t>= </m:t>
                      </m:r>
                      <m:f>
                        <m:fPr>
                          <m:ctrlPr>
                            <a:rPr lang="en-GB" sz="1200" i="1">
                              <a:latin typeface="Cambria Math" panose="02040503050406030204" pitchFamily="18" charset="0"/>
                            </a:rPr>
                          </m:ctrlPr>
                        </m:fPr>
                        <m:num>
                          <m:r>
                            <a:rPr lang="en-GB" sz="1200" i="1">
                              <a:latin typeface="Cambria Math" panose="02040503050406030204" pitchFamily="18" charset="0"/>
                            </a:rPr>
                            <m:t>𝑥𝑚𝑎𝑥</m:t>
                          </m:r>
                          <m:r>
                            <a:rPr lang="en-GB" sz="1200" i="1">
                              <a:latin typeface="Cambria Math" panose="02040503050406030204" pitchFamily="18" charset="0"/>
                            </a:rPr>
                            <m:t>−</m:t>
                          </m:r>
                          <m:r>
                            <a:rPr lang="en-GB" sz="1200" i="1">
                              <a:latin typeface="Cambria Math" panose="02040503050406030204" pitchFamily="18" charset="0"/>
                            </a:rPr>
                            <m:t>𝑥𝑖</m:t>
                          </m:r>
                        </m:num>
                        <m:den>
                          <m:r>
                            <a:rPr lang="en-GB" sz="1200" i="1">
                              <a:latin typeface="Cambria Math" panose="02040503050406030204" pitchFamily="18" charset="0"/>
                            </a:rPr>
                            <m:t>𝑥𝑚𝑎𝑥</m:t>
                          </m:r>
                          <m:r>
                            <a:rPr lang="en-GB" sz="1200" i="1">
                              <a:latin typeface="Cambria Math" panose="02040503050406030204" pitchFamily="18" charset="0"/>
                            </a:rPr>
                            <m:t>− </m:t>
                          </m:r>
                          <m:r>
                            <a:rPr lang="en-GB" sz="1200" i="1">
                              <a:latin typeface="Cambria Math" panose="02040503050406030204" pitchFamily="18" charset="0"/>
                            </a:rPr>
                            <m:t>𝑥𝑚𝑖𝑛</m:t>
                          </m:r>
                        </m:den>
                      </m:f>
                    </m:oMath>
                  </m:oMathPara>
                </a14:m>
                <a:endParaRPr lang="en-GB" sz="1200" dirty="0"/>
              </a:p>
            </p:txBody>
          </p:sp>
        </mc:Choice>
        <mc:Fallback xmlns="">
          <p:sp>
            <p:nvSpPr>
              <p:cNvPr id="15" name="CuadroTexto 1">
                <a:extLst>
                  <a:ext uri="{FF2B5EF4-FFF2-40B4-BE49-F238E27FC236}">
                    <a16:creationId xmlns:a16="http://schemas.microsoft.com/office/drawing/2014/main" id="{EECDEA72-CF26-3600-915D-E810D312E128}"/>
                  </a:ext>
                </a:extLst>
              </p:cNvPr>
              <p:cNvSpPr txBox="1">
                <a:spLocks noRot="1" noChangeAspect="1" noMove="1" noResize="1" noEditPoints="1" noAdjustHandles="1" noChangeArrowheads="1" noChangeShapeType="1" noTextEdit="1"/>
              </p:cNvSpPr>
              <p:nvPr/>
            </p:nvSpPr>
            <p:spPr>
              <a:xfrm>
                <a:off x="1194228" y="2026267"/>
                <a:ext cx="2264084" cy="344453"/>
              </a:xfrm>
              <a:prstGeom prst="rect">
                <a:avLst/>
              </a:prstGeom>
              <a:blipFill>
                <a:blip r:embed="rId3"/>
                <a:stretch>
                  <a:fillRect b="-14035"/>
                </a:stretch>
              </a:blipFill>
            </p:spPr>
            <p:txBody>
              <a:bodyPr/>
              <a:lstStyle/>
              <a:p>
                <a:r>
                  <a:rPr lang="en-GB">
                    <a:noFill/>
                  </a:rPr>
                  <a:t> </a:t>
                </a:r>
              </a:p>
            </p:txBody>
          </p:sp>
        </mc:Fallback>
      </mc:AlternateContent>
      <p:sp>
        <p:nvSpPr>
          <p:cNvPr id="17" name="Google Shape;325;g3795e2088fb_0_127">
            <a:extLst>
              <a:ext uri="{FF2B5EF4-FFF2-40B4-BE49-F238E27FC236}">
                <a16:creationId xmlns:a16="http://schemas.microsoft.com/office/drawing/2014/main" id="{6EBC313C-C869-2384-E68F-1E2DB4E40D4E}"/>
              </a:ext>
            </a:extLst>
          </p:cNvPr>
          <p:cNvSpPr txBox="1"/>
          <p:nvPr/>
        </p:nvSpPr>
        <p:spPr>
          <a:xfrm>
            <a:off x="5005387" y="3443023"/>
            <a:ext cx="3670301" cy="430800"/>
          </a:xfrm>
          <a:prstGeom prst="rect">
            <a:avLst/>
          </a:prstGeom>
          <a:noFill/>
          <a:ln>
            <a:noFill/>
          </a:ln>
        </p:spPr>
        <p:txBody>
          <a:bodyPr spcFirstLastPara="1" wrap="square" lIns="91400" tIns="45700" rIns="91400" bIns="45700" anchor="b" anchorCtr="0">
            <a:noAutofit/>
          </a:bodyPr>
          <a:lstStyle/>
          <a:p>
            <a:pPr algn="ctr">
              <a:buClr>
                <a:srgbClr val="000000"/>
              </a:buClr>
              <a:buSzPts val="1400"/>
            </a:pPr>
            <a:r>
              <a:rPr lang="en-GB" sz="1867" b="1" dirty="0">
                <a:solidFill>
                  <a:srgbClr val="9ACA3C"/>
                </a:solidFill>
                <a:latin typeface="Trebuchet MS"/>
                <a:ea typeface="Trebuchet MS"/>
                <a:cs typeface="Trebuchet MS"/>
                <a:sym typeface="Trebuchet MS"/>
              </a:rPr>
              <a:t>Rather negative - Neutral</a:t>
            </a:r>
            <a:endParaRPr sz="1867" b="1" dirty="0">
              <a:solidFill>
                <a:srgbClr val="9ACA3C"/>
              </a:solidFill>
              <a:latin typeface="Trebuchet MS"/>
              <a:ea typeface="Trebuchet MS"/>
              <a:cs typeface="Trebuchet MS"/>
              <a:sym typeface="Trebuchet MS"/>
            </a:endParaRPr>
          </a:p>
        </p:txBody>
      </p:sp>
      <mc:AlternateContent xmlns:mc="http://schemas.openxmlformats.org/markup-compatibility/2006" xmlns:a14="http://schemas.microsoft.com/office/drawing/2010/main">
        <mc:Choice Requires="a14">
          <p:sp>
            <p:nvSpPr>
              <p:cNvPr id="18" name="TextBox 11">
                <a:extLst>
                  <a:ext uri="{FF2B5EF4-FFF2-40B4-BE49-F238E27FC236}">
                    <a16:creationId xmlns:a16="http://schemas.microsoft.com/office/drawing/2014/main" id="{B70ACD93-3BBE-0DE5-F7CA-0D369BF28DED}"/>
                  </a:ext>
                </a:extLst>
              </p:cNvPr>
              <p:cNvSpPr txBox="1"/>
              <p:nvPr/>
            </p:nvSpPr>
            <p:spPr>
              <a:xfrm>
                <a:off x="5005387" y="3010961"/>
                <a:ext cx="367030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𝑋𝑛𝑜𝑟𝑚</m:t>
                      </m:r>
                      <m:r>
                        <a:rPr lang="es-CO" b="0" i="1" smtClean="0">
                          <a:latin typeface="Cambria Math" panose="02040503050406030204" pitchFamily="18" charset="0"/>
                        </a:rPr>
                        <m:t>=</m:t>
                      </m:r>
                      <m:r>
                        <a:rPr lang="es-CO" b="1" i="1" smtClean="0">
                          <a:latin typeface="Cambria Math" panose="02040503050406030204" pitchFamily="18" charset="0"/>
                        </a:rPr>
                        <m:t>𝟎</m:t>
                      </m:r>
                      <m:r>
                        <a:rPr lang="es-CO" b="1" i="1" smtClean="0">
                          <a:latin typeface="Cambria Math" panose="02040503050406030204" pitchFamily="18" charset="0"/>
                        </a:rPr>
                        <m:t>.</m:t>
                      </m:r>
                      <m:r>
                        <a:rPr lang="es-CO" b="1" i="1" smtClean="0">
                          <a:latin typeface="Cambria Math" panose="02040503050406030204" pitchFamily="18" charset="0"/>
                        </a:rPr>
                        <m:t>𝟔𝟐𝟓</m:t>
                      </m:r>
                    </m:oMath>
                  </m:oMathPara>
                </a14:m>
                <a:endParaRPr lang="en-GB" b="1" dirty="0"/>
              </a:p>
            </p:txBody>
          </p:sp>
        </mc:Choice>
        <mc:Fallback xmlns="">
          <p:sp>
            <p:nvSpPr>
              <p:cNvPr id="18" name="TextBox 11">
                <a:extLst>
                  <a:ext uri="{FF2B5EF4-FFF2-40B4-BE49-F238E27FC236}">
                    <a16:creationId xmlns:a16="http://schemas.microsoft.com/office/drawing/2014/main" id="{B70ACD93-3BBE-0DE5-F7CA-0D369BF28DED}"/>
                  </a:ext>
                </a:extLst>
              </p:cNvPr>
              <p:cNvSpPr txBox="1">
                <a:spLocks noRot="1" noChangeAspect="1" noMove="1" noResize="1" noEditPoints="1" noAdjustHandles="1" noChangeArrowheads="1" noChangeShapeType="1" noTextEdit="1"/>
              </p:cNvSpPr>
              <p:nvPr/>
            </p:nvSpPr>
            <p:spPr>
              <a:xfrm>
                <a:off x="5005387" y="3010961"/>
                <a:ext cx="3670301"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ttangolo 18">
                <a:extLst>
                  <a:ext uri="{FF2B5EF4-FFF2-40B4-BE49-F238E27FC236}">
                    <a16:creationId xmlns:a16="http://schemas.microsoft.com/office/drawing/2014/main" id="{B53071B6-CC76-59B0-926E-31A61CCB92BE}"/>
                  </a:ext>
                </a:extLst>
              </p:cNvPr>
              <p:cNvSpPr/>
              <p:nvPr/>
            </p:nvSpPr>
            <p:spPr>
              <a:xfrm>
                <a:off x="5131096" y="2214509"/>
                <a:ext cx="3418881" cy="4433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b="0" i="1" smtClean="0">
                          <a:latin typeface="Cambria Math" panose="02040503050406030204" pitchFamily="18" charset="0"/>
                        </a:rPr>
                        <m:t>𝑋𝑛𝑜𝑟𝑚</m:t>
                      </m:r>
                      <m:r>
                        <a:rPr lang="it-IT" sz="1200">
                          <a:latin typeface="Cambria Math" panose="02040503050406030204" pitchFamily="18" charset="0"/>
                        </a:rPr>
                        <m:t>=</m:t>
                      </m:r>
                      <m:f>
                        <m:fPr>
                          <m:ctrlPr>
                            <a:rPr lang="it-IT" sz="1200" i="1">
                              <a:latin typeface="Cambria Math" panose="02040503050406030204" pitchFamily="18" charset="0"/>
                            </a:rPr>
                          </m:ctrlPr>
                        </m:fPr>
                        <m:num>
                          <m:r>
                            <a:rPr lang="it-IT" sz="1200" b="0" i="0" smtClean="0">
                              <a:latin typeface="Cambria Math" panose="02040503050406030204" pitchFamily="18" charset="0"/>
                            </a:rPr>
                            <m:t>100 −</m:t>
                          </m:r>
                          <m:r>
                            <a:rPr lang="es-CO" sz="1200" b="0" i="1" smtClean="0">
                              <a:latin typeface="Cambria Math" panose="02040503050406030204" pitchFamily="18" charset="0"/>
                            </a:rPr>
                            <m:t>37.5</m:t>
                          </m:r>
                        </m:num>
                        <m:den>
                          <m:r>
                            <a:rPr lang="it-IT" sz="1200" b="0" i="0" smtClean="0">
                              <a:latin typeface="Cambria Math" panose="02040503050406030204" pitchFamily="18" charset="0"/>
                            </a:rPr>
                            <m:t>100 −</m:t>
                          </m:r>
                          <m:r>
                            <a:rPr lang="it-IT" sz="1200" b="0" i="1" smtClean="0">
                              <a:latin typeface="Cambria Math" panose="02040503050406030204" pitchFamily="18" charset="0"/>
                            </a:rPr>
                            <m:t>0</m:t>
                          </m:r>
                        </m:den>
                      </m:f>
                      <m:r>
                        <a:rPr lang="it-IT" sz="1200">
                          <a:latin typeface="Cambria Math" panose="02040503050406030204" pitchFamily="18" charset="0"/>
                        </a:rPr>
                        <m:t>​</m:t>
                      </m:r>
                      <m:r>
                        <a:rPr lang="it-IT" sz="1200" b="0" i="0" smtClean="0">
                          <a:latin typeface="Cambria Math" panose="02040503050406030204" pitchFamily="18" charset="0"/>
                        </a:rPr>
                        <m:t>=</m:t>
                      </m:r>
                      <m:r>
                        <a:rPr lang="es-CO" sz="1200" b="0" i="0" smtClean="0">
                          <a:latin typeface="Cambria Math" panose="02040503050406030204" pitchFamily="18" charset="0"/>
                        </a:rPr>
                        <m:t>0.625</m:t>
                      </m:r>
                    </m:oMath>
                  </m:oMathPara>
                </a14:m>
                <a:endParaRPr lang="it-IT" sz="1200" dirty="0"/>
              </a:p>
            </p:txBody>
          </p:sp>
        </mc:Choice>
        <mc:Fallback xmlns="">
          <p:sp>
            <p:nvSpPr>
              <p:cNvPr id="19" name="Rettangolo 18">
                <a:extLst>
                  <a:ext uri="{FF2B5EF4-FFF2-40B4-BE49-F238E27FC236}">
                    <a16:creationId xmlns:a16="http://schemas.microsoft.com/office/drawing/2014/main" id="{B53071B6-CC76-59B0-926E-31A61CCB92BE}"/>
                  </a:ext>
                </a:extLst>
              </p:cNvPr>
              <p:cNvSpPr>
                <a:spLocks noRot="1" noChangeAspect="1" noMove="1" noResize="1" noEditPoints="1" noAdjustHandles="1" noChangeArrowheads="1" noChangeShapeType="1" noTextEdit="1"/>
              </p:cNvSpPr>
              <p:nvPr/>
            </p:nvSpPr>
            <p:spPr>
              <a:xfrm>
                <a:off x="5131096" y="2214509"/>
                <a:ext cx="3418881" cy="443391"/>
              </a:xfrm>
              <a:prstGeom prst="rect">
                <a:avLst/>
              </a:prstGeom>
              <a:blipFill>
                <a:blip r:embed="rId5"/>
                <a:stretch>
                  <a:fillRect b="-1370"/>
                </a:stretch>
              </a:blipFill>
            </p:spPr>
            <p:txBody>
              <a:bodyPr/>
              <a:lstStyle/>
              <a:p>
                <a:r>
                  <a:rPr lang="en-GB">
                    <a:noFill/>
                  </a:rPr>
                  <a:t> </a:t>
                </a:r>
              </a:p>
            </p:txBody>
          </p:sp>
        </mc:Fallback>
      </mc:AlternateContent>
      <p:sp>
        <p:nvSpPr>
          <p:cNvPr id="20" name="Rettangolo 19">
            <a:extLst>
              <a:ext uri="{FF2B5EF4-FFF2-40B4-BE49-F238E27FC236}">
                <a16:creationId xmlns:a16="http://schemas.microsoft.com/office/drawing/2014/main" id="{D77954B9-326C-3013-8158-EE18C9903A16}"/>
              </a:ext>
            </a:extLst>
          </p:cNvPr>
          <p:cNvSpPr/>
          <p:nvPr/>
        </p:nvSpPr>
        <p:spPr>
          <a:xfrm>
            <a:off x="5029200" y="1165372"/>
            <a:ext cx="4572000" cy="757130"/>
          </a:xfrm>
          <a:prstGeom prst="rect">
            <a:avLst/>
          </a:prstGeom>
        </p:spPr>
        <p:txBody>
          <a:bodyPr>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Period of study – January 2025</a:t>
            </a:r>
          </a:p>
        </p:txBody>
      </p:sp>
      <p:sp>
        <p:nvSpPr>
          <p:cNvPr id="4" name="Google Shape;204;p12">
            <a:extLst>
              <a:ext uri="{FF2B5EF4-FFF2-40B4-BE49-F238E27FC236}">
                <a16:creationId xmlns:a16="http://schemas.microsoft.com/office/drawing/2014/main" id="{412FAF99-B24D-1AA7-1101-2CC0E8D4631C}"/>
              </a:ext>
            </a:extLst>
          </p:cNvPr>
          <p:cNvSpPr txBox="1"/>
          <p:nvPr/>
        </p:nvSpPr>
        <p:spPr>
          <a:xfrm>
            <a:off x="576263" y="271688"/>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B8.3.3.</a:t>
            </a:r>
            <a:r>
              <a:rPr lang="en-GB" sz="2000" b="1" dirty="0">
                <a:solidFill>
                  <a:schemeClr val="accent4"/>
                </a:solidFill>
                <a:latin typeface="Trebuchet MS"/>
              </a:rPr>
              <a:t> </a:t>
            </a:r>
            <a:r>
              <a:rPr lang="it-IT" sz="2000" b="1" dirty="0" err="1">
                <a:solidFill>
                  <a:schemeClr val="accent4"/>
                </a:solidFill>
                <a:latin typeface="Trebuchet MS"/>
              </a:rPr>
              <a:t>Elevated</a:t>
            </a:r>
            <a:r>
              <a:rPr lang="it-IT" sz="2000" b="1" dirty="0">
                <a:solidFill>
                  <a:schemeClr val="accent4"/>
                </a:solidFill>
                <a:latin typeface="Trebuchet MS"/>
              </a:rPr>
              <a:t> </a:t>
            </a:r>
            <a:r>
              <a:rPr lang="it-IT" sz="2000" b="1" dirty="0" err="1">
                <a:solidFill>
                  <a:schemeClr val="accent4"/>
                </a:solidFill>
                <a:latin typeface="Trebuchet MS"/>
              </a:rPr>
              <a:t>Electrical</a:t>
            </a:r>
            <a:r>
              <a:rPr lang="it-IT" sz="2000" b="1" dirty="0">
                <a:solidFill>
                  <a:schemeClr val="accent4"/>
                </a:solidFill>
                <a:latin typeface="Trebuchet MS"/>
              </a:rPr>
              <a:t> Outlets</a:t>
            </a:r>
          </a:p>
        </p:txBody>
      </p:sp>
    </p:spTree>
    <p:extLst>
      <p:ext uri="{BB962C8B-B14F-4D97-AF65-F5344CB8AC3E}">
        <p14:creationId xmlns:p14="http://schemas.microsoft.com/office/powerpoint/2010/main" val="126513648"/>
      </p:ext>
    </p:extLst>
  </p:cSld>
  <p:clrMapOvr>
    <a:masterClrMapping/>
  </p:clrMapOvr>
</p:sld>
</file>

<file path=ppt/theme/theme1.xml><?xml version="1.0" encoding="utf-8"?>
<a:theme xmlns:a="http://schemas.openxmlformats.org/drawing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1662</Words>
  <Application>Microsoft Office PowerPoint</Application>
  <PresentationFormat>On-screen Show (16:9)</PresentationFormat>
  <Paragraphs>281</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Cambria Math</vt:lpstr>
      <vt:lpstr>League Spartan</vt:lpstr>
      <vt:lpstr>Montserrat</vt:lpstr>
      <vt:lpstr>Noto Sans Symbols</vt:lpstr>
      <vt:lpstr>Trebuchet MS</vt:lpstr>
      <vt:lpstr>CentralEurope_iService</vt:lpstr>
      <vt:lpstr>PowerPoint Presentation</vt:lpstr>
      <vt:lpstr>PowerPoint Presentation</vt:lpstr>
      <vt:lpstr>FLOODS</vt:lpstr>
      <vt:lpstr>FLOODS AND BUILDINGS</vt:lpstr>
      <vt:lpstr>RISK ASSESSMENT FOR THE BUILDINGS</vt:lpstr>
      <vt:lpstr>IMPACT CHAIN</vt:lpstr>
      <vt:lpstr>VULNERABILITY CRITERIA AND INDICATORS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Claudio Capitanio</dc:creator>
  <cp:lastModifiedBy>Jhon Ricardo  Escorcia Hernandez</cp:lastModifiedBy>
  <cp:revision>338</cp:revision>
  <dcterms:created xsi:type="dcterms:W3CDTF">2025-03-18T17:43:02Z</dcterms:created>
  <dcterms:modified xsi:type="dcterms:W3CDTF">2026-01-14T16:19:24Z</dcterms:modified>
</cp:coreProperties>
</file>