
<file path=[Content_Types].xml><?xml version="1.0" encoding="utf-8"?>
<Types xmlns="http://schemas.openxmlformats.org/package/2006/content-types">
  <Default Extension="svg" ContentType="image/svg+xml"/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5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diagrams/layout3.xml" ContentType="application/vnd.openxmlformats-officedocument.drawingml.diagram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diagrams/quickStyle3.xml" ContentType="application/vnd.openxmlformats-officedocument.drawingml.diagramQuickStyle+xml"/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2.xml" ContentType="application/vnd.openxmlformats-officedocument.drawingml.diagramDrawing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rawing3.xml" ContentType="application/vnd.openxmlformats-officedocument.drawingml.diagramDrawing+xml"/>
  <Override PartName="/ppt/slides/slide32.xml" ContentType="application/vnd.openxmlformats-officedocument.presentationml.slide+xml"/>
  <Override PartName="/ppt/notesSlides/notesSlide40.xml" ContentType="application/vnd.openxmlformats-officedocument.presentationml.notesSlide+xml"/>
  <Override PartName="/ppt/diagrams/drawing1.xml" ContentType="application/vnd.openxmlformats-officedocument.drawingml.diagramDrawing+xml"/>
  <Override PartName="/ppt/notesMasters/notesMaster1.xml" ContentType="application/vnd.openxmlformats-officedocument.presentationml.notesMaster+xml"/>
  <Override PartName="/ppt/notesSlides/notesSlide13.xml" ContentType="application/vnd.openxmlformats-officedocument.presentationml.notesSlide+xml"/>
  <Override PartName="/ppt/diagrams/layout2.xml" ContentType="application/vnd.openxmlformats-officedocument.drawingml.diagramLayout+xml"/>
  <Override PartName="/ppt/slides/slide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diagrams/layout1.xml" ContentType="application/vnd.openxmlformats-officedocument.drawingml.diagramLayout+xml"/>
  <Override PartName="/ppt/slides/slide4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QuickStyl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diagrams/data3.xml" ContentType="application/vnd.openxmlformats-officedocument.drawingml.diagramData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notesSlides/notesSlide46.xml" ContentType="application/vnd.openxmlformats-officedocument.presentationml.notes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39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43.xml" ContentType="application/vnd.openxmlformats-officedocument.presentationml.notesSlide+xml"/>
  <Override PartName="/ppt/diagrams/quickStyle2.xml" ContentType="application/vnd.openxmlformats-officedocument.drawingml.diagramQuickStyl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2.xml" ContentType="application/vnd.openxmlformats-officedocument.drawingml.diagramData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5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1" d="100"/>
          <a:sy n="81" d="100"/>
        </p:scale>
        <p:origin x="860" y="44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 /><Relationship Id="rId59" Type="http://schemas.openxmlformats.org/officeDocument/2006/relationships/tableStyles" Target="tableStyles.xml" /><Relationship Id="rId6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ata2.xml.rels><?xml version="1.0" encoding="UTF-8" standalone="yes"?><Relationships xmlns="http://schemas.openxmlformats.org/package/2006/relationships"></Relationships>
</file>

<file path=ppt/diagrams/_rels/data3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_rels/drawing3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425ECF9B-E68C-4DEB-BE06-753BACCE7654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1.Initiation</a:t>
          </a:r>
          <a:endParaRPr/>
        </a:p>
      </dgm:t>
    </dgm:pt>
    <dgm:pt modelId="{B5EE7EF4-277F-4979-9A3F-AAB3DE97FF05}" type="par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27FA91F-045C-4893-BA3A-10097EC3B686}" type="sib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F4874E-E497-4DE9-B10B-49C5172D797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Urban Area and Buildings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5862775D-A23E-43EB-93F1-31806A1570DD}" type="parTrans" cxnId="{4BCA0903-8EBC-439C-B34B-6009AD2E2A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83504329-4281-464D-894C-4E370074B75F}" type="sibTrans" cxnId="{4BCA0903-8EBC-439C-B34B-6009AD2E2A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78A8A59-2F58-430F-91FD-89FFFD13059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 Expert Team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6149D79E-EF82-49E4-92B9-604BDBD71475}" type="parTrans" cxnId="{DACA475D-B58D-4C1C-BFB8-C3AAF235A33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3B71F9-166B-4DD5-A565-ACD4E313745E}" type="sibTrans" cxnId="{DACA475D-B58D-4C1C-BFB8-C3AAF235A33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2D4477-5A1D-496E-BF18-97E64196151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Data Collection</a:t>
          </a:r>
          <a:endParaRPr/>
        </a:p>
      </dgm:t>
    </dgm:pt>
    <dgm:pt modelId="{9514EADE-D6F9-41B5-BA6D-595865490EF5}" type="parTrans" cxnId="{3CB2C5D6-3765-4BCA-AA55-EBD9C8852E70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4CC11EF6-46F3-4BB0-90CD-E15799CCB621}" type="sibTrans" cxnId="{3CB2C5D6-3765-4BCA-AA55-EBD9C8852E70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13E7080-080A-4D7D-86BD-A304F7421E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Stakeholders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01A551AD-F0F3-413B-97EB-985ACFEFACD5}" type="parTrans" cxnId="{411B3039-F2B9-4C25-A4BF-8FEB5F86F3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FABB82C-D766-425F-BA9E-4E21C0DF017D}" type="sibTrans" cxnId="{411B3039-F2B9-4C25-A4BF-8FEB5F86F3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37C3652-0DF9-4C7C-B71A-7BA40B45140F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2.Preparation</a:t>
          </a:r>
          <a:endParaRPr/>
        </a:p>
      </dgm:t>
    </dgm:pt>
    <dgm:pt modelId="{0BDB04F6-D1E4-45B3-95C6-5B692BD1A9F1}" type="par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3862815-7CE3-426D-A175-51E490A7E0AD}" type="sib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F1969E5-B5B9-473B-BBA9-98D20EEB505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Climate Hazard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BFBB826C-ED49-4A77-A421-7FA22A411EEC}" type="parTrans" cxnId="{1116FD0D-E788-43F3-BFD8-D2132331D22F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309760AB-32DA-429C-9603-772A11C8842F}" type="sibTrans" cxnId="{1116FD0D-E788-43F3-BFD8-D2132331D22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05C91C7-F171-41D3-8172-98BB9625A30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Key Urban </a:t>
          </a:r>
          <a:r>
            <a:rPr lang="de-DE">
              <a:latin typeface="Trebuchet MS"/>
            </a:rPr>
            <a:t>Sectors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4DD1D14D-1EAD-45A8-B126-13C0FA92B795}" type="parTrans" cxnId="{85706161-3902-4F9E-9FD7-B2CB663F157A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B06D7D0-6EFB-4367-969A-DF0613A124A6}" type="sibTrans" cxnId="{85706161-3902-4F9E-9FD7-B2CB663F157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4F93-C122-4CB4-B5DE-4BF784ACE30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RNTool</a:t>
          </a:r>
          <a:r>
            <a:rPr lang="de-DE">
              <a:latin typeface="Trebuchet MS"/>
            </a:rPr>
            <a:t> and </a:t>
          </a:r>
          <a:r>
            <a:rPr lang="de-DE">
              <a:latin typeface="Trebuchet MS"/>
            </a:rPr>
            <a:t>RBTool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Contextualization</a:t>
          </a:r>
          <a:endParaRPr lang="de-DE">
            <a:latin typeface="Trebuchet MS"/>
          </a:endParaRPr>
        </a:p>
      </dgm:t>
    </dgm:pt>
    <dgm:pt modelId="{9D8C8958-BC6F-41CA-A325-178B75ED1999}" type="parTrans" cxnId="{4FAB35EE-562D-4BF7-BC7D-8FB5387FD54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090DADA9-638B-49D8-B3FF-E14A4C179EE4}" type="sibTrans" cxnId="{4FAB35EE-562D-4BF7-BC7D-8FB5387FD54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6D0DEB2-36D6-42A1-B44C-3433D6174F9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Data Sources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D07C1693-E64C-4408-A9A7-107600D2960E}" type="parTrans" cxnId="{9055CF61-5287-4265-B8E4-FD810F16E64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C94C1673-C6CE-4769-B1E2-2F664FE52145}" type="sibTrans" cxnId="{9055CF61-5287-4265-B8E4-FD810F16E64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47AED7-BEF1-4379-B25A-79306100D710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3.Diagnosis</a:t>
          </a:r>
          <a:endParaRPr/>
        </a:p>
      </dgm:t>
    </dgm:pt>
    <dgm:pt modelId="{A5148C74-C423-44A0-BD50-83A4D39F71B2}" type="par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E162765-D951-4D64-95BC-03820D0F6B7A}" type="sib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0DF6BD3-A535-4C33-A0B0-7C028D0BC49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Current</a:t>
          </a:r>
          <a:r>
            <a:rPr lang="de-DE">
              <a:latin typeface="Trebuchet MS"/>
            </a:rPr>
            <a:t> State Assessment</a:t>
          </a:r>
          <a:endParaRPr/>
        </a:p>
      </dgm:t>
    </dgm:pt>
    <dgm:pt modelId="{9FBBCA5C-CC7E-49A3-B9F9-BCC7A92D0D69}" type="parTrans" cxnId="{6EF2E132-1E62-4958-AA9E-0868D424441C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E2ADFCC-B94E-47CE-ACF0-9C9725887086}" type="sibTrans" cxnId="{6EF2E132-1E62-4958-AA9E-0868D424441C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FBD1-A766-4F4F-BE9F-F38EDD1F099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Weakness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8D340602-1EDB-4EA8-857A-02216E448035}" type="parTrans" cxnId="{CC345AFB-D95A-404E-9A2E-00A9BB880C2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E2E08AD-1C56-4AF6-BCB3-AF9D63D247AA}" type="sibTrans" cxnId="{CC345AFB-D95A-404E-9A2E-00A9BB880C2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E2FC04-8970-4695-A458-404C6D27213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Summary Report and SWOT Analysis</a:t>
          </a:r>
          <a:endParaRPr/>
        </a:p>
      </dgm:t>
    </dgm:pt>
    <dgm:pt modelId="{FBC43B85-89BC-4B8C-BD87-B3E2E45735EE}" type="parTrans" cxnId="{02686746-51F8-4E3C-8F6C-B7F4CA0593C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15EF6F0-3323-4F8B-BED8-F111075BC239}" type="sibTrans" cxnId="{02686746-51F8-4E3C-8F6C-B7F4CA0593C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DB0A6D6-5D4C-4A4A-AFD5-1BD989813219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4.Strategic </a:t>
          </a:r>
          <a:r>
            <a:rPr lang="de-DE">
              <a:latin typeface="Trebuchet MS"/>
            </a:rPr>
            <a:t>definition</a:t>
          </a:r>
          <a:endParaRPr lang="de-DE">
            <a:latin typeface="Trebuchet MS"/>
          </a:endParaRPr>
        </a:p>
      </dgm:t>
    </dgm:pt>
    <dgm:pt modelId="{023C5998-7BE4-4970-809E-59E14CDED238}" type="par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EDEA6E3-B03D-45CB-92E7-FCEC8A70AC50}" type="sib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AAB63C5-0892-4E40-AB33-3DD6B552FA8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Target Setting</a:t>
          </a:r>
          <a:endParaRPr lang="de-DE">
            <a:latin typeface="Trebuchet MS"/>
          </a:endParaRPr>
        </a:p>
      </dgm:t>
    </dgm:pt>
    <dgm:pt modelId="{FC5B1856-47D2-467B-A416-47E781A9181A}" type="parTrans" cxnId="{01E785F5-5D87-434B-8346-2F21A56CEA8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F266604-8F4B-480C-8979-11A023B8B88D}" type="sibTrans" cxnId="{01E785F5-5D87-434B-8346-2F21A56CEA8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BD62A52-DDF9-49C1-8208-EABEE718D3F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Constraints </a:t>
          </a:r>
          <a:r>
            <a:rPr lang="de-DE">
              <a:latin typeface="Trebuchet MS"/>
            </a:rPr>
            <a:t>amd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Restrictions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AC9E8C12-A28E-4DD2-8239-9AE931D8D749}" type="parTrans" cxnId="{B97EF2AB-F2F2-4B72-941A-94B2FC67EA8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0AADF67-6015-4A40-A5BC-27233D4843B8}" type="sibTrans" cxnId="{B97EF2AB-F2F2-4B72-941A-94B2FC67EA8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D0D3EC9-1E83-4B92-9CA7-F8C33C0E7D0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BF1D4132-021E-47C8-9552-35DA5B03BBE1}" type="parTrans" cxnId="{9072D60E-7A61-4DDD-AB42-998976D67CD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842490B-7D57-427E-8643-04F2D623715B}" type="sibTrans" cxnId="{9072D60E-7A61-4DDD-AB42-998976D67CD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D666CF85-45CF-448E-8BDD-2F59FCD6894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2B99FEA7-9408-433C-8AF2-49EB5F647280}" type="parTrans" cxnId="{48471BB1-E495-4373-96A2-B13B3698E33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046F72F-95EB-4E48-9E90-198F9F332F87}" type="sibTrans" cxnId="{48471BB1-E495-4373-96A2-B13B3698E33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F373AD4-1882-49C7-9AEB-D2F9DBE1497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6087C03F-0244-47DF-B341-120D17601276}" type="parTrans" cxnId="{9275F272-7C47-4F97-9C18-9F93C8317B7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79EE07C-5AB2-4198-8116-991ACD2DFF86}" type="sibTrans" cxnId="{9275F272-7C47-4F97-9C18-9F93C8317B7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8C6635-9F20-4B4C-BEC0-1BC1A0264C3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E170F0DE-E901-4FE8-A0F3-383AB076E8A7}" type="parTrans" cxnId="{90ACCFDF-43DD-4272-AB70-C3A280EC21F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F27E5C5-DD58-4D43-B6D3-E082393972A0}" type="sibTrans" cxnId="{90ACCFDF-43DD-4272-AB70-C3A280EC21F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6B5E1298-18A4-4251-83A5-94025A50D2D7}" type="pres">
      <dgm:prSet presAssocID="{425ECF9B-E68C-4DEB-BE06-753BACCE7654}" presName="root" presStyleCnt="0"/>
      <dgm:spPr bwMode="auto"/>
    </dgm:pt>
    <dgm:pt modelId="{05FF76D2-62B3-4602-822A-056C2F15B3FD}" type="pres">
      <dgm:prSet presAssocID="{425ECF9B-E68C-4DEB-BE06-753BACCE7654}" presName="rootComposite" presStyleCnt="0"/>
      <dgm:spPr bwMode="auto"/>
    </dgm:pt>
    <dgm:pt modelId="{2064B428-D6FF-450E-99F6-A20A6223A246}" type="pres">
      <dgm:prSet custScaleX="156494" presAssocID="{425ECF9B-E68C-4DEB-BE06-753BACCE7654}" presName="rootText" presStyleLbl="node1" presStyleIdx="0" presStyleCnt="4"/>
      <dgm:spPr bwMode="auto"/>
    </dgm:pt>
    <dgm:pt modelId="{48539EB4-A34F-496C-9763-1F7174B0DCB4}" type="pres">
      <dgm:prSet presAssocID="{425ECF9B-E68C-4DEB-BE06-753BACCE7654}" presName="rootConnector" presStyleLbl="node1" presStyleIdx="0" presStyleCnt="4"/>
      <dgm:spPr bwMode="auto"/>
    </dgm:pt>
    <dgm:pt modelId="{5A5C988D-1F6F-400E-BAE6-BC0C56BEEAC8}" type="pres">
      <dgm:prSet presAssocID="{425ECF9B-E68C-4DEB-BE06-753BACCE7654}" presName="childShape" presStyleCnt="0"/>
      <dgm:spPr bwMode="auto"/>
    </dgm:pt>
    <dgm:pt modelId="{16824F44-C728-4F28-A937-02C72ABD06B8}" type="pres">
      <dgm:prSet presAssocID="{5862775D-A23E-43EB-93F1-31806A1570DD}" presName="Name13" presStyleLbl="parChTrans1D2" presStyleIdx="0" presStyleCnt="17"/>
      <dgm:spPr bwMode="auto"/>
    </dgm:pt>
    <dgm:pt modelId="{31787838-3E94-407B-99FB-61CFB93D5960}" type="pres">
      <dgm:prSet custScaleX="148400" presAssocID="{7FF4874E-E497-4DE9-B10B-49C5172D7970}" presName="childText" presStyleLbl="bgAcc1" presStyleIdx="0" presStyleCnt="17">
        <dgm:presLayoutVars>
          <dgm:bulletEnabled val="1"/>
        </dgm:presLayoutVars>
      </dgm:prSet>
      <dgm:spPr bwMode="auto"/>
    </dgm:pt>
    <dgm:pt modelId="{9C3B826E-D88B-43AD-A53F-29502365763F}" type="pres">
      <dgm:prSet presAssocID="{6149D79E-EF82-49E4-92B9-604BDBD71475}" presName="Name13" presStyleLbl="parChTrans1D2" presStyleIdx="1" presStyleCnt="17"/>
      <dgm:spPr bwMode="auto"/>
    </dgm:pt>
    <dgm:pt modelId="{E85A2DEA-6320-4929-A957-E8F25F3B9C9C}" type="pres">
      <dgm:prSet custScaleX="148400" presAssocID="{E78A8A59-2F58-430F-91FD-89FFFD130596}" presName="childText" presStyleLbl="bgAcc1" presStyleIdx="1" presStyleCnt="17">
        <dgm:presLayoutVars>
          <dgm:bulletEnabled val="1"/>
        </dgm:presLayoutVars>
      </dgm:prSet>
      <dgm:spPr bwMode="auto"/>
    </dgm:pt>
    <dgm:pt modelId="{03C6BEE8-1390-4EF7-B4D5-08B46578D4F7}" type="pres">
      <dgm:prSet presAssocID="{9514EADE-D6F9-41B5-BA6D-595865490EF5}" presName="Name13" presStyleLbl="parChTrans1D2" presStyleIdx="2" presStyleCnt="17"/>
      <dgm:spPr bwMode="auto"/>
    </dgm:pt>
    <dgm:pt modelId="{CC8234B8-0456-407E-908D-8B345D19E10E}" type="pres">
      <dgm:prSet custScaleX="148400" presAssocID="{7F2D4477-5A1D-496E-BF18-97E641961513}" presName="childText" presStyleLbl="bgAcc1" presStyleIdx="2" presStyleCnt="17">
        <dgm:presLayoutVars>
          <dgm:bulletEnabled val="1"/>
        </dgm:presLayoutVars>
      </dgm:prSet>
      <dgm:spPr bwMode="auto"/>
    </dgm:pt>
    <dgm:pt modelId="{E423DFFA-BA49-49A5-98E5-6015BCBE6FAD}" type="pres">
      <dgm:prSet presAssocID="{01A551AD-F0F3-413B-97EB-985ACFEFACD5}" presName="Name13" presStyleLbl="parChTrans1D2" presStyleIdx="3" presStyleCnt="17"/>
      <dgm:spPr bwMode="auto"/>
    </dgm:pt>
    <dgm:pt modelId="{373423A7-632B-41B4-9705-62C115EF74AE}" type="pres">
      <dgm:prSet custScaleX="148400" presAssocID="{213E7080-080A-4D7D-86BD-A304F7421ED7}" presName="childText" presStyleLbl="bgAcc1" presStyleIdx="3" presStyleCnt="17">
        <dgm:presLayoutVars>
          <dgm:bulletEnabled val="1"/>
        </dgm:presLayoutVars>
      </dgm:prSet>
      <dgm:spPr bwMode="auto"/>
    </dgm:pt>
    <dgm:pt modelId="{58FC0601-953A-42AE-B8A5-F61472458C8C}" type="pres">
      <dgm:prSet presAssocID="{6087C03F-0244-47DF-B341-120D17601276}" presName="Name13" presStyleLbl="parChTrans1D2" presStyleIdx="4" presStyleCnt="17"/>
      <dgm:spPr bwMode="auto"/>
    </dgm:pt>
    <dgm:pt modelId="{136BBFC7-3EED-4FC6-A910-9875540788D8}" type="pres">
      <dgm:prSet custScaleX="148400" presAssocID="{5F373AD4-1882-49C7-9AEB-D2F9DBE1497C}" presName="childText" presStyleLbl="bgAcc1" presStyleIdx="4" presStyleCnt="17">
        <dgm:presLayoutVars>
          <dgm:bulletEnabled val="1"/>
        </dgm:presLayoutVars>
      </dgm:prSet>
      <dgm:spPr bwMode="auto"/>
    </dgm:pt>
    <dgm:pt modelId="{0E449B4C-07B9-4E14-899C-941AE8CA1D00}" type="pres">
      <dgm:prSet presAssocID="{E37C3652-0DF9-4C7C-B71A-7BA40B45140F}" presName="root" presStyleCnt="0"/>
      <dgm:spPr bwMode="auto"/>
    </dgm:pt>
    <dgm:pt modelId="{EDA88EDE-5BF5-4698-BE5B-0F7FDBFA3CC7}" type="pres">
      <dgm:prSet presAssocID="{E37C3652-0DF9-4C7C-B71A-7BA40B45140F}" presName="rootComposite" presStyleCnt="0"/>
      <dgm:spPr bwMode="auto"/>
    </dgm:pt>
    <dgm:pt modelId="{3FE28C86-D1EA-4B63-BBE8-8561C8075E0C}" type="pres">
      <dgm:prSet custScaleX="156494" presAssocID="{E37C3652-0DF9-4C7C-B71A-7BA40B45140F}" presName="rootText" presStyleLbl="node1" presStyleIdx="1" presStyleCnt="4"/>
      <dgm:spPr bwMode="auto"/>
    </dgm:pt>
    <dgm:pt modelId="{4F8B2599-CBC2-4B55-A8F1-C44F39E56043}" type="pres">
      <dgm:prSet presAssocID="{E37C3652-0DF9-4C7C-B71A-7BA40B45140F}" presName="rootConnector" presStyleLbl="node1" presStyleIdx="1" presStyleCnt="4"/>
      <dgm:spPr bwMode="auto"/>
    </dgm:pt>
    <dgm:pt modelId="{CAA83BE5-DFD1-4A51-A670-E722978F0B9A}" type="pres">
      <dgm:prSet presAssocID="{E37C3652-0DF9-4C7C-B71A-7BA40B45140F}" presName="childShape" presStyleCnt="0"/>
      <dgm:spPr bwMode="auto"/>
    </dgm:pt>
    <dgm:pt modelId="{9344FCF7-C7D4-4CFE-B562-A3347D023C57}" type="pres">
      <dgm:prSet presAssocID="{BFBB826C-ED49-4A77-A421-7FA22A411EEC}" presName="Name13" presStyleLbl="parChTrans1D2" presStyleIdx="5" presStyleCnt="17"/>
      <dgm:spPr bwMode="auto"/>
    </dgm:pt>
    <dgm:pt modelId="{4E73B4C2-9517-4C5A-A1BC-310652F2378C}" type="pres">
      <dgm:prSet custScaleX="148400" presAssocID="{CF1969E5-B5B9-473B-BBA9-98D20EEB5051}" presName="childText" presStyleLbl="bgAcc1" presStyleIdx="5" presStyleCnt="17">
        <dgm:presLayoutVars>
          <dgm:bulletEnabled val="1"/>
        </dgm:presLayoutVars>
      </dgm:prSet>
      <dgm:spPr bwMode="auto"/>
    </dgm:pt>
    <dgm:pt modelId="{545883EB-D83B-4A7B-A567-91709E075A8C}" type="pres">
      <dgm:prSet presAssocID="{4DD1D14D-1EAD-45A8-B126-13C0FA92B795}" presName="Name13" presStyleLbl="parChTrans1D2" presStyleIdx="6" presStyleCnt="17"/>
      <dgm:spPr bwMode="auto"/>
    </dgm:pt>
    <dgm:pt modelId="{28EF1A2B-45BB-4926-959D-A23BE6D82577}" type="pres">
      <dgm:prSet custScaleX="148400" presAssocID="{705C91C7-F171-41D3-8172-98BB9625A309}" presName="childText" presStyleLbl="bgAcc1" presStyleIdx="6" presStyleCnt="17">
        <dgm:presLayoutVars>
          <dgm:bulletEnabled val="1"/>
        </dgm:presLayoutVars>
      </dgm:prSet>
      <dgm:spPr bwMode="auto"/>
    </dgm:pt>
    <dgm:pt modelId="{F6CC5C73-FB73-467F-BACA-79BC32CCA657}" type="pres">
      <dgm:prSet presAssocID="{9D8C8958-BC6F-41CA-A325-178B75ED1999}" presName="Name13" presStyleLbl="parChTrans1D2" presStyleIdx="7" presStyleCnt="17"/>
      <dgm:spPr bwMode="auto"/>
    </dgm:pt>
    <dgm:pt modelId="{178AEB00-EBEB-4942-9600-425CE3E92A06}" type="pres">
      <dgm:prSet custScaleX="148400" presAssocID="{49134F93-C122-4CB4-B5DE-4BF784ACE301}" presName="childText" presStyleLbl="bgAcc1" presStyleIdx="7" presStyleCnt="17">
        <dgm:presLayoutVars>
          <dgm:bulletEnabled val="1"/>
        </dgm:presLayoutVars>
      </dgm:prSet>
      <dgm:spPr bwMode="auto"/>
    </dgm:pt>
    <dgm:pt modelId="{314691A4-C79C-462E-BA92-02D5653FCDDD}" type="pres">
      <dgm:prSet presAssocID="{D07C1693-E64C-4408-A9A7-107600D2960E}" presName="Name13" presStyleLbl="parChTrans1D2" presStyleIdx="8" presStyleCnt="17"/>
      <dgm:spPr bwMode="auto"/>
    </dgm:pt>
    <dgm:pt modelId="{8802D2C5-8464-4BE6-BE65-7E20E6218A51}" type="pres">
      <dgm:prSet custScaleX="148400" presAssocID="{26D0DEB2-36D6-42A1-B44C-3433D6174F9C}" presName="childText" presStyleLbl="bgAcc1" presStyleIdx="8" presStyleCnt="17">
        <dgm:presLayoutVars>
          <dgm:bulletEnabled val="1"/>
        </dgm:presLayoutVars>
      </dgm:prSet>
      <dgm:spPr bwMode="auto"/>
    </dgm:pt>
    <dgm:pt modelId="{179B4BBA-7F40-430A-A986-ACBACA7FBC7C}" type="pres">
      <dgm:prSet presAssocID="{E170F0DE-E901-4FE8-A0F3-383AB076E8A7}" presName="Name13" presStyleLbl="parChTrans1D2" presStyleIdx="9" presStyleCnt="17"/>
      <dgm:spPr bwMode="auto"/>
    </dgm:pt>
    <dgm:pt modelId="{6383085C-4238-4879-9166-1EDC82C1263E}" type="pres">
      <dgm:prSet custScaleX="148400" presAssocID="{0E8C6635-9F20-4B4C-BEC0-1BC1A0264C39}" presName="childText" presStyleLbl="bgAcc1" presStyleIdx="9" presStyleCnt="17">
        <dgm:presLayoutVars>
          <dgm:bulletEnabled val="1"/>
        </dgm:presLayoutVars>
      </dgm:prSet>
      <dgm:spPr bwMode="auto"/>
    </dgm:pt>
    <dgm:pt modelId="{EE2ED66D-826A-44C6-B2B9-766F70AF7D54}" type="pres">
      <dgm:prSet presAssocID="{B747AED7-BEF1-4379-B25A-79306100D710}" presName="root" presStyleCnt="0"/>
      <dgm:spPr bwMode="auto"/>
    </dgm:pt>
    <dgm:pt modelId="{12F80747-C80A-4865-BE5C-95712F7D7FD3}" type="pres">
      <dgm:prSet presAssocID="{B747AED7-BEF1-4379-B25A-79306100D710}" presName="rootComposite" presStyleCnt="0"/>
      <dgm:spPr bwMode="auto"/>
    </dgm:pt>
    <dgm:pt modelId="{96AA5031-9041-46E7-93CE-42BAFE83EF6E}" type="pres">
      <dgm:prSet custScaleX="156494" presAssocID="{B747AED7-BEF1-4379-B25A-79306100D710}" presName="rootText" presStyleLbl="node1" presStyleIdx="2" presStyleCnt="4"/>
      <dgm:spPr bwMode="auto"/>
    </dgm:pt>
    <dgm:pt modelId="{8D9A759C-41EF-42FC-A34C-97F15CA5D2AA}" type="pres">
      <dgm:prSet presAssocID="{B747AED7-BEF1-4379-B25A-79306100D710}" presName="rootConnector" presStyleLbl="node1" presStyleIdx="2" presStyleCnt="4"/>
      <dgm:spPr bwMode="auto"/>
    </dgm:pt>
    <dgm:pt modelId="{94406240-FB91-45C6-921C-009C45F28943}" type="pres">
      <dgm:prSet presAssocID="{B747AED7-BEF1-4379-B25A-79306100D710}" presName="childShape" presStyleCnt="0"/>
      <dgm:spPr bwMode="auto"/>
    </dgm:pt>
    <dgm:pt modelId="{E7AAF74A-9704-477F-8EF5-193B0A1ADB5B}" type="pres">
      <dgm:prSet presAssocID="{9FBBCA5C-CC7E-49A3-B9F9-BCC7A92D0D69}" presName="Name13" presStyleLbl="parChTrans1D2" presStyleIdx="10" presStyleCnt="17"/>
      <dgm:spPr bwMode="auto"/>
    </dgm:pt>
    <dgm:pt modelId="{CF6E29A9-DAF2-4791-AA40-E02A20EC61B7}" type="pres">
      <dgm:prSet custScaleX="148400" presAssocID="{10DF6BD3-A535-4C33-A0B0-7C028D0BC491}" presName="childText" presStyleLbl="bgAcc1" presStyleIdx="10" presStyleCnt="17">
        <dgm:presLayoutVars>
          <dgm:bulletEnabled val="1"/>
        </dgm:presLayoutVars>
      </dgm:prSet>
      <dgm:spPr bwMode="auto"/>
    </dgm:pt>
    <dgm:pt modelId="{F4BEC120-B3D1-4778-A7E8-D33D08F165A1}" type="pres">
      <dgm:prSet presAssocID="{8D340602-1EDB-4EA8-857A-02216E448035}" presName="Name13" presStyleLbl="parChTrans1D2" presStyleIdx="11" presStyleCnt="17"/>
      <dgm:spPr bwMode="auto"/>
    </dgm:pt>
    <dgm:pt modelId="{2A0AC441-1EB0-4E65-85E5-41B80A0AA47F}" type="pres">
      <dgm:prSet custLinFactNeighborX="1362" custScaleX="148400" presAssocID="{4913FBD1-A766-4F4F-BE9F-F38EDD1F0995}" presName="childText" presStyleLbl="bgAcc1" presStyleIdx="11" presStyleCnt="17">
        <dgm:presLayoutVars>
          <dgm:bulletEnabled val="1"/>
        </dgm:presLayoutVars>
      </dgm:prSet>
      <dgm:spPr bwMode="auto"/>
    </dgm:pt>
    <dgm:pt modelId="{BB0D3FC6-1A28-43CE-801C-0E03FBFE3691}" type="pres">
      <dgm:prSet presAssocID="{FBC43B85-89BC-4B8C-BD87-B3E2E45735EE}" presName="Name13" presStyleLbl="parChTrans1D2" presStyleIdx="12" presStyleCnt="17"/>
      <dgm:spPr bwMode="auto"/>
    </dgm:pt>
    <dgm:pt modelId="{A0895165-4134-4861-A8C2-F67B8F716DCD}" type="pres">
      <dgm:prSet custScaleX="148400" presAssocID="{0EE2FC04-8970-4695-A458-404C6D27213E}" presName="childText" presStyleLbl="bgAcc1" presStyleIdx="12" presStyleCnt="17">
        <dgm:presLayoutVars>
          <dgm:bulletEnabled val="1"/>
        </dgm:presLayoutVars>
      </dgm:prSet>
      <dgm:spPr bwMode="auto"/>
    </dgm:pt>
    <dgm:pt modelId="{A3269252-C361-49F7-BE00-DC01B971B2F4}" type="pres">
      <dgm:prSet presAssocID="{2B99FEA7-9408-433C-8AF2-49EB5F647280}" presName="Name13" presStyleLbl="parChTrans1D2" presStyleIdx="13" presStyleCnt="17"/>
      <dgm:spPr bwMode="auto"/>
    </dgm:pt>
    <dgm:pt modelId="{036708B7-1134-48D0-9514-AB1188C86B5B}" type="pres">
      <dgm:prSet custScaleX="148400" presAssocID="{D666CF85-45CF-448E-8BDD-2F59FCD68943}" presName="childText" presStyleLbl="bgAcc1" presStyleIdx="13" presStyleCnt="17">
        <dgm:presLayoutVars>
          <dgm:bulletEnabled val="1"/>
        </dgm:presLayoutVars>
      </dgm:prSet>
      <dgm:spPr bwMode="auto"/>
    </dgm:pt>
    <dgm:pt modelId="{AE72F3CB-E8F0-4217-8C87-8B8C5C8B5B8E}" type="pres">
      <dgm:prSet presAssocID="{CDB0A6D6-5D4C-4A4A-AFD5-1BD989813219}" presName="root" presStyleCnt="0"/>
      <dgm:spPr bwMode="auto"/>
    </dgm:pt>
    <dgm:pt modelId="{B028915B-189A-4B88-B7E3-6340D5EC4D3F}" type="pres">
      <dgm:prSet presAssocID="{CDB0A6D6-5D4C-4A4A-AFD5-1BD989813219}" presName="rootComposite" presStyleCnt="0"/>
      <dgm:spPr bwMode="auto"/>
    </dgm:pt>
    <dgm:pt modelId="{F2A196C6-1734-4D5E-81EB-5393D72E019A}" type="pres">
      <dgm:prSet custScaleX="156494" presAssocID="{CDB0A6D6-5D4C-4A4A-AFD5-1BD989813219}" presName="rootText" presStyleLbl="node1" presStyleIdx="3" presStyleCnt="4"/>
      <dgm:spPr bwMode="auto"/>
    </dgm:pt>
    <dgm:pt modelId="{91CD8CD8-A7D1-4587-98E2-31E115D00853}" type="pres">
      <dgm:prSet presAssocID="{CDB0A6D6-5D4C-4A4A-AFD5-1BD989813219}" presName="rootConnector" presStyleLbl="node1" presStyleIdx="3" presStyleCnt="4"/>
      <dgm:spPr bwMode="auto"/>
    </dgm:pt>
    <dgm:pt modelId="{9C878DB5-963D-4672-8579-53EE09D02F71}" type="pres">
      <dgm:prSet presAssocID="{CDB0A6D6-5D4C-4A4A-AFD5-1BD989813219}" presName="childShape" presStyleCnt="0"/>
      <dgm:spPr bwMode="auto"/>
    </dgm:pt>
    <dgm:pt modelId="{A2A87F6F-B1F2-4740-BF6F-AFD4BE7C1C82}" type="pres">
      <dgm:prSet presAssocID="{FC5B1856-47D2-467B-A416-47E781A9181A}" presName="Name13" presStyleLbl="parChTrans1D2" presStyleIdx="14" presStyleCnt="17"/>
      <dgm:spPr bwMode="auto"/>
    </dgm:pt>
    <dgm:pt modelId="{F06C772F-434A-465C-A571-2357317F0B8F}" type="pres">
      <dgm:prSet custScaleX="148400" presAssocID="{FAAB63C5-0892-4E40-AB33-3DD6B552FA83}" presName="childText" presStyleLbl="bgAcc1" presStyleIdx="14" presStyleCnt="17">
        <dgm:presLayoutVars>
          <dgm:bulletEnabled val="1"/>
        </dgm:presLayoutVars>
      </dgm:prSet>
      <dgm:spPr bwMode="auto"/>
    </dgm:pt>
    <dgm:pt modelId="{55DF3851-558D-46EC-A4F8-FFE5B754AD7E}" type="pres">
      <dgm:prSet presAssocID="{AC9E8C12-A28E-4DD2-8239-9AE931D8D749}" presName="Name13" presStyleLbl="parChTrans1D2" presStyleIdx="15" presStyleCnt="17"/>
      <dgm:spPr bwMode="auto"/>
    </dgm:pt>
    <dgm:pt modelId="{4B304268-E5A3-4B01-9A02-1AB102DDFC33}" type="pres">
      <dgm:prSet custScaleX="148400" presAssocID="{9BD62A52-DDF9-49C1-8208-EABEE718D3F3}" presName="childText" presStyleLbl="bgAcc1" presStyleIdx="15" presStyleCnt="17">
        <dgm:presLayoutVars>
          <dgm:bulletEnabled val="1"/>
        </dgm:presLayoutVars>
      </dgm:prSet>
      <dgm:spPr bwMode="auto"/>
    </dgm:pt>
    <dgm:pt modelId="{1B390BC8-CF50-4D06-84D9-2E325A99CD62}" type="pres">
      <dgm:prSet presAssocID="{BF1D4132-021E-47C8-9552-35DA5B03BBE1}" presName="Name13" presStyleLbl="parChTrans1D2" presStyleIdx="16" presStyleCnt="17"/>
      <dgm:spPr bwMode="auto"/>
    </dgm:pt>
    <dgm:pt modelId="{1363FEC3-C063-40DE-88CB-2607F68D6DDE}" type="pres">
      <dgm:prSet custScaleX="148400" presAssocID="{0D0D3EC9-1E83-4B92-9CA7-F8C33C0E7D05}" presName="childText" presStyleLbl="bgAcc1" presStyleIdx="16" presStyleCnt="17">
        <dgm:presLayoutVars>
          <dgm:bulletEnabled val="1"/>
        </dgm:presLayoutVars>
      </dgm:prSet>
      <dgm:spPr bwMode="auto"/>
    </dgm:pt>
  </dgm:ptLst>
  <dgm:cxnLst>
    <dgm:cxn modelId="{4BCA0903-8EBC-439C-B34B-6009AD2E2A2B}" type="parOf" srcId="{425ECF9B-E68C-4DEB-BE06-753BACCE7654}" destId="{7FF4874E-E497-4DE9-B10B-49C5172D7970}" srcOrd="0" destOrd="0" parTransId="{5862775D-A23E-43EB-93F1-31806A1570DD}" sibTransId="{83504329-4281-464D-894C-4E370074B75F}"/>
    <dgm:cxn modelId="{65443603-E774-4FFA-AAAA-6A5A514ACB15}" type="presOf" srcId="{01A551AD-F0F3-413B-97EB-985ACFEFACD5}" destId="{E423DFFA-BA49-49A5-98E5-6015BCBE6FAD}" srcOrd="0" destOrd="0" presId="urn:microsoft.com/office/officeart/2005/8/layout/hierarchy3"/>
    <dgm:cxn modelId="{F3E0E60D-1F84-4688-9974-FA76DF567127}" type="presOf" srcId="{9514EADE-D6F9-41B5-BA6D-595865490EF5}" destId="{03C6BEE8-1390-4EF7-B4D5-08B46578D4F7}" srcOrd="0" destOrd="0" presId="urn:microsoft.com/office/officeart/2005/8/layout/hierarchy3"/>
    <dgm:cxn modelId="{1116FD0D-E788-43F3-BFD8-D2132331D22F}" type="parOf" srcId="{E37C3652-0DF9-4C7C-B71A-7BA40B45140F}" destId="{CF1969E5-B5B9-473B-BBA9-98D20EEB5051}" srcOrd="0" destOrd="0" parTransId="{BFBB826C-ED49-4A77-A421-7FA22A411EEC}" sibTransId="{309760AB-32DA-429C-9603-772A11C8842F}"/>
    <dgm:cxn modelId="{6C68970E-62E8-4023-BDAC-56D78ECE3898}" type="presOf" srcId="{6149D79E-EF82-49E4-92B9-604BDBD71475}" destId="{9C3B826E-D88B-43AD-A53F-29502365763F}" srcOrd="0" destOrd="0" presId="urn:microsoft.com/office/officeart/2005/8/layout/hierarchy3"/>
    <dgm:cxn modelId="{9072D60E-7A61-4DDD-AB42-998976D67CD2}" type="parOf" srcId="{CDB0A6D6-5D4C-4A4A-AFD5-1BD989813219}" destId="{0D0D3EC9-1E83-4B92-9CA7-F8C33C0E7D05}" srcOrd="2" destOrd="0" parTransId="{BF1D4132-021E-47C8-9552-35DA5B03BBE1}" sibTransId="{9842490B-7D57-427E-8643-04F2D623715B}"/>
    <dgm:cxn modelId="{84A43611-E224-4C76-902A-AADCF41914C3}" type="presOf" srcId="{E78A8A59-2F58-430F-91FD-89FFFD130596}" destId="{E85A2DEA-6320-4929-A957-E8F25F3B9C9C}" srcOrd="0" destOrd="0" presId="urn:microsoft.com/office/officeart/2005/8/layout/hierarchy3"/>
    <dgm:cxn modelId="{82033516-4F07-41CA-8DCB-0BF63543A8F5}" type="presOf" srcId="{7FF4874E-E497-4DE9-B10B-49C5172D7970}" destId="{31787838-3E94-407B-99FB-61CFB93D5960}" srcOrd="0" destOrd="0" presId="urn:microsoft.com/office/officeart/2005/8/layout/hierarchy3"/>
    <dgm:cxn modelId="{CB383918-2A0E-4AA1-8880-BB1077CBE410}" type="presOf" srcId="{FAAB63C5-0892-4E40-AB33-3DD6B552FA83}" destId="{F06C772F-434A-465C-A571-2357317F0B8F}" srcOrd="0" destOrd="0" presId="urn:microsoft.com/office/officeart/2005/8/layout/hierarchy3"/>
    <dgm:cxn modelId="{CECE3918-6B9C-4B62-9F1D-E6CE60210AA5}" type="presOf" srcId="{2B99FEA7-9408-433C-8AF2-49EB5F647280}" destId="{A3269252-C361-49F7-BE00-DC01B971B2F4}" srcOrd="0" destOrd="0" presId="urn:microsoft.com/office/officeart/2005/8/layout/hierarchy3"/>
    <dgm:cxn modelId="{7FB4671A-21B6-46A9-B935-764341BA3122}" type="presOf" srcId="{6087C03F-0244-47DF-B341-120D17601276}" destId="{58FC0601-953A-42AE-B8A5-F61472458C8C}" srcOrd="0" destOrd="0" presId="urn:microsoft.com/office/officeart/2005/8/layout/hierarchy3"/>
    <dgm:cxn modelId="{E75F3C1B-945E-465A-8FFC-91A6D6DE0E96}" type="presOf" srcId="{CF1969E5-B5B9-473B-BBA9-98D20EEB5051}" destId="{4E73B4C2-9517-4C5A-A1BC-310652F2378C}" srcOrd="0" destOrd="0" presId="urn:microsoft.com/office/officeart/2005/8/layout/hierarchy3"/>
    <dgm:cxn modelId="{E752481D-3454-420C-A374-8D5CF1AC83E0}" type="presOf" srcId="{FBC43B85-89BC-4B8C-BD87-B3E2E45735EE}" destId="{BB0D3FC6-1A28-43CE-801C-0E03FBFE3691}" srcOrd="0" destOrd="0" presId="urn:microsoft.com/office/officeart/2005/8/layout/hierarchy3"/>
    <dgm:cxn modelId="{546BC422-1417-4C9A-AE09-04F5C1957CCB}" type="presOf" srcId="{9D8C8958-BC6F-41CA-A325-178B75ED1999}" destId="{F6CC5C73-FB73-467F-BACA-79BC32CCA657}" srcOrd="0" destOrd="0" presId="urn:microsoft.com/office/officeart/2005/8/layout/hierarchy3"/>
    <dgm:cxn modelId="{32947827-8728-4220-8DAD-20A3A84DE7C9}" type="presOf" srcId="{4913FBD1-A766-4F4F-BE9F-F38EDD1F0995}" destId="{2A0AC441-1EB0-4E65-85E5-41B80A0AA47F}" srcOrd="0" destOrd="0" presId="urn:microsoft.com/office/officeart/2005/8/layout/hierarchy3"/>
    <dgm:cxn modelId="{08221C2D-A9F6-4C67-A89F-20982D544B98}" type="presOf" srcId="{10DF6BD3-A535-4C33-A0B0-7C028D0BC491}" destId="{CF6E29A9-DAF2-4791-AA40-E02A20EC61B7}" srcOrd="0" destOrd="0" presId="urn:microsoft.com/office/officeart/2005/8/layout/hierarchy3"/>
    <dgm:cxn modelId="{6EF2E132-1E62-4958-AA9E-0868D424441C}" type="parOf" srcId="{B747AED7-BEF1-4379-B25A-79306100D710}" destId="{10DF6BD3-A535-4C33-A0B0-7C028D0BC491}" srcOrd="0" destOrd="0" parTransId="{9FBBCA5C-CC7E-49A3-B9F9-BCC7A92D0D69}" sibTransId="{2E2ADFCC-B94E-47CE-ACF0-9C9725887086}"/>
    <dgm:cxn modelId="{411B3039-F2B9-4C25-A4BF-8FEB5F86F32B}" type="parOf" srcId="{425ECF9B-E68C-4DEB-BE06-753BACCE7654}" destId="{213E7080-080A-4D7D-86BD-A304F7421ED7}" srcOrd="3" destOrd="0" parTransId="{01A551AD-F0F3-413B-97EB-985ACFEFACD5}" sibTransId="{9FABB82C-D766-425F-BA9E-4E21C0DF017D}"/>
    <dgm:cxn modelId="{2D474B5C-BBE2-4A76-8627-6DAB6C9C7497}" type="parOf" srcId="{C03AEE9F-450E-418C-9726-470B9044F1A1}" destId="{425ECF9B-E68C-4DEB-BE06-753BACCE7654}" srcOrd="0" destOrd="0" parTransId="{B5EE7EF4-277F-4979-9A3F-AAB3DE97FF05}" sibTransId="{327FA91F-045C-4893-BA3A-10097EC3B686}"/>
    <dgm:cxn modelId="{DACA475D-B58D-4C1C-BFB8-C3AAF235A33D}" type="parOf" srcId="{425ECF9B-E68C-4DEB-BE06-753BACCE7654}" destId="{E78A8A59-2F58-430F-91FD-89FFFD130596}" srcOrd="1" destOrd="0" parTransId="{6149D79E-EF82-49E4-92B9-604BDBD71475}" sibTransId="{7C3B71F9-166B-4DD5-A565-ACD4E313745E}"/>
    <dgm:cxn modelId="{85706161-3902-4F9E-9FD7-B2CB663F157A}" type="parOf" srcId="{E37C3652-0DF9-4C7C-B71A-7BA40B45140F}" destId="{705C91C7-F171-41D3-8172-98BB9625A309}" srcOrd="1" destOrd="0" parTransId="{4DD1D14D-1EAD-45A8-B126-13C0FA92B795}" sibTransId="{DB06D7D0-6EFB-4367-969A-DF0613A124A6}"/>
    <dgm:cxn modelId="{9055CF61-5287-4265-B8E4-FD810F16E64B}" type="parOf" srcId="{E37C3652-0DF9-4C7C-B71A-7BA40B45140F}" destId="{26D0DEB2-36D6-42A1-B44C-3433D6174F9C}" srcOrd="3" destOrd="0" parTransId="{D07C1693-E64C-4408-A9A7-107600D2960E}" sibTransId="{C94C1673-C6CE-4769-B1E2-2F664FE52145}"/>
    <dgm:cxn modelId="{6F428045-FB27-4980-AAD3-52DD8430C0B0}" type="presOf" srcId="{8D340602-1EDB-4EA8-857A-02216E448035}" destId="{F4BEC120-B3D1-4778-A7E8-D33D08F165A1}" srcOrd="0" destOrd="0" presId="urn:microsoft.com/office/officeart/2005/8/layout/hierarchy3"/>
    <dgm:cxn modelId="{02686746-51F8-4E3C-8F6C-B7F4CA0593C7}" type="parOf" srcId="{B747AED7-BEF1-4379-B25A-79306100D710}" destId="{0EE2FC04-8970-4695-A458-404C6D27213E}" srcOrd="2" destOrd="0" parTransId="{FBC43B85-89BC-4B8C-BD87-B3E2E45735EE}" sibTransId="{A15EF6F0-3323-4F8B-BED8-F111075BC239}"/>
    <dgm:cxn modelId="{C5B33467-5C27-44B8-BD69-7237417ADDF6}" type="presOf" srcId="{E37C3652-0DF9-4C7C-B71A-7BA40B45140F}" destId="{3FE28C86-D1EA-4B63-BBE8-8561C8075E0C}" srcOrd="0" destOrd="0" presId="urn:microsoft.com/office/officeart/2005/8/layout/hierarchy3"/>
    <dgm:cxn modelId="{DC419647-5A6A-42FB-9730-1B88DB5F49E4}" type="presOf" srcId="{705C91C7-F171-41D3-8172-98BB9625A309}" destId="{28EF1A2B-45BB-4926-959D-A23BE6D82577}" srcOrd="0" destOrd="0" presId="urn:microsoft.com/office/officeart/2005/8/layout/hierarchy3"/>
    <dgm:cxn modelId="{E8461F48-6FF5-4523-BD46-A831CBE7457C}" type="presOf" srcId="{CDB0A6D6-5D4C-4A4A-AFD5-1BD989813219}" destId="{F2A196C6-1734-4D5E-81EB-5393D72E019A}" srcOrd="0" destOrd="0" presId="urn:microsoft.com/office/officeart/2005/8/layout/hierarchy3"/>
    <dgm:cxn modelId="{EECBE36B-6111-4667-B024-5CA43BE937EB}" type="presOf" srcId="{0EE2FC04-8970-4695-A458-404C6D27213E}" destId="{A0895165-4134-4861-A8C2-F67B8F716DCD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9275F272-7C47-4F97-9C18-9F93C8317B7B}" type="parOf" srcId="{425ECF9B-E68C-4DEB-BE06-753BACCE7654}" destId="{5F373AD4-1882-49C7-9AEB-D2F9DBE1497C}" srcOrd="4" destOrd="0" parTransId="{6087C03F-0244-47DF-B341-120D17601276}" sibTransId="{779EE07C-5AB2-4198-8116-991ACD2DFF86}"/>
    <dgm:cxn modelId="{55022253-7C96-456E-8D50-34785A882D8B}" type="presOf" srcId="{9FBBCA5C-CC7E-49A3-B9F9-BCC7A92D0D69}" destId="{E7AAF74A-9704-477F-8EF5-193B0A1ADB5B}" srcOrd="0" destOrd="0" presId="urn:microsoft.com/office/officeart/2005/8/layout/hierarchy3"/>
    <dgm:cxn modelId="{38B4D059-67DF-4E78-B2D4-BEB4041A06DC}" type="presOf" srcId="{5862775D-A23E-43EB-93F1-31806A1570DD}" destId="{16824F44-C728-4F28-A937-02C72ABD06B8}" srcOrd="0" destOrd="0" presId="urn:microsoft.com/office/officeart/2005/8/layout/hierarchy3"/>
    <dgm:cxn modelId="{CBC5FD80-75B2-4C7C-8AC2-F89DCCF84689}" type="presOf" srcId="{E170F0DE-E901-4FE8-A0F3-383AB076E8A7}" destId="{179B4BBA-7F40-430A-A986-ACBACA7FBC7C}" srcOrd="0" destOrd="0" presId="urn:microsoft.com/office/officeart/2005/8/layout/hierarchy3"/>
    <dgm:cxn modelId="{5BBACA8E-8AD9-474F-A327-30FF72DD399D}" type="presOf" srcId="{FC5B1856-47D2-467B-A416-47E781A9181A}" destId="{A2A87F6F-B1F2-4740-BF6F-AFD4BE7C1C82}" srcOrd="0" destOrd="0" presId="urn:microsoft.com/office/officeart/2005/8/layout/hierarchy3"/>
    <dgm:cxn modelId="{620D1E93-64CD-4B1A-9FF7-5C56D6BDCB40}" type="presOf" srcId="{BFBB826C-ED49-4A77-A421-7FA22A411EEC}" destId="{9344FCF7-C7D4-4CFE-B562-A3347D023C57}" srcOrd="0" destOrd="0" presId="urn:microsoft.com/office/officeart/2005/8/layout/hierarchy3"/>
    <dgm:cxn modelId="{E7A1BE93-6F66-4266-8B9C-0937634F79DC}" type="presOf" srcId="{7F2D4477-5A1D-496E-BF18-97E641961513}" destId="{CC8234B8-0456-407E-908D-8B345D19E10E}" srcOrd="0" destOrd="0" presId="urn:microsoft.com/office/officeart/2005/8/layout/hierarchy3"/>
    <dgm:cxn modelId="{B869CD94-1C1C-450D-A39A-ACB809BCAA61}" type="presOf" srcId="{D07C1693-E64C-4408-A9A7-107600D2960E}" destId="{314691A4-C79C-462E-BA92-02D5653FCDDD}" srcOrd="0" destOrd="0" presId="urn:microsoft.com/office/officeart/2005/8/layout/hierarchy3"/>
    <dgm:cxn modelId="{AB8AA998-EFA5-4631-A712-4E5BFC6A66CD}" type="presOf" srcId="{4DD1D14D-1EAD-45A8-B126-13C0FA92B795}" destId="{545883EB-D83B-4A7B-A567-91709E075A8C}" srcOrd="0" destOrd="0" presId="urn:microsoft.com/office/officeart/2005/8/layout/hierarchy3"/>
    <dgm:cxn modelId="{4DFA86A8-70CD-41F3-A078-F318A1F1D21B}" type="presOf" srcId="{B747AED7-BEF1-4379-B25A-79306100D710}" destId="{96AA5031-9041-46E7-93CE-42BAFE83EF6E}" srcOrd="0" destOrd="0" presId="urn:microsoft.com/office/officeart/2005/8/layout/hierarchy3"/>
    <dgm:cxn modelId="{B97EF2AB-F2F2-4B72-941A-94B2FC67EA8B}" type="parOf" srcId="{CDB0A6D6-5D4C-4A4A-AFD5-1BD989813219}" destId="{9BD62A52-DDF9-49C1-8208-EABEE718D3F3}" srcOrd="1" destOrd="0" parTransId="{AC9E8C12-A28E-4DD2-8239-9AE931D8D749}" sibTransId="{20AADF67-6015-4A40-A5BC-27233D4843B8}"/>
    <dgm:cxn modelId="{B30728AD-DE5F-4C4F-96A2-8561B19BC98F}" type="presOf" srcId="{9BD62A52-DDF9-49C1-8208-EABEE718D3F3}" destId="{4B304268-E5A3-4B01-9A02-1AB102DDFC33}" srcOrd="0" destOrd="0" presId="urn:microsoft.com/office/officeart/2005/8/layout/hierarchy3"/>
    <dgm:cxn modelId="{48471BB1-E495-4373-96A2-B13B3698E335}" type="parOf" srcId="{B747AED7-BEF1-4379-B25A-79306100D710}" destId="{D666CF85-45CF-448E-8BDD-2F59FCD68943}" srcOrd="3" destOrd="0" parTransId="{2B99FEA7-9408-433C-8AF2-49EB5F647280}" sibTransId="{A046F72F-95EB-4E48-9E90-198F9F332F87}"/>
    <dgm:cxn modelId="{A58C0DB2-D11A-4046-B7D9-2080B2508E34}" type="parOf" srcId="{C03AEE9F-450E-418C-9726-470B9044F1A1}" destId="{B747AED7-BEF1-4379-B25A-79306100D710}" srcOrd="2" destOrd="0" parTransId="{A5148C74-C423-44A0-BD50-83A4D39F71B2}" sibTransId="{6E162765-D951-4D64-95BC-03820D0F6B7A}"/>
    <dgm:cxn modelId="{999ABAB3-3A9E-4C03-BC7F-E9E6CE578ABC}" type="presOf" srcId="{0E8C6635-9F20-4B4C-BEC0-1BC1A0264C39}" destId="{6383085C-4238-4879-9166-1EDC82C1263E}" srcOrd="0" destOrd="0" presId="urn:microsoft.com/office/officeart/2005/8/layout/hierarchy3"/>
    <dgm:cxn modelId="{13FC1EB4-0E4C-4613-A2BE-141D9D164672}" type="presOf" srcId="{425ECF9B-E68C-4DEB-BE06-753BACCE7654}" destId="{2064B428-D6FF-450E-99F6-A20A6223A246}" srcOrd="0" destOrd="0" presId="urn:microsoft.com/office/officeart/2005/8/layout/hierarchy3"/>
    <dgm:cxn modelId="{C39260CA-BE31-4285-8FB5-D5A87ECDDF22}" type="presOf" srcId="{D666CF85-45CF-448E-8BDD-2F59FCD68943}" destId="{036708B7-1134-48D0-9514-AB1188C86B5B}" srcOrd="0" destOrd="0" presId="urn:microsoft.com/office/officeart/2005/8/layout/hierarchy3"/>
    <dgm:cxn modelId="{8E5871D5-C094-42DF-A134-DACE65EA9444}" type="presOf" srcId="{AC9E8C12-A28E-4DD2-8239-9AE931D8D749}" destId="{55DF3851-558D-46EC-A4F8-FFE5B754AD7E}" srcOrd="0" destOrd="0" presId="urn:microsoft.com/office/officeart/2005/8/layout/hierarchy3"/>
    <dgm:cxn modelId="{3CB2C5D6-3765-4BCA-AA55-EBD9C8852E70}" type="parOf" srcId="{425ECF9B-E68C-4DEB-BE06-753BACCE7654}" destId="{7F2D4477-5A1D-496E-BF18-97E641961513}" srcOrd="2" destOrd="0" parTransId="{9514EADE-D6F9-41B5-BA6D-595865490EF5}" sibTransId="{4CC11EF6-46F3-4BB0-90CD-E15799CCB621}"/>
    <dgm:cxn modelId="{71344ADF-1668-410C-B158-855AFCE7AAF6}" type="parOf" srcId="{C03AEE9F-450E-418C-9726-470B9044F1A1}" destId="{CDB0A6D6-5D4C-4A4A-AFD5-1BD989813219}" srcOrd="3" destOrd="0" parTransId="{023C5998-7BE4-4970-809E-59E14CDED238}" sibTransId="{1EDEA6E3-B03D-45CB-92E7-FCEC8A70AC50}"/>
    <dgm:cxn modelId="{90ACCFDF-43DD-4272-AB70-C3A280EC21F5}" type="parOf" srcId="{E37C3652-0DF9-4C7C-B71A-7BA40B45140F}" destId="{0E8C6635-9F20-4B4C-BEC0-1BC1A0264C39}" srcOrd="4" destOrd="0" parTransId="{E170F0DE-E901-4FE8-A0F3-383AB076E8A7}" sibTransId="{BF27E5C5-DD58-4D43-B6D3-E082393972A0}"/>
    <dgm:cxn modelId="{C80964E1-7BF4-4D79-BD97-B4CD5C46C33C}" type="presOf" srcId="{26D0DEB2-36D6-42A1-B44C-3433D6174F9C}" destId="{8802D2C5-8464-4BE6-BE65-7E20E6218A51}" srcOrd="0" destOrd="0" presId="urn:microsoft.com/office/officeart/2005/8/layout/hierarchy3"/>
    <dgm:cxn modelId="{4FAB35EE-562D-4BF7-BC7D-8FB5387FD54D}" type="parOf" srcId="{E37C3652-0DF9-4C7C-B71A-7BA40B45140F}" destId="{49134F93-C122-4CB4-B5DE-4BF784ACE301}" srcOrd="2" destOrd="0" parTransId="{9D8C8958-BC6F-41CA-A325-178B75ED1999}" sibTransId="{090DADA9-638B-49D8-B3FF-E14A4C179EE4}"/>
    <dgm:cxn modelId="{894A6FEE-93AA-467B-ACE4-0847450E3F4E}" type="parOf" srcId="{C03AEE9F-450E-418C-9726-470B9044F1A1}" destId="{E37C3652-0DF9-4C7C-B71A-7BA40B45140F}" srcOrd="1" destOrd="0" parTransId="{0BDB04F6-D1E4-45B3-95C6-5B692BD1A9F1}" sibTransId="{93862815-7CE3-426D-A175-51E490A7E0AD}"/>
    <dgm:cxn modelId="{FE502BEF-D5A1-4530-AB9A-E891CA71FE1F}" type="presOf" srcId="{213E7080-080A-4D7D-86BD-A304F7421ED7}" destId="{373423A7-632B-41B4-9705-62C115EF74AE}" srcOrd="0" destOrd="0" presId="urn:microsoft.com/office/officeart/2005/8/layout/hierarchy3"/>
    <dgm:cxn modelId="{E31E09F1-5027-467A-981C-0EB7FA9C8F0A}" type="presOf" srcId="{5F373AD4-1882-49C7-9AEB-D2F9DBE1497C}" destId="{136BBFC7-3EED-4FC6-A910-9875540788D8}" srcOrd="0" destOrd="0" presId="urn:microsoft.com/office/officeart/2005/8/layout/hierarchy3"/>
    <dgm:cxn modelId="{01E785F5-5D87-434B-8346-2F21A56CEA89}" type="parOf" srcId="{CDB0A6D6-5D4C-4A4A-AFD5-1BD989813219}" destId="{FAAB63C5-0892-4E40-AB33-3DD6B552FA83}" srcOrd="0" destOrd="0" parTransId="{FC5B1856-47D2-467B-A416-47E781A9181A}" sibTransId="{DF266604-8F4B-480C-8979-11A023B8B88D}"/>
    <dgm:cxn modelId="{75B2B4F6-2902-4AAD-A09C-01E57789E082}" type="presOf" srcId="{49134F93-C122-4CB4-B5DE-4BF784ACE301}" destId="{178AEB00-EBEB-4942-9600-425CE3E92A06}" srcOrd="0" destOrd="0" presId="urn:microsoft.com/office/officeart/2005/8/layout/hierarchy3"/>
    <dgm:cxn modelId="{C00AF4F8-0FBA-42CB-90E0-97C764B67A88}" type="presOf" srcId="{BF1D4132-021E-47C8-9552-35DA5B03BBE1}" destId="{1B390BC8-CF50-4D06-84D9-2E325A99CD62}" srcOrd="0" destOrd="0" presId="urn:microsoft.com/office/officeart/2005/8/layout/hierarchy3"/>
    <dgm:cxn modelId="{CC345AFB-D95A-404E-9A2E-00A9BB880C22}" type="parOf" srcId="{B747AED7-BEF1-4379-B25A-79306100D710}" destId="{4913FBD1-A766-4F4F-BE9F-F38EDD1F0995}" srcOrd="1" destOrd="0" parTransId="{8D340602-1EDB-4EA8-857A-02216E448035}" sibTransId="{EE2E08AD-1C56-4AF6-BCB3-AF9D63D247AA}"/>
    <dgm:cxn modelId="{AAFD26FE-355C-4726-BC5C-35C6D88E6D76}" type="presOf" srcId="{0D0D3EC9-1E83-4B92-9CA7-F8C33C0E7D05}" destId="{1363FEC3-C063-40DE-88CB-2607F68D6DDE}" srcOrd="0" destOrd="0" presId="urn:microsoft.com/office/officeart/2005/8/layout/hierarchy3"/>
    <dgm:cxn modelId="{752E672D-E764-46D0-91E3-88CA6929990F}" type="presParOf" srcId="{8B2F7DBC-2F8A-43D4-8911-370BBD574A4F}" destId="{6B5E1298-18A4-4251-83A5-94025A50D2D7}" srcOrd="0" destOrd="0" presId="urn:microsoft.com/office/officeart/2005/8/layout/hierarchy3"/>
    <dgm:cxn modelId="{3D169BF4-AE33-459C-8D6C-913CA90F8CA3}" type="presParOf" srcId="{6B5E1298-18A4-4251-83A5-94025A50D2D7}" destId="{05FF76D2-62B3-4602-822A-056C2F15B3FD}" srcOrd="0" destOrd="0" presId="urn:microsoft.com/office/officeart/2005/8/layout/hierarchy3"/>
    <dgm:cxn modelId="{A5586919-61C1-42E0-B360-ECD22A98B599}" type="presParOf" srcId="{05FF76D2-62B3-4602-822A-056C2F15B3FD}" destId="{2064B428-D6FF-450E-99F6-A20A6223A246}" srcOrd="0" destOrd="0" presId="urn:microsoft.com/office/officeart/2005/8/layout/hierarchy3"/>
    <dgm:cxn modelId="{BD7CC0C5-CDCC-4E1F-98DD-2457864EC992}" type="presParOf" srcId="{05FF76D2-62B3-4602-822A-056C2F15B3FD}" destId="{48539EB4-A34F-496C-9763-1F7174B0DCB4}" srcOrd="1" destOrd="0" presId="urn:microsoft.com/office/officeart/2005/8/layout/hierarchy3"/>
    <dgm:cxn modelId="{E86BF142-C3E9-4B33-BCBC-77F69AD5A915}" type="presParOf" srcId="{6B5E1298-18A4-4251-83A5-94025A50D2D7}" destId="{5A5C988D-1F6F-400E-BAE6-BC0C56BEEAC8}" srcOrd="1" destOrd="0" presId="urn:microsoft.com/office/officeart/2005/8/layout/hierarchy3"/>
    <dgm:cxn modelId="{32D708E6-444F-499A-86C4-55824FDA26A7}" type="presParOf" srcId="{5A5C988D-1F6F-400E-BAE6-BC0C56BEEAC8}" destId="{16824F44-C728-4F28-A937-02C72ABD06B8}" srcOrd="0" destOrd="0" presId="urn:microsoft.com/office/officeart/2005/8/layout/hierarchy3"/>
    <dgm:cxn modelId="{B988EA66-9683-430B-9BAE-81574BA4660A}" type="presParOf" srcId="{5A5C988D-1F6F-400E-BAE6-BC0C56BEEAC8}" destId="{31787838-3E94-407B-99FB-61CFB93D5960}" srcOrd="1" destOrd="0" presId="urn:microsoft.com/office/officeart/2005/8/layout/hierarchy3"/>
    <dgm:cxn modelId="{2E4EE7D2-33F0-4C64-B27A-4C133B1CA1A9}" type="presParOf" srcId="{5A5C988D-1F6F-400E-BAE6-BC0C56BEEAC8}" destId="{9C3B826E-D88B-43AD-A53F-29502365763F}" srcOrd="2" destOrd="0" presId="urn:microsoft.com/office/officeart/2005/8/layout/hierarchy3"/>
    <dgm:cxn modelId="{04EDBE78-5FF6-4273-BAF2-F2B7565F4C16}" type="presParOf" srcId="{5A5C988D-1F6F-400E-BAE6-BC0C56BEEAC8}" destId="{E85A2DEA-6320-4929-A957-E8F25F3B9C9C}" srcOrd="3" destOrd="0" presId="urn:microsoft.com/office/officeart/2005/8/layout/hierarchy3"/>
    <dgm:cxn modelId="{EC4151D4-0C51-42F7-AD13-5B3F46DC475A}" type="presParOf" srcId="{5A5C988D-1F6F-400E-BAE6-BC0C56BEEAC8}" destId="{03C6BEE8-1390-4EF7-B4D5-08B46578D4F7}" srcOrd="4" destOrd="0" presId="urn:microsoft.com/office/officeart/2005/8/layout/hierarchy3"/>
    <dgm:cxn modelId="{2849D081-1D23-4A86-ACBC-105496F1517B}" type="presParOf" srcId="{5A5C988D-1F6F-400E-BAE6-BC0C56BEEAC8}" destId="{CC8234B8-0456-407E-908D-8B345D19E10E}" srcOrd="5" destOrd="0" presId="urn:microsoft.com/office/officeart/2005/8/layout/hierarchy3"/>
    <dgm:cxn modelId="{DB0D3B43-5BC0-4FB9-8FB2-AD7B93520AE0}" type="presParOf" srcId="{5A5C988D-1F6F-400E-BAE6-BC0C56BEEAC8}" destId="{E423DFFA-BA49-49A5-98E5-6015BCBE6FAD}" srcOrd="6" destOrd="0" presId="urn:microsoft.com/office/officeart/2005/8/layout/hierarchy3"/>
    <dgm:cxn modelId="{83B3600D-E4B3-4DE9-9669-75DBFDE7D907}" type="presParOf" srcId="{5A5C988D-1F6F-400E-BAE6-BC0C56BEEAC8}" destId="{373423A7-632B-41B4-9705-62C115EF74AE}" srcOrd="7" destOrd="0" presId="urn:microsoft.com/office/officeart/2005/8/layout/hierarchy3"/>
    <dgm:cxn modelId="{492A4D6E-9C3A-41C8-A5D1-FEDDFDD812DE}" type="presParOf" srcId="{5A5C988D-1F6F-400E-BAE6-BC0C56BEEAC8}" destId="{58FC0601-953A-42AE-B8A5-F61472458C8C}" srcOrd="8" destOrd="0" presId="urn:microsoft.com/office/officeart/2005/8/layout/hierarchy3"/>
    <dgm:cxn modelId="{F47543E1-662E-416F-88F5-4D2B6309E8F6}" type="presParOf" srcId="{5A5C988D-1F6F-400E-BAE6-BC0C56BEEAC8}" destId="{136BBFC7-3EED-4FC6-A910-9875540788D8}" srcOrd="9" destOrd="0" presId="urn:microsoft.com/office/officeart/2005/8/layout/hierarchy3"/>
    <dgm:cxn modelId="{39BECF91-0C35-470A-95F7-B89E207C30E1}" type="presParOf" srcId="{8B2F7DBC-2F8A-43D4-8911-370BBD574A4F}" destId="{0E449B4C-07B9-4E14-899C-941AE8CA1D00}" srcOrd="1" destOrd="0" presId="urn:microsoft.com/office/officeart/2005/8/layout/hierarchy3"/>
    <dgm:cxn modelId="{3FEED820-3AF5-4BD0-8358-43E1271F7A2E}" type="presParOf" srcId="{0E449B4C-07B9-4E14-899C-941AE8CA1D00}" destId="{EDA88EDE-5BF5-4698-BE5B-0F7FDBFA3CC7}" srcOrd="0" destOrd="0" presId="urn:microsoft.com/office/officeart/2005/8/layout/hierarchy3"/>
    <dgm:cxn modelId="{9F51ABA3-6396-474B-ADD0-520E07FE75F7}" type="presParOf" srcId="{EDA88EDE-5BF5-4698-BE5B-0F7FDBFA3CC7}" destId="{3FE28C86-D1EA-4B63-BBE8-8561C8075E0C}" srcOrd="0" destOrd="0" presId="urn:microsoft.com/office/officeart/2005/8/layout/hierarchy3"/>
    <dgm:cxn modelId="{30A97208-E2A4-4B91-82F0-BED31F4F0FA7}" type="presParOf" srcId="{EDA88EDE-5BF5-4698-BE5B-0F7FDBFA3CC7}" destId="{4F8B2599-CBC2-4B55-A8F1-C44F39E56043}" srcOrd="1" destOrd="0" presId="urn:microsoft.com/office/officeart/2005/8/layout/hierarchy3"/>
    <dgm:cxn modelId="{B2B03024-7022-46EE-92C7-9F8C507883C4}" type="presParOf" srcId="{0E449B4C-07B9-4E14-899C-941AE8CA1D00}" destId="{CAA83BE5-DFD1-4A51-A670-E722978F0B9A}" srcOrd="1" destOrd="0" presId="urn:microsoft.com/office/officeart/2005/8/layout/hierarchy3"/>
    <dgm:cxn modelId="{8777C08E-010D-4466-A2A7-2154FCCD0356}" type="presParOf" srcId="{CAA83BE5-DFD1-4A51-A670-E722978F0B9A}" destId="{9344FCF7-C7D4-4CFE-B562-A3347D023C57}" srcOrd="0" destOrd="0" presId="urn:microsoft.com/office/officeart/2005/8/layout/hierarchy3"/>
    <dgm:cxn modelId="{9F0358D1-9451-4FD5-A1D6-5279C38FD171}" type="presParOf" srcId="{CAA83BE5-DFD1-4A51-A670-E722978F0B9A}" destId="{4E73B4C2-9517-4C5A-A1BC-310652F2378C}" srcOrd="1" destOrd="0" presId="urn:microsoft.com/office/officeart/2005/8/layout/hierarchy3"/>
    <dgm:cxn modelId="{AD7F3646-EC8B-47AB-B7CB-BBCE48D4DD86}" type="presParOf" srcId="{CAA83BE5-DFD1-4A51-A670-E722978F0B9A}" destId="{545883EB-D83B-4A7B-A567-91709E075A8C}" srcOrd="2" destOrd="0" presId="urn:microsoft.com/office/officeart/2005/8/layout/hierarchy3"/>
    <dgm:cxn modelId="{8534D7CE-3FE4-4FF7-A6D3-5DD7480F69CC}" type="presParOf" srcId="{CAA83BE5-DFD1-4A51-A670-E722978F0B9A}" destId="{28EF1A2B-45BB-4926-959D-A23BE6D82577}" srcOrd="3" destOrd="0" presId="urn:microsoft.com/office/officeart/2005/8/layout/hierarchy3"/>
    <dgm:cxn modelId="{1CD892FF-3E0D-435A-955A-DFA952B4DC8A}" type="presParOf" srcId="{CAA83BE5-DFD1-4A51-A670-E722978F0B9A}" destId="{F6CC5C73-FB73-467F-BACA-79BC32CCA657}" srcOrd="4" destOrd="0" presId="urn:microsoft.com/office/officeart/2005/8/layout/hierarchy3"/>
    <dgm:cxn modelId="{3022FC5F-1458-45F7-94DC-DA63CA4331AE}" type="presParOf" srcId="{CAA83BE5-DFD1-4A51-A670-E722978F0B9A}" destId="{178AEB00-EBEB-4942-9600-425CE3E92A06}" srcOrd="5" destOrd="0" presId="urn:microsoft.com/office/officeart/2005/8/layout/hierarchy3"/>
    <dgm:cxn modelId="{A3BA7621-DB59-4DB0-AADC-50AA78D29343}" type="presParOf" srcId="{CAA83BE5-DFD1-4A51-A670-E722978F0B9A}" destId="{314691A4-C79C-462E-BA92-02D5653FCDDD}" srcOrd="6" destOrd="0" presId="urn:microsoft.com/office/officeart/2005/8/layout/hierarchy3"/>
    <dgm:cxn modelId="{7BED05D0-4BBD-4D18-9FFB-F156B5D6A913}" type="presParOf" srcId="{CAA83BE5-DFD1-4A51-A670-E722978F0B9A}" destId="{8802D2C5-8464-4BE6-BE65-7E20E6218A51}" srcOrd="7" destOrd="0" presId="urn:microsoft.com/office/officeart/2005/8/layout/hierarchy3"/>
    <dgm:cxn modelId="{D7DA3B4F-8869-4119-A8E9-EFBD3A869D4F}" type="presParOf" srcId="{CAA83BE5-DFD1-4A51-A670-E722978F0B9A}" destId="{179B4BBA-7F40-430A-A986-ACBACA7FBC7C}" srcOrd="8" destOrd="0" presId="urn:microsoft.com/office/officeart/2005/8/layout/hierarchy3"/>
    <dgm:cxn modelId="{3A7F918B-D988-4E2D-B82D-A455BC965E80}" type="presParOf" srcId="{CAA83BE5-DFD1-4A51-A670-E722978F0B9A}" destId="{6383085C-4238-4879-9166-1EDC82C1263E}" srcOrd="9" destOrd="0" presId="urn:microsoft.com/office/officeart/2005/8/layout/hierarchy3"/>
    <dgm:cxn modelId="{F9AA0E6B-F8A6-4F11-8296-125CD335F7CC}" type="presParOf" srcId="{8B2F7DBC-2F8A-43D4-8911-370BBD574A4F}" destId="{EE2ED66D-826A-44C6-B2B9-766F70AF7D54}" srcOrd="2" destOrd="0" presId="urn:microsoft.com/office/officeart/2005/8/layout/hierarchy3"/>
    <dgm:cxn modelId="{D79A66C4-6F1B-450D-9170-39641613944B}" type="presParOf" srcId="{EE2ED66D-826A-44C6-B2B9-766F70AF7D54}" destId="{12F80747-C80A-4865-BE5C-95712F7D7FD3}" srcOrd="0" destOrd="0" presId="urn:microsoft.com/office/officeart/2005/8/layout/hierarchy3"/>
    <dgm:cxn modelId="{17E6A660-438D-42E7-A9DC-DBC7561FDA4B}" type="presParOf" srcId="{12F80747-C80A-4865-BE5C-95712F7D7FD3}" destId="{96AA5031-9041-46E7-93CE-42BAFE83EF6E}" srcOrd="0" destOrd="0" presId="urn:microsoft.com/office/officeart/2005/8/layout/hierarchy3"/>
    <dgm:cxn modelId="{23E6896D-5617-41C4-9766-11EEEA1E092A}" type="presParOf" srcId="{12F80747-C80A-4865-BE5C-95712F7D7FD3}" destId="{8D9A759C-41EF-42FC-A34C-97F15CA5D2AA}" srcOrd="1" destOrd="0" presId="urn:microsoft.com/office/officeart/2005/8/layout/hierarchy3"/>
    <dgm:cxn modelId="{D289785A-78B5-4D99-BC12-B00EF3B61CA1}" type="presParOf" srcId="{EE2ED66D-826A-44C6-B2B9-766F70AF7D54}" destId="{94406240-FB91-45C6-921C-009C45F28943}" srcOrd="1" destOrd="0" presId="urn:microsoft.com/office/officeart/2005/8/layout/hierarchy3"/>
    <dgm:cxn modelId="{1F78BAE9-45A7-4C5D-B108-4B4E43B17F92}" type="presParOf" srcId="{94406240-FB91-45C6-921C-009C45F28943}" destId="{E7AAF74A-9704-477F-8EF5-193B0A1ADB5B}" srcOrd="0" destOrd="0" presId="urn:microsoft.com/office/officeart/2005/8/layout/hierarchy3"/>
    <dgm:cxn modelId="{6AD1A2C5-D07E-4A67-85FB-C48399835145}" type="presParOf" srcId="{94406240-FB91-45C6-921C-009C45F28943}" destId="{CF6E29A9-DAF2-4791-AA40-E02A20EC61B7}" srcOrd="1" destOrd="0" presId="urn:microsoft.com/office/officeart/2005/8/layout/hierarchy3"/>
    <dgm:cxn modelId="{00942D39-92DD-404B-AE18-9C9397F6AE9B}" type="presParOf" srcId="{94406240-FB91-45C6-921C-009C45F28943}" destId="{F4BEC120-B3D1-4778-A7E8-D33D08F165A1}" srcOrd="2" destOrd="0" presId="urn:microsoft.com/office/officeart/2005/8/layout/hierarchy3"/>
    <dgm:cxn modelId="{245556B7-732F-479B-AF85-664987361638}" type="presParOf" srcId="{94406240-FB91-45C6-921C-009C45F28943}" destId="{2A0AC441-1EB0-4E65-85E5-41B80A0AA47F}" srcOrd="3" destOrd="0" presId="urn:microsoft.com/office/officeart/2005/8/layout/hierarchy3"/>
    <dgm:cxn modelId="{8B75FCC2-8901-4C1C-8AC1-00794706831B}" type="presParOf" srcId="{94406240-FB91-45C6-921C-009C45F28943}" destId="{BB0D3FC6-1A28-43CE-801C-0E03FBFE3691}" srcOrd="4" destOrd="0" presId="urn:microsoft.com/office/officeart/2005/8/layout/hierarchy3"/>
    <dgm:cxn modelId="{E8D50D2E-F31E-4D31-A4D6-8B61A7C7C2E6}" type="presParOf" srcId="{94406240-FB91-45C6-921C-009C45F28943}" destId="{A0895165-4134-4861-A8C2-F67B8F716DCD}" srcOrd="5" destOrd="0" presId="urn:microsoft.com/office/officeart/2005/8/layout/hierarchy3"/>
    <dgm:cxn modelId="{9E351CFF-A038-43F2-BF49-F2D8355871E9}" type="presParOf" srcId="{94406240-FB91-45C6-921C-009C45F28943}" destId="{A3269252-C361-49F7-BE00-DC01B971B2F4}" srcOrd="6" destOrd="0" presId="urn:microsoft.com/office/officeart/2005/8/layout/hierarchy3"/>
    <dgm:cxn modelId="{098230B1-9260-4083-A0DE-6D1C344CA74C}" type="presParOf" srcId="{94406240-FB91-45C6-921C-009C45F28943}" destId="{036708B7-1134-48D0-9514-AB1188C86B5B}" srcOrd="7" destOrd="0" presId="urn:microsoft.com/office/officeart/2005/8/layout/hierarchy3"/>
    <dgm:cxn modelId="{D0EACA9D-CF0D-40DB-ADAC-FF76945B4C0B}" type="presParOf" srcId="{8B2F7DBC-2F8A-43D4-8911-370BBD574A4F}" destId="{AE72F3CB-E8F0-4217-8C87-8B8C5C8B5B8E}" srcOrd="3" destOrd="0" presId="urn:microsoft.com/office/officeart/2005/8/layout/hierarchy3"/>
    <dgm:cxn modelId="{39A2E6DC-4FE3-4DBF-85AA-EF522316A578}" type="presParOf" srcId="{AE72F3CB-E8F0-4217-8C87-8B8C5C8B5B8E}" destId="{B028915B-189A-4B88-B7E3-6340D5EC4D3F}" srcOrd="0" destOrd="0" presId="urn:microsoft.com/office/officeart/2005/8/layout/hierarchy3"/>
    <dgm:cxn modelId="{53B4C25D-846D-4BA2-A1DC-5EA896636856}" type="presParOf" srcId="{B028915B-189A-4B88-B7E3-6340D5EC4D3F}" destId="{F2A196C6-1734-4D5E-81EB-5393D72E019A}" srcOrd="0" destOrd="0" presId="urn:microsoft.com/office/officeart/2005/8/layout/hierarchy3"/>
    <dgm:cxn modelId="{3199F2F7-840E-4B6A-A5B7-46A48CC0A692}" type="presParOf" srcId="{B028915B-189A-4B88-B7E3-6340D5EC4D3F}" destId="{91CD8CD8-A7D1-4587-98E2-31E115D00853}" srcOrd="1" destOrd="0" presId="urn:microsoft.com/office/officeart/2005/8/layout/hierarchy3"/>
    <dgm:cxn modelId="{485BFA3B-534A-438C-AF6F-5CD70E2772D5}" type="presParOf" srcId="{AE72F3CB-E8F0-4217-8C87-8B8C5C8B5B8E}" destId="{9C878DB5-963D-4672-8579-53EE09D02F71}" srcOrd="1" destOrd="0" presId="urn:microsoft.com/office/officeart/2005/8/layout/hierarchy3"/>
    <dgm:cxn modelId="{60DD90AD-F163-4DF6-BA7B-2EE23EFD9ECF}" type="presParOf" srcId="{9C878DB5-963D-4672-8579-53EE09D02F71}" destId="{A2A87F6F-B1F2-4740-BF6F-AFD4BE7C1C82}" srcOrd="0" destOrd="0" presId="urn:microsoft.com/office/officeart/2005/8/layout/hierarchy3"/>
    <dgm:cxn modelId="{A5288070-68E6-4CB2-9FE2-5765ED44BB57}" type="presParOf" srcId="{9C878DB5-963D-4672-8579-53EE09D02F71}" destId="{F06C772F-434A-465C-A571-2357317F0B8F}" srcOrd="1" destOrd="0" presId="urn:microsoft.com/office/officeart/2005/8/layout/hierarchy3"/>
    <dgm:cxn modelId="{B73A7E27-8EA7-48E7-84D9-648AF160784F}" type="presParOf" srcId="{9C878DB5-963D-4672-8579-53EE09D02F71}" destId="{55DF3851-558D-46EC-A4F8-FFE5B754AD7E}" srcOrd="2" destOrd="0" presId="urn:microsoft.com/office/officeart/2005/8/layout/hierarchy3"/>
    <dgm:cxn modelId="{6144B920-F405-44C2-AFC5-2D355712A78C}" type="presParOf" srcId="{9C878DB5-963D-4672-8579-53EE09D02F71}" destId="{4B304268-E5A3-4B01-9A02-1AB102DDFC33}" srcOrd="3" destOrd="0" presId="urn:microsoft.com/office/officeart/2005/8/layout/hierarchy3"/>
    <dgm:cxn modelId="{F7070B90-56EB-4E91-A3F5-47BCD558E549}" type="presParOf" srcId="{9C878DB5-963D-4672-8579-53EE09D02F71}" destId="{1B390BC8-CF50-4D06-84D9-2E325A99CD62}" srcOrd="4" destOrd="0" presId="urn:microsoft.com/office/officeart/2005/8/layout/hierarchy3"/>
    <dgm:cxn modelId="{CAD05605-AF4F-4772-9E2E-C5FB2A0EF018}" type="presParOf" srcId="{9C878DB5-963D-4672-8579-53EE09D02F71}" destId="{1363FEC3-C063-40DE-88CB-2607F68D6DDE}" srcOrd="5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7AEFD23E-ECF4-4073-8BB0-7417B260481B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5.Adaptation Scenarios</a:t>
          </a:r>
          <a:endParaRPr/>
        </a:p>
      </dgm:t>
    </dgm:pt>
    <dgm:pt modelId="{8D9D7A64-ECF2-406C-B07E-6FC34614573B}" type="par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51FE9C3-C852-400B-9803-FD5DC52D7545}" type="sib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4343B91-ADC9-4E2C-B823-F13E419635F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Scenarios Development</a:t>
          </a:r>
          <a:endParaRPr/>
        </a:p>
      </dgm:t>
    </dgm:pt>
    <dgm:pt modelId="{7F4C481F-AA3E-43A0-BE76-21FBBA47C840}" type="parTrans" cxnId="{8C6CAD9D-2DC9-4B33-BCDD-1957F0251AE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88E99B1-EC4D-40A0-A67B-4EDEDBDFDFC2}" type="sibTrans" cxnId="{8C6CAD9D-2DC9-4B33-BCDD-1957F0251AE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B6AAE9D-0A1B-4D52-8DB9-CEF8DA56A00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Intervention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EFD81F64-07E9-429F-AE2F-E3724CB32288}" type="parTrans" cxnId="{7D9C4766-2DA6-4A61-BFC8-B122C3F97ED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FC54C30-60E9-49CA-9D47-EA900C353FEF}" type="sibTrans" cxnId="{7D9C4766-2DA6-4A61-BFC8-B122C3F97ED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4E9BC57-9848-40A3-94C8-22BB9E56F4A2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Financing </a:t>
          </a:r>
          <a:r>
            <a:rPr lang="de-DE">
              <a:latin typeface="Trebuchet MS"/>
            </a:rPr>
            <a:t>Mechanisms</a:t>
          </a:r>
          <a:endParaRPr lang="de-DE">
            <a:latin typeface="Trebuchet MS"/>
          </a:endParaRPr>
        </a:p>
      </dgm:t>
    </dgm:pt>
    <dgm:pt modelId="{690AA958-907B-4B8F-BBFC-2294F21F2EBB}" type="parTrans" cxnId="{B896763B-7B3C-4ACA-9F3D-9C15B3D2C84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2392013-081B-46BA-ABDB-E6726DBAA8A7}" type="sibTrans" cxnId="{B896763B-7B3C-4ACA-9F3D-9C15B3D2C84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A3FC64-97C5-40A8-B6DB-D91C35D119D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D9D75984-87D0-4490-8112-B71BE3DC9E36}" type="parTrans" cxnId="{902BD2CA-FFF2-49F7-A4FC-BBE75A0C347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C938A8B-FFB6-48C5-91FE-C3D51234A23C}" type="sibTrans" cxnId="{902BD2CA-FFF2-49F7-A4FC-BBE75A0C347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DF4CAA8-1681-4385-A8AF-EC63E50AF789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6.Decision-Making</a:t>
          </a:r>
          <a:endParaRPr/>
        </a:p>
      </dgm:t>
    </dgm:pt>
    <dgm:pt modelId="{0BF68C6B-72EC-4BB5-8C28-84DC10095B8C}" type="par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C4D00FD-832B-42FF-8199-79EA239B39B4}" type="sib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85669D4-8CE2-40E2-9A71-78A7212D2F4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Scenario Assessment</a:t>
          </a:r>
          <a:endParaRPr/>
        </a:p>
      </dgm:t>
    </dgm:pt>
    <dgm:pt modelId="{5EC49C74-39B7-4185-B4DC-AC0488C83DFC}" type="parTrans" cxnId="{F6F54E19-F4ED-4701-B5F0-38D7A925686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B7CD0AF-073C-4B5E-9823-0835A88C4BD7}" type="sibTrans" cxnId="{F6F54E19-F4ED-4701-B5F0-38D7A925686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C4EF286-E030-4C6C-82AF-1203754E21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Ranking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gm:t>
    </dgm:pt>
    <dgm:pt modelId="{27385341-D057-4CBA-B85A-E2B5B5739ECE}" type="parTrans" cxnId="{6166EE9F-1FAE-4963-9BE3-D8F58DCBD5E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49A6368-CA83-4C35-93DD-1EDDA5A17281}" type="sibTrans" cxnId="{6166EE9F-1FAE-4963-9BE3-D8F58DCBD5E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D597F2C-E75A-4DED-BCD3-FEE9BE7F327B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Optimal Scenario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0BC36009-850D-4827-A1A2-09A029F8FC5C}" type="parTrans" cxnId="{D26058F3-183E-40A1-A9A1-C9BCCF010A0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85DE454-5594-4075-A86B-0DC9AF8223C5}" type="sibTrans" cxnId="{D26058F3-183E-40A1-A9A1-C9BCCF010A0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6A75782-EBB9-4391-B35F-90F30F7B580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296EDF54-1EC8-453B-98E8-8A123CA436CA}" type="parTrans" cxnId="{D385C49F-4722-4848-95A4-E37AAD4EB89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1E1A5CED-5D6E-43D8-BE54-2FF1D542E8A5}" type="sibTrans" cxnId="{D385C49F-4722-4848-95A4-E37AAD4EB89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CE7CF98-BD42-4DE2-8F21-955902120053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7.Adaptation Concept</a:t>
          </a:r>
          <a:endParaRPr/>
        </a:p>
      </dgm:t>
    </dgm:pt>
    <dgm:pt modelId="{B7CF3992-B756-486D-89D3-D6C1F542D4AA}" type="par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19709DB-9EC7-43BC-90D3-1A2DB53D08A4}" type="sib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B9A419A-0777-4F0E-9076-9DBC619A453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Concept Definition</a:t>
          </a:r>
          <a:endParaRPr/>
        </a:p>
      </dgm:t>
    </dgm:pt>
    <dgm:pt modelId="{D413D974-1B50-472C-9635-AD2325B8E589}" type="parTrans" cxnId="{727FA775-7A80-4047-A173-F0CC4C49912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74D15F-3338-4CD6-A732-A7B25594E4BB}" type="sibTrans" cxnId="{727FA775-7A80-4047-A173-F0CC4C49912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44AD86D-BA3F-424F-B5C6-CC7B58A5E667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8.Implementation &amp; Monitoring</a:t>
          </a:r>
          <a:endParaRPr/>
        </a:p>
      </dgm:t>
    </dgm:pt>
    <dgm:pt modelId="{24EC3604-37E1-4E0B-91FB-E7B5EC6A151B}" type="par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52060D-DD2D-4331-9C5F-2B97AAD46D17}" type="sib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AF58868-6F74-4E01-BD77-07D11976ED7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Iterative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gm:t>
    </dgm:pt>
    <dgm:pt modelId="{B988B435-E0FF-4B47-B034-7DA42BB4B3E8}" type="parTrans" cxnId="{7C12129B-D8F9-451C-8469-E4E2E3B9E91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635698DA-4FD7-4D2D-A95C-9C9F35FA802B}" type="sibTrans" cxnId="{7C12129B-D8F9-451C-8469-E4E2E3B9E91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CBC84039-EB11-4D9C-814B-C9D11BA77076}" type="pres">
      <dgm:prSet presAssocID="{7AEFD23E-ECF4-4073-8BB0-7417B260481B}" presName="root" presStyleCnt="0"/>
      <dgm:spPr bwMode="auto"/>
    </dgm:pt>
    <dgm:pt modelId="{4EAAFA98-4A6E-4AD9-83B4-EBB52B3BD4E6}" type="pres">
      <dgm:prSet presAssocID="{7AEFD23E-ECF4-4073-8BB0-7417B260481B}" presName="rootComposite" presStyleCnt="0"/>
      <dgm:spPr bwMode="auto"/>
    </dgm:pt>
    <dgm:pt modelId="{AACF156D-7D2C-4D5A-BB7F-E2FF6C2E6FD2}" type="pres">
      <dgm:prSet custScaleX="156494" presAssocID="{7AEFD23E-ECF4-4073-8BB0-7417B260481B}" presName="rootText" presStyleLbl="node1" presStyleIdx="0" presStyleCnt="4"/>
      <dgm:spPr bwMode="auto"/>
    </dgm:pt>
    <dgm:pt modelId="{3B33EEAC-0DA4-4580-ACC7-B19E6BBC08B1}" type="pres">
      <dgm:prSet presAssocID="{7AEFD23E-ECF4-4073-8BB0-7417B260481B}" presName="rootConnector" presStyleLbl="node1" presStyleIdx="0" presStyleCnt="4"/>
      <dgm:spPr bwMode="auto"/>
    </dgm:pt>
    <dgm:pt modelId="{B3423CE1-B494-4A31-ACD4-4589356E40AE}" type="pres">
      <dgm:prSet presAssocID="{7AEFD23E-ECF4-4073-8BB0-7417B260481B}" presName="childShape" presStyleCnt="0"/>
      <dgm:spPr bwMode="auto"/>
    </dgm:pt>
    <dgm:pt modelId="{7B73BD04-2EE8-49EA-A02D-43785E36CAA8}" type="pres">
      <dgm:prSet presAssocID="{7F4C481F-AA3E-43A0-BE76-21FBBA47C840}" presName="Name13" presStyleLbl="parChTrans1D2" presStyleIdx="0" presStyleCnt="10"/>
      <dgm:spPr bwMode="auto"/>
    </dgm:pt>
    <dgm:pt modelId="{8A09C7FA-9FC6-478A-B38A-6B79E9BA9567}" type="pres">
      <dgm:prSet custScaleX="148400" presAssocID="{74343B91-ADC9-4E2C-B823-F13E419635FC}" presName="childText" presStyleLbl="bgAcc1" presStyleIdx="0" presStyleCnt="10">
        <dgm:presLayoutVars>
          <dgm:bulletEnabled val="1"/>
        </dgm:presLayoutVars>
      </dgm:prSet>
      <dgm:spPr bwMode="auto"/>
    </dgm:pt>
    <dgm:pt modelId="{FC1400AB-139F-421B-BD3D-1264579AA23F}" type="pres">
      <dgm:prSet presAssocID="{EFD81F64-07E9-429F-AE2F-E3724CB32288}" presName="Name13" presStyleLbl="parChTrans1D2" presStyleIdx="1" presStyleCnt="10"/>
      <dgm:spPr bwMode="auto"/>
    </dgm:pt>
    <dgm:pt modelId="{C1525D42-4F19-4E77-93D8-56E4DB0ECF40}" type="pres">
      <dgm:prSet custScaleX="148400" presAssocID="{1B6AAE9D-0A1B-4D52-8DB9-CEF8DA56A007}" presName="childText" presStyleLbl="bgAcc1" presStyleIdx="1" presStyleCnt="10">
        <dgm:presLayoutVars>
          <dgm:bulletEnabled val="1"/>
        </dgm:presLayoutVars>
      </dgm:prSet>
      <dgm:spPr bwMode="auto"/>
    </dgm:pt>
    <dgm:pt modelId="{009A8495-C7D5-411D-BA31-BD6041D43FE6}" type="pres">
      <dgm:prSet presAssocID="{690AA958-907B-4B8F-BBFC-2294F21F2EBB}" presName="Name13" presStyleLbl="parChTrans1D2" presStyleIdx="2" presStyleCnt="10"/>
      <dgm:spPr bwMode="auto"/>
    </dgm:pt>
    <dgm:pt modelId="{47E4599B-75F5-42CE-AD43-8ED995AB3F27}" type="pres">
      <dgm:prSet custScaleX="148400" presAssocID="{64E9BC57-9848-40A3-94C8-22BB9E56F4A2}" presName="childText" presStyleLbl="bgAcc1" presStyleIdx="2" presStyleCnt="10">
        <dgm:presLayoutVars>
          <dgm:bulletEnabled val="1"/>
        </dgm:presLayoutVars>
      </dgm:prSet>
      <dgm:spPr bwMode="auto"/>
    </dgm:pt>
    <dgm:pt modelId="{19032059-4473-4F34-829A-62FB8A311A9F}" type="pres">
      <dgm:prSet presAssocID="{D9D75984-87D0-4490-8112-B71BE3DC9E36}" presName="Name13" presStyleLbl="parChTrans1D2" presStyleIdx="3" presStyleCnt="10"/>
      <dgm:spPr bwMode="auto"/>
    </dgm:pt>
    <dgm:pt modelId="{0CB127CD-0FF8-4574-9C38-D3D5FF1185D6}" type="pres">
      <dgm:prSet custScaleX="148400" presAssocID="{B7A3FC64-97C5-40A8-B6DB-D91C35D119D0}" presName="childText" presStyleLbl="bgAcc1" presStyleIdx="3" presStyleCnt="10">
        <dgm:presLayoutVars>
          <dgm:bulletEnabled val="1"/>
        </dgm:presLayoutVars>
      </dgm:prSet>
      <dgm:spPr bwMode="auto"/>
    </dgm:pt>
    <dgm:pt modelId="{F3E94DE2-F087-49B1-97EB-A2E910BBAD9B}" type="pres">
      <dgm:prSet presAssocID="{3DF4CAA8-1681-4385-A8AF-EC63E50AF789}" presName="root" presStyleCnt="0"/>
      <dgm:spPr bwMode="auto"/>
    </dgm:pt>
    <dgm:pt modelId="{5DA9DBC6-FEDD-48E5-B68C-A6DCA3413F99}" type="pres">
      <dgm:prSet presAssocID="{3DF4CAA8-1681-4385-A8AF-EC63E50AF789}" presName="rootComposite" presStyleCnt="0"/>
      <dgm:spPr bwMode="auto"/>
    </dgm:pt>
    <dgm:pt modelId="{684AD7FE-168B-48BD-B006-827634D0A9CF}" type="pres">
      <dgm:prSet custLinFactNeighborX="87" custScaleX="156494" presAssocID="{3DF4CAA8-1681-4385-A8AF-EC63E50AF789}" presName="rootText" presStyleLbl="node1" presStyleIdx="1" presStyleCnt="4"/>
      <dgm:spPr bwMode="auto"/>
    </dgm:pt>
    <dgm:pt modelId="{C64A340D-30B5-43E0-AFC2-299E55FB5DC7}" type="pres">
      <dgm:prSet presAssocID="{3DF4CAA8-1681-4385-A8AF-EC63E50AF789}" presName="rootConnector" presStyleLbl="node1" presStyleIdx="1" presStyleCnt="4"/>
      <dgm:spPr bwMode="auto"/>
    </dgm:pt>
    <dgm:pt modelId="{D04890C9-B509-4B7A-8210-2476052DE256}" type="pres">
      <dgm:prSet presAssocID="{3DF4CAA8-1681-4385-A8AF-EC63E50AF789}" presName="childShape" presStyleCnt="0"/>
      <dgm:spPr bwMode="auto"/>
    </dgm:pt>
    <dgm:pt modelId="{4B2EBAA5-1330-4766-BA73-DAE267362AAB}" type="pres">
      <dgm:prSet presAssocID="{5EC49C74-39B7-4185-B4DC-AC0488C83DFC}" presName="Name13" presStyleLbl="parChTrans1D2" presStyleIdx="4" presStyleCnt="10"/>
      <dgm:spPr bwMode="auto"/>
    </dgm:pt>
    <dgm:pt modelId="{0E92CF5D-3264-4B32-A695-39C71C397024}" type="pres">
      <dgm:prSet custLinFactNeighborX="109" custScaleX="148400" presAssocID="{785669D4-8CE2-40E2-9A71-78A7212D2F49}" presName="childText" presStyleLbl="bgAcc1" presStyleIdx="4" presStyleCnt="10">
        <dgm:presLayoutVars>
          <dgm:bulletEnabled val="1"/>
        </dgm:presLayoutVars>
      </dgm:prSet>
      <dgm:spPr bwMode="auto"/>
    </dgm:pt>
    <dgm:pt modelId="{6A0A54A7-073F-4169-A01D-7EF688BD5EA0}" type="pres">
      <dgm:prSet presAssocID="{27385341-D057-4CBA-B85A-E2B5B5739ECE}" presName="Name13" presStyleLbl="parChTrans1D2" presStyleIdx="5" presStyleCnt="10"/>
      <dgm:spPr bwMode="auto"/>
    </dgm:pt>
    <dgm:pt modelId="{A7EF5E56-A84B-4A0D-BA4E-C9100DBB6302}" type="pres">
      <dgm:prSet custLinFactNeighborX="109" custScaleX="148400" presAssocID="{BC4EF286-E030-4C6C-82AF-1203754E21D7}" presName="childText" presStyleLbl="bgAcc1" presStyleIdx="5" presStyleCnt="10">
        <dgm:presLayoutVars>
          <dgm:bulletEnabled val="1"/>
        </dgm:presLayoutVars>
      </dgm:prSet>
      <dgm:spPr bwMode="auto"/>
    </dgm:pt>
    <dgm:pt modelId="{83E51C0A-A69E-4978-9E78-386C27F4AFCB}" type="pres">
      <dgm:prSet presAssocID="{0BC36009-850D-4827-A1A2-09A029F8FC5C}" presName="Name13" presStyleLbl="parChTrans1D2" presStyleIdx="6" presStyleCnt="10"/>
      <dgm:spPr bwMode="auto"/>
    </dgm:pt>
    <dgm:pt modelId="{94AEBD02-AFEE-43F6-B2B2-41D075D92929}" type="pres">
      <dgm:prSet custLinFactNeighborX="109" custScaleX="148400" presAssocID="{1D597F2C-E75A-4DED-BCD3-FEE9BE7F327B}" presName="childText" presStyleLbl="bgAcc1" presStyleIdx="6" presStyleCnt="10">
        <dgm:presLayoutVars>
          <dgm:bulletEnabled val="1"/>
        </dgm:presLayoutVars>
      </dgm:prSet>
      <dgm:spPr bwMode="auto"/>
    </dgm:pt>
    <dgm:pt modelId="{7A8E4694-4753-40E2-A083-587394734108}" type="pres">
      <dgm:prSet presAssocID="{296EDF54-1EC8-453B-98E8-8A123CA436CA}" presName="Name13" presStyleLbl="parChTrans1D2" presStyleIdx="7" presStyleCnt="10"/>
      <dgm:spPr bwMode="auto"/>
    </dgm:pt>
    <dgm:pt modelId="{AE5835F1-0ACD-4F2F-9908-E0A87EA5B728}" type="pres">
      <dgm:prSet custScaleX="148400" presAssocID="{76A75782-EBB9-4391-B35F-90F30F7B5803}" presName="childText" presStyleLbl="bgAcc1" presStyleIdx="7" presStyleCnt="10">
        <dgm:presLayoutVars>
          <dgm:bulletEnabled val="1"/>
        </dgm:presLayoutVars>
      </dgm:prSet>
      <dgm:spPr bwMode="auto"/>
    </dgm:pt>
    <dgm:pt modelId="{80B8824E-AB0A-4023-9741-8EAC3C04BACA}" type="pres">
      <dgm:prSet presAssocID="{1CE7CF98-BD42-4DE2-8F21-955902120053}" presName="root" presStyleCnt="0"/>
      <dgm:spPr bwMode="auto"/>
    </dgm:pt>
    <dgm:pt modelId="{96166266-F8E0-4B23-A877-6FE6DF4164BF}" type="pres">
      <dgm:prSet presAssocID="{1CE7CF98-BD42-4DE2-8F21-955902120053}" presName="rootComposite" presStyleCnt="0"/>
      <dgm:spPr bwMode="auto"/>
    </dgm:pt>
    <dgm:pt modelId="{88A42C8D-FFB3-4F5A-BF8F-DE83B61DAE9E}" type="pres">
      <dgm:prSet custScaleX="156494" presAssocID="{1CE7CF98-BD42-4DE2-8F21-955902120053}" presName="rootText" presStyleLbl="node1" presStyleIdx="2" presStyleCnt="4"/>
      <dgm:spPr bwMode="auto"/>
    </dgm:pt>
    <dgm:pt modelId="{AE23CA46-F5BA-44AF-B847-18EF54984C82}" type="pres">
      <dgm:prSet presAssocID="{1CE7CF98-BD42-4DE2-8F21-955902120053}" presName="rootConnector" presStyleLbl="node1" presStyleIdx="2" presStyleCnt="4"/>
      <dgm:spPr bwMode="auto"/>
    </dgm:pt>
    <dgm:pt modelId="{BABA0463-D93E-430B-9809-85F02C706249}" type="pres">
      <dgm:prSet presAssocID="{1CE7CF98-BD42-4DE2-8F21-955902120053}" presName="childShape" presStyleCnt="0"/>
      <dgm:spPr bwMode="auto"/>
    </dgm:pt>
    <dgm:pt modelId="{28D4470B-79CE-4135-9DF4-1DC606253DB0}" type="pres">
      <dgm:prSet presAssocID="{D413D974-1B50-472C-9635-AD2325B8E589}" presName="Name13" presStyleLbl="parChTrans1D2" presStyleIdx="8" presStyleCnt="10"/>
      <dgm:spPr bwMode="auto"/>
    </dgm:pt>
    <dgm:pt modelId="{DAB13A2A-1BEC-449E-A282-208F8CCA4F08}" type="pres">
      <dgm:prSet custScaleX="148400" presAssocID="{FB9A419A-0777-4F0E-9076-9DBC619A4536}" presName="childText" presStyleLbl="bgAcc1" presStyleIdx="8" presStyleCnt="10">
        <dgm:presLayoutVars>
          <dgm:bulletEnabled val="1"/>
        </dgm:presLayoutVars>
      </dgm:prSet>
      <dgm:spPr bwMode="auto"/>
    </dgm:pt>
    <dgm:pt modelId="{4EDC4240-0B3E-42CD-A674-90F0E0BC244E}" type="pres">
      <dgm:prSet presAssocID="{444AD86D-BA3F-424F-B5C6-CC7B58A5E667}" presName="root" presStyleCnt="0"/>
      <dgm:spPr bwMode="auto"/>
    </dgm:pt>
    <dgm:pt modelId="{693623AD-087E-4DA4-989F-840711C583B9}" type="pres">
      <dgm:prSet presAssocID="{444AD86D-BA3F-424F-B5C6-CC7B58A5E667}" presName="rootComposite" presStyleCnt="0"/>
      <dgm:spPr bwMode="auto"/>
    </dgm:pt>
    <dgm:pt modelId="{F6E05437-3B63-49A4-AC15-CF6784B7B169}" type="pres">
      <dgm:prSet custScaleX="156494" presAssocID="{444AD86D-BA3F-424F-B5C6-CC7B58A5E667}" presName="rootText" presStyleLbl="node1" presStyleIdx="3" presStyleCnt="4"/>
      <dgm:spPr bwMode="auto"/>
    </dgm:pt>
    <dgm:pt modelId="{4E69BF4F-C3A6-403E-9223-BF7A7280D36C}" type="pres">
      <dgm:prSet presAssocID="{444AD86D-BA3F-424F-B5C6-CC7B58A5E667}" presName="rootConnector" presStyleLbl="node1" presStyleIdx="3" presStyleCnt="4"/>
      <dgm:spPr bwMode="auto"/>
    </dgm:pt>
    <dgm:pt modelId="{6CB2F4C0-88D7-4F4D-B524-D96E68E405EA}" type="pres">
      <dgm:prSet presAssocID="{444AD86D-BA3F-424F-B5C6-CC7B58A5E667}" presName="childShape" presStyleCnt="0"/>
      <dgm:spPr bwMode="auto"/>
    </dgm:pt>
    <dgm:pt modelId="{C61F587A-CA65-4900-A4BC-3A50D8A50D79}" type="pres">
      <dgm:prSet presAssocID="{B988B435-E0FF-4B47-B034-7DA42BB4B3E8}" presName="Name13" presStyleLbl="parChTrans1D2" presStyleIdx="9" presStyleCnt="10"/>
      <dgm:spPr bwMode="auto"/>
    </dgm:pt>
    <dgm:pt modelId="{A7025C7A-6F76-4795-A71F-0E1CFB63C0B9}" type="pres">
      <dgm:prSet custScaleX="148400" presAssocID="{0AF58868-6F74-4E01-BD77-07D11976ED7E}" presName="childText" presStyleLbl="bgAcc1" presStyleIdx="9" presStyleCnt="10">
        <dgm:presLayoutVars>
          <dgm:bulletEnabled val="1"/>
        </dgm:presLayoutVars>
      </dgm:prSet>
      <dgm:spPr bwMode="auto"/>
    </dgm:pt>
  </dgm:ptLst>
  <dgm:cxnLst>
    <dgm:cxn modelId="{31607203-6575-4D5F-9CDA-B7CB55076C77}" type="presOf" srcId="{BC4EF286-E030-4C6C-82AF-1203754E21D7}" destId="{A7EF5E56-A84B-4A0D-BA4E-C9100DBB6302}" srcOrd="0" destOrd="0" presId="urn:microsoft.com/office/officeart/2005/8/layout/hierarchy3"/>
    <dgm:cxn modelId="{17999C03-391A-4709-9CBD-37DCA9F21762}" type="presOf" srcId="{1CE7CF98-BD42-4DE2-8F21-955902120053}" destId="{88A42C8D-FFB3-4F5A-BF8F-DE83B61DAE9E}" srcOrd="0" destOrd="0" presId="urn:microsoft.com/office/officeart/2005/8/layout/hierarchy3"/>
    <dgm:cxn modelId="{C2EB8F0A-4414-4432-AF5E-B18494EB960E}" type="presOf" srcId="{D413D974-1B50-472C-9635-AD2325B8E589}" destId="{28D4470B-79CE-4135-9DF4-1DC606253DB0}" srcOrd="0" destOrd="0" presId="urn:microsoft.com/office/officeart/2005/8/layout/hierarchy3"/>
    <dgm:cxn modelId="{F6F54E19-F4ED-4701-B5F0-38D7A925686B}" type="parOf" srcId="{3DF4CAA8-1681-4385-A8AF-EC63E50AF789}" destId="{785669D4-8CE2-40E2-9A71-78A7212D2F49}" srcOrd="0" destOrd="0" parTransId="{5EC49C74-39B7-4185-B4DC-AC0488C83DFC}" sibTransId="{BB7CD0AF-073C-4B5E-9823-0835A88C4BD7}"/>
    <dgm:cxn modelId="{7CA9181C-5398-4530-A8BA-5E6FAB1C554A}" type="presOf" srcId="{7F4C481F-AA3E-43A0-BE76-21FBBA47C840}" destId="{7B73BD04-2EE8-49EA-A02D-43785E36CAA8}" srcOrd="0" destOrd="0" presId="urn:microsoft.com/office/officeart/2005/8/layout/hierarchy3"/>
    <dgm:cxn modelId="{99E0DF2B-6BF3-46F1-8D87-4079DE2CE500}" type="presOf" srcId="{74343B91-ADC9-4E2C-B823-F13E419635FC}" destId="{8A09C7FA-9FC6-478A-B38A-6B79E9BA9567}" srcOrd="0" destOrd="0" presId="urn:microsoft.com/office/officeart/2005/8/layout/hierarchy3"/>
    <dgm:cxn modelId="{ED883134-1F55-44FF-8543-B65E7D91EF3E}" type="presOf" srcId="{B988B435-E0FF-4B47-B034-7DA42BB4B3E8}" destId="{C61F587A-CA65-4900-A4BC-3A50D8A50D79}" srcOrd="0" destOrd="0" presId="urn:microsoft.com/office/officeart/2005/8/layout/hierarchy3"/>
    <dgm:cxn modelId="{148DB238-2462-4009-A0D9-883AC3974F13}" type="parOf" srcId="{C03AEE9F-450E-418C-9726-470B9044F1A1}" destId="{1CE7CF98-BD42-4DE2-8F21-955902120053}" srcOrd="2" destOrd="0" parTransId="{B7CF3992-B756-486D-89D3-D6C1F542D4AA}" sibTransId="{F19709DB-9EC7-43BC-90D3-1A2DB53D08A4}"/>
    <dgm:cxn modelId="{3ACDA33A-A5B6-40A3-903A-876B1AF18DA7}" type="presOf" srcId="{1D597F2C-E75A-4DED-BCD3-FEE9BE7F327B}" destId="{94AEBD02-AFEE-43F6-B2B2-41D075D92929}" srcOrd="0" destOrd="0" presId="urn:microsoft.com/office/officeart/2005/8/layout/hierarchy3"/>
    <dgm:cxn modelId="{0624143B-4CD3-4C60-A534-DBA28059FC3F}" type="presOf" srcId="{0AF58868-6F74-4E01-BD77-07D11976ED7E}" destId="{A7025C7A-6F76-4795-A71F-0E1CFB63C0B9}" srcOrd="0" destOrd="0" presId="urn:microsoft.com/office/officeart/2005/8/layout/hierarchy3"/>
    <dgm:cxn modelId="{B896763B-7B3C-4ACA-9F3D-9C15B3D2C845}" type="parOf" srcId="{7AEFD23E-ECF4-4073-8BB0-7417B260481B}" destId="{64E9BC57-9848-40A3-94C8-22BB9E56F4A2}" srcOrd="2" destOrd="0" parTransId="{690AA958-907B-4B8F-BBFC-2294F21F2EBB}" sibTransId="{B2392013-081B-46BA-ABDB-E6726DBAA8A7}"/>
    <dgm:cxn modelId="{88F08344-0564-47C1-8272-9486775644FA}" type="parOf" srcId="{C03AEE9F-450E-418C-9726-470B9044F1A1}" destId="{7AEFD23E-ECF4-4073-8BB0-7417B260481B}" srcOrd="0" destOrd="0" parTransId="{8D9D7A64-ECF2-406C-B07E-6FC34614573B}" sibTransId="{251FE9C3-C852-400B-9803-FD5DC52D7545}"/>
    <dgm:cxn modelId="{7D9C4766-2DA6-4A61-BFC8-B122C3F97ED3}" type="parOf" srcId="{7AEFD23E-ECF4-4073-8BB0-7417B260481B}" destId="{1B6AAE9D-0A1B-4D52-8DB9-CEF8DA56A007}" srcOrd="1" destOrd="0" parTransId="{EFD81F64-07E9-429F-AE2F-E3724CB32288}" sibTransId="{EFC54C30-60E9-49CA-9D47-EA900C353FEF}"/>
    <dgm:cxn modelId="{6B675468-E061-4A65-9586-D415EDF7A3DA}" type="presOf" srcId="{76A75782-EBB9-4391-B35F-90F30F7B5803}" destId="{AE5835F1-0ACD-4F2F-9908-E0A87EA5B728}" srcOrd="0" destOrd="0" presId="urn:microsoft.com/office/officeart/2005/8/layout/hierarchy3"/>
    <dgm:cxn modelId="{8B15CA6B-9154-4DB6-979A-1199E25B8482}" type="presOf" srcId="{3DF4CAA8-1681-4385-A8AF-EC63E50AF789}" destId="{684AD7FE-168B-48BD-B006-827634D0A9CF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DEACD973-EDC9-43A1-AD1F-92DA0CF560F5}" type="presOf" srcId="{785669D4-8CE2-40E2-9A71-78A7212D2F49}" destId="{0E92CF5D-3264-4B32-A695-39C71C397024}" srcOrd="0" destOrd="0" presId="urn:microsoft.com/office/officeart/2005/8/layout/hierarchy3"/>
    <dgm:cxn modelId="{DAE67E54-FF2E-43DF-B3BA-5F4E84E89DEE}" type="parOf" srcId="{C03AEE9F-450E-418C-9726-470B9044F1A1}" destId="{3DF4CAA8-1681-4385-A8AF-EC63E50AF789}" srcOrd="1" destOrd="0" parTransId="{0BF68C6B-72EC-4BB5-8C28-84DC10095B8C}" sibTransId="{6C4D00FD-832B-42FF-8199-79EA239B39B4}"/>
    <dgm:cxn modelId="{B80ACA74-C2F9-4B38-9E84-FD86170E1D74}" type="presOf" srcId="{5EC49C74-39B7-4185-B4DC-AC0488C83DFC}" destId="{4B2EBAA5-1330-4766-BA73-DAE267362AAB}" srcOrd="0" destOrd="0" presId="urn:microsoft.com/office/officeart/2005/8/layout/hierarchy3"/>
    <dgm:cxn modelId="{727FA775-7A80-4047-A173-F0CC4C499123}" type="parOf" srcId="{1CE7CF98-BD42-4DE2-8F21-955902120053}" destId="{FB9A419A-0777-4F0E-9076-9DBC619A4536}" srcOrd="0" destOrd="0" parTransId="{D413D974-1B50-472C-9635-AD2325B8E589}" sibTransId="{7C74D15F-3338-4CD6-A732-A7B25594E4BB}"/>
    <dgm:cxn modelId="{A0423881-A33D-4C72-9643-DBFD190D65E2}" type="presOf" srcId="{B7A3FC64-97C5-40A8-B6DB-D91C35D119D0}" destId="{0CB127CD-0FF8-4574-9C38-D3D5FF1185D6}" srcOrd="0" destOrd="0" presId="urn:microsoft.com/office/officeart/2005/8/layout/hierarchy3"/>
    <dgm:cxn modelId="{1240CF84-6874-433F-8112-36F8B8F03D71}" type="presOf" srcId="{0BC36009-850D-4827-A1A2-09A029F8FC5C}" destId="{83E51C0A-A69E-4978-9E78-386C27F4AFCB}" srcOrd="0" destOrd="0" presId="urn:microsoft.com/office/officeart/2005/8/layout/hierarchy3"/>
    <dgm:cxn modelId="{6FA1B98A-A6D4-455F-9BE5-4B037EA980E9}" type="presOf" srcId="{7AEFD23E-ECF4-4073-8BB0-7417B260481B}" destId="{AACF156D-7D2C-4D5A-BB7F-E2FF6C2E6FD2}" srcOrd="0" destOrd="0" presId="urn:microsoft.com/office/officeart/2005/8/layout/hierarchy3"/>
    <dgm:cxn modelId="{53268991-092F-47FF-8713-ED54CF8C68F3}" type="presOf" srcId="{27385341-D057-4CBA-B85A-E2B5B5739ECE}" destId="{6A0A54A7-073F-4169-A01D-7EF688BD5EA0}" srcOrd="0" destOrd="0" presId="urn:microsoft.com/office/officeart/2005/8/layout/hierarchy3"/>
    <dgm:cxn modelId="{7C12129B-D8F9-451C-8469-E4E2E3B9E919}" type="parOf" srcId="{444AD86D-BA3F-424F-B5C6-CC7B58A5E667}" destId="{0AF58868-6F74-4E01-BD77-07D11976ED7E}" srcOrd="0" destOrd="0" parTransId="{B988B435-E0FF-4B47-B034-7DA42BB4B3E8}" sibTransId="{635698DA-4FD7-4D2D-A95C-9C9F35FA802B}"/>
    <dgm:cxn modelId="{8C6CAD9D-2DC9-4B33-BCDD-1957F0251AEB}" type="parOf" srcId="{7AEFD23E-ECF4-4073-8BB0-7417B260481B}" destId="{74343B91-ADC9-4E2C-B823-F13E419635FC}" srcOrd="0" destOrd="0" parTransId="{7F4C481F-AA3E-43A0-BE76-21FBBA47C840}" sibTransId="{A88E99B1-EC4D-40A0-A67B-4EDEDBDFDFC2}"/>
    <dgm:cxn modelId="{D385C49F-4722-4848-95A4-E37AAD4EB895}" type="parOf" srcId="{3DF4CAA8-1681-4385-A8AF-EC63E50AF789}" destId="{76A75782-EBB9-4391-B35F-90F30F7B5803}" srcOrd="3" destOrd="0" parTransId="{296EDF54-1EC8-453B-98E8-8A123CA436CA}" sibTransId="{1E1A5CED-5D6E-43D8-BE54-2FF1D542E8A5}"/>
    <dgm:cxn modelId="{6166EE9F-1FAE-4963-9BE3-D8F58DCBD5E9}" type="parOf" srcId="{3DF4CAA8-1681-4385-A8AF-EC63E50AF789}" destId="{BC4EF286-E030-4C6C-82AF-1203754E21D7}" srcOrd="1" destOrd="0" parTransId="{27385341-D057-4CBA-B85A-E2B5B5739ECE}" sibTransId="{D49A6368-CA83-4C35-93DD-1EDDA5A17281}"/>
    <dgm:cxn modelId="{81EE22A0-5777-445E-87E0-0C3DA59786CA}" type="presOf" srcId="{EFD81F64-07E9-429F-AE2F-E3724CB32288}" destId="{FC1400AB-139F-421B-BD3D-1264579AA23F}" srcOrd="0" destOrd="0" presId="urn:microsoft.com/office/officeart/2005/8/layout/hierarchy3"/>
    <dgm:cxn modelId="{A15087AF-B82B-4336-8508-D9951E24A235}" type="presOf" srcId="{296EDF54-1EC8-453B-98E8-8A123CA436CA}" destId="{7A8E4694-4753-40E2-A083-587394734108}" srcOrd="0" destOrd="0" presId="urn:microsoft.com/office/officeart/2005/8/layout/hierarchy3"/>
    <dgm:cxn modelId="{4C5BBFAF-AB6E-42B0-AAA6-1266727DC45A}" type="presOf" srcId="{690AA958-907B-4B8F-BBFC-2294F21F2EBB}" destId="{009A8495-C7D5-411D-BA31-BD6041D43FE6}" srcOrd="0" destOrd="0" presId="urn:microsoft.com/office/officeart/2005/8/layout/hierarchy3"/>
    <dgm:cxn modelId="{76CD26B2-4A7C-499C-A6AD-EE1782ABEEF1}" type="presOf" srcId="{444AD86D-BA3F-424F-B5C6-CC7B58A5E667}" destId="{F6E05437-3B63-49A4-AC15-CF6784B7B169}" srcOrd="0" destOrd="0" presId="urn:microsoft.com/office/officeart/2005/8/layout/hierarchy3"/>
    <dgm:cxn modelId="{3FB9D0C5-CB79-47E8-B201-A51700F1105E}" type="presOf" srcId="{FB9A419A-0777-4F0E-9076-9DBC619A4536}" destId="{DAB13A2A-1BEC-449E-A282-208F8CCA4F08}" srcOrd="0" destOrd="0" presId="urn:microsoft.com/office/officeart/2005/8/layout/hierarchy3"/>
    <dgm:cxn modelId="{902BD2CA-FFF2-49F7-A4FC-BBE75A0C347D}" type="parOf" srcId="{7AEFD23E-ECF4-4073-8BB0-7417B260481B}" destId="{B7A3FC64-97C5-40A8-B6DB-D91C35D119D0}" srcOrd="3" destOrd="0" parTransId="{D9D75984-87D0-4490-8112-B71BE3DC9E36}" sibTransId="{2C938A8B-FFB6-48C5-91FE-C3D51234A23C}"/>
    <dgm:cxn modelId="{9CB98BDB-4BD9-41D5-BB09-2450B87EC111}" type="presOf" srcId="{64E9BC57-9848-40A3-94C8-22BB9E56F4A2}" destId="{47E4599B-75F5-42CE-AD43-8ED995AB3F27}" srcOrd="0" destOrd="0" presId="urn:microsoft.com/office/officeart/2005/8/layout/hierarchy3"/>
    <dgm:cxn modelId="{F83A1EDF-620A-4E13-BE3D-AF10E6F12529}" type="presOf" srcId="{D9D75984-87D0-4490-8112-B71BE3DC9E36}" destId="{19032059-4473-4F34-829A-62FB8A311A9F}" srcOrd="0" destOrd="0" presId="urn:microsoft.com/office/officeart/2005/8/layout/hierarchy3"/>
    <dgm:cxn modelId="{A8626CE2-3AA4-443D-AD02-0C7A63809C18}" type="presOf" srcId="{1B6AAE9D-0A1B-4D52-8DB9-CEF8DA56A007}" destId="{C1525D42-4F19-4E77-93D8-56E4DB0ECF40}" srcOrd="0" destOrd="0" presId="urn:microsoft.com/office/officeart/2005/8/layout/hierarchy3"/>
    <dgm:cxn modelId="{65175CF2-4406-45D9-B7C8-6BB261AB755B}" type="parOf" srcId="{C03AEE9F-450E-418C-9726-470B9044F1A1}" destId="{444AD86D-BA3F-424F-B5C6-CC7B58A5E667}" srcOrd="3" destOrd="0" parTransId="{24EC3604-37E1-4E0B-91FB-E7B5EC6A151B}" sibTransId="{4952060D-DD2D-4331-9C5F-2B97AAD46D17}"/>
    <dgm:cxn modelId="{D26058F3-183E-40A1-A9A1-C9BCCF010A07}" type="parOf" srcId="{3DF4CAA8-1681-4385-A8AF-EC63E50AF789}" destId="{1D597F2C-E75A-4DED-BCD3-FEE9BE7F327B}" srcOrd="2" destOrd="0" parTransId="{0BC36009-850D-4827-A1A2-09A029F8FC5C}" sibTransId="{785DE454-5594-4075-A86B-0DC9AF8223C5}"/>
    <dgm:cxn modelId="{439F3097-0DC9-4EEF-BB93-D6528E5E8A13}" type="presParOf" srcId="{8B2F7DBC-2F8A-43D4-8911-370BBD574A4F}" destId="{CBC84039-EB11-4D9C-814B-C9D11BA77076}" srcOrd="0" destOrd="0" presId="urn:microsoft.com/office/officeart/2005/8/layout/hierarchy3"/>
    <dgm:cxn modelId="{D12CED28-3AFB-4E92-85D3-F1D72F634F7E}" type="presParOf" srcId="{CBC84039-EB11-4D9C-814B-C9D11BA77076}" destId="{4EAAFA98-4A6E-4AD9-83B4-EBB52B3BD4E6}" srcOrd="0" destOrd="0" presId="urn:microsoft.com/office/officeart/2005/8/layout/hierarchy3"/>
    <dgm:cxn modelId="{7A2E3A67-5895-418C-A0D4-FCF488A67F72}" type="presParOf" srcId="{4EAAFA98-4A6E-4AD9-83B4-EBB52B3BD4E6}" destId="{AACF156D-7D2C-4D5A-BB7F-E2FF6C2E6FD2}" srcOrd="0" destOrd="0" presId="urn:microsoft.com/office/officeart/2005/8/layout/hierarchy3"/>
    <dgm:cxn modelId="{B455E31E-F76F-420C-8F03-F8B83ED4EC31}" type="presParOf" srcId="{4EAAFA98-4A6E-4AD9-83B4-EBB52B3BD4E6}" destId="{3B33EEAC-0DA4-4580-ACC7-B19E6BBC08B1}" srcOrd="1" destOrd="0" presId="urn:microsoft.com/office/officeart/2005/8/layout/hierarchy3"/>
    <dgm:cxn modelId="{4E8EF226-6254-4AAA-987A-760D158A9E60}" type="presParOf" srcId="{CBC84039-EB11-4D9C-814B-C9D11BA77076}" destId="{B3423CE1-B494-4A31-ACD4-4589356E40AE}" srcOrd="1" destOrd="0" presId="urn:microsoft.com/office/officeart/2005/8/layout/hierarchy3"/>
    <dgm:cxn modelId="{14354F1E-AC04-417B-9867-1E9B7495C5D7}" type="presParOf" srcId="{B3423CE1-B494-4A31-ACD4-4589356E40AE}" destId="{7B73BD04-2EE8-49EA-A02D-43785E36CAA8}" srcOrd="0" destOrd="0" presId="urn:microsoft.com/office/officeart/2005/8/layout/hierarchy3"/>
    <dgm:cxn modelId="{D1288C97-9474-4852-A3DE-82680C6E5A56}" type="presParOf" srcId="{B3423CE1-B494-4A31-ACD4-4589356E40AE}" destId="{8A09C7FA-9FC6-478A-B38A-6B79E9BA9567}" srcOrd="1" destOrd="0" presId="urn:microsoft.com/office/officeart/2005/8/layout/hierarchy3"/>
    <dgm:cxn modelId="{09B2A609-B34D-418C-9DAB-B3A5993E2945}" type="presParOf" srcId="{B3423CE1-B494-4A31-ACD4-4589356E40AE}" destId="{FC1400AB-139F-421B-BD3D-1264579AA23F}" srcOrd="2" destOrd="0" presId="urn:microsoft.com/office/officeart/2005/8/layout/hierarchy3"/>
    <dgm:cxn modelId="{800BD3EB-F98E-4589-ADF7-9EC3E66613C2}" type="presParOf" srcId="{B3423CE1-B494-4A31-ACD4-4589356E40AE}" destId="{C1525D42-4F19-4E77-93D8-56E4DB0ECF40}" srcOrd="3" destOrd="0" presId="urn:microsoft.com/office/officeart/2005/8/layout/hierarchy3"/>
    <dgm:cxn modelId="{F776609E-1BE0-46F5-A0B0-E88D7D4D6EE1}" type="presParOf" srcId="{B3423CE1-B494-4A31-ACD4-4589356E40AE}" destId="{009A8495-C7D5-411D-BA31-BD6041D43FE6}" srcOrd="4" destOrd="0" presId="urn:microsoft.com/office/officeart/2005/8/layout/hierarchy3"/>
    <dgm:cxn modelId="{2BD0BBF3-2B0B-4FBA-882B-427F767D2718}" type="presParOf" srcId="{B3423CE1-B494-4A31-ACD4-4589356E40AE}" destId="{47E4599B-75F5-42CE-AD43-8ED995AB3F27}" srcOrd="5" destOrd="0" presId="urn:microsoft.com/office/officeart/2005/8/layout/hierarchy3"/>
    <dgm:cxn modelId="{965F92D5-07EA-4E59-9CE8-CA099FF6EE2B}" type="presParOf" srcId="{B3423CE1-B494-4A31-ACD4-4589356E40AE}" destId="{19032059-4473-4F34-829A-62FB8A311A9F}" srcOrd="6" destOrd="0" presId="urn:microsoft.com/office/officeart/2005/8/layout/hierarchy3"/>
    <dgm:cxn modelId="{2399E15F-072C-43EA-A859-F74FEA62CCE0}" type="presParOf" srcId="{B3423CE1-B494-4A31-ACD4-4589356E40AE}" destId="{0CB127CD-0FF8-4574-9C38-D3D5FF1185D6}" srcOrd="7" destOrd="0" presId="urn:microsoft.com/office/officeart/2005/8/layout/hierarchy3"/>
    <dgm:cxn modelId="{E12F7275-A690-405D-B0B5-96AA9FD86B5A}" type="presParOf" srcId="{8B2F7DBC-2F8A-43D4-8911-370BBD574A4F}" destId="{F3E94DE2-F087-49B1-97EB-A2E910BBAD9B}" srcOrd="1" destOrd="0" presId="urn:microsoft.com/office/officeart/2005/8/layout/hierarchy3"/>
    <dgm:cxn modelId="{4B6235DF-9878-49C0-B063-939D96F19017}" type="presParOf" srcId="{F3E94DE2-F087-49B1-97EB-A2E910BBAD9B}" destId="{5DA9DBC6-FEDD-48E5-B68C-A6DCA3413F99}" srcOrd="0" destOrd="0" presId="urn:microsoft.com/office/officeart/2005/8/layout/hierarchy3"/>
    <dgm:cxn modelId="{F70D5B6C-C454-4617-960E-8BE370758E73}" type="presParOf" srcId="{5DA9DBC6-FEDD-48E5-B68C-A6DCA3413F99}" destId="{684AD7FE-168B-48BD-B006-827634D0A9CF}" srcOrd="0" destOrd="0" presId="urn:microsoft.com/office/officeart/2005/8/layout/hierarchy3"/>
    <dgm:cxn modelId="{1BD8B1FE-944C-49E4-8BAA-B63CE1DCAE0B}" type="presParOf" srcId="{5DA9DBC6-FEDD-48E5-B68C-A6DCA3413F99}" destId="{C64A340D-30B5-43E0-AFC2-299E55FB5DC7}" srcOrd="1" destOrd="0" presId="urn:microsoft.com/office/officeart/2005/8/layout/hierarchy3"/>
    <dgm:cxn modelId="{3614190B-092B-49C0-8677-724392376809}" type="presParOf" srcId="{F3E94DE2-F087-49B1-97EB-A2E910BBAD9B}" destId="{D04890C9-B509-4B7A-8210-2476052DE256}" srcOrd="1" destOrd="0" presId="urn:microsoft.com/office/officeart/2005/8/layout/hierarchy3"/>
    <dgm:cxn modelId="{42F5581F-1B8F-4DCD-8755-2410FA89295D}" type="presParOf" srcId="{D04890C9-B509-4B7A-8210-2476052DE256}" destId="{4B2EBAA5-1330-4766-BA73-DAE267362AAB}" srcOrd="0" destOrd="0" presId="urn:microsoft.com/office/officeart/2005/8/layout/hierarchy3"/>
    <dgm:cxn modelId="{6E7100D8-79EE-44FE-930D-6221075A8CA9}" type="presParOf" srcId="{D04890C9-B509-4B7A-8210-2476052DE256}" destId="{0E92CF5D-3264-4B32-A695-39C71C397024}" srcOrd="1" destOrd="0" presId="urn:microsoft.com/office/officeart/2005/8/layout/hierarchy3"/>
    <dgm:cxn modelId="{B3FB49CE-CE46-408F-AB78-D9ED4319D85F}" type="presParOf" srcId="{D04890C9-B509-4B7A-8210-2476052DE256}" destId="{6A0A54A7-073F-4169-A01D-7EF688BD5EA0}" srcOrd="2" destOrd="0" presId="urn:microsoft.com/office/officeart/2005/8/layout/hierarchy3"/>
    <dgm:cxn modelId="{45C108E5-3CDC-4BC6-8451-39B7B5B13D32}" type="presParOf" srcId="{D04890C9-B509-4B7A-8210-2476052DE256}" destId="{A7EF5E56-A84B-4A0D-BA4E-C9100DBB6302}" srcOrd="3" destOrd="0" presId="urn:microsoft.com/office/officeart/2005/8/layout/hierarchy3"/>
    <dgm:cxn modelId="{4ABC3707-7903-4AEA-89BA-1938722B03AD}" type="presParOf" srcId="{D04890C9-B509-4B7A-8210-2476052DE256}" destId="{83E51C0A-A69E-4978-9E78-386C27F4AFCB}" srcOrd="4" destOrd="0" presId="urn:microsoft.com/office/officeart/2005/8/layout/hierarchy3"/>
    <dgm:cxn modelId="{C9B6BCB4-8B96-4E0E-97E3-51D1E5DFA67D}" type="presParOf" srcId="{D04890C9-B509-4B7A-8210-2476052DE256}" destId="{94AEBD02-AFEE-43F6-B2B2-41D075D92929}" srcOrd="5" destOrd="0" presId="urn:microsoft.com/office/officeart/2005/8/layout/hierarchy3"/>
    <dgm:cxn modelId="{FF818A3A-3B9D-41AF-AF08-76F8E6BF2771}" type="presParOf" srcId="{D04890C9-B509-4B7A-8210-2476052DE256}" destId="{7A8E4694-4753-40E2-A083-587394734108}" srcOrd="6" destOrd="0" presId="urn:microsoft.com/office/officeart/2005/8/layout/hierarchy3"/>
    <dgm:cxn modelId="{A136A116-0E3D-4E01-8A78-055714D37F7F}" type="presParOf" srcId="{D04890C9-B509-4B7A-8210-2476052DE256}" destId="{AE5835F1-0ACD-4F2F-9908-E0A87EA5B728}" srcOrd="7" destOrd="0" presId="urn:microsoft.com/office/officeart/2005/8/layout/hierarchy3"/>
    <dgm:cxn modelId="{365E942B-913C-4A49-BEFB-FCC5AFE7FC14}" type="presParOf" srcId="{8B2F7DBC-2F8A-43D4-8911-370BBD574A4F}" destId="{80B8824E-AB0A-4023-9741-8EAC3C04BACA}" srcOrd="2" destOrd="0" presId="urn:microsoft.com/office/officeart/2005/8/layout/hierarchy3"/>
    <dgm:cxn modelId="{A0E2721C-228C-4016-929B-E6A5E201CF1D}" type="presParOf" srcId="{80B8824E-AB0A-4023-9741-8EAC3C04BACA}" destId="{96166266-F8E0-4B23-A877-6FE6DF4164BF}" srcOrd="0" destOrd="0" presId="urn:microsoft.com/office/officeart/2005/8/layout/hierarchy3"/>
    <dgm:cxn modelId="{48610234-2752-44D1-AFF5-5B46E080419A}" type="presParOf" srcId="{96166266-F8E0-4B23-A877-6FE6DF4164BF}" destId="{88A42C8D-FFB3-4F5A-BF8F-DE83B61DAE9E}" srcOrd="0" destOrd="0" presId="urn:microsoft.com/office/officeart/2005/8/layout/hierarchy3"/>
    <dgm:cxn modelId="{FC41A2CF-A4C1-4308-906B-F13314EAF9FB}" type="presParOf" srcId="{96166266-F8E0-4B23-A877-6FE6DF4164BF}" destId="{AE23CA46-F5BA-44AF-B847-18EF54984C82}" srcOrd="1" destOrd="0" presId="urn:microsoft.com/office/officeart/2005/8/layout/hierarchy3"/>
    <dgm:cxn modelId="{3595B0C0-2080-450A-910A-473BAF0866EE}" type="presParOf" srcId="{80B8824E-AB0A-4023-9741-8EAC3C04BACA}" destId="{BABA0463-D93E-430B-9809-85F02C706249}" srcOrd="1" destOrd="0" presId="urn:microsoft.com/office/officeart/2005/8/layout/hierarchy3"/>
    <dgm:cxn modelId="{F4E3E66A-8292-4FBF-878D-E6606BE02674}" type="presParOf" srcId="{BABA0463-D93E-430B-9809-85F02C706249}" destId="{28D4470B-79CE-4135-9DF4-1DC606253DB0}" srcOrd="0" destOrd="0" presId="urn:microsoft.com/office/officeart/2005/8/layout/hierarchy3"/>
    <dgm:cxn modelId="{6F59D114-0C0E-47CE-936F-34FA3B67BB0D}" type="presParOf" srcId="{BABA0463-D93E-430B-9809-85F02C706249}" destId="{DAB13A2A-1BEC-449E-A282-208F8CCA4F08}" srcOrd="1" destOrd="0" presId="urn:microsoft.com/office/officeart/2005/8/layout/hierarchy3"/>
    <dgm:cxn modelId="{AF535DD4-B3BE-480D-8485-04D11BE47C6B}" type="presParOf" srcId="{8B2F7DBC-2F8A-43D4-8911-370BBD574A4F}" destId="{4EDC4240-0B3E-42CD-A674-90F0E0BC244E}" srcOrd="3" destOrd="0" presId="urn:microsoft.com/office/officeart/2005/8/layout/hierarchy3"/>
    <dgm:cxn modelId="{BD57880F-CC9A-4F2D-9E0D-23637397A9A2}" type="presParOf" srcId="{4EDC4240-0B3E-42CD-A674-90F0E0BC244E}" destId="{693623AD-087E-4DA4-989F-840711C583B9}" srcOrd="0" destOrd="0" presId="urn:microsoft.com/office/officeart/2005/8/layout/hierarchy3"/>
    <dgm:cxn modelId="{A193330A-CD2C-4470-90E3-146956196259}" type="presParOf" srcId="{693623AD-087E-4DA4-989F-840711C583B9}" destId="{F6E05437-3B63-49A4-AC15-CF6784B7B169}" srcOrd="0" destOrd="0" presId="urn:microsoft.com/office/officeart/2005/8/layout/hierarchy3"/>
    <dgm:cxn modelId="{8AA132AE-499A-4695-BCFD-5E92353EE4B0}" type="presParOf" srcId="{693623AD-087E-4DA4-989F-840711C583B9}" destId="{4E69BF4F-C3A6-403E-9223-BF7A7280D36C}" srcOrd="1" destOrd="0" presId="urn:microsoft.com/office/officeart/2005/8/layout/hierarchy3"/>
    <dgm:cxn modelId="{CD51DE81-9462-4A05-9C7F-CD0545671B87}" type="presParOf" srcId="{4EDC4240-0B3E-42CD-A674-90F0E0BC244E}" destId="{6CB2F4C0-88D7-4F4D-B524-D96E68E405EA}" srcOrd="1" destOrd="0" presId="urn:microsoft.com/office/officeart/2005/8/layout/hierarchy3"/>
    <dgm:cxn modelId="{B2E3C707-B493-44A6-977A-40B73043A9BE}" type="presParOf" srcId="{6CB2F4C0-88D7-4F4D-B524-D96E68E405EA}" destId="{C61F587A-CA65-4900-A4BC-3A50D8A50D79}" srcOrd="0" destOrd="0" presId="urn:microsoft.com/office/officeart/2005/8/layout/hierarchy3"/>
    <dgm:cxn modelId="{858AE5AA-237A-41DA-B41F-90DA2E3F7B44}" type="presParOf" srcId="{6CB2F4C0-88D7-4F4D-B524-D96E68E405EA}" destId="{A7025C7A-6F76-4795-A71F-0E1CFB63C0B9}" srcOrd="1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425ECF9B-E68C-4DEB-BE06-753BACCE7654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1.Initiation</a:t>
          </a:r>
          <a:endParaRPr/>
        </a:p>
      </dgm:t>
    </dgm:pt>
    <dgm:pt modelId="{B5EE7EF4-277F-4979-9A3F-AAB3DE97FF05}" type="par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27FA91F-045C-4893-BA3A-10097EC3B686}" type="sib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F4874E-E497-4DE9-B10B-49C5172D797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Urban Area and Buildings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5862775D-A23E-43EB-93F1-31806A1570DD}" type="parTrans" cxnId="{4BCA0903-8EBC-439C-B34B-6009AD2E2A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83504329-4281-464D-894C-4E370074B75F}" type="sibTrans" cxnId="{4BCA0903-8EBC-439C-B34B-6009AD2E2A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78A8A59-2F58-430F-91FD-89FFFD13059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 Expert Team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6149D79E-EF82-49E4-92B9-604BDBD71475}" type="parTrans" cxnId="{DACA475D-B58D-4C1C-BFB8-C3AAF235A33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3B71F9-166B-4DD5-A565-ACD4E313745E}" type="sibTrans" cxnId="{DACA475D-B58D-4C1C-BFB8-C3AAF235A33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2D4477-5A1D-496E-BF18-97E64196151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Data Collection</a:t>
          </a:r>
          <a:endParaRPr/>
        </a:p>
      </dgm:t>
    </dgm:pt>
    <dgm:pt modelId="{9514EADE-D6F9-41B5-BA6D-595865490EF5}" type="parTrans" cxnId="{3CB2C5D6-3765-4BCA-AA55-EBD9C8852E70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4CC11EF6-46F3-4BB0-90CD-E15799CCB621}" type="sibTrans" cxnId="{3CB2C5D6-3765-4BCA-AA55-EBD9C8852E70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13E7080-080A-4D7D-86BD-A304F7421E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Stakeholders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01A551AD-F0F3-413B-97EB-985ACFEFACD5}" type="parTrans" cxnId="{411B3039-F2B9-4C25-A4BF-8FEB5F86F3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FABB82C-D766-425F-BA9E-4E21C0DF017D}" type="sibTrans" cxnId="{411B3039-F2B9-4C25-A4BF-8FEB5F86F3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37C3652-0DF9-4C7C-B71A-7BA40B45140F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2.Preparation</a:t>
          </a:r>
          <a:endParaRPr/>
        </a:p>
      </dgm:t>
    </dgm:pt>
    <dgm:pt modelId="{0BDB04F6-D1E4-45B3-95C6-5B692BD1A9F1}" type="par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3862815-7CE3-426D-A175-51E490A7E0AD}" type="sib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F1969E5-B5B9-473B-BBA9-98D20EEB505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Climate Hazard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BFBB826C-ED49-4A77-A421-7FA22A411EEC}" type="parTrans" cxnId="{1116FD0D-E788-43F3-BFD8-D2132331D22F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309760AB-32DA-429C-9603-772A11C8842F}" type="sibTrans" cxnId="{1116FD0D-E788-43F3-BFD8-D2132331D22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05C91C7-F171-41D3-8172-98BB9625A30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Key Urban </a:t>
          </a:r>
          <a:r>
            <a:rPr lang="de-DE">
              <a:latin typeface="Trebuchet MS"/>
            </a:rPr>
            <a:t>Sectors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4DD1D14D-1EAD-45A8-B126-13C0FA92B795}" type="parTrans" cxnId="{85706161-3902-4F9E-9FD7-B2CB663F157A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B06D7D0-6EFB-4367-969A-DF0613A124A6}" type="sibTrans" cxnId="{85706161-3902-4F9E-9FD7-B2CB663F157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4F93-C122-4CB4-B5DE-4BF784ACE30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RNTool</a:t>
          </a:r>
          <a:r>
            <a:rPr lang="de-DE">
              <a:latin typeface="Trebuchet MS"/>
            </a:rPr>
            <a:t> and </a:t>
          </a:r>
          <a:r>
            <a:rPr lang="de-DE">
              <a:latin typeface="Trebuchet MS"/>
            </a:rPr>
            <a:t>RBTool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Contextualization</a:t>
          </a:r>
          <a:endParaRPr lang="de-DE">
            <a:latin typeface="Trebuchet MS"/>
          </a:endParaRPr>
        </a:p>
      </dgm:t>
    </dgm:pt>
    <dgm:pt modelId="{9D8C8958-BC6F-41CA-A325-178B75ED1999}" type="parTrans" cxnId="{4FAB35EE-562D-4BF7-BC7D-8FB5387FD54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090DADA9-638B-49D8-B3FF-E14A4C179EE4}" type="sibTrans" cxnId="{4FAB35EE-562D-4BF7-BC7D-8FB5387FD54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6D0DEB2-36D6-42A1-B44C-3433D6174F9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Data Sources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D07C1693-E64C-4408-A9A7-107600D2960E}" type="parTrans" cxnId="{9055CF61-5287-4265-B8E4-FD810F16E64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C94C1673-C6CE-4769-B1E2-2F664FE52145}" type="sibTrans" cxnId="{9055CF61-5287-4265-B8E4-FD810F16E64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47AED7-BEF1-4379-B25A-79306100D710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3.Diagnosis</a:t>
          </a:r>
          <a:endParaRPr/>
        </a:p>
      </dgm:t>
    </dgm:pt>
    <dgm:pt modelId="{A5148C74-C423-44A0-BD50-83A4D39F71B2}" type="par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E162765-D951-4D64-95BC-03820D0F6B7A}" type="sib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0DF6BD3-A535-4C33-A0B0-7C028D0BC49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Current</a:t>
          </a:r>
          <a:r>
            <a:rPr lang="de-DE">
              <a:latin typeface="Trebuchet MS"/>
            </a:rPr>
            <a:t> State Assessment</a:t>
          </a:r>
          <a:endParaRPr/>
        </a:p>
      </dgm:t>
    </dgm:pt>
    <dgm:pt modelId="{9FBBCA5C-CC7E-49A3-B9F9-BCC7A92D0D69}" type="parTrans" cxnId="{6EF2E132-1E62-4958-AA9E-0868D424441C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E2ADFCC-B94E-47CE-ACF0-9C9725887086}" type="sibTrans" cxnId="{6EF2E132-1E62-4958-AA9E-0868D424441C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FBD1-A766-4F4F-BE9F-F38EDD1F099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Weakness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8D340602-1EDB-4EA8-857A-02216E448035}" type="parTrans" cxnId="{CC345AFB-D95A-404E-9A2E-00A9BB880C2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E2E08AD-1C56-4AF6-BCB3-AF9D63D247AA}" type="sibTrans" cxnId="{CC345AFB-D95A-404E-9A2E-00A9BB880C2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E2FC04-8970-4695-A458-404C6D27213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Summary Report and SWOT Analysis</a:t>
          </a:r>
          <a:endParaRPr/>
        </a:p>
      </dgm:t>
    </dgm:pt>
    <dgm:pt modelId="{FBC43B85-89BC-4B8C-BD87-B3E2E45735EE}" type="parTrans" cxnId="{02686746-51F8-4E3C-8F6C-B7F4CA0593C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15EF6F0-3323-4F8B-BED8-F111075BC239}" type="sibTrans" cxnId="{02686746-51F8-4E3C-8F6C-B7F4CA0593C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DB0A6D6-5D4C-4A4A-AFD5-1BD989813219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4.Strategic </a:t>
          </a:r>
          <a:r>
            <a:rPr lang="de-DE">
              <a:latin typeface="Trebuchet MS"/>
            </a:rPr>
            <a:t>definition</a:t>
          </a:r>
          <a:endParaRPr lang="de-DE">
            <a:latin typeface="Trebuchet MS"/>
          </a:endParaRPr>
        </a:p>
      </dgm:t>
    </dgm:pt>
    <dgm:pt modelId="{023C5998-7BE4-4970-809E-59E14CDED238}" type="par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EDEA6E3-B03D-45CB-92E7-FCEC8A70AC50}" type="sib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AAB63C5-0892-4E40-AB33-3DD6B552FA8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Target Setting</a:t>
          </a:r>
          <a:endParaRPr lang="de-DE">
            <a:latin typeface="Trebuchet MS"/>
          </a:endParaRPr>
        </a:p>
      </dgm:t>
    </dgm:pt>
    <dgm:pt modelId="{FC5B1856-47D2-467B-A416-47E781A9181A}" type="parTrans" cxnId="{01E785F5-5D87-434B-8346-2F21A56CEA8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F266604-8F4B-480C-8979-11A023B8B88D}" type="sibTrans" cxnId="{01E785F5-5D87-434B-8346-2F21A56CEA8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BD62A52-DDF9-49C1-8208-EABEE718D3F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Constraints </a:t>
          </a:r>
          <a:r>
            <a:rPr lang="de-DE">
              <a:latin typeface="Trebuchet MS"/>
            </a:rPr>
            <a:t>amd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Restrictions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gm:t>
    </dgm:pt>
    <dgm:pt modelId="{AC9E8C12-A28E-4DD2-8239-9AE931D8D749}" type="parTrans" cxnId="{B97EF2AB-F2F2-4B72-941A-94B2FC67EA8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0AADF67-6015-4A40-A5BC-27233D4843B8}" type="sibTrans" cxnId="{B97EF2AB-F2F2-4B72-941A-94B2FC67EA8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D0D3EC9-1E83-4B92-9CA7-F8C33C0E7D0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BF1D4132-021E-47C8-9552-35DA5B03BBE1}" type="parTrans" cxnId="{9072D60E-7A61-4DDD-AB42-998976D67CD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842490B-7D57-427E-8643-04F2D623715B}" type="sibTrans" cxnId="{9072D60E-7A61-4DDD-AB42-998976D67CD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D666CF85-45CF-448E-8BDD-2F59FCD6894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2B99FEA7-9408-433C-8AF2-49EB5F647280}" type="parTrans" cxnId="{48471BB1-E495-4373-96A2-B13B3698E33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046F72F-95EB-4E48-9E90-198F9F332F87}" type="sibTrans" cxnId="{48471BB1-E495-4373-96A2-B13B3698E33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F373AD4-1882-49C7-9AEB-D2F9DBE1497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6087C03F-0244-47DF-B341-120D17601276}" type="parTrans" cxnId="{9275F272-7C47-4F97-9C18-9F93C8317B7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79EE07C-5AB2-4198-8116-991ACD2DFF86}" type="sibTrans" cxnId="{9275F272-7C47-4F97-9C18-9F93C8317B7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8C6635-9F20-4B4C-BEC0-1BC1A0264C3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E170F0DE-E901-4FE8-A0F3-383AB076E8A7}" type="parTrans" cxnId="{90ACCFDF-43DD-4272-AB70-C3A280EC21F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F27E5C5-DD58-4D43-B6D3-E082393972A0}" type="sibTrans" cxnId="{90ACCFDF-43DD-4272-AB70-C3A280EC21F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AEFD23E-ECF4-4073-8BB0-7417B260481B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5.Adaptation Scenarios</a:t>
          </a:r>
          <a:endParaRPr/>
        </a:p>
      </dgm:t>
    </dgm:pt>
    <dgm:pt modelId="{8D9D7A64-ECF2-406C-B07E-6FC34614573B}" type="par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51FE9C3-C852-400B-9803-FD5DC52D7545}" type="sib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4343B91-ADC9-4E2C-B823-F13E419635F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Scenarios Development</a:t>
          </a:r>
          <a:endParaRPr/>
        </a:p>
      </dgm:t>
    </dgm:pt>
    <dgm:pt modelId="{7F4C481F-AA3E-43A0-BE76-21FBBA47C840}" type="parTrans" cxnId="{8C6CAD9D-2DC9-4B33-BCDD-1957F0251AE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88E99B1-EC4D-40A0-A67B-4EDEDBDFDFC2}" type="sibTrans" cxnId="{8C6CAD9D-2DC9-4B33-BCDD-1957F0251AE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B6AAE9D-0A1B-4D52-8DB9-CEF8DA56A00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Intervention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EFD81F64-07E9-429F-AE2F-E3724CB32288}" type="parTrans" cxnId="{7D9C4766-2DA6-4A61-BFC8-B122C3F97ED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FC54C30-60E9-49CA-9D47-EA900C353FEF}" type="sibTrans" cxnId="{7D9C4766-2DA6-4A61-BFC8-B122C3F97ED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4E9BC57-9848-40A3-94C8-22BB9E56F4A2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Financing </a:t>
          </a:r>
          <a:r>
            <a:rPr lang="de-DE">
              <a:latin typeface="Trebuchet MS"/>
            </a:rPr>
            <a:t>Mechanisms</a:t>
          </a:r>
          <a:endParaRPr lang="de-DE">
            <a:latin typeface="Trebuchet MS"/>
          </a:endParaRPr>
        </a:p>
      </dgm:t>
    </dgm:pt>
    <dgm:pt modelId="{690AA958-907B-4B8F-BBFC-2294F21F2EBB}" type="parTrans" cxnId="{B896763B-7B3C-4ACA-9F3D-9C15B3D2C84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2392013-081B-46BA-ABDB-E6726DBAA8A7}" type="sibTrans" cxnId="{B896763B-7B3C-4ACA-9F3D-9C15B3D2C84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A3FC64-97C5-40A8-B6DB-D91C35D119D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D9D75984-87D0-4490-8112-B71BE3DC9E36}" type="parTrans" cxnId="{902BD2CA-FFF2-49F7-A4FC-BBE75A0C347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C938A8B-FFB6-48C5-91FE-C3D51234A23C}" type="sibTrans" cxnId="{902BD2CA-FFF2-49F7-A4FC-BBE75A0C347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DF4CAA8-1681-4385-A8AF-EC63E50AF789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6.Decision-Making</a:t>
          </a:r>
          <a:endParaRPr/>
        </a:p>
      </dgm:t>
    </dgm:pt>
    <dgm:pt modelId="{0BF68C6B-72EC-4BB5-8C28-84DC10095B8C}" type="par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C4D00FD-832B-42FF-8199-79EA239B39B4}" type="sib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85669D4-8CE2-40E2-9A71-78A7212D2F4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Scenario Assessment</a:t>
          </a:r>
          <a:endParaRPr/>
        </a:p>
      </dgm:t>
    </dgm:pt>
    <dgm:pt modelId="{5EC49C74-39B7-4185-B4DC-AC0488C83DFC}" type="parTrans" cxnId="{F6F54E19-F4ED-4701-B5F0-38D7A925686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B7CD0AF-073C-4B5E-9823-0835A88C4BD7}" type="sibTrans" cxnId="{F6F54E19-F4ED-4701-B5F0-38D7A925686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C4EF286-E030-4C6C-82AF-1203754E21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Ranking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gm:t>
    </dgm:pt>
    <dgm:pt modelId="{27385341-D057-4CBA-B85A-E2B5B5739ECE}" type="parTrans" cxnId="{6166EE9F-1FAE-4963-9BE3-D8F58DCBD5E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49A6368-CA83-4C35-93DD-1EDDA5A17281}" type="sibTrans" cxnId="{6166EE9F-1FAE-4963-9BE3-D8F58DCBD5E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D597F2C-E75A-4DED-BCD3-FEE9BE7F327B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Optimal Scenario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gm:t>
    </dgm:pt>
    <dgm:pt modelId="{0BC36009-850D-4827-A1A2-09A029F8FC5C}" type="parTrans" cxnId="{D26058F3-183E-40A1-A9A1-C9BCCF010A0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85DE454-5594-4075-A86B-0DC9AF8223C5}" type="sibTrans" cxnId="{D26058F3-183E-40A1-A9A1-C9BCCF010A0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6A75782-EBB9-4391-B35F-90F30F7B580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gm:t>
    </dgm:pt>
    <dgm:pt modelId="{296EDF54-1EC8-453B-98E8-8A123CA436CA}" type="parTrans" cxnId="{D385C49F-4722-4848-95A4-E37AAD4EB89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1E1A5CED-5D6E-43D8-BE54-2FF1D542E8A5}" type="sibTrans" cxnId="{D385C49F-4722-4848-95A4-E37AAD4EB89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CE7CF98-BD42-4DE2-8F21-955902120053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7.Adaptation Concept</a:t>
          </a:r>
          <a:endParaRPr/>
        </a:p>
      </dgm:t>
    </dgm:pt>
    <dgm:pt modelId="{B7CF3992-B756-486D-89D3-D6C1F542D4AA}" type="par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19709DB-9EC7-43BC-90D3-1A2DB53D08A4}" type="sib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B9A419A-0777-4F0E-9076-9DBC619A453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Concept Definition</a:t>
          </a:r>
          <a:endParaRPr/>
        </a:p>
      </dgm:t>
    </dgm:pt>
    <dgm:pt modelId="{D413D974-1B50-472C-9635-AD2325B8E589}" type="parTrans" cxnId="{727FA775-7A80-4047-A173-F0CC4C49912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74D15F-3338-4CD6-A732-A7B25594E4BB}" type="sibTrans" cxnId="{727FA775-7A80-4047-A173-F0CC4C49912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44AD86D-BA3F-424F-B5C6-CC7B58A5E667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8.Implementation &amp; Monitoring</a:t>
          </a:r>
          <a:endParaRPr/>
        </a:p>
      </dgm:t>
    </dgm:pt>
    <dgm:pt modelId="{24EC3604-37E1-4E0B-91FB-E7B5EC6A151B}" type="par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52060D-DD2D-4331-9C5F-2B97AAD46D17}" type="sib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AF58868-6F74-4E01-BD77-07D11976ED7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Iterative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gm:t>
    </dgm:pt>
    <dgm:pt modelId="{B988B435-E0FF-4B47-B034-7DA42BB4B3E8}" type="parTrans" cxnId="{7C12129B-D8F9-451C-8469-E4E2E3B9E91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635698DA-4FD7-4D2D-A95C-9C9F35FA802B}" type="sibTrans" cxnId="{7C12129B-D8F9-451C-8469-E4E2E3B9E91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6B5E1298-18A4-4251-83A5-94025A50D2D7}" type="pres">
      <dgm:prSet presAssocID="{425ECF9B-E68C-4DEB-BE06-753BACCE7654}" presName="root" presStyleCnt="0"/>
      <dgm:spPr bwMode="auto"/>
    </dgm:pt>
    <dgm:pt modelId="{05FF76D2-62B3-4602-822A-056C2F15B3FD}" type="pres">
      <dgm:prSet presAssocID="{425ECF9B-E68C-4DEB-BE06-753BACCE7654}" presName="rootComposite" presStyleCnt="0"/>
      <dgm:spPr bwMode="auto"/>
    </dgm:pt>
    <dgm:pt modelId="{2064B428-D6FF-450E-99F6-A20A6223A246}" type="pres">
      <dgm:prSet custScaleX="156494" presAssocID="{425ECF9B-E68C-4DEB-BE06-753BACCE7654}" presName="rootText" presStyleLbl="node1" presStyleIdx="0" presStyleCnt="8"/>
      <dgm:spPr bwMode="auto"/>
    </dgm:pt>
    <dgm:pt modelId="{48539EB4-A34F-496C-9763-1F7174B0DCB4}" type="pres">
      <dgm:prSet presAssocID="{425ECF9B-E68C-4DEB-BE06-753BACCE7654}" presName="rootConnector" presStyleLbl="node1" presStyleIdx="0" presStyleCnt="8"/>
      <dgm:spPr bwMode="auto"/>
    </dgm:pt>
    <dgm:pt modelId="{5A5C988D-1F6F-400E-BAE6-BC0C56BEEAC8}" type="pres">
      <dgm:prSet presAssocID="{425ECF9B-E68C-4DEB-BE06-753BACCE7654}" presName="childShape" presStyleCnt="0"/>
      <dgm:spPr bwMode="auto"/>
    </dgm:pt>
    <dgm:pt modelId="{16824F44-C728-4F28-A937-02C72ABD06B8}" type="pres">
      <dgm:prSet presAssocID="{5862775D-A23E-43EB-93F1-31806A1570DD}" presName="Name13" presStyleLbl="parChTrans1D2" presStyleIdx="0" presStyleCnt="27"/>
      <dgm:spPr bwMode="auto"/>
    </dgm:pt>
    <dgm:pt modelId="{31787838-3E94-407B-99FB-61CFB93D5960}" type="pres">
      <dgm:prSet custScaleX="148400" presAssocID="{7FF4874E-E497-4DE9-B10B-49C5172D7970}" presName="childText" presStyleLbl="bgAcc1" presStyleIdx="0" presStyleCnt="27">
        <dgm:presLayoutVars>
          <dgm:bulletEnabled val="1"/>
        </dgm:presLayoutVars>
      </dgm:prSet>
      <dgm:spPr bwMode="auto"/>
    </dgm:pt>
    <dgm:pt modelId="{9C3B826E-D88B-43AD-A53F-29502365763F}" type="pres">
      <dgm:prSet presAssocID="{6149D79E-EF82-49E4-92B9-604BDBD71475}" presName="Name13" presStyleLbl="parChTrans1D2" presStyleIdx="1" presStyleCnt="27"/>
      <dgm:spPr bwMode="auto"/>
    </dgm:pt>
    <dgm:pt modelId="{E85A2DEA-6320-4929-A957-E8F25F3B9C9C}" type="pres">
      <dgm:prSet custScaleX="148400" presAssocID="{E78A8A59-2F58-430F-91FD-89FFFD130596}" presName="childText" presStyleLbl="bgAcc1" presStyleIdx="1" presStyleCnt="27">
        <dgm:presLayoutVars>
          <dgm:bulletEnabled val="1"/>
        </dgm:presLayoutVars>
      </dgm:prSet>
      <dgm:spPr bwMode="auto"/>
    </dgm:pt>
    <dgm:pt modelId="{03C6BEE8-1390-4EF7-B4D5-08B46578D4F7}" type="pres">
      <dgm:prSet presAssocID="{9514EADE-D6F9-41B5-BA6D-595865490EF5}" presName="Name13" presStyleLbl="parChTrans1D2" presStyleIdx="2" presStyleCnt="27"/>
      <dgm:spPr bwMode="auto"/>
    </dgm:pt>
    <dgm:pt modelId="{CC8234B8-0456-407E-908D-8B345D19E10E}" type="pres">
      <dgm:prSet custScaleX="148400" presAssocID="{7F2D4477-5A1D-496E-BF18-97E641961513}" presName="childText" presStyleLbl="bgAcc1" presStyleIdx="2" presStyleCnt="27">
        <dgm:presLayoutVars>
          <dgm:bulletEnabled val="1"/>
        </dgm:presLayoutVars>
      </dgm:prSet>
      <dgm:spPr bwMode="auto"/>
    </dgm:pt>
    <dgm:pt modelId="{E423DFFA-BA49-49A5-98E5-6015BCBE6FAD}" type="pres">
      <dgm:prSet presAssocID="{01A551AD-F0F3-413B-97EB-985ACFEFACD5}" presName="Name13" presStyleLbl="parChTrans1D2" presStyleIdx="3" presStyleCnt="27"/>
      <dgm:spPr bwMode="auto"/>
    </dgm:pt>
    <dgm:pt modelId="{373423A7-632B-41B4-9705-62C115EF74AE}" type="pres">
      <dgm:prSet custScaleX="148400" presAssocID="{213E7080-080A-4D7D-86BD-A304F7421ED7}" presName="childText" presStyleLbl="bgAcc1" presStyleIdx="3" presStyleCnt="27">
        <dgm:presLayoutVars>
          <dgm:bulletEnabled val="1"/>
        </dgm:presLayoutVars>
      </dgm:prSet>
      <dgm:spPr bwMode="auto"/>
    </dgm:pt>
    <dgm:pt modelId="{58FC0601-953A-42AE-B8A5-F61472458C8C}" type="pres">
      <dgm:prSet presAssocID="{6087C03F-0244-47DF-B341-120D17601276}" presName="Name13" presStyleLbl="parChTrans1D2" presStyleIdx="4" presStyleCnt="27"/>
      <dgm:spPr bwMode="auto"/>
    </dgm:pt>
    <dgm:pt modelId="{136BBFC7-3EED-4FC6-A910-9875540788D8}" type="pres">
      <dgm:prSet custScaleX="148400" presAssocID="{5F373AD4-1882-49C7-9AEB-D2F9DBE1497C}" presName="childText" presStyleLbl="bgAcc1" presStyleIdx="4" presStyleCnt="27">
        <dgm:presLayoutVars>
          <dgm:bulletEnabled val="1"/>
        </dgm:presLayoutVars>
      </dgm:prSet>
      <dgm:spPr bwMode="auto"/>
    </dgm:pt>
    <dgm:pt modelId="{0E449B4C-07B9-4E14-899C-941AE8CA1D00}" type="pres">
      <dgm:prSet presAssocID="{E37C3652-0DF9-4C7C-B71A-7BA40B45140F}" presName="root" presStyleCnt="0"/>
      <dgm:spPr bwMode="auto"/>
    </dgm:pt>
    <dgm:pt modelId="{EDA88EDE-5BF5-4698-BE5B-0F7FDBFA3CC7}" type="pres">
      <dgm:prSet presAssocID="{E37C3652-0DF9-4C7C-B71A-7BA40B45140F}" presName="rootComposite" presStyleCnt="0"/>
      <dgm:spPr bwMode="auto"/>
    </dgm:pt>
    <dgm:pt modelId="{3FE28C86-D1EA-4B63-BBE8-8561C8075E0C}" type="pres">
      <dgm:prSet custScaleX="156494" presAssocID="{E37C3652-0DF9-4C7C-B71A-7BA40B45140F}" presName="rootText" presStyleLbl="node1" presStyleIdx="1" presStyleCnt="8"/>
      <dgm:spPr bwMode="auto"/>
    </dgm:pt>
    <dgm:pt modelId="{4F8B2599-CBC2-4B55-A8F1-C44F39E56043}" type="pres">
      <dgm:prSet presAssocID="{E37C3652-0DF9-4C7C-B71A-7BA40B45140F}" presName="rootConnector" presStyleLbl="node1" presStyleIdx="1" presStyleCnt="8"/>
      <dgm:spPr bwMode="auto"/>
    </dgm:pt>
    <dgm:pt modelId="{CAA83BE5-DFD1-4A51-A670-E722978F0B9A}" type="pres">
      <dgm:prSet presAssocID="{E37C3652-0DF9-4C7C-B71A-7BA40B45140F}" presName="childShape" presStyleCnt="0"/>
      <dgm:spPr bwMode="auto"/>
    </dgm:pt>
    <dgm:pt modelId="{9344FCF7-C7D4-4CFE-B562-A3347D023C57}" type="pres">
      <dgm:prSet presAssocID="{BFBB826C-ED49-4A77-A421-7FA22A411EEC}" presName="Name13" presStyleLbl="parChTrans1D2" presStyleIdx="5" presStyleCnt="27"/>
      <dgm:spPr bwMode="auto"/>
    </dgm:pt>
    <dgm:pt modelId="{4E73B4C2-9517-4C5A-A1BC-310652F2378C}" type="pres">
      <dgm:prSet custScaleX="148400" presAssocID="{CF1969E5-B5B9-473B-BBA9-98D20EEB5051}" presName="childText" presStyleLbl="bgAcc1" presStyleIdx="5" presStyleCnt="27">
        <dgm:presLayoutVars>
          <dgm:bulletEnabled val="1"/>
        </dgm:presLayoutVars>
      </dgm:prSet>
      <dgm:spPr bwMode="auto"/>
    </dgm:pt>
    <dgm:pt modelId="{545883EB-D83B-4A7B-A567-91709E075A8C}" type="pres">
      <dgm:prSet presAssocID="{4DD1D14D-1EAD-45A8-B126-13C0FA92B795}" presName="Name13" presStyleLbl="parChTrans1D2" presStyleIdx="6" presStyleCnt="27"/>
      <dgm:spPr bwMode="auto"/>
    </dgm:pt>
    <dgm:pt modelId="{28EF1A2B-45BB-4926-959D-A23BE6D82577}" type="pres">
      <dgm:prSet custScaleX="148400" presAssocID="{705C91C7-F171-41D3-8172-98BB9625A309}" presName="childText" presStyleLbl="bgAcc1" presStyleIdx="6" presStyleCnt="27">
        <dgm:presLayoutVars>
          <dgm:bulletEnabled val="1"/>
        </dgm:presLayoutVars>
      </dgm:prSet>
      <dgm:spPr bwMode="auto"/>
    </dgm:pt>
    <dgm:pt modelId="{F6CC5C73-FB73-467F-BACA-79BC32CCA657}" type="pres">
      <dgm:prSet presAssocID="{9D8C8958-BC6F-41CA-A325-178B75ED1999}" presName="Name13" presStyleLbl="parChTrans1D2" presStyleIdx="7" presStyleCnt="27"/>
      <dgm:spPr bwMode="auto"/>
    </dgm:pt>
    <dgm:pt modelId="{178AEB00-EBEB-4942-9600-425CE3E92A06}" type="pres">
      <dgm:prSet custScaleX="148400" presAssocID="{49134F93-C122-4CB4-B5DE-4BF784ACE301}" presName="childText" presStyleLbl="bgAcc1" presStyleIdx="7" presStyleCnt="27">
        <dgm:presLayoutVars>
          <dgm:bulletEnabled val="1"/>
        </dgm:presLayoutVars>
      </dgm:prSet>
      <dgm:spPr bwMode="auto"/>
    </dgm:pt>
    <dgm:pt modelId="{314691A4-C79C-462E-BA92-02D5653FCDDD}" type="pres">
      <dgm:prSet presAssocID="{D07C1693-E64C-4408-A9A7-107600D2960E}" presName="Name13" presStyleLbl="parChTrans1D2" presStyleIdx="8" presStyleCnt="27"/>
      <dgm:spPr bwMode="auto"/>
    </dgm:pt>
    <dgm:pt modelId="{8802D2C5-8464-4BE6-BE65-7E20E6218A51}" type="pres">
      <dgm:prSet custScaleX="148400" presAssocID="{26D0DEB2-36D6-42A1-B44C-3433D6174F9C}" presName="childText" presStyleLbl="bgAcc1" presStyleIdx="8" presStyleCnt="27">
        <dgm:presLayoutVars>
          <dgm:bulletEnabled val="1"/>
        </dgm:presLayoutVars>
      </dgm:prSet>
      <dgm:spPr bwMode="auto"/>
    </dgm:pt>
    <dgm:pt modelId="{179B4BBA-7F40-430A-A986-ACBACA7FBC7C}" type="pres">
      <dgm:prSet presAssocID="{E170F0DE-E901-4FE8-A0F3-383AB076E8A7}" presName="Name13" presStyleLbl="parChTrans1D2" presStyleIdx="9" presStyleCnt="27"/>
      <dgm:spPr bwMode="auto"/>
    </dgm:pt>
    <dgm:pt modelId="{6383085C-4238-4879-9166-1EDC82C1263E}" type="pres">
      <dgm:prSet custScaleX="148400" presAssocID="{0E8C6635-9F20-4B4C-BEC0-1BC1A0264C39}" presName="childText" presStyleLbl="bgAcc1" presStyleIdx="9" presStyleCnt="27">
        <dgm:presLayoutVars>
          <dgm:bulletEnabled val="1"/>
        </dgm:presLayoutVars>
      </dgm:prSet>
      <dgm:spPr bwMode="auto"/>
    </dgm:pt>
    <dgm:pt modelId="{EE2ED66D-826A-44C6-B2B9-766F70AF7D54}" type="pres">
      <dgm:prSet presAssocID="{B747AED7-BEF1-4379-B25A-79306100D710}" presName="root" presStyleCnt="0"/>
      <dgm:spPr bwMode="auto"/>
    </dgm:pt>
    <dgm:pt modelId="{12F80747-C80A-4865-BE5C-95712F7D7FD3}" type="pres">
      <dgm:prSet presAssocID="{B747AED7-BEF1-4379-B25A-79306100D710}" presName="rootComposite" presStyleCnt="0"/>
      <dgm:spPr bwMode="auto"/>
    </dgm:pt>
    <dgm:pt modelId="{96AA5031-9041-46E7-93CE-42BAFE83EF6E}" type="pres">
      <dgm:prSet custScaleX="156494" presAssocID="{B747AED7-BEF1-4379-B25A-79306100D710}" presName="rootText" presStyleLbl="node1" presStyleIdx="2" presStyleCnt="8"/>
      <dgm:spPr bwMode="auto"/>
    </dgm:pt>
    <dgm:pt modelId="{8D9A759C-41EF-42FC-A34C-97F15CA5D2AA}" type="pres">
      <dgm:prSet presAssocID="{B747AED7-BEF1-4379-B25A-79306100D710}" presName="rootConnector" presStyleLbl="node1" presStyleIdx="2" presStyleCnt="8"/>
      <dgm:spPr bwMode="auto"/>
    </dgm:pt>
    <dgm:pt modelId="{94406240-FB91-45C6-921C-009C45F28943}" type="pres">
      <dgm:prSet presAssocID="{B747AED7-BEF1-4379-B25A-79306100D710}" presName="childShape" presStyleCnt="0"/>
      <dgm:spPr bwMode="auto"/>
    </dgm:pt>
    <dgm:pt modelId="{E7AAF74A-9704-477F-8EF5-193B0A1ADB5B}" type="pres">
      <dgm:prSet presAssocID="{9FBBCA5C-CC7E-49A3-B9F9-BCC7A92D0D69}" presName="Name13" presStyleLbl="parChTrans1D2" presStyleIdx="10" presStyleCnt="27"/>
      <dgm:spPr bwMode="auto"/>
    </dgm:pt>
    <dgm:pt modelId="{CF6E29A9-DAF2-4791-AA40-E02A20EC61B7}" type="pres">
      <dgm:prSet custScaleX="148400" presAssocID="{10DF6BD3-A535-4C33-A0B0-7C028D0BC491}" presName="childText" presStyleLbl="bgAcc1" presStyleIdx="10" presStyleCnt="27">
        <dgm:presLayoutVars>
          <dgm:bulletEnabled val="1"/>
        </dgm:presLayoutVars>
      </dgm:prSet>
      <dgm:spPr bwMode="auto"/>
    </dgm:pt>
    <dgm:pt modelId="{F4BEC120-B3D1-4778-A7E8-D33D08F165A1}" type="pres">
      <dgm:prSet presAssocID="{8D340602-1EDB-4EA8-857A-02216E448035}" presName="Name13" presStyleLbl="parChTrans1D2" presStyleIdx="11" presStyleCnt="27"/>
      <dgm:spPr bwMode="auto"/>
    </dgm:pt>
    <dgm:pt modelId="{2A0AC441-1EB0-4E65-85E5-41B80A0AA47F}" type="pres">
      <dgm:prSet custScaleX="148400" presAssocID="{4913FBD1-A766-4F4F-BE9F-F38EDD1F0995}" presName="childText" presStyleLbl="bgAcc1" presStyleIdx="11" presStyleCnt="27">
        <dgm:presLayoutVars>
          <dgm:bulletEnabled val="1"/>
        </dgm:presLayoutVars>
      </dgm:prSet>
      <dgm:spPr bwMode="auto"/>
    </dgm:pt>
    <dgm:pt modelId="{BB0D3FC6-1A28-43CE-801C-0E03FBFE3691}" type="pres">
      <dgm:prSet presAssocID="{FBC43B85-89BC-4B8C-BD87-B3E2E45735EE}" presName="Name13" presStyleLbl="parChTrans1D2" presStyleIdx="12" presStyleCnt="27"/>
      <dgm:spPr bwMode="auto"/>
    </dgm:pt>
    <dgm:pt modelId="{A0895165-4134-4861-A8C2-F67B8F716DCD}" type="pres">
      <dgm:prSet custScaleX="148400" presAssocID="{0EE2FC04-8970-4695-A458-404C6D27213E}" presName="childText" presStyleLbl="bgAcc1" presStyleIdx="12" presStyleCnt="27">
        <dgm:presLayoutVars>
          <dgm:bulletEnabled val="1"/>
        </dgm:presLayoutVars>
      </dgm:prSet>
      <dgm:spPr bwMode="auto"/>
    </dgm:pt>
    <dgm:pt modelId="{A3269252-C361-49F7-BE00-DC01B971B2F4}" type="pres">
      <dgm:prSet presAssocID="{2B99FEA7-9408-433C-8AF2-49EB5F647280}" presName="Name13" presStyleLbl="parChTrans1D2" presStyleIdx="13" presStyleCnt="27"/>
      <dgm:spPr bwMode="auto"/>
    </dgm:pt>
    <dgm:pt modelId="{036708B7-1134-48D0-9514-AB1188C86B5B}" type="pres">
      <dgm:prSet custScaleX="148400" presAssocID="{D666CF85-45CF-448E-8BDD-2F59FCD68943}" presName="childText" presStyleLbl="bgAcc1" presStyleIdx="13" presStyleCnt="27">
        <dgm:presLayoutVars>
          <dgm:bulletEnabled val="1"/>
        </dgm:presLayoutVars>
      </dgm:prSet>
      <dgm:spPr bwMode="auto"/>
    </dgm:pt>
    <dgm:pt modelId="{AE72F3CB-E8F0-4217-8C87-8B8C5C8B5B8E}" type="pres">
      <dgm:prSet presAssocID="{CDB0A6D6-5D4C-4A4A-AFD5-1BD989813219}" presName="root" presStyleCnt="0"/>
      <dgm:spPr bwMode="auto"/>
    </dgm:pt>
    <dgm:pt modelId="{B028915B-189A-4B88-B7E3-6340D5EC4D3F}" type="pres">
      <dgm:prSet presAssocID="{CDB0A6D6-5D4C-4A4A-AFD5-1BD989813219}" presName="rootComposite" presStyleCnt="0"/>
      <dgm:spPr bwMode="auto"/>
    </dgm:pt>
    <dgm:pt modelId="{F2A196C6-1734-4D5E-81EB-5393D72E019A}" type="pres">
      <dgm:prSet custScaleX="156494" presAssocID="{CDB0A6D6-5D4C-4A4A-AFD5-1BD989813219}" presName="rootText" presStyleLbl="node1" presStyleIdx="3" presStyleCnt="8"/>
      <dgm:spPr bwMode="auto"/>
    </dgm:pt>
    <dgm:pt modelId="{91CD8CD8-A7D1-4587-98E2-31E115D00853}" type="pres">
      <dgm:prSet presAssocID="{CDB0A6D6-5D4C-4A4A-AFD5-1BD989813219}" presName="rootConnector" presStyleLbl="node1" presStyleIdx="3" presStyleCnt="8"/>
      <dgm:spPr bwMode="auto"/>
    </dgm:pt>
    <dgm:pt modelId="{9C878DB5-963D-4672-8579-53EE09D02F71}" type="pres">
      <dgm:prSet presAssocID="{CDB0A6D6-5D4C-4A4A-AFD5-1BD989813219}" presName="childShape" presStyleCnt="0"/>
      <dgm:spPr bwMode="auto"/>
    </dgm:pt>
    <dgm:pt modelId="{A2A87F6F-B1F2-4740-BF6F-AFD4BE7C1C82}" type="pres">
      <dgm:prSet presAssocID="{FC5B1856-47D2-467B-A416-47E781A9181A}" presName="Name13" presStyleLbl="parChTrans1D2" presStyleIdx="14" presStyleCnt="27"/>
      <dgm:spPr bwMode="auto"/>
    </dgm:pt>
    <dgm:pt modelId="{F06C772F-434A-465C-A571-2357317F0B8F}" type="pres">
      <dgm:prSet custScaleX="148400" presAssocID="{FAAB63C5-0892-4E40-AB33-3DD6B552FA83}" presName="childText" presStyleLbl="bgAcc1" presStyleIdx="14" presStyleCnt="27">
        <dgm:presLayoutVars>
          <dgm:bulletEnabled val="1"/>
        </dgm:presLayoutVars>
      </dgm:prSet>
      <dgm:spPr bwMode="auto"/>
    </dgm:pt>
    <dgm:pt modelId="{55DF3851-558D-46EC-A4F8-FFE5B754AD7E}" type="pres">
      <dgm:prSet presAssocID="{AC9E8C12-A28E-4DD2-8239-9AE931D8D749}" presName="Name13" presStyleLbl="parChTrans1D2" presStyleIdx="15" presStyleCnt="27"/>
      <dgm:spPr bwMode="auto"/>
    </dgm:pt>
    <dgm:pt modelId="{4B304268-E5A3-4B01-9A02-1AB102DDFC33}" type="pres">
      <dgm:prSet custScaleX="148400" presAssocID="{9BD62A52-DDF9-49C1-8208-EABEE718D3F3}" presName="childText" presStyleLbl="bgAcc1" presStyleIdx="15" presStyleCnt="27">
        <dgm:presLayoutVars>
          <dgm:bulletEnabled val="1"/>
        </dgm:presLayoutVars>
      </dgm:prSet>
      <dgm:spPr bwMode="auto"/>
    </dgm:pt>
    <dgm:pt modelId="{1B390BC8-CF50-4D06-84D9-2E325A99CD62}" type="pres">
      <dgm:prSet presAssocID="{BF1D4132-021E-47C8-9552-35DA5B03BBE1}" presName="Name13" presStyleLbl="parChTrans1D2" presStyleIdx="16" presStyleCnt="27"/>
      <dgm:spPr bwMode="auto"/>
    </dgm:pt>
    <dgm:pt modelId="{1363FEC3-C063-40DE-88CB-2607F68D6DDE}" type="pres">
      <dgm:prSet custScaleX="148400" presAssocID="{0D0D3EC9-1E83-4B92-9CA7-F8C33C0E7D05}" presName="childText" presStyleLbl="bgAcc1" presStyleIdx="16" presStyleCnt="27">
        <dgm:presLayoutVars>
          <dgm:bulletEnabled val="1"/>
        </dgm:presLayoutVars>
      </dgm:prSet>
      <dgm:spPr bwMode="auto"/>
    </dgm:pt>
    <dgm:pt modelId="{CBC84039-EB11-4D9C-814B-C9D11BA77076}" type="pres">
      <dgm:prSet presAssocID="{7AEFD23E-ECF4-4073-8BB0-7417B260481B}" presName="root" presStyleCnt="0"/>
      <dgm:spPr bwMode="auto"/>
    </dgm:pt>
    <dgm:pt modelId="{4EAAFA98-4A6E-4AD9-83B4-EBB52B3BD4E6}" type="pres">
      <dgm:prSet presAssocID="{7AEFD23E-ECF4-4073-8BB0-7417B260481B}" presName="rootComposite" presStyleCnt="0"/>
      <dgm:spPr bwMode="auto"/>
    </dgm:pt>
    <dgm:pt modelId="{AACF156D-7D2C-4D5A-BB7F-E2FF6C2E6FD2}" type="pres">
      <dgm:prSet custScaleX="156494" presAssocID="{7AEFD23E-ECF4-4073-8BB0-7417B260481B}" presName="rootText" presStyleLbl="node1" presStyleIdx="4" presStyleCnt="8"/>
      <dgm:spPr bwMode="auto"/>
    </dgm:pt>
    <dgm:pt modelId="{3B33EEAC-0DA4-4580-ACC7-B19E6BBC08B1}" type="pres">
      <dgm:prSet presAssocID="{7AEFD23E-ECF4-4073-8BB0-7417B260481B}" presName="rootConnector" presStyleLbl="node1" presStyleIdx="4" presStyleCnt="8"/>
      <dgm:spPr bwMode="auto"/>
    </dgm:pt>
    <dgm:pt modelId="{B3423CE1-B494-4A31-ACD4-4589356E40AE}" type="pres">
      <dgm:prSet presAssocID="{7AEFD23E-ECF4-4073-8BB0-7417B260481B}" presName="childShape" presStyleCnt="0"/>
      <dgm:spPr bwMode="auto"/>
    </dgm:pt>
    <dgm:pt modelId="{7B73BD04-2EE8-49EA-A02D-43785E36CAA8}" type="pres">
      <dgm:prSet presAssocID="{7F4C481F-AA3E-43A0-BE76-21FBBA47C840}" presName="Name13" presStyleLbl="parChTrans1D2" presStyleIdx="17" presStyleCnt="27"/>
      <dgm:spPr bwMode="auto"/>
    </dgm:pt>
    <dgm:pt modelId="{8A09C7FA-9FC6-478A-B38A-6B79E9BA9567}" type="pres">
      <dgm:prSet custScaleX="148400" presAssocID="{74343B91-ADC9-4E2C-B823-F13E419635FC}" presName="childText" presStyleLbl="bgAcc1" presStyleIdx="17" presStyleCnt="27">
        <dgm:presLayoutVars>
          <dgm:bulletEnabled val="1"/>
        </dgm:presLayoutVars>
      </dgm:prSet>
      <dgm:spPr bwMode="auto"/>
    </dgm:pt>
    <dgm:pt modelId="{FC1400AB-139F-421B-BD3D-1264579AA23F}" type="pres">
      <dgm:prSet presAssocID="{EFD81F64-07E9-429F-AE2F-E3724CB32288}" presName="Name13" presStyleLbl="parChTrans1D2" presStyleIdx="18" presStyleCnt="27"/>
      <dgm:spPr bwMode="auto"/>
    </dgm:pt>
    <dgm:pt modelId="{C1525D42-4F19-4E77-93D8-56E4DB0ECF40}" type="pres">
      <dgm:prSet custScaleX="148400" presAssocID="{1B6AAE9D-0A1B-4D52-8DB9-CEF8DA56A007}" presName="childText" presStyleLbl="bgAcc1" presStyleIdx="18" presStyleCnt="27">
        <dgm:presLayoutVars>
          <dgm:bulletEnabled val="1"/>
        </dgm:presLayoutVars>
      </dgm:prSet>
      <dgm:spPr bwMode="auto"/>
    </dgm:pt>
    <dgm:pt modelId="{009A8495-C7D5-411D-BA31-BD6041D43FE6}" type="pres">
      <dgm:prSet presAssocID="{690AA958-907B-4B8F-BBFC-2294F21F2EBB}" presName="Name13" presStyleLbl="parChTrans1D2" presStyleIdx="19" presStyleCnt="27"/>
      <dgm:spPr bwMode="auto"/>
    </dgm:pt>
    <dgm:pt modelId="{47E4599B-75F5-42CE-AD43-8ED995AB3F27}" type="pres">
      <dgm:prSet custScaleX="148400" presAssocID="{64E9BC57-9848-40A3-94C8-22BB9E56F4A2}" presName="childText" presStyleLbl="bgAcc1" presStyleIdx="19" presStyleCnt="27">
        <dgm:presLayoutVars>
          <dgm:bulletEnabled val="1"/>
        </dgm:presLayoutVars>
      </dgm:prSet>
      <dgm:spPr bwMode="auto"/>
    </dgm:pt>
    <dgm:pt modelId="{19032059-4473-4F34-829A-62FB8A311A9F}" type="pres">
      <dgm:prSet presAssocID="{D9D75984-87D0-4490-8112-B71BE3DC9E36}" presName="Name13" presStyleLbl="parChTrans1D2" presStyleIdx="20" presStyleCnt="27"/>
      <dgm:spPr bwMode="auto"/>
    </dgm:pt>
    <dgm:pt modelId="{0CB127CD-0FF8-4574-9C38-D3D5FF1185D6}" type="pres">
      <dgm:prSet custScaleX="148400" presAssocID="{B7A3FC64-97C5-40A8-B6DB-D91C35D119D0}" presName="childText" presStyleLbl="bgAcc1" presStyleIdx="20" presStyleCnt="27">
        <dgm:presLayoutVars>
          <dgm:bulletEnabled val="1"/>
        </dgm:presLayoutVars>
      </dgm:prSet>
      <dgm:spPr bwMode="auto"/>
    </dgm:pt>
    <dgm:pt modelId="{F3E94DE2-F087-49B1-97EB-A2E910BBAD9B}" type="pres">
      <dgm:prSet presAssocID="{3DF4CAA8-1681-4385-A8AF-EC63E50AF789}" presName="root" presStyleCnt="0"/>
      <dgm:spPr bwMode="auto"/>
    </dgm:pt>
    <dgm:pt modelId="{5DA9DBC6-FEDD-48E5-B68C-A6DCA3413F99}" type="pres">
      <dgm:prSet presAssocID="{3DF4CAA8-1681-4385-A8AF-EC63E50AF789}" presName="rootComposite" presStyleCnt="0"/>
      <dgm:spPr bwMode="auto"/>
    </dgm:pt>
    <dgm:pt modelId="{684AD7FE-168B-48BD-B006-827634D0A9CF}" type="pres">
      <dgm:prSet custLinFactNeighborX="87" custScaleX="156494" presAssocID="{3DF4CAA8-1681-4385-A8AF-EC63E50AF789}" presName="rootText" presStyleLbl="node1" presStyleIdx="5" presStyleCnt="8"/>
      <dgm:spPr bwMode="auto"/>
    </dgm:pt>
    <dgm:pt modelId="{C64A340D-30B5-43E0-AFC2-299E55FB5DC7}" type="pres">
      <dgm:prSet presAssocID="{3DF4CAA8-1681-4385-A8AF-EC63E50AF789}" presName="rootConnector" presStyleLbl="node1" presStyleIdx="5" presStyleCnt="8"/>
      <dgm:spPr bwMode="auto"/>
    </dgm:pt>
    <dgm:pt modelId="{D04890C9-B509-4B7A-8210-2476052DE256}" type="pres">
      <dgm:prSet presAssocID="{3DF4CAA8-1681-4385-A8AF-EC63E50AF789}" presName="childShape" presStyleCnt="0"/>
      <dgm:spPr bwMode="auto"/>
    </dgm:pt>
    <dgm:pt modelId="{4B2EBAA5-1330-4766-BA73-DAE267362AAB}" type="pres">
      <dgm:prSet presAssocID="{5EC49C74-39B7-4185-B4DC-AC0488C83DFC}" presName="Name13" presStyleLbl="parChTrans1D2" presStyleIdx="21" presStyleCnt="27"/>
      <dgm:spPr bwMode="auto"/>
    </dgm:pt>
    <dgm:pt modelId="{0E92CF5D-3264-4B32-A695-39C71C397024}" type="pres">
      <dgm:prSet custLinFactNeighborX="109" custScaleX="148400" presAssocID="{785669D4-8CE2-40E2-9A71-78A7212D2F49}" presName="childText" presStyleLbl="bgAcc1" presStyleIdx="21" presStyleCnt="27">
        <dgm:presLayoutVars>
          <dgm:bulletEnabled val="1"/>
        </dgm:presLayoutVars>
      </dgm:prSet>
      <dgm:spPr bwMode="auto"/>
    </dgm:pt>
    <dgm:pt modelId="{6A0A54A7-073F-4169-A01D-7EF688BD5EA0}" type="pres">
      <dgm:prSet presAssocID="{27385341-D057-4CBA-B85A-E2B5B5739ECE}" presName="Name13" presStyleLbl="parChTrans1D2" presStyleIdx="22" presStyleCnt="27"/>
      <dgm:spPr bwMode="auto"/>
    </dgm:pt>
    <dgm:pt modelId="{A7EF5E56-A84B-4A0D-BA4E-C9100DBB6302}" type="pres">
      <dgm:prSet custLinFactNeighborX="109" custScaleX="148400" presAssocID="{BC4EF286-E030-4C6C-82AF-1203754E21D7}" presName="childText" presStyleLbl="bgAcc1" presStyleIdx="22" presStyleCnt="27">
        <dgm:presLayoutVars>
          <dgm:bulletEnabled val="1"/>
        </dgm:presLayoutVars>
      </dgm:prSet>
      <dgm:spPr bwMode="auto"/>
    </dgm:pt>
    <dgm:pt modelId="{83E51C0A-A69E-4978-9E78-386C27F4AFCB}" type="pres">
      <dgm:prSet presAssocID="{0BC36009-850D-4827-A1A2-09A029F8FC5C}" presName="Name13" presStyleLbl="parChTrans1D2" presStyleIdx="23" presStyleCnt="27"/>
      <dgm:spPr bwMode="auto"/>
    </dgm:pt>
    <dgm:pt modelId="{94AEBD02-AFEE-43F6-B2B2-41D075D92929}" type="pres">
      <dgm:prSet custLinFactNeighborX="109" custScaleX="148400" presAssocID="{1D597F2C-E75A-4DED-BCD3-FEE9BE7F327B}" presName="childText" presStyleLbl="bgAcc1" presStyleIdx="23" presStyleCnt="27">
        <dgm:presLayoutVars>
          <dgm:bulletEnabled val="1"/>
        </dgm:presLayoutVars>
      </dgm:prSet>
      <dgm:spPr bwMode="auto"/>
    </dgm:pt>
    <dgm:pt modelId="{7A8E4694-4753-40E2-A083-587394734108}" type="pres">
      <dgm:prSet presAssocID="{296EDF54-1EC8-453B-98E8-8A123CA436CA}" presName="Name13" presStyleLbl="parChTrans1D2" presStyleIdx="24" presStyleCnt="27"/>
      <dgm:spPr bwMode="auto"/>
    </dgm:pt>
    <dgm:pt modelId="{AE5835F1-0ACD-4F2F-9908-E0A87EA5B728}" type="pres">
      <dgm:prSet custScaleX="148400" presAssocID="{76A75782-EBB9-4391-B35F-90F30F7B5803}" presName="childText" presStyleLbl="bgAcc1" presStyleIdx="24" presStyleCnt="27">
        <dgm:presLayoutVars>
          <dgm:bulletEnabled val="1"/>
        </dgm:presLayoutVars>
      </dgm:prSet>
      <dgm:spPr bwMode="auto"/>
    </dgm:pt>
    <dgm:pt modelId="{80B8824E-AB0A-4023-9741-8EAC3C04BACA}" type="pres">
      <dgm:prSet presAssocID="{1CE7CF98-BD42-4DE2-8F21-955902120053}" presName="root" presStyleCnt="0"/>
      <dgm:spPr bwMode="auto"/>
    </dgm:pt>
    <dgm:pt modelId="{96166266-F8E0-4B23-A877-6FE6DF4164BF}" type="pres">
      <dgm:prSet presAssocID="{1CE7CF98-BD42-4DE2-8F21-955902120053}" presName="rootComposite" presStyleCnt="0"/>
      <dgm:spPr bwMode="auto"/>
    </dgm:pt>
    <dgm:pt modelId="{88A42C8D-FFB3-4F5A-BF8F-DE83B61DAE9E}" type="pres">
      <dgm:prSet custScaleX="156494" presAssocID="{1CE7CF98-BD42-4DE2-8F21-955902120053}" presName="rootText" presStyleLbl="node1" presStyleIdx="6" presStyleCnt="8"/>
      <dgm:spPr bwMode="auto"/>
    </dgm:pt>
    <dgm:pt modelId="{AE23CA46-F5BA-44AF-B847-18EF54984C82}" type="pres">
      <dgm:prSet presAssocID="{1CE7CF98-BD42-4DE2-8F21-955902120053}" presName="rootConnector" presStyleLbl="node1" presStyleIdx="6" presStyleCnt="8"/>
      <dgm:spPr bwMode="auto"/>
    </dgm:pt>
    <dgm:pt modelId="{BABA0463-D93E-430B-9809-85F02C706249}" type="pres">
      <dgm:prSet presAssocID="{1CE7CF98-BD42-4DE2-8F21-955902120053}" presName="childShape" presStyleCnt="0"/>
      <dgm:spPr bwMode="auto"/>
    </dgm:pt>
    <dgm:pt modelId="{28D4470B-79CE-4135-9DF4-1DC606253DB0}" type="pres">
      <dgm:prSet presAssocID="{D413D974-1B50-472C-9635-AD2325B8E589}" presName="Name13" presStyleLbl="parChTrans1D2" presStyleIdx="25" presStyleCnt="27"/>
      <dgm:spPr bwMode="auto"/>
    </dgm:pt>
    <dgm:pt modelId="{DAB13A2A-1BEC-449E-A282-208F8CCA4F08}" type="pres">
      <dgm:prSet custScaleX="148400" presAssocID="{FB9A419A-0777-4F0E-9076-9DBC619A4536}" presName="childText" presStyleLbl="bgAcc1" presStyleIdx="25" presStyleCnt="27">
        <dgm:presLayoutVars>
          <dgm:bulletEnabled val="1"/>
        </dgm:presLayoutVars>
      </dgm:prSet>
      <dgm:spPr bwMode="auto"/>
    </dgm:pt>
    <dgm:pt modelId="{4EDC4240-0B3E-42CD-A674-90F0E0BC244E}" type="pres">
      <dgm:prSet presAssocID="{444AD86D-BA3F-424F-B5C6-CC7B58A5E667}" presName="root" presStyleCnt="0"/>
      <dgm:spPr bwMode="auto"/>
    </dgm:pt>
    <dgm:pt modelId="{693623AD-087E-4DA4-989F-840711C583B9}" type="pres">
      <dgm:prSet presAssocID="{444AD86D-BA3F-424F-B5C6-CC7B58A5E667}" presName="rootComposite" presStyleCnt="0"/>
      <dgm:spPr bwMode="auto"/>
    </dgm:pt>
    <dgm:pt modelId="{F6E05437-3B63-49A4-AC15-CF6784B7B169}" type="pres">
      <dgm:prSet custScaleX="156494" presAssocID="{444AD86D-BA3F-424F-B5C6-CC7B58A5E667}" presName="rootText" presStyleLbl="node1" presStyleIdx="7" presStyleCnt="8"/>
      <dgm:spPr bwMode="auto"/>
    </dgm:pt>
    <dgm:pt modelId="{4E69BF4F-C3A6-403E-9223-BF7A7280D36C}" type="pres">
      <dgm:prSet presAssocID="{444AD86D-BA3F-424F-B5C6-CC7B58A5E667}" presName="rootConnector" presStyleLbl="node1" presStyleIdx="7" presStyleCnt="8"/>
      <dgm:spPr bwMode="auto"/>
    </dgm:pt>
    <dgm:pt modelId="{6CB2F4C0-88D7-4F4D-B524-D96E68E405EA}" type="pres">
      <dgm:prSet presAssocID="{444AD86D-BA3F-424F-B5C6-CC7B58A5E667}" presName="childShape" presStyleCnt="0"/>
      <dgm:spPr bwMode="auto"/>
    </dgm:pt>
    <dgm:pt modelId="{C61F587A-CA65-4900-A4BC-3A50D8A50D79}" type="pres">
      <dgm:prSet presAssocID="{B988B435-E0FF-4B47-B034-7DA42BB4B3E8}" presName="Name13" presStyleLbl="parChTrans1D2" presStyleIdx="26" presStyleCnt="27"/>
      <dgm:spPr bwMode="auto"/>
    </dgm:pt>
    <dgm:pt modelId="{A7025C7A-6F76-4795-A71F-0E1CFB63C0B9}" type="pres">
      <dgm:prSet custScaleX="148400" presAssocID="{0AF58868-6F74-4E01-BD77-07D11976ED7E}" presName="childText" presStyleLbl="bgAcc1" presStyleIdx="26" presStyleCnt="27">
        <dgm:presLayoutVars>
          <dgm:bulletEnabled val="1"/>
        </dgm:presLayoutVars>
      </dgm:prSet>
      <dgm:spPr bwMode="auto"/>
    </dgm:pt>
  </dgm:ptLst>
  <dgm:cxnLst>
    <dgm:cxn modelId="{4BCA0903-8EBC-439C-B34B-6009AD2E2A2B}" type="parOf" srcId="{425ECF9B-E68C-4DEB-BE06-753BACCE7654}" destId="{7FF4874E-E497-4DE9-B10B-49C5172D7970}" srcOrd="0" destOrd="0" parTransId="{5862775D-A23E-43EB-93F1-31806A1570DD}" sibTransId="{83504329-4281-464D-894C-4E370074B75F}"/>
    <dgm:cxn modelId="{65443603-E774-4FFA-AAAA-6A5A514ACB15}" type="presOf" srcId="{01A551AD-F0F3-413B-97EB-985ACFEFACD5}" destId="{E423DFFA-BA49-49A5-98E5-6015BCBE6FAD}" srcOrd="0" destOrd="0" presId="urn:microsoft.com/office/officeart/2005/8/layout/hierarchy3"/>
    <dgm:cxn modelId="{31607203-6575-4D5F-9CDA-B7CB55076C77}" type="presOf" srcId="{BC4EF286-E030-4C6C-82AF-1203754E21D7}" destId="{A7EF5E56-A84B-4A0D-BA4E-C9100DBB6302}" srcOrd="0" destOrd="0" presId="urn:microsoft.com/office/officeart/2005/8/layout/hierarchy3"/>
    <dgm:cxn modelId="{17999C03-391A-4709-9CBD-37DCA9F21762}" type="presOf" srcId="{1CE7CF98-BD42-4DE2-8F21-955902120053}" destId="{88A42C8D-FFB3-4F5A-BF8F-DE83B61DAE9E}" srcOrd="0" destOrd="0" presId="urn:microsoft.com/office/officeart/2005/8/layout/hierarchy3"/>
    <dgm:cxn modelId="{C2EB8F0A-4414-4432-AF5E-B18494EB960E}" type="presOf" srcId="{D413D974-1B50-472C-9635-AD2325B8E589}" destId="{28D4470B-79CE-4135-9DF4-1DC606253DB0}" srcOrd="0" destOrd="0" presId="urn:microsoft.com/office/officeart/2005/8/layout/hierarchy3"/>
    <dgm:cxn modelId="{F3E0E60D-1F84-4688-9974-FA76DF567127}" type="presOf" srcId="{9514EADE-D6F9-41B5-BA6D-595865490EF5}" destId="{03C6BEE8-1390-4EF7-B4D5-08B46578D4F7}" srcOrd="0" destOrd="0" presId="urn:microsoft.com/office/officeart/2005/8/layout/hierarchy3"/>
    <dgm:cxn modelId="{1116FD0D-E788-43F3-BFD8-D2132331D22F}" type="parOf" srcId="{E37C3652-0DF9-4C7C-B71A-7BA40B45140F}" destId="{CF1969E5-B5B9-473B-BBA9-98D20EEB5051}" srcOrd="0" destOrd="0" parTransId="{BFBB826C-ED49-4A77-A421-7FA22A411EEC}" sibTransId="{309760AB-32DA-429C-9603-772A11C8842F}"/>
    <dgm:cxn modelId="{6C68970E-62E8-4023-BDAC-56D78ECE3898}" type="presOf" srcId="{6149D79E-EF82-49E4-92B9-604BDBD71475}" destId="{9C3B826E-D88B-43AD-A53F-29502365763F}" srcOrd="0" destOrd="0" presId="urn:microsoft.com/office/officeart/2005/8/layout/hierarchy3"/>
    <dgm:cxn modelId="{9072D60E-7A61-4DDD-AB42-998976D67CD2}" type="parOf" srcId="{CDB0A6D6-5D4C-4A4A-AFD5-1BD989813219}" destId="{0D0D3EC9-1E83-4B92-9CA7-F8C33C0E7D05}" srcOrd="2" destOrd="0" parTransId="{BF1D4132-021E-47C8-9552-35DA5B03BBE1}" sibTransId="{9842490B-7D57-427E-8643-04F2D623715B}"/>
    <dgm:cxn modelId="{84A43611-E224-4C76-902A-AADCF41914C3}" type="presOf" srcId="{E78A8A59-2F58-430F-91FD-89FFFD130596}" destId="{E85A2DEA-6320-4929-A957-E8F25F3B9C9C}" srcOrd="0" destOrd="0" presId="urn:microsoft.com/office/officeart/2005/8/layout/hierarchy3"/>
    <dgm:cxn modelId="{82033516-4F07-41CA-8DCB-0BF63543A8F5}" type="presOf" srcId="{7FF4874E-E497-4DE9-B10B-49C5172D7970}" destId="{31787838-3E94-407B-99FB-61CFB93D5960}" srcOrd="0" destOrd="0" presId="urn:microsoft.com/office/officeart/2005/8/layout/hierarchy3"/>
    <dgm:cxn modelId="{CB383918-2A0E-4AA1-8880-BB1077CBE410}" type="presOf" srcId="{FAAB63C5-0892-4E40-AB33-3DD6B552FA83}" destId="{F06C772F-434A-465C-A571-2357317F0B8F}" srcOrd="0" destOrd="0" presId="urn:microsoft.com/office/officeart/2005/8/layout/hierarchy3"/>
    <dgm:cxn modelId="{CECE3918-6B9C-4B62-9F1D-E6CE60210AA5}" type="presOf" srcId="{2B99FEA7-9408-433C-8AF2-49EB5F647280}" destId="{A3269252-C361-49F7-BE00-DC01B971B2F4}" srcOrd="0" destOrd="0" presId="urn:microsoft.com/office/officeart/2005/8/layout/hierarchy3"/>
    <dgm:cxn modelId="{F6F54E19-F4ED-4701-B5F0-38D7A925686B}" type="parOf" srcId="{3DF4CAA8-1681-4385-A8AF-EC63E50AF789}" destId="{785669D4-8CE2-40E2-9A71-78A7212D2F49}" srcOrd="0" destOrd="0" parTransId="{5EC49C74-39B7-4185-B4DC-AC0488C83DFC}" sibTransId="{BB7CD0AF-073C-4B5E-9823-0835A88C4BD7}"/>
    <dgm:cxn modelId="{7FB4671A-21B6-46A9-B935-764341BA3122}" type="presOf" srcId="{6087C03F-0244-47DF-B341-120D17601276}" destId="{58FC0601-953A-42AE-B8A5-F61472458C8C}" srcOrd="0" destOrd="0" presId="urn:microsoft.com/office/officeart/2005/8/layout/hierarchy3"/>
    <dgm:cxn modelId="{E75F3C1B-945E-465A-8FFC-91A6D6DE0E96}" type="presOf" srcId="{CF1969E5-B5B9-473B-BBA9-98D20EEB5051}" destId="{4E73B4C2-9517-4C5A-A1BC-310652F2378C}" srcOrd="0" destOrd="0" presId="urn:microsoft.com/office/officeart/2005/8/layout/hierarchy3"/>
    <dgm:cxn modelId="{7CA9181C-5398-4530-A8BA-5E6FAB1C554A}" type="presOf" srcId="{7F4C481F-AA3E-43A0-BE76-21FBBA47C840}" destId="{7B73BD04-2EE8-49EA-A02D-43785E36CAA8}" srcOrd="0" destOrd="0" presId="urn:microsoft.com/office/officeart/2005/8/layout/hierarchy3"/>
    <dgm:cxn modelId="{E752481D-3454-420C-A374-8D5CF1AC83E0}" type="presOf" srcId="{FBC43B85-89BC-4B8C-BD87-B3E2E45735EE}" destId="{BB0D3FC6-1A28-43CE-801C-0E03FBFE3691}" srcOrd="0" destOrd="0" presId="urn:microsoft.com/office/officeart/2005/8/layout/hierarchy3"/>
    <dgm:cxn modelId="{546BC422-1417-4C9A-AE09-04F5C1957CCB}" type="presOf" srcId="{9D8C8958-BC6F-41CA-A325-178B75ED1999}" destId="{F6CC5C73-FB73-467F-BACA-79BC32CCA657}" srcOrd="0" destOrd="0" presId="urn:microsoft.com/office/officeart/2005/8/layout/hierarchy3"/>
    <dgm:cxn modelId="{32947827-8728-4220-8DAD-20A3A84DE7C9}" type="presOf" srcId="{4913FBD1-A766-4F4F-BE9F-F38EDD1F0995}" destId="{2A0AC441-1EB0-4E65-85E5-41B80A0AA47F}" srcOrd="0" destOrd="0" presId="urn:microsoft.com/office/officeart/2005/8/layout/hierarchy3"/>
    <dgm:cxn modelId="{99E0DF2B-6BF3-46F1-8D87-4079DE2CE500}" type="presOf" srcId="{74343B91-ADC9-4E2C-B823-F13E419635FC}" destId="{8A09C7FA-9FC6-478A-B38A-6B79E9BA9567}" srcOrd="0" destOrd="0" presId="urn:microsoft.com/office/officeart/2005/8/layout/hierarchy3"/>
    <dgm:cxn modelId="{08221C2D-A9F6-4C67-A89F-20982D544B98}" type="presOf" srcId="{10DF6BD3-A535-4C33-A0B0-7C028D0BC491}" destId="{CF6E29A9-DAF2-4791-AA40-E02A20EC61B7}" srcOrd="0" destOrd="0" presId="urn:microsoft.com/office/officeart/2005/8/layout/hierarchy3"/>
    <dgm:cxn modelId="{6EF2E132-1E62-4958-AA9E-0868D424441C}" type="parOf" srcId="{B747AED7-BEF1-4379-B25A-79306100D710}" destId="{10DF6BD3-A535-4C33-A0B0-7C028D0BC491}" srcOrd="0" destOrd="0" parTransId="{9FBBCA5C-CC7E-49A3-B9F9-BCC7A92D0D69}" sibTransId="{2E2ADFCC-B94E-47CE-ACF0-9C9725887086}"/>
    <dgm:cxn modelId="{ED883134-1F55-44FF-8543-B65E7D91EF3E}" type="presOf" srcId="{B988B435-E0FF-4B47-B034-7DA42BB4B3E8}" destId="{C61F587A-CA65-4900-A4BC-3A50D8A50D79}" srcOrd="0" destOrd="0" presId="urn:microsoft.com/office/officeart/2005/8/layout/hierarchy3"/>
    <dgm:cxn modelId="{148DB238-2462-4009-A0D9-883AC3974F13}" type="parOf" srcId="{C03AEE9F-450E-418C-9726-470B9044F1A1}" destId="{1CE7CF98-BD42-4DE2-8F21-955902120053}" srcOrd="6" destOrd="0" parTransId="{B7CF3992-B756-486D-89D3-D6C1F542D4AA}" sibTransId="{F19709DB-9EC7-43BC-90D3-1A2DB53D08A4}"/>
    <dgm:cxn modelId="{411B3039-F2B9-4C25-A4BF-8FEB5F86F32B}" type="parOf" srcId="{425ECF9B-E68C-4DEB-BE06-753BACCE7654}" destId="{213E7080-080A-4D7D-86BD-A304F7421ED7}" srcOrd="3" destOrd="0" parTransId="{01A551AD-F0F3-413B-97EB-985ACFEFACD5}" sibTransId="{9FABB82C-D766-425F-BA9E-4E21C0DF017D}"/>
    <dgm:cxn modelId="{3ACDA33A-A5B6-40A3-903A-876B1AF18DA7}" type="presOf" srcId="{1D597F2C-E75A-4DED-BCD3-FEE9BE7F327B}" destId="{94AEBD02-AFEE-43F6-B2B2-41D075D92929}" srcOrd="0" destOrd="0" presId="urn:microsoft.com/office/officeart/2005/8/layout/hierarchy3"/>
    <dgm:cxn modelId="{0624143B-4CD3-4C60-A534-DBA28059FC3F}" type="presOf" srcId="{0AF58868-6F74-4E01-BD77-07D11976ED7E}" destId="{A7025C7A-6F76-4795-A71F-0E1CFB63C0B9}" srcOrd="0" destOrd="0" presId="urn:microsoft.com/office/officeart/2005/8/layout/hierarchy3"/>
    <dgm:cxn modelId="{B896763B-7B3C-4ACA-9F3D-9C15B3D2C845}" type="parOf" srcId="{7AEFD23E-ECF4-4073-8BB0-7417B260481B}" destId="{64E9BC57-9848-40A3-94C8-22BB9E56F4A2}" srcOrd="2" destOrd="0" parTransId="{690AA958-907B-4B8F-BBFC-2294F21F2EBB}" sibTransId="{B2392013-081B-46BA-ABDB-E6726DBAA8A7}"/>
    <dgm:cxn modelId="{2D474B5C-BBE2-4A76-8627-6DAB6C9C7497}" type="parOf" srcId="{C03AEE9F-450E-418C-9726-470B9044F1A1}" destId="{425ECF9B-E68C-4DEB-BE06-753BACCE7654}" srcOrd="0" destOrd="0" parTransId="{B5EE7EF4-277F-4979-9A3F-AAB3DE97FF05}" sibTransId="{327FA91F-045C-4893-BA3A-10097EC3B686}"/>
    <dgm:cxn modelId="{DACA475D-B58D-4C1C-BFB8-C3AAF235A33D}" type="parOf" srcId="{425ECF9B-E68C-4DEB-BE06-753BACCE7654}" destId="{E78A8A59-2F58-430F-91FD-89FFFD130596}" srcOrd="1" destOrd="0" parTransId="{6149D79E-EF82-49E4-92B9-604BDBD71475}" sibTransId="{7C3B71F9-166B-4DD5-A565-ACD4E313745E}"/>
    <dgm:cxn modelId="{85706161-3902-4F9E-9FD7-B2CB663F157A}" type="parOf" srcId="{E37C3652-0DF9-4C7C-B71A-7BA40B45140F}" destId="{705C91C7-F171-41D3-8172-98BB9625A309}" srcOrd="1" destOrd="0" parTransId="{4DD1D14D-1EAD-45A8-B126-13C0FA92B795}" sibTransId="{DB06D7D0-6EFB-4367-969A-DF0613A124A6}"/>
    <dgm:cxn modelId="{9055CF61-5287-4265-B8E4-FD810F16E64B}" type="parOf" srcId="{E37C3652-0DF9-4C7C-B71A-7BA40B45140F}" destId="{26D0DEB2-36D6-42A1-B44C-3433D6174F9C}" srcOrd="3" destOrd="0" parTransId="{D07C1693-E64C-4408-A9A7-107600D2960E}" sibTransId="{C94C1673-C6CE-4769-B1E2-2F664FE52145}"/>
    <dgm:cxn modelId="{88F08344-0564-47C1-8272-9486775644FA}" type="parOf" srcId="{C03AEE9F-450E-418C-9726-470B9044F1A1}" destId="{7AEFD23E-ECF4-4073-8BB0-7417B260481B}" srcOrd="4" destOrd="0" parTransId="{8D9D7A64-ECF2-406C-B07E-6FC34614573B}" sibTransId="{251FE9C3-C852-400B-9803-FD5DC52D7545}"/>
    <dgm:cxn modelId="{6F428045-FB27-4980-AAD3-52DD8430C0B0}" type="presOf" srcId="{8D340602-1EDB-4EA8-857A-02216E448035}" destId="{F4BEC120-B3D1-4778-A7E8-D33D08F165A1}" srcOrd="0" destOrd="0" presId="urn:microsoft.com/office/officeart/2005/8/layout/hierarchy3"/>
    <dgm:cxn modelId="{02686746-51F8-4E3C-8F6C-B7F4CA0593C7}" type="parOf" srcId="{B747AED7-BEF1-4379-B25A-79306100D710}" destId="{0EE2FC04-8970-4695-A458-404C6D27213E}" srcOrd="2" destOrd="0" parTransId="{FBC43B85-89BC-4B8C-BD87-B3E2E45735EE}" sibTransId="{A15EF6F0-3323-4F8B-BED8-F111075BC239}"/>
    <dgm:cxn modelId="{7D9C4766-2DA6-4A61-BFC8-B122C3F97ED3}" type="parOf" srcId="{7AEFD23E-ECF4-4073-8BB0-7417B260481B}" destId="{1B6AAE9D-0A1B-4D52-8DB9-CEF8DA56A007}" srcOrd="1" destOrd="0" parTransId="{EFD81F64-07E9-429F-AE2F-E3724CB32288}" sibTransId="{EFC54C30-60E9-49CA-9D47-EA900C353FEF}"/>
    <dgm:cxn modelId="{C5B33467-5C27-44B8-BD69-7237417ADDF6}" type="presOf" srcId="{E37C3652-0DF9-4C7C-B71A-7BA40B45140F}" destId="{3FE28C86-D1EA-4B63-BBE8-8561C8075E0C}" srcOrd="0" destOrd="0" presId="urn:microsoft.com/office/officeart/2005/8/layout/hierarchy3"/>
    <dgm:cxn modelId="{DC419647-5A6A-42FB-9730-1B88DB5F49E4}" type="presOf" srcId="{705C91C7-F171-41D3-8172-98BB9625A309}" destId="{28EF1A2B-45BB-4926-959D-A23BE6D82577}" srcOrd="0" destOrd="0" presId="urn:microsoft.com/office/officeart/2005/8/layout/hierarchy3"/>
    <dgm:cxn modelId="{E8461F48-6FF5-4523-BD46-A831CBE7457C}" type="presOf" srcId="{CDB0A6D6-5D4C-4A4A-AFD5-1BD989813219}" destId="{F2A196C6-1734-4D5E-81EB-5393D72E019A}" srcOrd="0" destOrd="0" presId="urn:microsoft.com/office/officeart/2005/8/layout/hierarchy3"/>
    <dgm:cxn modelId="{6B675468-E061-4A65-9586-D415EDF7A3DA}" type="presOf" srcId="{76A75782-EBB9-4391-B35F-90F30F7B5803}" destId="{AE5835F1-0ACD-4F2F-9908-E0A87EA5B728}" srcOrd="0" destOrd="0" presId="urn:microsoft.com/office/officeart/2005/8/layout/hierarchy3"/>
    <dgm:cxn modelId="{8B15CA6B-9154-4DB6-979A-1199E25B8482}" type="presOf" srcId="{3DF4CAA8-1681-4385-A8AF-EC63E50AF789}" destId="{684AD7FE-168B-48BD-B006-827634D0A9CF}" srcOrd="0" destOrd="0" presId="urn:microsoft.com/office/officeart/2005/8/layout/hierarchy3"/>
    <dgm:cxn modelId="{EECBE36B-6111-4667-B024-5CA43BE937EB}" type="presOf" srcId="{0EE2FC04-8970-4695-A458-404C6D27213E}" destId="{A0895165-4134-4861-A8C2-F67B8F716DCD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9275F272-7C47-4F97-9C18-9F93C8317B7B}" type="parOf" srcId="{425ECF9B-E68C-4DEB-BE06-753BACCE7654}" destId="{5F373AD4-1882-49C7-9AEB-D2F9DBE1497C}" srcOrd="4" destOrd="0" parTransId="{6087C03F-0244-47DF-B341-120D17601276}" sibTransId="{779EE07C-5AB2-4198-8116-991ACD2DFF86}"/>
    <dgm:cxn modelId="{55022253-7C96-456E-8D50-34785A882D8B}" type="presOf" srcId="{9FBBCA5C-CC7E-49A3-B9F9-BCC7A92D0D69}" destId="{E7AAF74A-9704-477F-8EF5-193B0A1ADB5B}" srcOrd="0" destOrd="0" presId="urn:microsoft.com/office/officeart/2005/8/layout/hierarchy3"/>
    <dgm:cxn modelId="{DEACD973-EDC9-43A1-AD1F-92DA0CF560F5}" type="presOf" srcId="{785669D4-8CE2-40E2-9A71-78A7212D2F49}" destId="{0E92CF5D-3264-4B32-A695-39C71C397024}" srcOrd="0" destOrd="0" presId="urn:microsoft.com/office/officeart/2005/8/layout/hierarchy3"/>
    <dgm:cxn modelId="{DAE67E54-FF2E-43DF-B3BA-5F4E84E89DEE}" type="parOf" srcId="{C03AEE9F-450E-418C-9726-470B9044F1A1}" destId="{3DF4CAA8-1681-4385-A8AF-EC63E50AF789}" srcOrd="5" destOrd="0" parTransId="{0BF68C6B-72EC-4BB5-8C28-84DC10095B8C}" sibTransId="{6C4D00FD-832B-42FF-8199-79EA239B39B4}"/>
    <dgm:cxn modelId="{B80ACA74-C2F9-4B38-9E84-FD86170E1D74}" type="presOf" srcId="{5EC49C74-39B7-4185-B4DC-AC0488C83DFC}" destId="{4B2EBAA5-1330-4766-BA73-DAE267362AAB}" srcOrd="0" destOrd="0" presId="urn:microsoft.com/office/officeart/2005/8/layout/hierarchy3"/>
    <dgm:cxn modelId="{727FA775-7A80-4047-A173-F0CC4C499123}" type="parOf" srcId="{1CE7CF98-BD42-4DE2-8F21-955902120053}" destId="{FB9A419A-0777-4F0E-9076-9DBC619A4536}" srcOrd="0" destOrd="0" parTransId="{D413D974-1B50-472C-9635-AD2325B8E589}" sibTransId="{7C74D15F-3338-4CD6-A732-A7B25594E4BB}"/>
    <dgm:cxn modelId="{38B4D059-67DF-4E78-B2D4-BEB4041A06DC}" type="presOf" srcId="{5862775D-A23E-43EB-93F1-31806A1570DD}" destId="{16824F44-C728-4F28-A937-02C72ABD06B8}" srcOrd="0" destOrd="0" presId="urn:microsoft.com/office/officeart/2005/8/layout/hierarchy3"/>
    <dgm:cxn modelId="{CBC5FD80-75B2-4C7C-8AC2-F89DCCF84689}" type="presOf" srcId="{E170F0DE-E901-4FE8-A0F3-383AB076E8A7}" destId="{179B4BBA-7F40-430A-A986-ACBACA7FBC7C}" srcOrd="0" destOrd="0" presId="urn:microsoft.com/office/officeart/2005/8/layout/hierarchy3"/>
    <dgm:cxn modelId="{A0423881-A33D-4C72-9643-DBFD190D65E2}" type="presOf" srcId="{B7A3FC64-97C5-40A8-B6DB-D91C35D119D0}" destId="{0CB127CD-0FF8-4574-9C38-D3D5FF1185D6}" srcOrd="0" destOrd="0" presId="urn:microsoft.com/office/officeart/2005/8/layout/hierarchy3"/>
    <dgm:cxn modelId="{1240CF84-6874-433F-8112-36F8B8F03D71}" type="presOf" srcId="{0BC36009-850D-4827-A1A2-09A029F8FC5C}" destId="{83E51C0A-A69E-4978-9E78-386C27F4AFCB}" srcOrd="0" destOrd="0" presId="urn:microsoft.com/office/officeart/2005/8/layout/hierarchy3"/>
    <dgm:cxn modelId="{6FA1B98A-A6D4-455F-9BE5-4B037EA980E9}" type="presOf" srcId="{7AEFD23E-ECF4-4073-8BB0-7417B260481B}" destId="{AACF156D-7D2C-4D5A-BB7F-E2FF6C2E6FD2}" srcOrd="0" destOrd="0" presId="urn:microsoft.com/office/officeart/2005/8/layout/hierarchy3"/>
    <dgm:cxn modelId="{5BBACA8E-8AD9-474F-A327-30FF72DD399D}" type="presOf" srcId="{FC5B1856-47D2-467B-A416-47E781A9181A}" destId="{A2A87F6F-B1F2-4740-BF6F-AFD4BE7C1C82}" srcOrd="0" destOrd="0" presId="urn:microsoft.com/office/officeart/2005/8/layout/hierarchy3"/>
    <dgm:cxn modelId="{53268991-092F-47FF-8713-ED54CF8C68F3}" type="presOf" srcId="{27385341-D057-4CBA-B85A-E2B5B5739ECE}" destId="{6A0A54A7-073F-4169-A01D-7EF688BD5EA0}" srcOrd="0" destOrd="0" presId="urn:microsoft.com/office/officeart/2005/8/layout/hierarchy3"/>
    <dgm:cxn modelId="{620D1E93-64CD-4B1A-9FF7-5C56D6BDCB40}" type="presOf" srcId="{BFBB826C-ED49-4A77-A421-7FA22A411EEC}" destId="{9344FCF7-C7D4-4CFE-B562-A3347D023C57}" srcOrd="0" destOrd="0" presId="urn:microsoft.com/office/officeart/2005/8/layout/hierarchy3"/>
    <dgm:cxn modelId="{E7A1BE93-6F66-4266-8B9C-0937634F79DC}" type="presOf" srcId="{7F2D4477-5A1D-496E-BF18-97E641961513}" destId="{CC8234B8-0456-407E-908D-8B345D19E10E}" srcOrd="0" destOrd="0" presId="urn:microsoft.com/office/officeart/2005/8/layout/hierarchy3"/>
    <dgm:cxn modelId="{B869CD94-1C1C-450D-A39A-ACB809BCAA61}" type="presOf" srcId="{D07C1693-E64C-4408-A9A7-107600D2960E}" destId="{314691A4-C79C-462E-BA92-02D5653FCDDD}" srcOrd="0" destOrd="0" presId="urn:microsoft.com/office/officeart/2005/8/layout/hierarchy3"/>
    <dgm:cxn modelId="{AB8AA998-EFA5-4631-A712-4E5BFC6A66CD}" type="presOf" srcId="{4DD1D14D-1EAD-45A8-B126-13C0FA92B795}" destId="{545883EB-D83B-4A7B-A567-91709E075A8C}" srcOrd="0" destOrd="0" presId="urn:microsoft.com/office/officeart/2005/8/layout/hierarchy3"/>
    <dgm:cxn modelId="{7C12129B-D8F9-451C-8469-E4E2E3B9E919}" type="parOf" srcId="{444AD86D-BA3F-424F-B5C6-CC7B58A5E667}" destId="{0AF58868-6F74-4E01-BD77-07D11976ED7E}" srcOrd="0" destOrd="0" parTransId="{B988B435-E0FF-4B47-B034-7DA42BB4B3E8}" sibTransId="{635698DA-4FD7-4D2D-A95C-9C9F35FA802B}"/>
    <dgm:cxn modelId="{8C6CAD9D-2DC9-4B33-BCDD-1957F0251AEB}" type="parOf" srcId="{7AEFD23E-ECF4-4073-8BB0-7417B260481B}" destId="{74343B91-ADC9-4E2C-B823-F13E419635FC}" srcOrd="0" destOrd="0" parTransId="{7F4C481F-AA3E-43A0-BE76-21FBBA47C840}" sibTransId="{A88E99B1-EC4D-40A0-A67B-4EDEDBDFDFC2}"/>
    <dgm:cxn modelId="{D385C49F-4722-4848-95A4-E37AAD4EB895}" type="parOf" srcId="{3DF4CAA8-1681-4385-A8AF-EC63E50AF789}" destId="{76A75782-EBB9-4391-B35F-90F30F7B5803}" srcOrd="3" destOrd="0" parTransId="{296EDF54-1EC8-453B-98E8-8A123CA436CA}" sibTransId="{1E1A5CED-5D6E-43D8-BE54-2FF1D542E8A5}"/>
    <dgm:cxn modelId="{6166EE9F-1FAE-4963-9BE3-D8F58DCBD5E9}" type="parOf" srcId="{3DF4CAA8-1681-4385-A8AF-EC63E50AF789}" destId="{BC4EF286-E030-4C6C-82AF-1203754E21D7}" srcOrd="1" destOrd="0" parTransId="{27385341-D057-4CBA-B85A-E2B5B5739ECE}" sibTransId="{D49A6368-CA83-4C35-93DD-1EDDA5A17281}"/>
    <dgm:cxn modelId="{81EE22A0-5777-445E-87E0-0C3DA59786CA}" type="presOf" srcId="{EFD81F64-07E9-429F-AE2F-E3724CB32288}" destId="{FC1400AB-139F-421B-BD3D-1264579AA23F}" srcOrd="0" destOrd="0" presId="urn:microsoft.com/office/officeart/2005/8/layout/hierarchy3"/>
    <dgm:cxn modelId="{4DFA86A8-70CD-41F3-A078-F318A1F1D21B}" type="presOf" srcId="{B747AED7-BEF1-4379-B25A-79306100D710}" destId="{96AA5031-9041-46E7-93CE-42BAFE83EF6E}" srcOrd="0" destOrd="0" presId="urn:microsoft.com/office/officeart/2005/8/layout/hierarchy3"/>
    <dgm:cxn modelId="{B97EF2AB-F2F2-4B72-941A-94B2FC67EA8B}" type="parOf" srcId="{CDB0A6D6-5D4C-4A4A-AFD5-1BD989813219}" destId="{9BD62A52-DDF9-49C1-8208-EABEE718D3F3}" srcOrd="1" destOrd="0" parTransId="{AC9E8C12-A28E-4DD2-8239-9AE931D8D749}" sibTransId="{20AADF67-6015-4A40-A5BC-27233D4843B8}"/>
    <dgm:cxn modelId="{B30728AD-DE5F-4C4F-96A2-8561B19BC98F}" type="presOf" srcId="{9BD62A52-DDF9-49C1-8208-EABEE718D3F3}" destId="{4B304268-E5A3-4B01-9A02-1AB102DDFC33}" srcOrd="0" destOrd="0" presId="urn:microsoft.com/office/officeart/2005/8/layout/hierarchy3"/>
    <dgm:cxn modelId="{A15087AF-B82B-4336-8508-D9951E24A235}" type="presOf" srcId="{296EDF54-1EC8-453B-98E8-8A123CA436CA}" destId="{7A8E4694-4753-40E2-A083-587394734108}" srcOrd="0" destOrd="0" presId="urn:microsoft.com/office/officeart/2005/8/layout/hierarchy3"/>
    <dgm:cxn modelId="{4C5BBFAF-AB6E-42B0-AAA6-1266727DC45A}" type="presOf" srcId="{690AA958-907B-4B8F-BBFC-2294F21F2EBB}" destId="{009A8495-C7D5-411D-BA31-BD6041D43FE6}" srcOrd="0" destOrd="0" presId="urn:microsoft.com/office/officeart/2005/8/layout/hierarchy3"/>
    <dgm:cxn modelId="{48471BB1-E495-4373-96A2-B13B3698E335}" type="parOf" srcId="{B747AED7-BEF1-4379-B25A-79306100D710}" destId="{D666CF85-45CF-448E-8BDD-2F59FCD68943}" srcOrd="3" destOrd="0" parTransId="{2B99FEA7-9408-433C-8AF2-49EB5F647280}" sibTransId="{A046F72F-95EB-4E48-9E90-198F9F332F87}"/>
    <dgm:cxn modelId="{A58C0DB2-D11A-4046-B7D9-2080B2508E34}" type="parOf" srcId="{C03AEE9F-450E-418C-9726-470B9044F1A1}" destId="{B747AED7-BEF1-4379-B25A-79306100D710}" srcOrd="2" destOrd="0" parTransId="{A5148C74-C423-44A0-BD50-83A4D39F71B2}" sibTransId="{6E162765-D951-4D64-95BC-03820D0F6B7A}"/>
    <dgm:cxn modelId="{76CD26B2-4A7C-499C-A6AD-EE1782ABEEF1}" type="presOf" srcId="{444AD86D-BA3F-424F-B5C6-CC7B58A5E667}" destId="{F6E05437-3B63-49A4-AC15-CF6784B7B169}" srcOrd="0" destOrd="0" presId="urn:microsoft.com/office/officeart/2005/8/layout/hierarchy3"/>
    <dgm:cxn modelId="{999ABAB3-3A9E-4C03-BC7F-E9E6CE578ABC}" type="presOf" srcId="{0E8C6635-9F20-4B4C-BEC0-1BC1A0264C39}" destId="{6383085C-4238-4879-9166-1EDC82C1263E}" srcOrd="0" destOrd="0" presId="urn:microsoft.com/office/officeart/2005/8/layout/hierarchy3"/>
    <dgm:cxn modelId="{13FC1EB4-0E4C-4613-A2BE-141D9D164672}" type="presOf" srcId="{425ECF9B-E68C-4DEB-BE06-753BACCE7654}" destId="{2064B428-D6FF-450E-99F6-A20A6223A246}" srcOrd="0" destOrd="0" presId="urn:microsoft.com/office/officeart/2005/8/layout/hierarchy3"/>
    <dgm:cxn modelId="{3FB9D0C5-CB79-47E8-B201-A51700F1105E}" type="presOf" srcId="{FB9A419A-0777-4F0E-9076-9DBC619A4536}" destId="{DAB13A2A-1BEC-449E-A282-208F8CCA4F08}" srcOrd="0" destOrd="0" presId="urn:microsoft.com/office/officeart/2005/8/layout/hierarchy3"/>
    <dgm:cxn modelId="{C39260CA-BE31-4285-8FB5-D5A87ECDDF22}" type="presOf" srcId="{D666CF85-45CF-448E-8BDD-2F59FCD68943}" destId="{036708B7-1134-48D0-9514-AB1188C86B5B}" srcOrd="0" destOrd="0" presId="urn:microsoft.com/office/officeart/2005/8/layout/hierarchy3"/>
    <dgm:cxn modelId="{902BD2CA-FFF2-49F7-A4FC-BBE75A0C347D}" type="parOf" srcId="{7AEFD23E-ECF4-4073-8BB0-7417B260481B}" destId="{B7A3FC64-97C5-40A8-B6DB-D91C35D119D0}" srcOrd="3" destOrd="0" parTransId="{D9D75984-87D0-4490-8112-B71BE3DC9E36}" sibTransId="{2C938A8B-FFB6-48C5-91FE-C3D51234A23C}"/>
    <dgm:cxn modelId="{8E5871D5-C094-42DF-A134-DACE65EA9444}" type="presOf" srcId="{AC9E8C12-A28E-4DD2-8239-9AE931D8D749}" destId="{55DF3851-558D-46EC-A4F8-FFE5B754AD7E}" srcOrd="0" destOrd="0" presId="urn:microsoft.com/office/officeart/2005/8/layout/hierarchy3"/>
    <dgm:cxn modelId="{3CB2C5D6-3765-4BCA-AA55-EBD9C8852E70}" type="parOf" srcId="{425ECF9B-E68C-4DEB-BE06-753BACCE7654}" destId="{7F2D4477-5A1D-496E-BF18-97E641961513}" srcOrd="2" destOrd="0" parTransId="{9514EADE-D6F9-41B5-BA6D-595865490EF5}" sibTransId="{4CC11EF6-46F3-4BB0-90CD-E15799CCB621}"/>
    <dgm:cxn modelId="{9CB98BDB-4BD9-41D5-BB09-2450B87EC111}" type="presOf" srcId="{64E9BC57-9848-40A3-94C8-22BB9E56F4A2}" destId="{47E4599B-75F5-42CE-AD43-8ED995AB3F27}" srcOrd="0" destOrd="0" presId="urn:microsoft.com/office/officeart/2005/8/layout/hierarchy3"/>
    <dgm:cxn modelId="{F83A1EDF-620A-4E13-BE3D-AF10E6F12529}" type="presOf" srcId="{D9D75984-87D0-4490-8112-B71BE3DC9E36}" destId="{19032059-4473-4F34-829A-62FB8A311A9F}" srcOrd="0" destOrd="0" presId="urn:microsoft.com/office/officeart/2005/8/layout/hierarchy3"/>
    <dgm:cxn modelId="{71344ADF-1668-410C-B158-855AFCE7AAF6}" type="parOf" srcId="{C03AEE9F-450E-418C-9726-470B9044F1A1}" destId="{CDB0A6D6-5D4C-4A4A-AFD5-1BD989813219}" srcOrd="3" destOrd="0" parTransId="{023C5998-7BE4-4970-809E-59E14CDED238}" sibTransId="{1EDEA6E3-B03D-45CB-92E7-FCEC8A70AC50}"/>
    <dgm:cxn modelId="{90ACCFDF-43DD-4272-AB70-C3A280EC21F5}" type="parOf" srcId="{E37C3652-0DF9-4C7C-B71A-7BA40B45140F}" destId="{0E8C6635-9F20-4B4C-BEC0-1BC1A0264C39}" srcOrd="4" destOrd="0" parTransId="{E170F0DE-E901-4FE8-A0F3-383AB076E8A7}" sibTransId="{BF27E5C5-DD58-4D43-B6D3-E082393972A0}"/>
    <dgm:cxn modelId="{C80964E1-7BF4-4D79-BD97-B4CD5C46C33C}" type="presOf" srcId="{26D0DEB2-36D6-42A1-B44C-3433D6174F9C}" destId="{8802D2C5-8464-4BE6-BE65-7E20E6218A51}" srcOrd="0" destOrd="0" presId="urn:microsoft.com/office/officeart/2005/8/layout/hierarchy3"/>
    <dgm:cxn modelId="{A8626CE2-3AA4-443D-AD02-0C7A63809C18}" type="presOf" srcId="{1B6AAE9D-0A1B-4D52-8DB9-CEF8DA56A007}" destId="{C1525D42-4F19-4E77-93D8-56E4DB0ECF40}" srcOrd="0" destOrd="0" presId="urn:microsoft.com/office/officeart/2005/8/layout/hierarchy3"/>
    <dgm:cxn modelId="{4FAB35EE-562D-4BF7-BC7D-8FB5387FD54D}" type="parOf" srcId="{E37C3652-0DF9-4C7C-B71A-7BA40B45140F}" destId="{49134F93-C122-4CB4-B5DE-4BF784ACE301}" srcOrd="2" destOrd="0" parTransId="{9D8C8958-BC6F-41CA-A325-178B75ED1999}" sibTransId="{090DADA9-638B-49D8-B3FF-E14A4C179EE4}"/>
    <dgm:cxn modelId="{894A6FEE-93AA-467B-ACE4-0847450E3F4E}" type="parOf" srcId="{C03AEE9F-450E-418C-9726-470B9044F1A1}" destId="{E37C3652-0DF9-4C7C-B71A-7BA40B45140F}" srcOrd="1" destOrd="0" parTransId="{0BDB04F6-D1E4-45B3-95C6-5B692BD1A9F1}" sibTransId="{93862815-7CE3-426D-A175-51E490A7E0AD}"/>
    <dgm:cxn modelId="{FE502BEF-D5A1-4530-AB9A-E891CA71FE1F}" type="presOf" srcId="{213E7080-080A-4D7D-86BD-A304F7421ED7}" destId="{373423A7-632B-41B4-9705-62C115EF74AE}" srcOrd="0" destOrd="0" presId="urn:microsoft.com/office/officeart/2005/8/layout/hierarchy3"/>
    <dgm:cxn modelId="{E31E09F1-5027-467A-981C-0EB7FA9C8F0A}" type="presOf" srcId="{5F373AD4-1882-49C7-9AEB-D2F9DBE1497C}" destId="{136BBFC7-3EED-4FC6-A910-9875540788D8}" srcOrd="0" destOrd="0" presId="urn:microsoft.com/office/officeart/2005/8/layout/hierarchy3"/>
    <dgm:cxn modelId="{65175CF2-4406-45D9-B7C8-6BB261AB755B}" type="parOf" srcId="{C03AEE9F-450E-418C-9726-470B9044F1A1}" destId="{444AD86D-BA3F-424F-B5C6-CC7B58A5E667}" srcOrd="7" destOrd="0" parTransId="{24EC3604-37E1-4E0B-91FB-E7B5EC6A151B}" sibTransId="{4952060D-DD2D-4331-9C5F-2B97AAD46D17}"/>
    <dgm:cxn modelId="{D26058F3-183E-40A1-A9A1-C9BCCF010A07}" type="parOf" srcId="{3DF4CAA8-1681-4385-A8AF-EC63E50AF789}" destId="{1D597F2C-E75A-4DED-BCD3-FEE9BE7F327B}" srcOrd="2" destOrd="0" parTransId="{0BC36009-850D-4827-A1A2-09A029F8FC5C}" sibTransId="{785DE454-5594-4075-A86B-0DC9AF8223C5}"/>
    <dgm:cxn modelId="{01E785F5-5D87-434B-8346-2F21A56CEA89}" type="parOf" srcId="{CDB0A6D6-5D4C-4A4A-AFD5-1BD989813219}" destId="{FAAB63C5-0892-4E40-AB33-3DD6B552FA83}" srcOrd="0" destOrd="0" parTransId="{FC5B1856-47D2-467B-A416-47E781A9181A}" sibTransId="{DF266604-8F4B-480C-8979-11A023B8B88D}"/>
    <dgm:cxn modelId="{75B2B4F6-2902-4AAD-A09C-01E57789E082}" type="presOf" srcId="{49134F93-C122-4CB4-B5DE-4BF784ACE301}" destId="{178AEB00-EBEB-4942-9600-425CE3E92A06}" srcOrd="0" destOrd="0" presId="urn:microsoft.com/office/officeart/2005/8/layout/hierarchy3"/>
    <dgm:cxn modelId="{C00AF4F8-0FBA-42CB-90E0-97C764B67A88}" type="presOf" srcId="{BF1D4132-021E-47C8-9552-35DA5B03BBE1}" destId="{1B390BC8-CF50-4D06-84D9-2E325A99CD62}" srcOrd="0" destOrd="0" presId="urn:microsoft.com/office/officeart/2005/8/layout/hierarchy3"/>
    <dgm:cxn modelId="{CC345AFB-D95A-404E-9A2E-00A9BB880C22}" type="parOf" srcId="{B747AED7-BEF1-4379-B25A-79306100D710}" destId="{4913FBD1-A766-4F4F-BE9F-F38EDD1F0995}" srcOrd="1" destOrd="0" parTransId="{8D340602-1EDB-4EA8-857A-02216E448035}" sibTransId="{EE2E08AD-1C56-4AF6-BCB3-AF9D63D247AA}"/>
    <dgm:cxn modelId="{AAFD26FE-355C-4726-BC5C-35C6D88E6D76}" type="presOf" srcId="{0D0D3EC9-1E83-4B92-9CA7-F8C33C0E7D05}" destId="{1363FEC3-C063-40DE-88CB-2607F68D6DDE}" srcOrd="0" destOrd="0" presId="urn:microsoft.com/office/officeart/2005/8/layout/hierarchy3"/>
    <dgm:cxn modelId="{752E672D-E764-46D0-91E3-88CA6929990F}" type="presParOf" srcId="{8B2F7DBC-2F8A-43D4-8911-370BBD574A4F}" destId="{6B5E1298-18A4-4251-83A5-94025A50D2D7}" srcOrd="0" destOrd="0" presId="urn:microsoft.com/office/officeart/2005/8/layout/hierarchy3"/>
    <dgm:cxn modelId="{3D169BF4-AE33-459C-8D6C-913CA90F8CA3}" type="presParOf" srcId="{6B5E1298-18A4-4251-83A5-94025A50D2D7}" destId="{05FF76D2-62B3-4602-822A-056C2F15B3FD}" srcOrd="0" destOrd="0" presId="urn:microsoft.com/office/officeart/2005/8/layout/hierarchy3"/>
    <dgm:cxn modelId="{A5586919-61C1-42E0-B360-ECD22A98B599}" type="presParOf" srcId="{05FF76D2-62B3-4602-822A-056C2F15B3FD}" destId="{2064B428-D6FF-450E-99F6-A20A6223A246}" srcOrd="0" destOrd="0" presId="urn:microsoft.com/office/officeart/2005/8/layout/hierarchy3"/>
    <dgm:cxn modelId="{BD7CC0C5-CDCC-4E1F-98DD-2457864EC992}" type="presParOf" srcId="{05FF76D2-62B3-4602-822A-056C2F15B3FD}" destId="{48539EB4-A34F-496C-9763-1F7174B0DCB4}" srcOrd="1" destOrd="0" presId="urn:microsoft.com/office/officeart/2005/8/layout/hierarchy3"/>
    <dgm:cxn modelId="{E86BF142-C3E9-4B33-BCBC-77F69AD5A915}" type="presParOf" srcId="{6B5E1298-18A4-4251-83A5-94025A50D2D7}" destId="{5A5C988D-1F6F-400E-BAE6-BC0C56BEEAC8}" srcOrd="1" destOrd="0" presId="urn:microsoft.com/office/officeart/2005/8/layout/hierarchy3"/>
    <dgm:cxn modelId="{32D708E6-444F-499A-86C4-55824FDA26A7}" type="presParOf" srcId="{5A5C988D-1F6F-400E-BAE6-BC0C56BEEAC8}" destId="{16824F44-C728-4F28-A937-02C72ABD06B8}" srcOrd="0" destOrd="0" presId="urn:microsoft.com/office/officeart/2005/8/layout/hierarchy3"/>
    <dgm:cxn modelId="{B988EA66-9683-430B-9BAE-81574BA4660A}" type="presParOf" srcId="{5A5C988D-1F6F-400E-BAE6-BC0C56BEEAC8}" destId="{31787838-3E94-407B-99FB-61CFB93D5960}" srcOrd="1" destOrd="0" presId="urn:microsoft.com/office/officeart/2005/8/layout/hierarchy3"/>
    <dgm:cxn modelId="{2E4EE7D2-33F0-4C64-B27A-4C133B1CA1A9}" type="presParOf" srcId="{5A5C988D-1F6F-400E-BAE6-BC0C56BEEAC8}" destId="{9C3B826E-D88B-43AD-A53F-29502365763F}" srcOrd="2" destOrd="0" presId="urn:microsoft.com/office/officeart/2005/8/layout/hierarchy3"/>
    <dgm:cxn modelId="{04EDBE78-5FF6-4273-BAF2-F2B7565F4C16}" type="presParOf" srcId="{5A5C988D-1F6F-400E-BAE6-BC0C56BEEAC8}" destId="{E85A2DEA-6320-4929-A957-E8F25F3B9C9C}" srcOrd="3" destOrd="0" presId="urn:microsoft.com/office/officeart/2005/8/layout/hierarchy3"/>
    <dgm:cxn modelId="{EC4151D4-0C51-42F7-AD13-5B3F46DC475A}" type="presParOf" srcId="{5A5C988D-1F6F-400E-BAE6-BC0C56BEEAC8}" destId="{03C6BEE8-1390-4EF7-B4D5-08B46578D4F7}" srcOrd="4" destOrd="0" presId="urn:microsoft.com/office/officeart/2005/8/layout/hierarchy3"/>
    <dgm:cxn modelId="{2849D081-1D23-4A86-ACBC-105496F1517B}" type="presParOf" srcId="{5A5C988D-1F6F-400E-BAE6-BC0C56BEEAC8}" destId="{CC8234B8-0456-407E-908D-8B345D19E10E}" srcOrd="5" destOrd="0" presId="urn:microsoft.com/office/officeart/2005/8/layout/hierarchy3"/>
    <dgm:cxn modelId="{DB0D3B43-5BC0-4FB9-8FB2-AD7B93520AE0}" type="presParOf" srcId="{5A5C988D-1F6F-400E-BAE6-BC0C56BEEAC8}" destId="{E423DFFA-BA49-49A5-98E5-6015BCBE6FAD}" srcOrd="6" destOrd="0" presId="urn:microsoft.com/office/officeart/2005/8/layout/hierarchy3"/>
    <dgm:cxn modelId="{83B3600D-E4B3-4DE9-9669-75DBFDE7D907}" type="presParOf" srcId="{5A5C988D-1F6F-400E-BAE6-BC0C56BEEAC8}" destId="{373423A7-632B-41B4-9705-62C115EF74AE}" srcOrd="7" destOrd="0" presId="urn:microsoft.com/office/officeart/2005/8/layout/hierarchy3"/>
    <dgm:cxn modelId="{492A4D6E-9C3A-41C8-A5D1-FEDDFDD812DE}" type="presParOf" srcId="{5A5C988D-1F6F-400E-BAE6-BC0C56BEEAC8}" destId="{58FC0601-953A-42AE-B8A5-F61472458C8C}" srcOrd="8" destOrd="0" presId="urn:microsoft.com/office/officeart/2005/8/layout/hierarchy3"/>
    <dgm:cxn modelId="{F47543E1-662E-416F-88F5-4D2B6309E8F6}" type="presParOf" srcId="{5A5C988D-1F6F-400E-BAE6-BC0C56BEEAC8}" destId="{136BBFC7-3EED-4FC6-A910-9875540788D8}" srcOrd="9" destOrd="0" presId="urn:microsoft.com/office/officeart/2005/8/layout/hierarchy3"/>
    <dgm:cxn modelId="{39BECF91-0C35-470A-95F7-B89E207C30E1}" type="presParOf" srcId="{8B2F7DBC-2F8A-43D4-8911-370BBD574A4F}" destId="{0E449B4C-07B9-4E14-899C-941AE8CA1D00}" srcOrd="1" destOrd="0" presId="urn:microsoft.com/office/officeart/2005/8/layout/hierarchy3"/>
    <dgm:cxn modelId="{3FEED820-3AF5-4BD0-8358-43E1271F7A2E}" type="presParOf" srcId="{0E449B4C-07B9-4E14-899C-941AE8CA1D00}" destId="{EDA88EDE-5BF5-4698-BE5B-0F7FDBFA3CC7}" srcOrd="0" destOrd="0" presId="urn:microsoft.com/office/officeart/2005/8/layout/hierarchy3"/>
    <dgm:cxn modelId="{9F51ABA3-6396-474B-ADD0-520E07FE75F7}" type="presParOf" srcId="{EDA88EDE-5BF5-4698-BE5B-0F7FDBFA3CC7}" destId="{3FE28C86-D1EA-4B63-BBE8-8561C8075E0C}" srcOrd="0" destOrd="0" presId="urn:microsoft.com/office/officeart/2005/8/layout/hierarchy3"/>
    <dgm:cxn modelId="{30A97208-E2A4-4B91-82F0-BED31F4F0FA7}" type="presParOf" srcId="{EDA88EDE-5BF5-4698-BE5B-0F7FDBFA3CC7}" destId="{4F8B2599-CBC2-4B55-A8F1-C44F39E56043}" srcOrd="1" destOrd="0" presId="urn:microsoft.com/office/officeart/2005/8/layout/hierarchy3"/>
    <dgm:cxn modelId="{B2B03024-7022-46EE-92C7-9F8C507883C4}" type="presParOf" srcId="{0E449B4C-07B9-4E14-899C-941AE8CA1D00}" destId="{CAA83BE5-DFD1-4A51-A670-E722978F0B9A}" srcOrd="1" destOrd="0" presId="urn:microsoft.com/office/officeart/2005/8/layout/hierarchy3"/>
    <dgm:cxn modelId="{8777C08E-010D-4466-A2A7-2154FCCD0356}" type="presParOf" srcId="{CAA83BE5-DFD1-4A51-A670-E722978F0B9A}" destId="{9344FCF7-C7D4-4CFE-B562-A3347D023C57}" srcOrd="0" destOrd="0" presId="urn:microsoft.com/office/officeart/2005/8/layout/hierarchy3"/>
    <dgm:cxn modelId="{9F0358D1-9451-4FD5-A1D6-5279C38FD171}" type="presParOf" srcId="{CAA83BE5-DFD1-4A51-A670-E722978F0B9A}" destId="{4E73B4C2-9517-4C5A-A1BC-310652F2378C}" srcOrd="1" destOrd="0" presId="urn:microsoft.com/office/officeart/2005/8/layout/hierarchy3"/>
    <dgm:cxn modelId="{AD7F3646-EC8B-47AB-B7CB-BBCE48D4DD86}" type="presParOf" srcId="{CAA83BE5-DFD1-4A51-A670-E722978F0B9A}" destId="{545883EB-D83B-4A7B-A567-91709E075A8C}" srcOrd="2" destOrd="0" presId="urn:microsoft.com/office/officeart/2005/8/layout/hierarchy3"/>
    <dgm:cxn modelId="{8534D7CE-3FE4-4FF7-A6D3-5DD7480F69CC}" type="presParOf" srcId="{CAA83BE5-DFD1-4A51-A670-E722978F0B9A}" destId="{28EF1A2B-45BB-4926-959D-A23BE6D82577}" srcOrd="3" destOrd="0" presId="urn:microsoft.com/office/officeart/2005/8/layout/hierarchy3"/>
    <dgm:cxn modelId="{1CD892FF-3E0D-435A-955A-DFA952B4DC8A}" type="presParOf" srcId="{CAA83BE5-DFD1-4A51-A670-E722978F0B9A}" destId="{F6CC5C73-FB73-467F-BACA-79BC32CCA657}" srcOrd="4" destOrd="0" presId="urn:microsoft.com/office/officeart/2005/8/layout/hierarchy3"/>
    <dgm:cxn modelId="{3022FC5F-1458-45F7-94DC-DA63CA4331AE}" type="presParOf" srcId="{CAA83BE5-DFD1-4A51-A670-E722978F0B9A}" destId="{178AEB00-EBEB-4942-9600-425CE3E92A06}" srcOrd="5" destOrd="0" presId="urn:microsoft.com/office/officeart/2005/8/layout/hierarchy3"/>
    <dgm:cxn modelId="{A3BA7621-DB59-4DB0-AADC-50AA78D29343}" type="presParOf" srcId="{CAA83BE5-DFD1-4A51-A670-E722978F0B9A}" destId="{314691A4-C79C-462E-BA92-02D5653FCDDD}" srcOrd="6" destOrd="0" presId="urn:microsoft.com/office/officeart/2005/8/layout/hierarchy3"/>
    <dgm:cxn modelId="{7BED05D0-4BBD-4D18-9FFB-F156B5D6A913}" type="presParOf" srcId="{CAA83BE5-DFD1-4A51-A670-E722978F0B9A}" destId="{8802D2C5-8464-4BE6-BE65-7E20E6218A51}" srcOrd="7" destOrd="0" presId="urn:microsoft.com/office/officeart/2005/8/layout/hierarchy3"/>
    <dgm:cxn modelId="{D7DA3B4F-8869-4119-A8E9-EFBD3A869D4F}" type="presParOf" srcId="{CAA83BE5-DFD1-4A51-A670-E722978F0B9A}" destId="{179B4BBA-7F40-430A-A986-ACBACA7FBC7C}" srcOrd="8" destOrd="0" presId="urn:microsoft.com/office/officeart/2005/8/layout/hierarchy3"/>
    <dgm:cxn modelId="{3A7F918B-D988-4E2D-B82D-A455BC965E80}" type="presParOf" srcId="{CAA83BE5-DFD1-4A51-A670-E722978F0B9A}" destId="{6383085C-4238-4879-9166-1EDC82C1263E}" srcOrd="9" destOrd="0" presId="urn:microsoft.com/office/officeart/2005/8/layout/hierarchy3"/>
    <dgm:cxn modelId="{F9AA0E6B-F8A6-4F11-8296-125CD335F7CC}" type="presParOf" srcId="{8B2F7DBC-2F8A-43D4-8911-370BBD574A4F}" destId="{EE2ED66D-826A-44C6-B2B9-766F70AF7D54}" srcOrd="2" destOrd="0" presId="urn:microsoft.com/office/officeart/2005/8/layout/hierarchy3"/>
    <dgm:cxn modelId="{D79A66C4-6F1B-450D-9170-39641613944B}" type="presParOf" srcId="{EE2ED66D-826A-44C6-B2B9-766F70AF7D54}" destId="{12F80747-C80A-4865-BE5C-95712F7D7FD3}" srcOrd="0" destOrd="0" presId="urn:microsoft.com/office/officeart/2005/8/layout/hierarchy3"/>
    <dgm:cxn modelId="{17E6A660-438D-42E7-A9DC-DBC7561FDA4B}" type="presParOf" srcId="{12F80747-C80A-4865-BE5C-95712F7D7FD3}" destId="{96AA5031-9041-46E7-93CE-42BAFE83EF6E}" srcOrd="0" destOrd="0" presId="urn:microsoft.com/office/officeart/2005/8/layout/hierarchy3"/>
    <dgm:cxn modelId="{23E6896D-5617-41C4-9766-11EEEA1E092A}" type="presParOf" srcId="{12F80747-C80A-4865-BE5C-95712F7D7FD3}" destId="{8D9A759C-41EF-42FC-A34C-97F15CA5D2AA}" srcOrd="1" destOrd="0" presId="urn:microsoft.com/office/officeart/2005/8/layout/hierarchy3"/>
    <dgm:cxn modelId="{D289785A-78B5-4D99-BC12-B00EF3B61CA1}" type="presParOf" srcId="{EE2ED66D-826A-44C6-B2B9-766F70AF7D54}" destId="{94406240-FB91-45C6-921C-009C45F28943}" srcOrd="1" destOrd="0" presId="urn:microsoft.com/office/officeart/2005/8/layout/hierarchy3"/>
    <dgm:cxn modelId="{1F78BAE9-45A7-4C5D-B108-4B4E43B17F92}" type="presParOf" srcId="{94406240-FB91-45C6-921C-009C45F28943}" destId="{E7AAF74A-9704-477F-8EF5-193B0A1ADB5B}" srcOrd="0" destOrd="0" presId="urn:microsoft.com/office/officeart/2005/8/layout/hierarchy3"/>
    <dgm:cxn modelId="{6AD1A2C5-D07E-4A67-85FB-C48399835145}" type="presParOf" srcId="{94406240-FB91-45C6-921C-009C45F28943}" destId="{CF6E29A9-DAF2-4791-AA40-E02A20EC61B7}" srcOrd="1" destOrd="0" presId="urn:microsoft.com/office/officeart/2005/8/layout/hierarchy3"/>
    <dgm:cxn modelId="{00942D39-92DD-404B-AE18-9C9397F6AE9B}" type="presParOf" srcId="{94406240-FB91-45C6-921C-009C45F28943}" destId="{F4BEC120-B3D1-4778-A7E8-D33D08F165A1}" srcOrd="2" destOrd="0" presId="urn:microsoft.com/office/officeart/2005/8/layout/hierarchy3"/>
    <dgm:cxn modelId="{245556B7-732F-479B-AF85-664987361638}" type="presParOf" srcId="{94406240-FB91-45C6-921C-009C45F28943}" destId="{2A0AC441-1EB0-4E65-85E5-41B80A0AA47F}" srcOrd="3" destOrd="0" presId="urn:microsoft.com/office/officeart/2005/8/layout/hierarchy3"/>
    <dgm:cxn modelId="{8B75FCC2-8901-4C1C-8AC1-00794706831B}" type="presParOf" srcId="{94406240-FB91-45C6-921C-009C45F28943}" destId="{BB0D3FC6-1A28-43CE-801C-0E03FBFE3691}" srcOrd="4" destOrd="0" presId="urn:microsoft.com/office/officeart/2005/8/layout/hierarchy3"/>
    <dgm:cxn modelId="{E8D50D2E-F31E-4D31-A4D6-8B61A7C7C2E6}" type="presParOf" srcId="{94406240-FB91-45C6-921C-009C45F28943}" destId="{A0895165-4134-4861-A8C2-F67B8F716DCD}" srcOrd="5" destOrd="0" presId="urn:microsoft.com/office/officeart/2005/8/layout/hierarchy3"/>
    <dgm:cxn modelId="{9E351CFF-A038-43F2-BF49-F2D8355871E9}" type="presParOf" srcId="{94406240-FB91-45C6-921C-009C45F28943}" destId="{A3269252-C361-49F7-BE00-DC01B971B2F4}" srcOrd="6" destOrd="0" presId="urn:microsoft.com/office/officeart/2005/8/layout/hierarchy3"/>
    <dgm:cxn modelId="{098230B1-9260-4083-A0DE-6D1C344CA74C}" type="presParOf" srcId="{94406240-FB91-45C6-921C-009C45F28943}" destId="{036708B7-1134-48D0-9514-AB1188C86B5B}" srcOrd="7" destOrd="0" presId="urn:microsoft.com/office/officeart/2005/8/layout/hierarchy3"/>
    <dgm:cxn modelId="{D0EACA9D-CF0D-40DB-ADAC-FF76945B4C0B}" type="presParOf" srcId="{8B2F7DBC-2F8A-43D4-8911-370BBD574A4F}" destId="{AE72F3CB-E8F0-4217-8C87-8B8C5C8B5B8E}" srcOrd="3" destOrd="0" presId="urn:microsoft.com/office/officeart/2005/8/layout/hierarchy3"/>
    <dgm:cxn modelId="{39A2E6DC-4FE3-4DBF-85AA-EF522316A578}" type="presParOf" srcId="{AE72F3CB-E8F0-4217-8C87-8B8C5C8B5B8E}" destId="{B028915B-189A-4B88-B7E3-6340D5EC4D3F}" srcOrd="0" destOrd="0" presId="urn:microsoft.com/office/officeart/2005/8/layout/hierarchy3"/>
    <dgm:cxn modelId="{53B4C25D-846D-4BA2-A1DC-5EA896636856}" type="presParOf" srcId="{B028915B-189A-4B88-B7E3-6340D5EC4D3F}" destId="{F2A196C6-1734-4D5E-81EB-5393D72E019A}" srcOrd="0" destOrd="0" presId="urn:microsoft.com/office/officeart/2005/8/layout/hierarchy3"/>
    <dgm:cxn modelId="{3199F2F7-840E-4B6A-A5B7-46A48CC0A692}" type="presParOf" srcId="{B028915B-189A-4B88-B7E3-6340D5EC4D3F}" destId="{91CD8CD8-A7D1-4587-98E2-31E115D00853}" srcOrd="1" destOrd="0" presId="urn:microsoft.com/office/officeart/2005/8/layout/hierarchy3"/>
    <dgm:cxn modelId="{485BFA3B-534A-438C-AF6F-5CD70E2772D5}" type="presParOf" srcId="{AE72F3CB-E8F0-4217-8C87-8B8C5C8B5B8E}" destId="{9C878DB5-963D-4672-8579-53EE09D02F71}" srcOrd="1" destOrd="0" presId="urn:microsoft.com/office/officeart/2005/8/layout/hierarchy3"/>
    <dgm:cxn modelId="{60DD90AD-F163-4DF6-BA7B-2EE23EFD9ECF}" type="presParOf" srcId="{9C878DB5-963D-4672-8579-53EE09D02F71}" destId="{A2A87F6F-B1F2-4740-BF6F-AFD4BE7C1C82}" srcOrd="0" destOrd="0" presId="urn:microsoft.com/office/officeart/2005/8/layout/hierarchy3"/>
    <dgm:cxn modelId="{A5288070-68E6-4CB2-9FE2-5765ED44BB57}" type="presParOf" srcId="{9C878DB5-963D-4672-8579-53EE09D02F71}" destId="{F06C772F-434A-465C-A571-2357317F0B8F}" srcOrd="1" destOrd="0" presId="urn:microsoft.com/office/officeart/2005/8/layout/hierarchy3"/>
    <dgm:cxn modelId="{B73A7E27-8EA7-48E7-84D9-648AF160784F}" type="presParOf" srcId="{9C878DB5-963D-4672-8579-53EE09D02F71}" destId="{55DF3851-558D-46EC-A4F8-FFE5B754AD7E}" srcOrd="2" destOrd="0" presId="urn:microsoft.com/office/officeart/2005/8/layout/hierarchy3"/>
    <dgm:cxn modelId="{6144B920-F405-44C2-AFC5-2D355712A78C}" type="presParOf" srcId="{9C878DB5-963D-4672-8579-53EE09D02F71}" destId="{4B304268-E5A3-4B01-9A02-1AB102DDFC33}" srcOrd="3" destOrd="0" presId="urn:microsoft.com/office/officeart/2005/8/layout/hierarchy3"/>
    <dgm:cxn modelId="{F7070B90-56EB-4E91-A3F5-47BCD558E549}" type="presParOf" srcId="{9C878DB5-963D-4672-8579-53EE09D02F71}" destId="{1B390BC8-CF50-4D06-84D9-2E325A99CD62}" srcOrd="4" destOrd="0" presId="urn:microsoft.com/office/officeart/2005/8/layout/hierarchy3"/>
    <dgm:cxn modelId="{CAD05605-AF4F-4772-9E2E-C5FB2A0EF018}" type="presParOf" srcId="{9C878DB5-963D-4672-8579-53EE09D02F71}" destId="{1363FEC3-C063-40DE-88CB-2607F68D6DDE}" srcOrd="5" destOrd="0" presId="urn:microsoft.com/office/officeart/2005/8/layout/hierarchy3"/>
    <dgm:cxn modelId="{439F3097-0DC9-4EEF-BB93-D6528E5E8A13}" type="presParOf" srcId="{8B2F7DBC-2F8A-43D4-8911-370BBD574A4F}" destId="{CBC84039-EB11-4D9C-814B-C9D11BA77076}" srcOrd="4" destOrd="0" presId="urn:microsoft.com/office/officeart/2005/8/layout/hierarchy3"/>
    <dgm:cxn modelId="{D12CED28-3AFB-4E92-85D3-F1D72F634F7E}" type="presParOf" srcId="{CBC84039-EB11-4D9C-814B-C9D11BA77076}" destId="{4EAAFA98-4A6E-4AD9-83B4-EBB52B3BD4E6}" srcOrd="0" destOrd="0" presId="urn:microsoft.com/office/officeart/2005/8/layout/hierarchy3"/>
    <dgm:cxn modelId="{7A2E3A67-5895-418C-A0D4-FCF488A67F72}" type="presParOf" srcId="{4EAAFA98-4A6E-4AD9-83B4-EBB52B3BD4E6}" destId="{AACF156D-7D2C-4D5A-BB7F-E2FF6C2E6FD2}" srcOrd="0" destOrd="0" presId="urn:microsoft.com/office/officeart/2005/8/layout/hierarchy3"/>
    <dgm:cxn modelId="{B455E31E-F76F-420C-8F03-F8B83ED4EC31}" type="presParOf" srcId="{4EAAFA98-4A6E-4AD9-83B4-EBB52B3BD4E6}" destId="{3B33EEAC-0DA4-4580-ACC7-B19E6BBC08B1}" srcOrd="1" destOrd="0" presId="urn:microsoft.com/office/officeart/2005/8/layout/hierarchy3"/>
    <dgm:cxn modelId="{4E8EF226-6254-4AAA-987A-760D158A9E60}" type="presParOf" srcId="{CBC84039-EB11-4D9C-814B-C9D11BA77076}" destId="{B3423CE1-B494-4A31-ACD4-4589356E40AE}" srcOrd="1" destOrd="0" presId="urn:microsoft.com/office/officeart/2005/8/layout/hierarchy3"/>
    <dgm:cxn modelId="{14354F1E-AC04-417B-9867-1E9B7495C5D7}" type="presParOf" srcId="{B3423CE1-B494-4A31-ACD4-4589356E40AE}" destId="{7B73BD04-2EE8-49EA-A02D-43785E36CAA8}" srcOrd="0" destOrd="0" presId="urn:microsoft.com/office/officeart/2005/8/layout/hierarchy3"/>
    <dgm:cxn modelId="{D1288C97-9474-4852-A3DE-82680C6E5A56}" type="presParOf" srcId="{B3423CE1-B494-4A31-ACD4-4589356E40AE}" destId="{8A09C7FA-9FC6-478A-B38A-6B79E9BA9567}" srcOrd="1" destOrd="0" presId="urn:microsoft.com/office/officeart/2005/8/layout/hierarchy3"/>
    <dgm:cxn modelId="{09B2A609-B34D-418C-9DAB-B3A5993E2945}" type="presParOf" srcId="{B3423CE1-B494-4A31-ACD4-4589356E40AE}" destId="{FC1400AB-139F-421B-BD3D-1264579AA23F}" srcOrd="2" destOrd="0" presId="urn:microsoft.com/office/officeart/2005/8/layout/hierarchy3"/>
    <dgm:cxn modelId="{800BD3EB-F98E-4589-ADF7-9EC3E66613C2}" type="presParOf" srcId="{B3423CE1-B494-4A31-ACD4-4589356E40AE}" destId="{C1525D42-4F19-4E77-93D8-56E4DB0ECF40}" srcOrd="3" destOrd="0" presId="urn:microsoft.com/office/officeart/2005/8/layout/hierarchy3"/>
    <dgm:cxn modelId="{F776609E-1BE0-46F5-A0B0-E88D7D4D6EE1}" type="presParOf" srcId="{B3423CE1-B494-4A31-ACD4-4589356E40AE}" destId="{009A8495-C7D5-411D-BA31-BD6041D43FE6}" srcOrd="4" destOrd="0" presId="urn:microsoft.com/office/officeart/2005/8/layout/hierarchy3"/>
    <dgm:cxn modelId="{2BD0BBF3-2B0B-4FBA-882B-427F767D2718}" type="presParOf" srcId="{B3423CE1-B494-4A31-ACD4-4589356E40AE}" destId="{47E4599B-75F5-42CE-AD43-8ED995AB3F27}" srcOrd="5" destOrd="0" presId="urn:microsoft.com/office/officeart/2005/8/layout/hierarchy3"/>
    <dgm:cxn modelId="{965F92D5-07EA-4E59-9CE8-CA099FF6EE2B}" type="presParOf" srcId="{B3423CE1-B494-4A31-ACD4-4589356E40AE}" destId="{19032059-4473-4F34-829A-62FB8A311A9F}" srcOrd="6" destOrd="0" presId="urn:microsoft.com/office/officeart/2005/8/layout/hierarchy3"/>
    <dgm:cxn modelId="{2399E15F-072C-43EA-A859-F74FEA62CCE0}" type="presParOf" srcId="{B3423CE1-B494-4A31-ACD4-4589356E40AE}" destId="{0CB127CD-0FF8-4574-9C38-D3D5FF1185D6}" srcOrd="7" destOrd="0" presId="urn:microsoft.com/office/officeart/2005/8/layout/hierarchy3"/>
    <dgm:cxn modelId="{E12F7275-A690-405D-B0B5-96AA9FD86B5A}" type="presParOf" srcId="{8B2F7DBC-2F8A-43D4-8911-370BBD574A4F}" destId="{F3E94DE2-F087-49B1-97EB-A2E910BBAD9B}" srcOrd="5" destOrd="0" presId="urn:microsoft.com/office/officeart/2005/8/layout/hierarchy3"/>
    <dgm:cxn modelId="{4B6235DF-9878-49C0-B063-939D96F19017}" type="presParOf" srcId="{F3E94DE2-F087-49B1-97EB-A2E910BBAD9B}" destId="{5DA9DBC6-FEDD-48E5-B68C-A6DCA3413F99}" srcOrd="0" destOrd="0" presId="urn:microsoft.com/office/officeart/2005/8/layout/hierarchy3"/>
    <dgm:cxn modelId="{F70D5B6C-C454-4617-960E-8BE370758E73}" type="presParOf" srcId="{5DA9DBC6-FEDD-48E5-B68C-A6DCA3413F99}" destId="{684AD7FE-168B-48BD-B006-827634D0A9CF}" srcOrd="0" destOrd="0" presId="urn:microsoft.com/office/officeart/2005/8/layout/hierarchy3"/>
    <dgm:cxn modelId="{1BD8B1FE-944C-49E4-8BAA-B63CE1DCAE0B}" type="presParOf" srcId="{5DA9DBC6-FEDD-48E5-B68C-A6DCA3413F99}" destId="{C64A340D-30B5-43E0-AFC2-299E55FB5DC7}" srcOrd="1" destOrd="0" presId="urn:microsoft.com/office/officeart/2005/8/layout/hierarchy3"/>
    <dgm:cxn modelId="{3614190B-092B-49C0-8677-724392376809}" type="presParOf" srcId="{F3E94DE2-F087-49B1-97EB-A2E910BBAD9B}" destId="{D04890C9-B509-4B7A-8210-2476052DE256}" srcOrd="1" destOrd="0" presId="urn:microsoft.com/office/officeart/2005/8/layout/hierarchy3"/>
    <dgm:cxn modelId="{42F5581F-1B8F-4DCD-8755-2410FA89295D}" type="presParOf" srcId="{D04890C9-B509-4B7A-8210-2476052DE256}" destId="{4B2EBAA5-1330-4766-BA73-DAE267362AAB}" srcOrd="0" destOrd="0" presId="urn:microsoft.com/office/officeart/2005/8/layout/hierarchy3"/>
    <dgm:cxn modelId="{6E7100D8-79EE-44FE-930D-6221075A8CA9}" type="presParOf" srcId="{D04890C9-B509-4B7A-8210-2476052DE256}" destId="{0E92CF5D-3264-4B32-A695-39C71C397024}" srcOrd="1" destOrd="0" presId="urn:microsoft.com/office/officeart/2005/8/layout/hierarchy3"/>
    <dgm:cxn modelId="{B3FB49CE-CE46-408F-AB78-D9ED4319D85F}" type="presParOf" srcId="{D04890C9-B509-4B7A-8210-2476052DE256}" destId="{6A0A54A7-073F-4169-A01D-7EF688BD5EA0}" srcOrd="2" destOrd="0" presId="urn:microsoft.com/office/officeart/2005/8/layout/hierarchy3"/>
    <dgm:cxn modelId="{45C108E5-3CDC-4BC6-8451-39B7B5B13D32}" type="presParOf" srcId="{D04890C9-B509-4B7A-8210-2476052DE256}" destId="{A7EF5E56-A84B-4A0D-BA4E-C9100DBB6302}" srcOrd="3" destOrd="0" presId="urn:microsoft.com/office/officeart/2005/8/layout/hierarchy3"/>
    <dgm:cxn modelId="{4ABC3707-7903-4AEA-89BA-1938722B03AD}" type="presParOf" srcId="{D04890C9-B509-4B7A-8210-2476052DE256}" destId="{83E51C0A-A69E-4978-9E78-386C27F4AFCB}" srcOrd="4" destOrd="0" presId="urn:microsoft.com/office/officeart/2005/8/layout/hierarchy3"/>
    <dgm:cxn modelId="{C9B6BCB4-8B96-4E0E-97E3-51D1E5DFA67D}" type="presParOf" srcId="{D04890C9-B509-4B7A-8210-2476052DE256}" destId="{94AEBD02-AFEE-43F6-B2B2-41D075D92929}" srcOrd="5" destOrd="0" presId="urn:microsoft.com/office/officeart/2005/8/layout/hierarchy3"/>
    <dgm:cxn modelId="{FF818A3A-3B9D-41AF-AF08-76F8E6BF2771}" type="presParOf" srcId="{D04890C9-B509-4B7A-8210-2476052DE256}" destId="{7A8E4694-4753-40E2-A083-587394734108}" srcOrd="6" destOrd="0" presId="urn:microsoft.com/office/officeart/2005/8/layout/hierarchy3"/>
    <dgm:cxn modelId="{A136A116-0E3D-4E01-8A78-055714D37F7F}" type="presParOf" srcId="{D04890C9-B509-4B7A-8210-2476052DE256}" destId="{AE5835F1-0ACD-4F2F-9908-E0A87EA5B728}" srcOrd="7" destOrd="0" presId="urn:microsoft.com/office/officeart/2005/8/layout/hierarchy3"/>
    <dgm:cxn modelId="{365E942B-913C-4A49-BEFB-FCC5AFE7FC14}" type="presParOf" srcId="{8B2F7DBC-2F8A-43D4-8911-370BBD574A4F}" destId="{80B8824E-AB0A-4023-9741-8EAC3C04BACA}" srcOrd="6" destOrd="0" presId="urn:microsoft.com/office/officeart/2005/8/layout/hierarchy3"/>
    <dgm:cxn modelId="{A0E2721C-228C-4016-929B-E6A5E201CF1D}" type="presParOf" srcId="{80B8824E-AB0A-4023-9741-8EAC3C04BACA}" destId="{96166266-F8E0-4B23-A877-6FE6DF4164BF}" srcOrd="0" destOrd="0" presId="urn:microsoft.com/office/officeart/2005/8/layout/hierarchy3"/>
    <dgm:cxn modelId="{48610234-2752-44D1-AFF5-5B46E080419A}" type="presParOf" srcId="{96166266-F8E0-4B23-A877-6FE6DF4164BF}" destId="{88A42C8D-FFB3-4F5A-BF8F-DE83B61DAE9E}" srcOrd="0" destOrd="0" presId="urn:microsoft.com/office/officeart/2005/8/layout/hierarchy3"/>
    <dgm:cxn modelId="{FC41A2CF-A4C1-4308-906B-F13314EAF9FB}" type="presParOf" srcId="{96166266-F8E0-4B23-A877-6FE6DF4164BF}" destId="{AE23CA46-F5BA-44AF-B847-18EF54984C82}" srcOrd="1" destOrd="0" presId="urn:microsoft.com/office/officeart/2005/8/layout/hierarchy3"/>
    <dgm:cxn modelId="{3595B0C0-2080-450A-910A-473BAF0866EE}" type="presParOf" srcId="{80B8824E-AB0A-4023-9741-8EAC3C04BACA}" destId="{BABA0463-D93E-430B-9809-85F02C706249}" srcOrd="1" destOrd="0" presId="urn:microsoft.com/office/officeart/2005/8/layout/hierarchy3"/>
    <dgm:cxn modelId="{F4E3E66A-8292-4FBF-878D-E6606BE02674}" type="presParOf" srcId="{BABA0463-D93E-430B-9809-85F02C706249}" destId="{28D4470B-79CE-4135-9DF4-1DC606253DB0}" srcOrd="0" destOrd="0" presId="urn:microsoft.com/office/officeart/2005/8/layout/hierarchy3"/>
    <dgm:cxn modelId="{6F59D114-0C0E-47CE-936F-34FA3B67BB0D}" type="presParOf" srcId="{BABA0463-D93E-430B-9809-85F02C706249}" destId="{DAB13A2A-1BEC-449E-A282-208F8CCA4F08}" srcOrd="1" destOrd="0" presId="urn:microsoft.com/office/officeart/2005/8/layout/hierarchy3"/>
    <dgm:cxn modelId="{AF535DD4-B3BE-480D-8485-04D11BE47C6B}" type="presParOf" srcId="{8B2F7DBC-2F8A-43D4-8911-370BBD574A4F}" destId="{4EDC4240-0B3E-42CD-A674-90F0E0BC244E}" srcOrd="7" destOrd="0" presId="urn:microsoft.com/office/officeart/2005/8/layout/hierarchy3"/>
    <dgm:cxn modelId="{BD57880F-CC9A-4F2D-9E0D-23637397A9A2}" type="presParOf" srcId="{4EDC4240-0B3E-42CD-A674-90F0E0BC244E}" destId="{693623AD-087E-4DA4-989F-840711C583B9}" srcOrd="0" destOrd="0" presId="urn:microsoft.com/office/officeart/2005/8/layout/hierarchy3"/>
    <dgm:cxn modelId="{A193330A-CD2C-4470-90E3-146956196259}" type="presParOf" srcId="{693623AD-087E-4DA4-989F-840711C583B9}" destId="{F6E05437-3B63-49A4-AC15-CF6784B7B169}" srcOrd="0" destOrd="0" presId="urn:microsoft.com/office/officeart/2005/8/layout/hierarchy3"/>
    <dgm:cxn modelId="{8AA132AE-499A-4695-BCFD-5E92353EE4B0}" type="presParOf" srcId="{693623AD-087E-4DA4-989F-840711C583B9}" destId="{4E69BF4F-C3A6-403E-9223-BF7A7280D36C}" srcOrd="1" destOrd="0" presId="urn:microsoft.com/office/officeart/2005/8/layout/hierarchy3"/>
    <dgm:cxn modelId="{CD51DE81-9462-4A05-9C7F-CD0545671B87}" type="presParOf" srcId="{4EDC4240-0B3E-42CD-A674-90F0E0BC244E}" destId="{6CB2F4C0-88D7-4F4D-B524-D96E68E405EA}" srcOrd="1" destOrd="0" presId="urn:microsoft.com/office/officeart/2005/8/layout/hierarchy3"/>
    <dgm:cxn modelId="{B2E3C707-B493-44A6-977A-40B73043A9BE}" type="presParOf" srcId="{6CB2F4C0-88D7-4F4D-B524-D96E68E405EA}" destId="{C61F587A-CA65-4900-A4BC-3A50D8A50D79}" srcOrd="0" destOrd="0" presId="urn:microsoft.com/office/officeart/2005/8/layout/hierarchy3"/>
    <dgm:cxn modelId="{858AE5AA-237A-41DA-B41F-90DA2E3F7B44}" type="presParOf" srcId="{6CB2F4C0-88D7-4F4D-B524-D96E68E405EA}" destId="{A7025C7A-6F76-4795-A71F-0E1CFB63C0B9}" srcOrd="1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142433776" name=""/>
      <dsp:cNvGrpSpPr/>
    </dsp:nvGrpSpPr>
    <dsp:grpSpPr bwMode="auto">
      <a:xfrm rot="0">
        <a:off x="0" y="0"/>
        <a:ext cx="7799968" cy="3148284"/>
        <a:chOff x="0" y="0"/>
        <a:chExt cx="7799968" cy="3148284"/>
      </a:xfrm>
    </dsp:grpSpPr>
    <dsp:sp modelId="{2064B428-D6FF-450E-99F6-A20A6223A246}">
      <dsp:nvSpPr>
        <dsp:cNvPr id="0" name=""/>
        <dsp:cNvSpPr/>
      </dsp:nvSpPr>
      <dsp:spPr bwMode="auto">
        <a:xfrm rot="0" flipH="0" flipV="0">
          <a:off x="856023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1.Initiation</a:t>
          </a:r>
          <a:endParaRPr/>
        </a:p>
      </dsp:txBody>
      <dsp:txXfrm rot="0">
        <a:off x="868741" y="12718"/>
        <a:ext cx="1333700" cy="408808"/>
      </dsp:txXfrm>
    </dsp:sp>
    <dsp:sp modelId="{16824F44-C728-4F28-A937-02C72ABD06B8}">
      <dsp:nvSpPr>
        <dsp:cNvPr id="1142433777" name=""/>
        <dsp:cNvSpPr/>
      </dsp:nvSpPr>
      <dsp:spPr bwMode="auto">
        <a:xfrm rot="0" flipH="0" flipV="0">
          <a:off x="991937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1787838-3E94-407B-99FB-61CFB93D5960}">
      <dsp:nvSpPr>
        <dsp:cNvPr id="0" name=""/>
        <dsp:cNvSpPr/>
      </dsp:nvSpPr>
      <dsp:spPr bwMode="auto">
        <a:xfrm rot="0" flipH="0" flipV="0">
          <a:off x="1127850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Urban Area and Buildings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1140569" y="555526"/>
        <a:ext cx="1005636" cy="408808"/>
      </dsp:txXfrm>
    </dsp:sp>
    <dsp:sp modelId="{9C3B826E-D88B-43AD-A53F-29502365763F}">
      <dsp:nvSpPr>
        <dsp:cNvPr id="1142433778" name=""/>
        <dsp:cNvSpPr/>
      </dsp:nvSpPr>
      <dsp:spPr bwMode="auto">
        <a:xfrm rot="0" flipH="0" flipV="0">
          <a:off x="991937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5A2DEA-6320-4929-A957-E8F25F3B9C9C}">
      <dsp:nvSpPr>
        <dsp:cNvPr id="0" name=""/>
        <dsp:cNvSpPr/>
      </dsp:nvSpPr>
      <dsp:spPr bwMode="auto">
        <a:xfrm rot="0" flipH="0" flipV="0">
          <a:off x="1127850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 Expert Team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1140569" y="1098333"/>
        <a:ext cx="1005636" cy="408808"/>
      </dsp:txXfrm>
    </dsp:sp>
    <dsp:sp modelId="{03C6BEE8-1390-4EF7-B4D5-08B46578D4F7}">
      <dsp:nvSpPr>
        <dsp:cNvPr id="1142433779" name=""/>
        <dsp:cNvSpPr/>
      </dsp:nvSpPr>
      <dsp:spPr bwMode="auto">
        <a:xfrm rot="0" flipH="0" flipV="0">
          <a:off x="991937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C8234B8-0456-407E-908D-8B345D19E10E}">
      <dsp:nvSpPr>
        <dsp:cNvPr id="0" name=""/>
        <dsp:cNvSpPr/>
      </dsp:nvSpPr>
      <dsp:spPr bwMode="auto">
        <a:xfrm rot="0" flipH="0" flipV="0">
          <a:off x="1127850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Data Collection</a:t>
          </a:r>
          <a:endParaRPr/>
        </a:p>
      </dsp:txBody>
      <dsp:txXfrm rot="0">
        <a:off x="1140569" y="1641141"/>
        <a:ext cx="1005636" cy="408808"/>
      </dsp:txXfrm>
    </dsp:sp>
    <dsp:sp modelId="{E423DFFA-BA49-49A5-98E5-6015BCBE6FAD}">
      <dsp:nvSpPr>
        <dsp:cNvPr id="1142433780" name=""/>
        <dsp:cNvSpPr/>
      </dsp:nvSpPr>
      <dsp:spPr bwMode="auto">
        <a:xfrm rot="0" flipH="0" flipV="0">
          <a:off x="991937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73423A7-632B-41B4-9705-62C115EF74AE}">
      <dsp:nvSpPr>
        <dsp:cNvPr id="0" name=""/>
        <dsp:cNvSpPr/>
      </dsp:nvSpPr>
      <dsp:spPr bwMode="auto">
        <a:xfrm rot="0" flipH="0" flipV="0">
          <a:off x="1127850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Stakeholders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1140569" y="2183948"/>
        <a:ext cx="1005636" cy="408808"/>
      </dsp:txXfrm>
    </dsp:sp>
    <dsp:sp modelId="{58FC0601-953A-42AE-B8A5-F61472458C8C}">
      <dsp:nvSpPr>
        <dsp:cNvPr id="1142433781" name=""/>
        <dsp:cNvSpPr/>
      </dsp:nvSpPr>
      <dsp:spPr bwMode="auto">
        <a:xfrm rot="0" flipH="0" flipV="0">
          <a:off x="991937" y="434246"/>
          <a:ext cx="135913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35913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BBFC7-3EED-4FC6-A910-9875540788D8}">
      <dsp:nvSpPr>
        <dsp:cNvPr id="0" name=""/>
        <dsp:cNvSpPr/>
      </dsp:nvSpPr>
      <dsp:spPr bwMode="auto">
        <a:xfrm rot="0" flipH="0" flipV="0">
          <a:off x="1127850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1140569" y="2726756"/>
        <a:ext cx="1005636" cy="408808"/>
      </dsp:txXfrm>
    </dsp:sp>
    <dsp:sp modelId="{3FE28C86-D1EA-4B63-BBE8-8561C8075E0C}">
      <dsp:nvSpPr>
        <dsp:cNvPr id="0" name=""/>
        <dsp:cNvSpPr/>
      </dsp:nvSpPr>
      <dsp:spPr bwMode="auto">
        <a:xfrm rot="0" flipH="0" flipV="0">
          <a:off x="2432284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2.Preparation</a:t>
          </a:r>
          <a:endParaRPr/>
        </a:p>
      </dsp:txBody>
      <dsp:txXfrm rot="0">
        <a:off x="2445003" y="12718"/>
        <a:ext cx="1333700" cy="408808"/>
      </dsp:txXfrm>
    </dsp:sp>
    <dsp:sp modelId="{9344FCF7-C7D4-4CFE-B562-A3347D023C57}">
      <dsp:nvSpPr>
        <dsp:cNvPr id="1142433782" name=""/>
        <dsp:cNvSpPr/>
      </dsp:nvSpPr>
      <dsp:spPr bwMode="auto">
        <a:xfrm rot="0" flipH="0" flipV="0">
          <a:off x="2568198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E73B4C2-9517-4C5A-A1BC-310652F2378C}">
      <dsp:nvSpPr>
        <dsp:cNvPr id="0" name=""/>
        <dsp:cNvSpPr/>
      </dsp:nvSpPr>
      <dsp:spPr bwMode="auto">
        <a:xfrm rot="0" flipH="0" flipV="0">
          <a:off x="2704112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Climate Hazard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2716830" y="555526"/>
        <a:ext cx="1005636" cy="408808"/>
      </dsp:txXfrm>
    </dsp:sp>
    <dsp:sp modelId="{545883EB-D83B-4A7B-A567-91709E075A8C}">
      <dsp:nvSpPr>
        <dsp:cNvPr id="1142433783" name=""/>
        <dsp:cNvSpPr/>
      </dsp:nvSpPr>
      <dsp:spPr bwMode="auto">
        <a:xfrm rot="0" flipH="0" flipV="0">
          <a:off x="2568198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8EF1A2B-45BB-4926-959D-A23BE6D82577}">
      <dsp:nvSpPr>
        <dsp:cNvPr id="0" name=""/>
        <dsp:cNvSpPr/>
      </dsp:nvSpPr>
      <dsp:spPr bwMode="auto">
        <a:xfrm rot="0" flipH="0" flipV="0">
          <a:off x="2704112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Key Urban </a:t>
          </a:r>
          <a:r>
            <a:rPr lang="de-DE">
              <a:latin typeface="Trebuchet MS"/>
            </a:rPr>
            <a:t>Sectors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2716830" y="1098333"/>
        <a:ext cx="1005636" cy="408808"/>
      </dsp:txXfrm>
    </dsp:sp>
    <dsp:sp modelId="{F6CC5C73-FB73-467F-BACA-79BC32CCA657}">
      <dsp:nvSpPr>
        <dsp:cNvPr id="1142433784" name=""/>
        <dsp:cNvSpPr/>
      </dsp:nvSpPr>
      <dsp:spPr bwMode="auto">
        <a:xfrm rot="0" flipH="0" flipV="0">
          <a:off x="2568198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78AEB00-EBEB-4942-9600-425CE3E92A06}">
      <dsp:nvSpPr>
        <dsp:cNvPr id="0" name=""/>
        <dsp:cNvSpPr/>
      </dsp:nvSpPr>
      <dsp:spPr bwMode="auto">
        <a:xfrm rot="0" flipH="0" flipV="0">
          <a:off x="2704112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RNTool</a:t>
          </a:r>
          <a:r>
            <a:rPr lang="de-DE">
              <a:latin typeface="Trebuchet MS"/>
            </a:rPr>
            <a:t> and </a:t>
          </a:r>
          <a:r>
            <a:rPr lang="de-DE">
              <a:latin typeface="Trebuchet MS"/>
            </a:rPr>
            <a:t>RBTool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Contextualization</a:t>
          </a:r>
          <a:endParaRPr lang="de-DE">
            <a:latin typeface="Trebuchet MS"/>
          </a:endParaRPr>
        </a:p>
      </dsp:txBody>
      <dsp:txXfrm rot="0">
        <a:off x="2716830" y="1641141"/>
        <a:ext cx="1005636" cy="408808"/>
      </dsp:txXfrm>
    </dsp:sp>
    <dsp:sp modelId="{314691A4-C79C-462E-BA92-02D5653FCDDD}">
      <dsp:nvSpPr>
        <dsp:cNvPr id="1142433785" name=""/>
        <dsp:cNvSpPr/>
      </dsp:nvSpPr>
      <dsp:spPr bwMode="auto">
        <a:xfrm rot="0" flipH="0" flipV="0">
          <a:off x="2568198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802D2C5-8464-4BE6-BE65-7E20E6218A51}">
      <dsp:nvSpPr>
        <dsp:cNvPr id="0" name=""/>
        <dsp:cNvSpPr/>
      </dsp:nvSpPr>
      <dsp:spPr bwMode="auto">
        <a:xfrm rot="0" flipH="0" flipV="0">
          <a:off x="2704112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Data Sources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2716830" y="2183948"/>
        <a:ext cx="1005636" cy="408808"/>
      </dsp:txXfrm>
    </dsp:sp>
    <dsp:sp modelId="{179B4BBA-7F40-430A-A986-ACBACA7FBC7C}">
      <dsp:nvSpPr>
        <dsp:cNvPr id="1142433786" name=""/>
        <dsp:cNvSpPr/>
      </dsp:nvSpPr>
      <dsp:spPr bwMode="auto">
        <a:xfrm rot="0" flipH="0" flipV="0">
          <a:off x="2568198" y="434246"/>
          <a:ext cx="135913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35913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6383085C-4238-4879-9166-1EDC82C1263E}">
      <dsp:nvSpPr>
        <dsp:cNvPr id="0" name=""/>
        <dsp:cNvSpPr/>
      </dsp:nvSpPr>
      <dsp:spPr bwMode="auto">
        <a:xfrm rot="0" flipH="0" flipV="0">
          <a:off x="2704112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2716830" y="2726756"/>
        <a:ext cx="1005636" cy="408808"/>
      </dsp:txXfrm>
    </dsp:sp>
    <dsp:sp modelId="{96AA5031-9041-46E7-93CE-42BAFE83EF6E}">
      <dsp:nvSpPr>
        <dsp:cNvPr id="0" name=""/>
        <dsp:cNvSpPr/>
      </dsp:nvSpPr>
      <dsp:spPr bwMode="auto">
        <a:xfrm rot="0" flipH="0" flipV="0">
          <a:off x="4008545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3.Diagnosis</a:t>
          </a:r>
          <a:endParaRPr/>
        </a:p>
      </dsp:txBody>
      <dsp:txXfrm rot="0">
        <a:off x="4021264" y="12718"/>
        <a:ext cx="1333700" cy="408808"/>
      </dsp:txXfrm>
    </dsp:sp>
    <dsp:sp modelId="{E7AAF74A-9704-477F-8EF5-193B0A1ADB5B}">
      <dsp:nvSpPr>
        <dsp:cNvPr id="1142433787" name=""/>
        <dsp:cNvSpPr/>
      </dsp:nvSpPr>
      <dsp:spPr bwMode="auto">
        <a:xfrm rot="0" flipH="0" flipV="0">
          <a:off x="4144459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F6E29A9-DAF2-4791-AA40-E02A20EC61B7}">
      <dsp:nvSpPr>
        <dsp:cNvPr id="0" name=""/>
        <dsp:cNvSpPr/>
      </dsp:nvSpPr>
      <dsp:spPr bwMode="auto">
        <a:xfrm rot="0" flipH="0" flipV="0">
          <a:off x="4280373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Current</a:t>
          </a:r>
          <a:r>
            <a:rPr lang="de-DE">
              <a:latin typeface="Trebuchet MS"/>
            </a:rPr>
            <a:t> State Assessment</a:t>
          </a:r>
          <a:endParaRPr/>
        </a:p>
      </dsp:txBody>
      <dsp:txXfrm rot="0">
        <a:off x="4293091" y="555526"/>
        <a:ext cx="1005636" cy="408808"/>
      </dsp:txXfrm>
    </dsp:sp>
    <dsp:sp modelId="{F4BEC120-B3D1-4778-A7E8-D33D08F165A1}">
      <dsp:nvSpPr>
        <dsp:cNvPr id="1142433788" name=""/>
        <dsp:cNvSpPr/>
      </dsp:nvSpPr>
      <dsp:spPr bwMode="auto">
        <a:xfrm rot="0" flipH="0" flipV="0">
          <a:off x="4144459" y="434246"/>
          <a:ext cx="145376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45376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A0AC441-1EB0-4E65-85E5-41B80A0AA47F}">
      <dsp:nvSpPr>
        <dsp:cNvPr id="0" name=""/>
        <dsp:cNvSpPr/>
      </dsp:nvSpPr>
      <dsp:spPr bwMode="auto">
        <a:xfrm rot="0" flipH="0" flipV="0">
          <a:off x="4289836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Weakness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4302554" y="1098333"/>
        <a:ext cx="1005636" cy="408808"/>
      </dsp:txXfrm>
    </dsp:sp>
    <dsp:sp modelId="{BB0D3FC6-1A28-43CE-801C-0E03FBFE3691}">
      <dsp:nvSpPr>
        <dsp:cNvPr id="1142433789" name=""/>
        <dsp:cNvSpPr/>
      </dsp:nvSpPr>
      <dsp:spPr bwMode="auto">
        <a:xfrm rot="0" flipH="0" flipV="0">
          <a:off x="4144459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0895165-4134-4861-A8C2-F67B8F716DCD}">
      <dsp:nvSpPr>
        <dsp:cNvPr id="0" name=""/>
        <dsp:cNvSpPr/>
      </dsp:nvSpPr>
      <dsp:spPr bwMode="auto">
        <a:xfrm rot="0" flipH="0" flipV="0">
          <a:off x="4280373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Summary Report and SWOT Analysis</a:t>
          </a:r>
          <a:endParaRPr/>
        </a:p>
      </dsp:txBody>
      <dsp:txXfrm rot="0">
        <a:off x="4293091" y="1641141"/>
        <a:ext cx="1005636" cy="408808"/>
      </dsp:txXfrm>
    </dsp:sp>
    <dsp:sp modelId="{A3269252-C361-49F7-BE00-DC01B971B2F4}">
      <dsp:nvSpPr>
        <dsp:cNvPr id="1142433790" name=""/>
        <dsp:cNvSpPr/>
      </dsp:nvSpPr>
      <dsp:spPr bwMode="auto">
        <a:xfrm rot="0" flipH="0" flipV="0">
          <a:off x="4144459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36708B7-1134-48D0-9514-AB1188C86B5B}">
      <dsp:nvSpPr>
        <dsp:cNvPr id="0" name=""/>
        <dsp:cNvSpPr/>
      </dsp:nvSpPr>
      <dsp:spPr bwMode="auto">
        <a:xfrm rot="0" flipH="0" flipV="0">
          <a:off x="4280373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4293091" y="2183948"/>
        <a:ext cx="1005636" cy="408808"/>
      </dsp:txXfrm>
    </dsp:sp>
    <dsp:sp modelId="{F2A196C6-1734-4D5E-81EB-5393D72E019A}">
      <dsp:nvSpPr>
        <dsp:cNvPr id="0" name=""/>
        <dsp:cNvSpPr/>
      </dsp:nvSpPr>
      <dsp:spPr bwMode="auto">
        <a:xfrm rot="0" flipH="0" flipV="0">
          <a:off x="5584806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4.Strategic </a:t>
          </a:r>
          <a:r>
            <a:rPr lang="de-DE">
              <a:latin typeface="Trebuchet MS"/>
            </a:rPr>
            <a:t>definition</a:t>
          </a:r>
          <a:endParaRPr lang="de-DE">
            <a:latin typeface="Trebuchet MS"/>
          </a:endParaRPr>
        </a:p>
      </dsp:txBody>
      <dsp:txXfrm rot="0">
        <a:off x="5597525" y="12718"/>
        <a:ext cx="1333700" cy="408808"/>
      </dsp:txXfrm>
    </dsp:sp>
    <dsp:sp modelId="{A2A87F6F-B1F2-4740-BF6F-AFD4BE7C1C82}">
      <dsp:nvSpPr>
        <dsp:cNvPr id="1142433791" name=""/>
        <dsp:cNvSpPr/>
      </dsp:nvSpPr>
      <dsp:spPr bwMode="auto">
        <a:xfrm rot="0" flipH="0" flipV="0">
          <a:off x="5720720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06C772F-434A-465C-A571-2357317F0B8F}">
      <dsp:nvSpPr>
        <dsp:cNvPr id="0" name=""/>
        <dsp:cNvSpPr/>
      </dsp:nvSpPr>
      <dsp:spPr bwMode="auto">
        <a:xfrm rot="0" flipH="0" flipV="0">
          <a:off x="5856634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Target Setting</a:t>
          </a:r>
          <a:endParaRPr lang="de-DE">
            <a:latin typeface="Trebuchet MS"/>
          </a:endParaRPr>
        </a:p>
      </dsp:txBody>
      <dsp:txXfrm rot="0">
        <a:off x="5869352" y="555526"/>
        <a:ext cx="1005636" cy="408808"/>
      </dsp:txXfrm>
    </dsp:sp>
    <dsp:sp modelId="{55DF3851-558D-46EC-A4F8-FFE5B754AD7E}">
      <dsp:nvSpPr>
        <dsp:cNvPr id="1142433792" name=""/>
        <dsp:cNvSpPr/>
      </dsp:nvSpPr>
      <dsp:spPr bwMode="auto">
        <a:xfrm rot="0" flipH="0" flipV="0">
          <a:off x="5720720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B304268-E5A3-4B01-9A02-1AB102DDFC33}">
      <dsp:nvSpPr>
        <dsp:cNvPr id="0" name=""/>
        <dsp:cNvSpPr/>
      </dsp:nvSpPr>
      <dsp:spPr bwMode="auto">
        <a:xfrm rot="0" flipH="0" flipV="0">
          <a:off x="5856634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Constraints </a:t>
          </a:r>
          <a:r>
            <a:rPr lang="de-DE">
              <a:latin typeface="Trebuchet MS"/>
            </a:rPr>
            <a:t>amd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Restrictions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5869352" y="1098333"/>
        <a:ext cx="1005636" cy="408808"/>
      </dsp:txXfrm>
    </dsp:sp>
    <dsp:sp modelId="{1B390BC8-CF50-4D06-84D9-2E325A99CD62}">
      <dsp:nvSpPr>
        <dsp:cNvPr id="1142433793" name=""/>
        <dsp:cNvSpPr/>
      </dsp:nvSpPr>
      <dsp:spPr bwMode="auto">
        <a:xfrm rot="0" flipH="0" flipV="0">
          <a:off x="5720720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3FEC3-C063-40DE-88CB-2607F68D6DDE}">
      <dsp:nvSpPr>
        <dsp:cNvPr id="0" name=""/>
        <dsp:cNvSpPr/>
      </dsp:nvSpPr>
      <dsp:spPr bwMode="auto">
        <a:xfrm rot="0" flipH="0" flipV="0">
          <a:off x="5856634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5869352" y="1641141"/>
        <a:ext cx="1005636" cy="408808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2116183958" name=""/>
      <dsp:cNvGrpSpPr/>
    </dsp:nvGrpSpPr>
    <dsp:grpSpPr bwMode="auto">
      <a:xfrm rot="0">
        <a:off x="0" y="0"/>
        <a:ext cx="7161176" cy="2627543"/>
        <a:chOff x="0" y="0"/>
        <a:chExt cx="7161176" cy="2627543"/>
      </a:xfrm>
    </dsp:grpSpPr>
    <dsp:sp modelId="{AACF156D-7D2C-4D5A-BB7F-E2FF6C2E6FD2}">
      <dsp:nvSpPr>
        <dsp:cNvPr id="0" name=""/>
        <dsp:cNvSpPr/>
      </dsp:nvSpPr>
      <dsp:spPr bwMode="auto">
        <a:xfrm rot="0" flipH="0" flipV="0">
          <a:off x="510847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5.Adaptation Scenarios</a:t>
          </a:r>
          <a:endParaRPr/>
        </a:p>
      </dsp:txBody>
      <dsp:txXfrm rot="0">
        <a:off x="523673" y="12826"/>
        <a:ext cx="1344996" cy="412271"/>
      </dsp:txXfrm>
    </dsp:sp>
    <dsp:sp modelId="{7B73BD04-2EE8-49EA-A02D-43785E36CAA8}">
      <dsp:nvSpPr>
        <dsp:cNvPr id="2116183959" name=""/>
        <dsp:cNvSpPr/>
      </dsp:nvSpPr>
      <dsp:spPr bwMode="auto">
        <a:xfrm rot="0" flipH="0" flipV="0">
          <a:off x="647911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A09C7FA-9FC6-478A-B38A-6B79E9BA9567}">
      <dsp:nvSpPr>
        <dsp:cNvPr id="0" name=""/>
        <dsp:cNvSpPr/>
      </dsp:nvSpPr>
      <dsp:spPr bwMode="auto">
        <a:xfrm rot="0" flipH="0" flipV="0">
          <a:off x="784976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Scenarios Development</a:t>
          </a:r>
          <a:endParaRPr/>
        </a:p>
      </dsp:txBody>
      <dsp:txXfrm rot="0">
        <a:off x="797803" y="560231"/>
        <a:ext cx="1014153" cy="412271"/>
      </dsp:txXfrm>
    </dsp:sp>
    <dsp:sp modelId="{FC1400AB-139F-421B-BD3D-1264579AA23F}">
      <dsp:nvSpPr>
        <dsp:cNvPr id="2116183960" name=""/>
        <dsp:cNvSpPr/>
      </dsp:nvSpPr>
      <dsp:spPr bwMode="auto">
        <a:xfrm rot="0" flipH="0" flipV="0">
          <a:off x="647911" y="437923"/>
          <a:ext cx="137064" cy="87584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75847"/>
              </a:lnTo>
              <a:lnTo>
                <a:pt x="137064" y="87584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1525D42-4F19-4E77-93D8-56E4DB0ECF40}">
      <dsp:nvSpPr>
        <dsp:cNvPr id="0" name=""/>
        <dsp:cNvSpPr/>
      </dsp:nvSpPr>
      <dsp:spPr bwMode="auto">
        <a:xfrm rot="0" flipH="0" flipV="0">
          <a:off x="784976" y="109480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44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Intervention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797803" y="1107635"/>
        <a:ext cx="1014153" cy="412271"/>
      </dsp:txXfrm>
    </dsp:sp>
    <dsp:sp modelId="{009A8495-C7D5-411D-BA31-BD6041D43FE6}">
      <dsp:nvSpPr>
        <dsp:cNvPr id="2116183961" name=""/>
        <dsp:cNvSpPr/>
      </dsp:nvSpPr>
      <dsp:spPr bwMode="auto">
        <a:xfrm rot="0" flipH="0" flipV="0">
          <a:off x="647911" y="437923"/>
          <a:ext cx="137064" cy="142325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23252"/>
              </a:lnTo>
              <a:lnTo>
                <a:pt x="137064" y="142325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7E4599B-75F5-42CE-AD43-8ED995AB3F27}">
      <dsp:nvSpPr>
        <dsp:cNvPr id="0" name=""/>
        <dsp:cNvSpPr/>
      </dsp:nvSpPr>
      <dsp:spPr bwMode="auto">
        <a:xfrm rot="0" flipH="0" flipV="0">
          <a:off x="784976" y="164221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888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Financing </a:t>
          </a:r>
          <a:r>
            <a:rPr lang="de-DE">
              <a:latin typeface="Trebuchet MS"/>
            </a:rPr>
            <a:t>Mechanisms</a:t>
          </a:r>
          <a:endParaRPr lang="de-DE">
            <a:latin typeface="Trebuchet MS"/>
          </a:endParaRPr>
        </a:p>
      </dsp:txBody>
      <dsp:txXfrm rot="0">
        <a:off x="797803" y="1655040"/>
        <a:ext cx="1014153" cy="412271"/>
      </dsp:txXfrm>
    </dsp:sp>
    <dsp:sp modelId="{19032059-4473-4F34-829A-62FB8A311A9F}">
      <dsp:nvSpPr>
        <dsp:cNvPr id="2116183962" name=""/>
        <dsp:cNvSpPr/>
      </dsp:nvSpPr>
      <dsp:spPr bwMode="auto">
        <a:xfrm rot="0" flipH="0" flipV="0">
          <a:off x="647911" y="437923"/>
          <a:ext cx="137064" cy="197065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70657"/>
              </a:lnTo>
              <a:lnTo>
                <a:pt x="137064" y="197065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CB127CD-0FF8-4574-9C38-D3D5FF1185D6}">
      <dsp:nvSpPr>
        <dsp:cNvPr id="0" name=""/>
        <dsp:cNvSpPr/>
      </dsp:nvSpPr>
      <dsp:spPr bwMode="auto">
        <a:xfrm rot="0" flipH="0" flipV="0">
          <a:off x="784976" y="218961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333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797803" y="2202445"/>
        <a:ext cx="1014153" cy="412271"/>
      </dsp:txXfrm>
    </dsp:sp>
    <dsp:sp modelId="{684AD7FE-168B-48BD-B006-827634D0A9CF}">
      <dsp:nvSpPr>
        <dsp:cNvPr id="0" name=""/>
        <dsp:cNvSpPr/>
      </dsp:nvSpPr>
      <dsp:spPr bwMode="auto">
        <a:xfrm rot="0" flipH="0" flipV="0">
          <a:off x="2101219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6.Decision-Making</a:t>
          </a:r>
          <a:endParaRPr/>
        </a:p>
      </dsp:txBody>
      <dsp:txXfrm rot="0">
        <a:off x="2114046" y="12826"/>
        <a:ext cx="1344996" cy="412271"/>
      </dsp:txXfrm>
    </dsp:sp>
    <dsp:sp modelId="{4B2EBAA5-1330-4766-BA73-DAE267362AAB}">
      <dsp:nvSpPr>
        <dsp:cNvPr id="2116183963" name=""/>
        <dsp:cNvSpPr/>
      </dsp:nvSpPr>
      <dsp:spPr bwMode="auto">
        <a:xfrm rot="0" flipH="0" flipV="0">
          <a:off x="2238284" y="437923"/>
          <a:ext cx="137066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6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E92CF5D-3264-4B32-A695-39C71C397024}">
      <dsp:nvSpPr>
        <dsp:cNvPr id="0" name=""/>
        <dsp:cNvSpPr/>
      </dsp:nvSpPr>
      <dsp:spPr bwMode="auto">
        <a:xfrm rot="0" flipH="0" flipV="0">
          <a:off x="2375351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77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Scenario Assessment</a:t>
          </a:r>
          <a:endParaRPr/>
        </a:p>
      </dsp:txBody>
      <dsp:txXfrm rot="0">
        <a:off x="2388177" y="560231"/>
        <a:ext cx="1014153" cy="412271"/>
      </dsp:txXfrm>
    </dsp:sp>
    <dsp:sp modelId="{6A0A54A7-073F-4169-A01D-7EF688BD5EA0}">
      <dsp:nvSpPr>
        <dsp:cNvPr id="2116183964" name=""/>
        <dsp:cNvSpPr/>
      </dsp:nvSpPr>
      <dsp:spPr bwMode="auto">
        <a:xfrm rot="0" flipH="0" flipV="0">
          <a:off x="2238284" y="437923"/>
          <a:ext cx="137066" cy="87584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75847"/>
              </a:lnTo>
              <a:lnTo>
                <a:pt x="137066" y="87584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EF5E56-A84B-4A0D-BA4E-C9100DBB6302}">
      <dsp:nvSpPr>
        <dsp:cNvPr id="0" name=""/>
        <dsp:cNvSpPr/>
      </dsp:nvSpPr>
      <dsp:spPr bwMode="auto">
        <a:xfrm rot="0" flipH="0" flipV="0">
          <a:off x="2375351" y="109480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22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Ranking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sp:txBody>
      <dsp:txXfrm rot="0">
        <a:off x="2388177" y="1107635"/>
        <a:ext cx="1014153" cy="412271"/>
      </dsp:txXfrm>
    </dsp:sp>
    <dsp:sp modelId="{83E51C0A-A69E-4978-9E78-386C27F4AFCB}">
      <dsp:nvSpPr>
        <dsp:cNvPr id="2116183965" name=""/>
        <dsp:cNvSpPr/>
      </dsp:nvSpPr>
      <dsp:spPr bwMode="auto">
        <a:xfrm rot="0" flipH="0" flipV="0">
          <a:off x="2238284" y="437923"/>
          <a:ext cx="137066" cy="142325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23252"/>
              </a:lnTo>
              <a:lnTo>
                <a:pt x="137066" y="142325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4AEBD02-AFEE-43F6-B2B2-41D075D92929}">
      <dsp:nvSpPr>
        <dsp:cNvPr id="0" name=""/>
        <dsp:cNvSpPr/>
      </dsp:nvSpPr>
      <dsp:spPr bwMode="auto">
        <a:xfrm rot="0" flipH="0" flipV="0">
          <a:off x="2375351" y="164221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666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Optimal Scenario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2388177" y="1655040"/>
        <a:ext cx="1014153" cy="412271"/>
      </dsp:txXfrm>
    </dsp:sp>
    <dsp:sp modelId="{7A8E4694-4753-40E2-A083-587394734108}">
      <dsp:nvSpPr>
        <dsp:cNvPr id="2116183966" name=""/>
        <dsp:cNvSpPr/>
      </dsp:nvSpPr>
      <dsp:spPr bwMode="auto">
        <a:xfrm rot="0" flipH="0" flipV="0">
          <a:off x="2238284" y="437923"/>
          <a:ext cx="136302" cy="197065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70657"/>
              </a:lnTo>
              <a:lnTo>
                <a:pt x="136302" y="197065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E5835F1-0ACD-4F2F-9908-E0A87EA5B728}">
      <dsp:nvSpPr>
        <dsp:cNvPr id="0" name=""/>
        <dsp:cNvSpPr/>
      </dsp:nvSpPr>
      <dsp:spPr bwMode="auto">
        <a:xfrm rot="0" flipH="0" flipV="0">
          <a:off x="2374587" y="218961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111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2387414" y="2202445"/>
        <a:ext cx="1014153" cy="412271"/>
      </dsp:txXfrm>
    </dsp:sp>
    <dsp:sp modelId="{88A42C8D-FFB3-4F5A-BF8F-DE83B61DAE9E}">
      <dsp:nvSpPr>
        <dsp:cNvPr id="0" name=""/>
        <dsp:cNvSpPr/>
      </dsp:nvSpPr>
      <dsp:spPr bwMode="auto">
        <a:xfrm rot="0" flipH="0" flipV="0">
          <a:off x="3690068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7.Adaptation Concept</a:t>
          </a:r>
          <a:endParaRPr/>
        </a:p>
      </dsp:txBody>
      <dsp:txXfrm rot="0">
        <a:off x="3702895" y="12826"/>
        <a:ext cx="1344996" cy="412271"/>
      </dsp:txXfrm>
    </dsp:sp>
    <dsp:sp modelId="{28D4470B-79CE-4135-9DF4-1DC606253DB0}">
      <dsp:nvSpPr>
        <dsp:cNvPr id="2116183967" name=""/>
        <dsp:cNvSpPr/>
      </dsp:nvSpPr>
      <dsp:spPr bwMode="auto">
        <a:xfrm rot="0" flipH="0" flipV="0">
          <a:off x="3827133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AB13A2A-1BEC-449E-A282-208F8CCA4F08}">
      <dsp:nvSpPr>
        <dsp:cNvPr id="0" name=""/>
        <dsp:cNvSpPr/>
      </dsp:nvSpPr>
      <dsp:spPr bwMode="auto">
        <a:xfrm rot="0" flipH="0" flipV="0">
          <a:off x="3964198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55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Concept Definition</a:t>
          </a:r>
          <a:endParaRPr/>
        </a:p>
      </dsp:txBody>
      <dsp:txXfrm rot="0">
        <a:off x="3977025" y="560231"/>
        <a:ext cx="1014153" cy="412271"/>
      </dsp:txXfrm>
    </dsp:sp>
    <dsp:sp modelId="{F6E05437-3B63-49A4-AC15-CF6784B7B169}">
      <dsp:nvSpPr>
        <dsp:cNvPr id="0" name=""/>
        <dsp:cNvSpPr/>
      </dsp:nvSpPr>
      <dsp:spPr bwMode="auto">
        <a:xfrm rot="0" flipH="0" flipV="0">
          <a:off x="5279679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8.Implementation &amp; Monitoring</a:t>
          </a:r>
          <a:endParaRPr/>
        </a:p>
      </dsp:txBody>
      <dsp:txXfrm rot="0">
        <a:off x="5292506" y="12826"/>
        <a:ext cx="1344996" cy="412271"/>
      </dsp:txXfrm>
    </dsp:sp>
    <dsp:sp modelId="{C61F587A-CA65-4900-A4BC-3A50D8A50D79}">
      <dsp:nvSpPr>
        <dsp:cNvPr id="2116183968" name=""/>
        <dsp:cNvSpPr/>
      </dsp:nvSpPr>
      <dsp:spPr bwMode="auto">
        <a:xfrm rot="0" flipH="0" flipV="0">
          <a:off x="5416744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025C7A-6F76-4795-A71F-0E1CFB63C0B9}">
      <dsp:nvSpPr>
        <dsp:cNvPr id="0" name=""/>
        <dsp:cNvSpPr/>
      </dsp:nvSpPr>
      <dsp:spPr bwMode="auto">
        <a:xfrm rot="0" flipH="0" flipV="0">
          <a:off x="5553809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Iterative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sp:txBody>
      <dsp:txXfrm rot="0">
        <a:off x="5566636" y="560231"/>
        <a:ext cx="1014153" cy="412271"/>
      </dsp:txXfrm>
    </dsp:sp>
  </dsp:spTree>
</dsp:drawing>
</file>

<file path=ppt/diagrams/drawing3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385454604" name=""/>
      <dsp:cNvGrpSpPr/>
    </dsp:nvGrpSpPr>
    <dsp:grpSpPr bwMode="auto">
      <a:xfrm rot="0">
        <a:off x="0" y="0"/>
        <a:ext cx="8635705" cy="3168571"/>
        <a:chOff x="0" y="0"/>
        <a:chExt cx="8635705" cy="3168571"/>
      </a:xfrm>
    </dsp:grpSpPr>
    <dsp:sp modelId="{2064B428-D6FF-450E-99F6-A20A6223A246}">
      <dsp:nvSpPr>
        <dsp:cNvPr id="0" name=""/>
        <dsp:cNvSpPr/>
      </dsp:nvSpPr>
      <dsp:spPr bwMode="auto">
        <a:xfrm rot="0" flipH="0" flipV="0">
          <a:off x="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1.Initiation</a:t>
          </a:r>
          <a:endParaRPr/>
        </a:p>
      </dsp:txBody>
      <dsp:txXfrm rot="0">
        <a:off x="8862" y="496249"/>
        <a:ext cx="929353" cy="284867"/>
      </dsp:txXfrm>
    </dsp:sp>
    <dsp:sp modelId="{16824F44-C728-4F28-A937-02C72ABD06B8}">
      <dsp:nvSpPr>
        <dsp:cNvPr id="1385454605" name=""/>
        <dsp:cNvSpPr/>
      </dsp:nvSpPr>
      <dsp:spPr bwMode="auto">
        <a:xfrm rot="0" flipH="0" flipV="0">
          <a:off x="94707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1787838-3E94-407B-99FB-61CFB93D5960}">
      <dsp:nvSpPr>
        <dsp:cNvPr id="0" name=""/>
        <dsp:cNvSpPr/>
      </dsp:nvSpPr>
      <dsp:spPr bwMode="auto">
        <a:xfrm rot="0" flipH="0" flipV="0">
          <a:off x="189415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Urban Area and Buildings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198278" y="874490"/>
        <a:ext cx="700750" cy="284867"/>
      </dsp:txXfrm>
    </dsp:sp>
    <dsp:sp modelId="{9C3B826E-D88B-43AD-A53F-29502365763F}">
      <dsp:nvSpPr>
        <dsp:cNvPr id="1385454606" name=""/>
        <dsp:cNvSpPr/>
      </dsp:nvSpPr>
      <dsp:spPr bwMode="auto">
        <a:xfrm rot="0" flipH="0" flipV="0">
          <a:off x="94707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5A2DEA-6320-4929-A957-E8F25F3B9C9C}">
      <dsp:nvSpPr>
        <dsp:cNvPr id="0" name=""/>
        <dsp:cNvSpPr/>
      </dsp:nvSpPr>
      <dsp:spPr bwMode="auto">
        <a:xfrm rot="0" flipH="0" flipV="0">
          <a:off x="189415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3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 Expert Team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198278" y="1252731"/>
        <a:ext cx="700750" cy="284867"/>
      </dsp:txXfrm>
    </dsp:sp>
    <dsp:sp modelId="{03C6BEE8-1390-4EF7-B4D5-08B46578D4F7}">
      <dsp:nvSpPr>
        <dsp:cNvPr id="1385454607" name=""/>
        <dsp:cNvSpPr/>
      </dsp:nvSpPr>
      <dsp:spPr bwMode="auto">
        <a:xfrm rot="0" flipH="0" flipV="0">
          <a:off x="94707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C8234B8-0456-407E-908D-8B345D19E10E}">
      <dsp:nvSpPr>
        <dsp:cNvPr id="0" name=""/>
        <dsp:cNvSpPr/>
      </dsp:nvSpPr>
      <dsp:spPr bwMode="auto">
        <a:xfrm rot="0" flipH="0" flipV="0">
          <a:off x="189415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7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Data Collection</a:t>
          </a:r>
          <a:endParaRPr/>
        </a:p>
      </dsp:txBody>
      <dsp:txXfrm rot="0">
        <a:off x="198278" y="1630972"/>
        <a:ext cx="700750" cy="284867"/>
      </dsp:txXfrm>
    </dsp:sp>
    <dsp:sp modelId="{E423DFFA-BA49-49A5-98E5-6015BCBE6FAD}">
      <dsp:nvSpPr>
        <dsp:cNvPr id="1385454608" name=""/>
        <dsp:cNvSpPr/>
      </dsp:nvSpPr>
      <dsp:spPr bwMode="auto">
        <a:xfrm rot="0" flipH="0" flipV="0">
          <a:off x="94707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73423A7-632B-41B4-9705-62C115EF74AE}">
      <dsp:nvSpPr>
        <dsp:cNvPr id="0" name=""/>
        <dsp:cNvSpPr/>
      </dsp:nvSpPr>
      <dsp:spPr bwMode="auto">
        <a:xfrm rot="0" flipH="0" flipV="0">
          <a:off x="189415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61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Stakeholders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198278" y="2009213"/>
        <a:ext cx="700750" cy="284867"/>
      </dsp:txXfrm>
    </dsp:sp>
    <dsp:sp modelId="{58FC0601-953A-42AE-B8A5-F61472458C8C}">
      <dsp:nvSpPr>
        <dsp:cNvPr id="1385454609" name=""/>
        <dsp:cNvSpPr/>
      </dsp:nvSpPr>
      <dsp:spPr bwMode="auto">
        <a:xfrm rot="0" flipH="0" flipV="0">
          <a:off x="94707" y="789979"/>
          <a:ext cx="94707" cy="17399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739907"/>
              </a:lnTo>
              <a:lnTo>
                <a:pt x="94707" y="17399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BBFC7-3EED-4FC6-A910-9875540788D8}">
      <dsp:nvSpPr>
        <dsp:cNvPr id="0" name=""/>
        <dsp:cNvSpPr/>
      </dsp:nvSpPr>
      <dsp:spPr bwMode="auto">
        <a:xfrm rot="0" flipH="0" flipV="0">
          <a:off x="189415" y="2378591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615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198278" y="2387453"/>
        <a:ext cx="700750" cy="284867"/>
      </dsp:txXfrm>
    </dsp:sp>
    <dsp:sp modelId="{3FE28C86-D1EA-4B63-BBE8-8561C8075E0C}">
      <dsp:nvSpPr>
        <dsp:cNvPr id="0" name=""/>
        <dsp:cNvSpPr/>
      </dsp:nvSpPr>
      <dsp:spPr bwMode="auto">
        <a:xfrm rot="0" flipH="0" flipV="0">
          <a:off x="1098375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5714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2.Preparation</a:t>
          </a:r>
          <a:endParaRPr/>
        </a:p>
      </dsp:txBody>
      <dsp:txXfrm rot="0">
        <a:off x="1107237" y="496249"/>
        <a:ext cx="929353" cy="284867"/>
      </dsp:txXfrm>
    </dsp:sp>
    <dsp:sp modelId="{9344FCF7-C7D4-4CFE-B562-A3347D023C57}">
      <dsp:nvSpPr>
        <dsp:cNvPr id="1385454610" name=""/>
        <dsp:cNvSpPr/>
      </dsp:nvSpPr>
      <dsp:spPr bwMode="auto">
        <a:xfrm rot="0" flipH="0" flipV="0">
          <a:off x="1193083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E73B4C2-9517-4C5A-A1BC-310652F2378C}">
      <dsp:nvSpPr>
        <dsp:cNvPr id="0" name=""/>
        <dsp:cNvSpPr/>
      </dsp:nvSpPr>
      <dsp:spPr bwMode="auto">
        <a:xfrm rot="0" flipH="0" flipV="0">
          <a:off x="1287790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769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Climate Hazard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1296653" y="874490"/>
        <a:ext cx="700750" cy="284867"/>
      </dsp:txXfrm>
    </dsp:sp>
    <dsp:sp modelId="{545883EB-D83B-4A7B-A567-91709E075A8C}">
      <dsp:nvSpPr>
        <dsp:cNvPr id="1385454611" name=""/>
        <dsp:cNvSpPr/>
      </dsp:nvSpPr>
      <dsp:spPr bwMode="auto">
        <a:xfrm rot="0" flipH="0" flipV="0">
          <a:off x="1193083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8EF1A2B-45BB-4926-959D-A23BE6D82577}">
      <dsp:nvSpPr>
        <dsp:cNvPr id="0" name=""/>
        <dsp:cNvSpPr/>
      </dsp:nvSpPr>
      <dsp:spPr bwMode="auto">
        <a:xfrm rot="0" flipH="0" flipV="0">
          <a:off x="1287790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923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Key Urban </a:t>
          </a:r>
          <a:r>
            <a:rPr lang="de-DE">
              <a:latin typeface="Trebuchet MS"/>
            </a:rPr>
            <a:t>Sectors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1296653" y="1252731"/>
        <a:ext cx="700750" cy="284867"/>
      </dsp:txXfrm>
    </dsp:sp>
    <dsp:sp modelId="{F6CC5C73-FB73-467F-BACA-79BC32CCA657}">
      <dsp:nvSpPr>
        <dsp:cNvPr id="1385454612" name=""/>
        <dsp:cNvSpPr/>
      </dsp:nvSpPr>
      <dsp:spPr bwMode="auto">
        <a:xfrm rot="0" flipH="0" flipV="0">
          <a:off x="1193083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78AEB00-EBEB-4942-9600-425CE3E92A06}">
      <dsp:nvSpPr>
        <dsp:cNvPr id="0" name=""/>
        <dsp:cNvSpPr/>
      </dsp:nvSpPr>
      <dsp:spPr bwMode="auto">
        <a:xfrm rot="0" flipH="0" flipV="0">
          <a:off x="1287790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0769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RNTool</a:t>
          </a:r>
          <a:r>
            <a:rPr lang="de-DE">
              <a:latin typeface="Trebuchet MS"/>
            </a:rPr>
            <a:t> and </a:t>
          </a:r>
          <a:r>
            <a:rPr lang="de-DE">
              <a:latin typeface="Trebuchet MS"/>
            </a:rPr>
            <a:t>RBTool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Contextualization</a:t>
          </a:r>
          <a:endParaRPr lang="de-DE">
            <a:latin typeface="Trebuchet MS"/>
          </a:endParaRPr>
        </a:p>
      </dsp:txBody>
      <dsp:txXfrm rot="0">
        <a:off x="1296653" y="1630972"/>
        <a:ext cx="700750" cy="284867"/>
      </dsp:txXfrm>
    </dsp:sp>
    <dsp:sp modelId="{314691A4-C79C-462E-BA92-02D5653FCDDD}">
      <dsp:nvSpPr>
        <dsp:cNvPr id="1385454613" name=""/>
        <dsp:cNvSpPr/>
      </dsp:nvSpPr>
      <dsp:spPr bwMode="auto">
        <a:xfrm rot="0" flipH="0" flipV="0">
          <a:off x="1193083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802D2C5-8464-4BE6-BE65-7E20E6218A51}">
      <dsp:nvSpPr>
        <dsp:cNvPr id="0" name=""/>
        <dsp:cNvSpPr/>
      </dsp:nvSpPr>
      <dsp:spPr bwMode="auto">
        <a:xfrm rot="0" flipH="0" flipV="0">
          <a:off x="1287790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230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Data Sources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1296653" y="2009213"/>
        <a:ext cx="700750" cy="284867"/>
      </dsp:txXfrm>
    </dsp:sp>
    <dsp:sp modelId="{179B4BBA-7F40-430A-A986-ACBACA7FBC7C}">
      <dsp:nvSpPr>
        <dsp:cNvPr id="1385454614" name=""/>
        <dsp:cNvSpPr/>
      </dsp:nvSpPr>
      <dsp:spPr bwMode="auto">
        <a:xfrm rot="0" flipH="0" flipV="0">
          <a:off x="1193083" y="789979"/>
          <a:ext cx="94707" cy="17399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739907"/>
              </a:lnTo>
              <a:lnTo>
                <a:pt x="94707" y="17399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6383085C-4238-4879-9166-1EDC82C1263E}">
      <dsp:nvSpPr>
        <dsp:cNvPr id="0" name=""/>
        <dsp:cNvSpPr/>
      </dsp:nvSpPr>
      <dsp:spPr bwMode="auto">
        <a:xfrm rot="0" flipH="0" flipV="0">
          <a:off x="1287790" y="2378591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384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1296653" y="2387453"/>
        <a:ext cx="700750" cy="284867"/>
      </dsp:txXfrm>
    </dsp:sp>
    <dsp:sp modelId="{96AA5031-9041-46E7-93CE-42BAFE83EF6E}">
      <dsp:nvSpPr>
        <dsp:cNvPr id="0" name=""/>
        <dsp:cNvSpPr/>
      </dsp:nvSpPr>
      <dsp:spPr bwMode="auto">
        <a:xfrm rot="0" flipH="0" flipV="0">
          <a:off x="219675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1428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3.Diagnosis</a:t>
          </a:r>
          <a:endParaRPr/>
        </a:p>
      </dsp:txBody>
      <dsp:txXfrm rot="0">
        <a:off x="2205612" y="496249"/>
        <a:ext cx="929353" cy="284867"/>
      </dsp:txXfrm>
    </dsp:sp>
    <dsp:sp modelId="{E7AAF74A-9704-477F-8EF5-193B0A1ADB5B}">
      <dsp:nvSpPr>
        <dsp:cNvPr id="1385454615" name=""/>
        <dsp:cNvSpPr/>
      </dsp:nvSpPr>
      <dsp:spPr bwMode="auto">
        <a:xfrm rot="0" flipH="0" flipV="0">
          <a:off x="229145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F6E29A9-DAF2-4791-AA40-E02A20EC61B7}">
      <dsp:nvSpPr>
        <dsp:cNvPr id="0" name=""/>
        <dsp:cNvSpPr/>
      </dsp:nvSpPr>
      <dsp:spPr bwMode="auto">
        <a:xfrm rot="0" flipH="0" flipV="0">
          <a:off x="238616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38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Current</a:t>
          </a:r>
          <a:r>
            <a:rPr lang="de-DE">
              <a:latin typeface="Trebuchet MS"/>
            </a:rPr>
            <a:t> State Assessment</a:t>
          </a:r>
          <a:endParaRPr/>
        </a:p>
      </dsp:txBody>
      <dsp:txXfrm rot="0">
        <a:off x="2395028" y="874490"/>
        <a:ext cx="700750" cy="284867"/>
      </dsp:txXfrm>
    </dsp:sp>
    <dsp:sp modelId="{F4BEC120-B3D1-4778-A7E8-D33D08F165A1}">
      <dsp:nvSpPr>
        <dsp:cNvPr id="1385454616" name=""/>
        <dsp:cNvSpPr/>
      </dsp:nvSpPr>
      <dsp:spPr bwMode="auto">
        <a:xfrm rot="0" flipH="0" flipV="0">
          <a:off x="2291458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A0AC441-1EB0-4E65-85E5-41B80A0AA47F}">
      <dsp:nvSpPr>
        <dsp:cNvPr id="0" name=""/>
        <dsp:cNvSpPr/>
      </dsp:nvSpPr>
      <dsp:spPr bwMode="auto">
        <a:xfrm rot="0" flipH="0" flipV="0">
          <a:off x="2386166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692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Weakness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2395028" y="1252731"/>
        <a:ext cx="700750" cy="284867"/>
      </dsp:txXfrm>
    </dsp:sp>
    <dsp:sp modelId="{BB0D3FC6-1A28-43CE-801C-0E03FBFE3691}">
      <dsp:nvSpPr>
        <dsp:cNvPr id="1385454617" name=""/>
        <dsp:cNvSpPr/>
      </dsp:nvSpPr>
      <dsp:spPr bwMode="auto">
        <a:xfrm rot="0" flipH="0" flipV="0">
          <a:off x="2291458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0895165-4134-4861-A8C2-F67B8F716DCD}">
      <dsp:nvSpPr>
        <dsp:cNvPr id="0" name=""/>
        <dsp:cNvSpPr/>
      </dsp:nvSpPr>
      <dsp:spPr bwMode="auto">
        <a:xfrm rot="0" flipH="0" flipV="0">
          <a:off x="2386166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846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Summary Report and SWOT Analysis</a:t>
          </a:r>
          <a:endParaRPr/>
        </a:p>
      </dsp:txBody>
      <dsp:txXfrm rot="0">
        <a:off x="2395028" y="1630972"/>
        <a:ext cx="700750" cy="284867"/>
      </dsp:txXfrm>
    </dsp:sp>
    <dsp:sp modelId="{A3269252-C361-49F7-BE00-DC01B971B2F4}">
      <dsp:nvSpPr>
        <dsp:cNvPr id="1385454618" name=""/>
        <dsp:cNvSpPr/>
      </dsp:nvSpPr>
      <dsp:spPr bwMode="auto">
        <a:xfrm rot="0" flipH="0" flipV="0">
          <a:off x="2291458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36708B7-1134-48D0-9514-AB1188C86B5B}">
      <dsp:nvSpPr>
        <dsp:cNvPr id="0" name=""/>
        <dsp:cNvSpPr/>
      </dsp:nvSpPr>
      <dsp:spPr bwMode="auto">
        <a:xfrm rot="0" flipH="0" flipV="0">
          <a:off x="2386166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2395028" y="2009213"/>
        <a:ext cx="700750" cy="284867"/>
      </dsp:txXfrm>
    </dsp:sp>
    <dsp:sp modelId="{F2A196C6-1734-4D5E-81EB-5393D72E019A}">
      <dsp:nvSpPr>
        <dsp:cNvPr id="0" name=""/>
        <dsp:cNvSpPr/>
      </dsp:nvSpPr>
      <dsp:spPr bwMode="auto">
        <a:xfrm rot="0" flipH="0" flipV="0">
          <a:off x="3295125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7142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4.Strategic </a:t>
          </a:r>
          <a:r>
            <a:rPr lang="de-DE">
              <a:latin typeface="Trebuchet MS"/>
            </a:rPr>
            <a:t>definition</a:t>
          </a:r>
          <a:endParaRPr lang="de-DE">
            <a:latin typeface="Trebuchet MS"/>
          </a:endParaRPr>
        </a:p>
      </dsp:txBody>
      <dsp:txXfrm rot="0">
        <a:off x="3303988" y="496249"/>
        <a:ext cx="929353" cy="284867"/>
      </dsp:txXfrm>
    </dsp:sp>
    <dsp:sp modelId="{A2A87F6F-B1F2-4740-BF6F-AFD4BE7C1C82}">
      <dsp:nvSpPr>
        <dsp:cNvPr id="1385454619" name=""/>
        <dsp:cNvSpPr/>
      </dsp:nvSpPr>
      <dsp:spPr bwMode="auto">
        <a:xfrm rot="0" flipH="0" flipV="0">
          <a:off x="3389833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06C772F-434A-465C-A571-2357317F0B8F}">
      <dsp:nvSpPr>
        <dsp:cNvPr id="0" name=""/>
        <dsp:cNvSpPr/>
      </dsp:nvSpPr>
      <dsp:spPr bwMode="auto">
        <a:xfrm rot="0" flipH="0" flipV="0">
          <a:off x="3484541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153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Target Setting</a:t>
          </a:r>
          <a:endParaRPr lang="de-DE">
            <a:latin typeface="Trebuchet MS"/>
          </a:endParaRPr>
        </a:p>
      </dsp:txBody>
      <dsp:txXfrm rot="0">
        <a:off x="3493403" y="874490"/>
        <a:ext cx="700750" cy="284867"/>
      </dsp:txXfrm>
    </dsp:sp>
    <dsp:sp modelId="{55DF3851-558D-46EC-A4F8-FFE5B754AD7E}">
      <dsp:nvSpPr>
        <dsp:cNvPr id="1385454620" name=""/>
        <dsp:cNvSpPr/>
      </dsp:nvSpPr>
      <dsp:spPr bwMode="auto">
        <a:xfrm rot="0" flipH="0" flipV="0">
          <a:off x="3389833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B304268-E5A3-4B01-9A02-1AB102DDFC33}">
      <dsp:nvSpPr>
        <dsp:cNvPr id="0" name=""/>
        <dsp:cNvSpPr/>
      </dsp:nvSpPr>
      <dsp:spPr bwMode="auto">
        <a:xfrm rot="0" flipH="0" flipV="0">
          <a:off x="3484541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307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Constraints </a:t>
          </a:r>
          <a:r>
            <a:rPr lang="de-DE">
              <a:latin typeface="Trebuchet MS"/>
            </a:rPr>
            <a:t>amd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Restrictions</a:t>
          </a:r>
          <a:r>
            <a:rPr lang="de-DE">
              <a:latin typeface="Trebuchet MS"/>
            </a:rPr>
            <a:t> </a:t>
          </a:r>
          <a:r>
            <a:rPr lang="de-DE">
              <a:latin typeface="Trebuchet MS"/>
            </a:rPr>
            <a:t>Identification</a:t>
          </a:r>
          <a:endParaRPr lang="de-DE">
            <a:latin typeface="Trebuchet MS"/>
          </a:endParaRPr>
        </a:p>
      </dsp:txBody>
      <dsp:txXfrm rot="0">
        <a:off x="3493403" y="1252731"/>
        <a:ext cx="700750" cy="284867"/>
      </dsp:txXfrm>
    </dsp:sp>
    <dsp:sp modelId="{1B390BC8-CF50-4D06-84D9-2E325A99CD62}">
      <dsp:nvSpPr>
        <dsp:cNvPr id="1385454621" name=""/>
        <dsp:cNvSpPr/>
      </dsp:nvSpPr>
      <dsp:spPr bwMode="auto">
        <a:xfrm rot="0" flipH="0" flipV="0">
          <a:off x="3389833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3FEC3-C063-40DE-88CB-2607F68D6DDE}">
      <dsp:nvSpPr>
        <dsp:cNvPr id="0" name=""/>
        <dsp:cNvSpPr/>
      </dsp:nvSpPr>
      <dsp:spPr bwMode="auto">
        <a:xfrm rot="0" flipH="0" flipV="0">
          <a:off x="3484541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461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3493403" y="1630972"/>
        <a:ext cx="700750" cy="284867"/>
      </dsp:txXfrm>
    </dsp:sp>
    <dsp:sp modelId="{AACF156D-7D2C-4D5A-BB7F-E2FF6C2E6FD2}">
      <dsp:nvSpPr>
        <dsp:cNvPr id="0" name=""/>
        <dsp:cNvSpPr/>
      </dsp:nvSpPr>
      <dsp:spPr bwMode="auto">
        <a:xfrm rot="0" flipH="0" flipV="0">
          <a:off x="439350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2857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5.Adaptation Scenarios</a:t>
          </a:r>
          <a:endParaRPr/>
        </a:p>
      </dsp:txBody>
      <dsp:txXfrm rot="0">
        <a:off x="4402363" y="496249"/>
        <a:ext cx="929353" cy="284867"/>
      </dsp:txXfrm>
    </dsp:sp>
    <dsp:sp modelId="{7B73BD04-2EE8-49EA-A02D-43785E36CAA8}">
      <dsp:nvSpPr>
        <dsp:cNvPr id="1385454622" name=""/>
        <dsp:cNvSpPr/>
      </dsp:nvSpPr>
      <dsp:spPr bwMode="auto">
        <a:xfrm rot="0" flipH="0" flipV="0">
          <a:off x="448820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A09C7FA-9FC6-478A-B38A-6B79E9BA9567}">
      <dsp:nvSpPr>
        <dsp:cNvPr id="0" name=""/>
        <dsp:cNvSpPr/>
      </dsp:nvSpPr>
      <dsp:spPr bwMode="auto">
        <a:xfrm rot="0" flipH="0" flipV="0">
          <a:off x="458291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615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Scenarios Development</a:t>
          </a:r>
          <a:endParaRPr/>
        </a:p>
      </dsp:txBody>
      <dsp:txXfrm rot="0">
        <a:off x="4591779" y="874490"/>
        <a:ext cx="700750" cy="284867"/>
      </dsp:txXfrm>
    </dsp:sp>
    <dsp:sp modelId="{FC1400AB-139F-421B-BD3D-1264579AA23F}">
      <dsp:nvSpPr>
        <dsp:cNvPr id="1385454623" name=""/>
        <dsp:cNvSpPr/>
      </dsp:nvSpPr>
      <dsp:spPr bwMode="auto">
        <a:xfrm rot="0" flipH="0" flipV="0">
          <a:off x="4488208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1525D42-4F19-4E77-93D8-56E4DB0ECF40}">
      <dsp:nvSpPr>
        <dsp:cNvPr id="0" name=""/>
        <dsp:cNvSpPr/>
      </dsp:nvSpPr>
      <dsp:spPr bwMode="auto">
        <a:xfrm rot="0" flipH="0" flipV="0">
          <a:off x="4582916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769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Intervention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4591779" y="1252731"/>
        <a:ext cx="700750" cy="284867"/>
      </dsp:txXfrm>
    </dsp:sp>
    <dsp:sp modelId="{009A8495-C7D5-411D-BA31-BD6041D43FE6}">
      <dsp:nvSpPr>
        <dsp:cNvPr id="1385454624" name=""/>
        <dsp:cNvSpPr/>
      </dsp:nvSpPr>
      <dsp:spPr bwMode="auto">
        <a:xfrm rot="0" flipH="0" flipV="0">
          <a:off x="4488208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7E4599B-75F5-42CE-AD43-8ED995AB3F27}">
      <dsp:nvSpPr>
        <dsp:cNvPr id="0" name=""/>
        <dsp:cNvSpPr/>
      </dsp:nvSpPr>
      <dsp:spPr bwMode="auto">
        <a:xfrm rot="0" flipH="0" flipV="0">
          <a:off x="4582916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923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Financing </a:t>
          </a:r>
          <a:r>
            <a:rPr lang="de-DE">
              <a:latin typeface="Trebuchet MS"/>
            </a:rPr>
            <a:t>Mechanisms</a:t>
          </a:r>
          <a:endParaRPr lang="de-DE">
            <a:latin typeface="Trebuchet MS"/>
          </a:endParaRPr>
        </a:p>
      </dsp:txBody>
      <dsp:txXfrm rot="0">
        <a:off x="4591779" y="1630972"/>
        <a:ext cx="700750" cy="284867"/>
      </dsp:txXfrm>
    </dsp:sp>
    <dsp:sp modelId="{19032059-4473-4F34-829A-62FB8A311A9F}">
      <dsp:nvSpPr>
        <dsp:cNvPr id="1385454625" name=""/>
        <dsp:cNvSpPr/>
      </dsp:nvSpPr>
      <dsp:spPr bwMode="auto">
        <a:xfrm rot="0" flipH="0" flipV="0">
          <a:off x="4488208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CB127CD-0FF8-4574-9C38-D3D5FF1185D6}">
      <dsp:nvSpPr>
        <dsp:cNvPr id="0" name=""/>
        <dsp:cNvSpPr/>
      </dsp:nvSpPr>
      <dsp:spPr bwMode="auto">
        <a:xfrm rot="0" flipH="0" flipV="0">
          <a:off x="4582916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769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4591779" y="2009213"/>
        <a:ext cx="700750" cy="284867"/>
      </dsp:txXfrm>
    </dsp:sp>
    <dsp:sp modelId="{684AD7FE-168B-48BD-B006-827634D0A9CF}">
      <dsp:nvSpPr>
        <dsp:cNvPr id="0" name=""/>
        <dsp:cNvSpPr/>
      </dsp:nvSpPr>
      <dsp:spPr bwMode="auto">
        <a:xfrm rot="0" flipH="0" flipV="0">
          <a:off x="5492402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8571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6.Decision-Making</a:t>
          </a:r>
          <a:endParaRPr/>
        </a:p>
      </dsp:txBody>
      <dsp:txXfrm rot="0">
        <a:off x="5501264" y="496249"/>
        <a:ext cx="929353" cy="284867"/>
      </dsp:txXfrm>
    </dsp:sp>
    <dsp:sp modelId="{4B2EBAA5-1330-4766-BA73-DAE267362AAB}">
      <dsp:nvSpPr>
        <dsp:cNvPr id="1385454626" name=""/>
        <dsp:cNvSpPr/>
      </dsp:nvSpPr>
      <dsp:spPr bwMode="auto">
        <a:xfrm rot="0" flipH="0" flipV="0">
          <a:off x="5587110" y="789979"/>
          <a:ext cx="94709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9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E92CF5D-3264-4B32-A695-39C71C397024}">
      <dsp:nvSpPr>
        <dsp:cNvPr id="0" name=""/>
        <dsp:cNvSpPr/>
      </dsp:nvSpPr>
      <dsp:spPr bwMode="auto">
        <a:xfrm rot="0" flipH="0" flipV="0">
          <a:off x="5681819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230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Scenario Assessment</a:t>
          </a:r>
          <a:endParaRPr/>
        </a:p>
      </dsp:txBody>
      <dsp:txXfrm rot="0">
        <a:off x="5690681" y="874490"/>
        <a:ext cx="700750" cy="284867"/>
      </dsp:txXfrm>
    </dsp:sp>
    <dsp:sp modelId="{6A0A54A7-073F-4169-A01D-7EF688BD5EA0}">
      <dsp:nvSpPr>
        <dsp:cNvPr id="1385454627" name=""/>
        <dsp:cNvSpPr/>
      </dsp:nvSpPr>
      <dsp:spPr bwMode="auto">
        <a:xfrm rot="0" flipH="0" flipV="0">
          <a:off x="5587110" y="789979"/>
          <a:ext cx="94709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9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EF5E56-A84B-4A0D-BA4E-C9100DBB6302}">
      <dsp:nvSpPr>
        <dsp:cNvPr id="0" name=""/>
        <dsp:cNvSpPr/>
      </dsp:nvSpPr>
      <dsp:spPr bwMode="auto">
        <a:xfrm rot="0" flipH="0" flipV="0">
          <a:off x="5681819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384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Ranking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sp:txBody>
      <dsp:txXfrm rot="0">
        <a:off x="5690681" y="1252731"/>
        <a:ext cx="700750" cy="284867"/>
      </dsp:txXfrm>
    </dsp:sp>
    <dsp:sp modelId="{83E51C0A-A69E-4978-9E78-386C27F4AFCB}">
      <dsp:nvSpPr>
        <dsp:cNvPr id="1385454628" name=""/>
        <dsp:cNvSpPr/>
      </dsp:nvSpPr>
      <dsp:spPr bwMode="auto">
        <a:xfrm rot="0" flipH="0" flipV="0">
          <a:off x="5587110" y="789979"/>
          <a:ext cx="94709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9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4AEBD02-AFEE-43F6-B2B2-41D075D92929}">
      <dsp:nvSpPr>
        <dsp:cNvPr id="0" name=""/>
        <dsp:cNvSpPr/>
      </dsp:nvSpPr>
      <dsp:spPr bwMode="auto">
        <a:xfrm rot="0" flipH="0" flipV="0">
          <a:off x="5681819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38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Optimal Scenario </a:t>
          </a:r>
          <a:r>
            <a:rPr lang="de-DE">
              <a:latin typeface="Trebuchet MS"/>
            </a:rPr>
            <a:t>Selection</a:t>
          </a:r>
          <a:endParaRPr lang="de-DE">
            <a:latin typeface="Trebuchet MS"/>
          </a:endParaRPr>
        </a:p>
      </dsp:txBody>
      <dsp:txXfrm rot="0">
        <a:off x="5690681" y="1630972"/>
        <a:ext cx="700750" cy="284867"/>
      </dsp:txXfrm>
    </dsp:sp>
    <dsp:sp modelId="{7A8E4694-4753-40E2-A083-587394734108}">
      <dsp:nvSpPr>
        <dsp:cNvPr id="1385454629" name=""/>
        <dsp:cNvSpPr/>
      </dsp:nvSpPr>
      <dsp:spPr bwMode="auto">
        <a:xfrm rot="0" flipH="0" flipV="0">
          <a:off x="5587110" y="789979"/>
          <a:ext cx="94181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181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E5835F1-0ACD-4F2F-9908-E0A87EA5B728}">
      <dsp:nvSpPr>
        <dsp:cNvPr id="0" name=""/>
        <dsp:cNvSpPr/>
      </dsp:nvSpPr>
      <dsp:spPr bwMode="auto">
        <a:xfrm rot="0" flipH="0" flipV="0">
          <a:off x="5681291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692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solidFill>
                <a:schemeClr val="accent4"/>
              </a:solidFill>
              <a:latin typeface="Trebuchet MS"/>
            </a:rPr>
            <a:t>Participatory</a:t>
          </a:r>
          <a:r>
            <a:rPr lang="de-DE">
              <a:solidFill>
                <a:schemeClr val="accent4"/>
              </a:solidFill>
              <a:latin typeface="Trebuchet MS"/>
            </a:rPr>
            <a:t> Methods</a:t>
          </a:r>
          <a:endParaRPr/>
        </a:p>
      </dsp:txBody>
      <dsp:txXfrm rot="0">
        <a:off x="5690154" y="2009213"/>
        <a:ext cx="700750" cy="284867"/>
      </dsp:txXfrm>
    </dsp:sp>
    <dsp:sp modelId="{88A42C8D-FFB3-4F5A-BF8F-DE83B61DAE9E}">
      <dsp:nvSpPr>
        <dsp:cNvPr id="0" name=""/>
        <dsp:cNvSpPr/>
      </dsp:nvSpPr>
      <dsp:spPr bwMode="auto">
        <a:xfrm rot="0" flipH="0" flipV="0">
          <a:off x="6590251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34285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7.Adaptation Concept</a:t>
          </a:r>
          <a:endParaRPr/>
        </a:p>
      </dsp:txBody>
      <dsp:txXfrm rot="0">
        <a:off x="6599113" y="496249"/>
        <a:ext cx="929353" cy="284867"/>
      </dsp:txXfrm>
    </dsp:sp>
    <dsp:sp modelId="{28D4470B-79CE-4135-9DF4-1DC606253DB0}">
      <dsp:nvSpPr>
        <dsp:cNvPr id="1385454630" name=""/>
        <dsp:cNvSpPr/>
      </dsp:nvSpPr>
      <dsp:spPr bwMode="auto">
        <a:xfrm rot="0" flipH="0" flipV="0">
          <a:off x="668495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AB13A2A-1BEC-449E-A282-208F8CCA4F08}">
      <dsp:nvSpPr>
        <dsp:cNvPr id="0" name=""/>
        <dsp:cNvSpPr/>
      </dsp:nvSpPr>
      <dsp:spPr bwMode="auto">
        <a:xfrm rot="0" flipH="0" flipV="0">
          <a:off x="677966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846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Concept Definition</a:t>
          </a:r>
          <a:endParaRPr/>
        </a:p>
      </dsp:txBody>
      <dsp:txXfrm rot="0">
        <a:off x="6788529" y="874490"/>
        <a:ext cx="700750" cy="284867"/>
      </dsp:txXfrm>
    </dsp:sp>
    <dsp:sp modelId="{F6E05437-3B63-49A4-AC15-CF6784B7B169}">
      <dsp:nvSpPr>
        <dsp:cNvPr id="0" name=""/>
        <dsp:cNvSpPr/>
      </dsp:nvSpPr>
      <dsp:spPr bwMode="auto">
        <a:xfrm rot="0" flipH="0" flipV="0">
          <a:off x="7688626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8.Implementation &amp; Monitoring</a:t>
          </a:r>
          <a:endParaRPr/>
        </a:p>
      </dsp:txBody>
      <dsp:txXfrm rot="0">
        <a:off x="7697488" y="496249"/>
        <a:ext cx="929353" cy="284867"/>
      </dsp:txXfrm>
    </dsp:sp>
    <dsp:sp modelId="{C61F587A-CA65-4900-A4BC-3A50D8A50D79}">
      <dsp:nvSpPr>
        <dsp:cNvPr id="1385454631" name=""/>
        <dsp:cNvSpPr/>
      </dsp:nvSpPr>
      <dsp:spPr bwMode="auto">
        <a:xfrm rot="0" flipH="0" flipV="0">
          <a:off x="7783334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025C7A-6F76-4795-A71F-0E1CFB63C0B9}">
      <dsp:nvSpPr>
        <dsp:cNvPr id="0" name=""/>
        <dsp:cNvSpPr/>
      </dsp:nvSpPr>
      <dsp:spPr bwMode="auto">
        <a:xfrm rot="0" flipH="0" flipV="0">
          <a:off x="7878041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Iterative </a:t>
          </a:r>
          <a:r>
            <a:rPr lang="de-DE">
              <a:latin typeface="Trebuchet MS"/>
            </a:rPr>
            <a:t>Process</a:t>
          </a:r>
          <a:endParaRPr lang="de-DE">
            <a:latin typeface="Trebuchet MS"/>
          </a:endParaRPr>
        </a:p>
      </dsp:txBody>
      <dsp:txXfrm rot="0">
        <a:off x="7886904" y="874490"/>
        <a:ext cx="700750" cy="284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29705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0506059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8563135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9477755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4723262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447945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7057727" name="Google Shape;104;g356110b305c_0_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002680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1926629205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6628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1119591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735920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182995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5924541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3103384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666000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563705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300869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6394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607921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258002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213608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9293529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5513169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113607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1671311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721033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983880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566333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624020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677913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2378773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418563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746677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4504089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744423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60758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373279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402960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33511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076815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Building owner / property manager → decision-making authority</a:t>
            </a:r>
            <a:endParaRPr/>
          </a:p>
          <a:p>
            <a:pPr>
              <a:defRPr/>
            </a:pPr>
            <a:r>
              <a:rPr lang="en-US"/>
              <a:t>Occupants / tenants → provide insights into comfort and daily issues</a:t>
            </a:r>
            <a:endParaRPr/>
          </a:p>
          <a:p>
            <a:pPr>
              <a:defRPr/>
            </a:pPr>
            <a:r>
              <a:rPr lang="en-US"/>
              <a:t>Municipal representatives → align with regulations and incentives</a:t>
            </a:r>
            <a:endParaRPr/>
          </a:p>
          <a:p>
            <a:pPr>
              <a:defRPr/>
            </a:pPr>
            <a:r>
              <a:rPr lang="en-US"/>
              <a:t>Technical experts (architects, energy managers) → provide assessment expertise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183780280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925693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568604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296975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31254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211232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Should</a:t>
            </a:r>
            <a:r>
              <a:rPr lang="de-DE"/>
              <a:t> I </a:t>
            </a:r>
            <a:r>
              <a:rPr lang="de-DE"/>
              <a:t>add</a:t>
            </a:r>
            <a:r>
              <a:rPr lang="de-DE"/>
              <a:t> </a:t>
            </a:r>
            <a:r>
              <a:rPr lang="de-DE"/>
              <a:t>examples</a:t>
            </a:r>
            <a:r>
              <a:rPr lang="de-DE"/>
              <a:t> </a:t>
            </a:r>
            <a:r>
              <a:rPr lang="de-DE"/>
              <a:t>from</a:t>
            </a:r>
            <a:r>
              <a:rPr lang="de-DE"/>
              <a:t> </a:t>
            </a:r>
            <a:r>
              <a:rPr lang="de-DE"/>
              <a:t>Schnifis</a:t>
            </a:r>
            <a:r>
              <a:rPr lang="de-DE"/>
              <a:t>? </a:t>
            </a:r>
            <a:r>
              <a:rPr lang="de-DE"/>
              <a:t>Should</a:t>
            </a:r>
            <a:r>
              <a:rPr lang="de-DE"/>
              <a:t> I </a:t>
            </a:r>
            <a:r>
              <a:rPr lang="de-DE"/>
              <a:t>translate</a:t>
            </a:r>
            <a:r>
              <a:rPr lang="de-DE"/>
              <a:t> </a:t>
            </a:r>
            <a:r>
              <a:rPr lang="de-DE"/>
              <a:t>it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english</a:t>
            </a:r>
            <a:r>
              <a:rPr lang="de-DE"/>
              <a:t>?</a:t>
            </a:r>
            <a:endParaRPr/>
          </a:p>
        </p:txBody>
      </p:sp>
      <p:sp>
        <p:nvSpPr>
          <p:cNvPr id="196539533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350265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452154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3457511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452401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383203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7031254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B89B673-A2F1-4FE2-6B0B-09C90A754D0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B8AA8C-2B81-2311-0F0D-C97A1F18683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473865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0324300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621448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26275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880303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832695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30C129-D673-6F12-B8DD-81653B60F64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EC0F0E-74B7-8B3C-2BFE-3DA22C95C66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FECC377-AC67-8D31-26E0-A47FF04D7BB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04558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5277169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34973799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718778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5552265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7124656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08105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8332756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A diagnosis report should summarize the current state of </a:t>
            </a:r>
            <a:r>
              <a:rPr lang="en-US"/>
              <a:t>neighbourhoods</a:t>
            </a:r>
            <a:r>
              <a:rPr lang="en-US"/>
              <a:t>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2490076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73974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0391387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2706964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87091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5088424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Should</a:t>
            </a:r>
            <a:r>
              <a:rPr lang="de-DE"/>
              <a:t> </a:t>
            </a:r>
            <a:r>
              <a:rPr lang="de-DE"/>
              <a:t>we</a:t>
            </a:r>
            <a:r>
              <a:rPr lang="de-DE"/>
              <a:t> </a:t>
            </a:r>
            <a:r>
              <a:rPr lang="de-DE"/>
              <a:t>mention</a:t>
            </a:r>
            <a:r>
              <a:rPr lang="de-DE"/>
              <a:t> </a:t>
            </a:r>
            <a:r>
              <a:rPr lang="de-DE"/>
              <a:t>the</a:t>
            </a:r>
            <a:r>
              <a:rPr lang="de-DE"/>
              <a:t> PGS </a:t>
            </a:r>
            <a:r>
              <a:rPr lang="de-DE"/>
              <a:t>workshops</a:t>
            </a:r>
            <a:r>
              <a:rPr lang="de-DE"/>
              <a:t>?</a:t>
            </a:r>
            <a:endParaRPr/>
          </a:p>
        </p:txBody>
      </p:sp>
      <p:sp>
        <p:nvSpPr>
          <p:cNvPr id="6960043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046069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1358275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144785158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63869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7479489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4547634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47677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5124457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b="1"/>
              <a:t>Answer:</a:t>
            </a:r>
            <a:br>
              <a:rPr lang="en-US"/>
            </a:br>
            <a:r>
              <a:rPr lang="en-US"/>
              <a:t>At the </a:t>
            </a:r>
            <a:r>
              <a:rPr lang="en-US" b="1"/>
              <a:t>building scale</a:t>
            </a:r>
            <a:r>
              <a:rPr lang="en-US"/>
              <a:t>, realistic adaptation targets might include measures such as:</a:t>
            </a:r>
            <a:endParaRPr/>
          </a:p>
          <a:p>
            <a:pPr>
              <a:defRPr/>
            </a:pPr>
            <a:r>
              <a:rPr lang="en-US"/>
              <a:t>Increasing the share of buildings with green roofs to improve water retention.</a:t>
            </a:r>
            <a:endParaRPr/>
          </a:p>
          <a:p>
            <a:pPr>
              <a:defRPr/>
            </a:pPr>
            <a:r>
              <a:rPr lang="en-US"/>
              <a:t>Ensuring oversized gutters and downspouts for better drainage.</a:t>
            </a:r>
            <a:endParaRPr/>
          </a:p>
          <a:p>
            <a:pPr>
              <a:defRPr/>
            </a:pPr>
            <a:r>
              <a:rPr lang="en-US"/>
              <a:t>Reducing the number of below-grade entrances without protective features.</a:t>
            </a:r>
            <a:endParaRPr/>
          </a:p>
          <a:p>
            <a:pPr>
              <a:defRPr/>
            </a:pPr>
            <a:r>
              <a:rPr lang="en-US"/>
              <a:t>At the </a:t>
            </a:r>
            <a:r>
              <a:rPr lang="en-US" b="1"/>
              <a:t>urban scale</a:t>
            </a:r>
            <a:r>
              <a:rPr lang="en-US"/>
              <a:t>, targets may focus on:</a:t>
            </a:r>
            <a:endParaRPr/>
          </a:p>
          <a:p>
            <a:pPr>
              <a:defRPr/>
            </a:pPr>
            <a:r>
              <a:rPr lang="en-US"/>
              <a:t>Increasing surface infiltration capacity by expanding permeable areas.</a:t>
            </a:r>
            <a:endParaRPr/>
          </a:p>
          <a:p>
            <a:pPr>
              <a:defRPr/>
            </a:pPr>
            <a:r>
              <a:rPr lang="en-US"/>
              <a:t>Improving district-wide drainage systems.</a:t>
            </a:r>
            <a:endParaRPr/>
          </a:p>
          <a:p>
            <a:pPr>
              <a:defRPr/>
            </a:pPr>
            <a:r>
              <a:rPr lang="en-US"/>
              <a:t>Enhancing urban cooling through tree planting and green corridors.</a:t>
            </a:r>
            <a:endParaRPr/>
          </a:p>
          <a:p>
            <a:pPr>
              <a:defRPr/>
            </a:pPr>
            <a:r>
              <a:rPr lang="en-US" b="1"/>
              <a:t>Constraints that may limit these targets include:</a:t>
            </a:r>
            <a:endParaRPr lang="en-US"/>
          </a:p>
          <a:p>
            <a:pPr>
              <a:defRPr/>
            </a:pPr>
            <a:r>
              <a:rPr lang="en-US" b="1"/>
              <a:t>Legal:</a:t>
            </a:r>
            <a:r>
              <a:rPr lang="en-US"/>
              <a:t> building codes, cultural heritage rules, protected zones.</a:t>
            </a:r>
            <a:endParaRPr/>
          </a:p>
          <a:p>
            <a:pPr>
              <a:defRPr/>
            </a:pPr>
            <a:r>
              <a:rPr lang="en-US" b="1"/>
              <a:t>Technical:</a:t>
            </a:r>
            <a:r>
              <a:rPr lang="en-US"/>
              <a:t> structural load capacity, outdated infrastructure, soil conditions.</a:t>
            </a:r>
            <a:endParaRPr/>
          </a:p>
          <a:p>
            <a:pPr>
              <a:defRPr/>
            </a:pPr>
            <a:r>
              <a:rPr lang="en-US" b="1"/>
              <a:t>Financial:</a:t>
            </a:r>
            <a:r>
              <a:rPr lang="en-US"/>
              <a:t> affordability for residents, availability of subsidies, ROI concerns.</a:t>
            </a:r>
            <a:endParaRPr/>
          </a:p>
          <a:p>
            <a:pPr>
              <a:defRPr/>
            </a:pPr>
            <a:r>
              <a:rPr lang="en-US" b="1"/>
              <a:t>Environmental:</a:t>
            </a:r>
            <a:r>
              <a:rPr lang="en-US"/>
              <a:t> topography, groundwater levels, microclimate.</a:t>
            </a:r>
            <a:endParaRPr/>
          </a:p>
          <a:p>
            <a:pPr>
              <a:defRPr/>
            </a:pPr>
            <a:r>
              <a:rPr lang="en-US" b="1"/>
              <a:t>Stakeholder-based:</a:t>
            </a:r>
            <a:r>
              <a:rPr lang="en-US"/>
              <a:t> acceptance by residents, ownership models, competing land uses.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209406222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13682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8501596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4452905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6359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362473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649378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60743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789679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19423999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849882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069537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Enables comparison of cost, performance, and timeframe</a:t>
            </a:r>
            <a:endParaRPr/>
          </a:p>
          <a:p>
            <a:pPr>
              <a:defRPr/>
            </a:pPr>
            <a:r>
              <a:rPr lang="en-US"/>
              <a:t>Offers flexibility if one scenario is blocked (legal, technical, financial issues)</a:t>
            </a:r>
            <a:endParaRPr/>
          </a:p>
          <a:p>
            <a:pPr>
              <a:defRPr/>
            </a:pPr>
            <a:r>
              <a:rPr lang="en-US"/>
              <a:t>Encourages creativity and innovation (hard vs. soft measures)</a:t>
            </a:r>
            <a:endParaRPr/>
          </a:p>
          <a:p>
            <a:pPr>
              <a:defRPr/>
            </a:pPr>
            <a:r>
              <a:rPr lang="en-US"/>
              <a:t>Strengthens stakeholder participation by offering alternatives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705200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947825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1490222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433305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18293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2931219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94284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9201FA9-A4E7-D9BB-1854-B1EC32C68C9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64D0A0-2852-21A5-A71B-66E3F020DCD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65ACF8-9FCC-5DEB-5685-C52256697F1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550773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3993557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9860960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644099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7293327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3652169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644569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3587544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 b="1"/>
              <a:t>Cost</a:t>
            </a:r>
            <a:r>
              <a:rPr lang="en-US"/>
              <a:t>: Which scenario is more affordable or has stronger financing options?</a:t>
            </a:r>
            <a:endParaRPr/>
          </a:p>
          <a:p>
            <a:pPr>
              <a:defRPr/>
            </a:pPr>
            <a:r>
              <a:rPr lang="en-US" b="1"/>
              <a:t>Timeframe</a:t>
            </a:r>
            <a:r>
              <a:rPr lang="en-US"/>
              <a:t>: Which can be implemented faster or with less disruption?</a:t>
            </a:r>
            <a:endParaRPr/>
          </a:p>
          <a:p>
            <a:pPr>
              <a:defRPr/>
            </a:pPr>
            <a:r>
              <a:rPr lang="en-US" b="1"/>
              <a:t>Synergies</a:t>
            </a:r>
            <a:r>
              <a:rPr lang="en-US"/>
              <a:t>: Which offers more co-benefits (e.g., green roofs = flood + heat reduction)?</a:t>
            </a:r>
            <a:endParaRPr/>
          </a:p>
          <a:p>
            <a:pPr>
              <a:defRPr/>
            </a:pPr>
            <a:r>
              <a:rPr lang="en-US" b="1"/>
              <a:t>Stakeholder acceptance</a:t>
            </a:r>
            <a:r>
              <a:rPr lang="en-US"/>
              <a:t>: Which is more supported by building users/owners?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1890978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92644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7945178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7244920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47690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4906425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3776783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218686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1253326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0556943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673753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9572149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7346837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4393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5283569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992559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53730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645458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b="1"/>
          </a:p>
        </p:txBody>
      </p:sp>
      <p:sp>
        <p:nvSpPr>
          <p:cNvPr id="213882595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29514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6168882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6948849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61592487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56561300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140566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66054602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3446762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9526018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2743498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645115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26168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05036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4123500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1097307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51609098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7113698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30539175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8624958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69379911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1579109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35801234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9878132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636141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221725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4940243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6182391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6278322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668332152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7468374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3346916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226894636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86162464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3205396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98394816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39254256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24051588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23656830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‹N›</a:t>
            </a:fld>
            <a:endParaRPr/>
          </a:p>
        </p:txBody>
      </p:sp>
      <p:sp>
        <p:nvSpPr>
          <p:cNvPr id="1012539060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853224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79504190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7128813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9463551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90472871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2546170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09849145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16281169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157625328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70085202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137007202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41868670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9878839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02106050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86651746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64255693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476853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926523656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231822673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5406130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31363869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6352664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8203222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932444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08135033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4704340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0763186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Colors" Target="../diagrams/colors2.xml" /><Relationship Id="rId6" Type="http://schemas.openxmlformats.org/officeDocument/2006/relationships/diagramLayout" Target="../diagrams/layout2.xml" /><Relationship Id="rId7" Type="http://schemas.openxmlformats.org/officeDocument/2006/relationships/diagramQuickStyle" Target="../diagrams/quickStyle2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g"/><Relationship Id="rId8" Type="http://schemas.openxmlformats.org/officeDocument/2006/relationships/image" Target="../media/image23.png"/><Relationship Id="rId9" Type="http://schemas.openxmlformats.org/officeDocument/2006/relationships/image" Target="../media/image24.jp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jpg"/><Relationship Id="rId13" Type="http://schemas.openxmlformats.org/officeDocument/2006/relationships/image" Target="../media/image28.jpg"/><Relationship Id="rId14" Type="http://schemas.openxmlformats.org/officeDocument/2006/relationships/image" Target="../media/image2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media1.svg"/><Relationship Id="rId6" Type="http://schemas.openxmlformats.org/officeDocument/2006/relationships/image" Target="../media/image33.png"/><Relationship Id="rId7" Type="http://schemas.openxmlformats.org/officeDocument/2006/relationships/image" Target="../media/media2.sv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9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9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Colors" Target="../diagrams/colors3.xml" /><Relationship Id="rId6" Type="http://schemas.openxmlformats.org/officeDocument/2006/relationships/diagramLayout" Target="../diagrams/layout3.xml" /><Relationship Id="rId7" Type="http://schemas.openxmlformats.org/officeDocument/2006/relationships/diagramQuickStyle" Target="../diagrams/quickStyl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3567293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717947784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0797452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0110828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44512688" name="Google Shape;112;g356110b305c_0_8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803119317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Activity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1329439880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 Training Material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824633975" name="Google Shape;116;g356110b305c_0_8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 Decision Making for climate adaptation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6840188" name="Google Shape;117;g356110b305c_0_8"/>
          <p:cNvSpPr txBox="1"/>
          <p:nvPr/>
        </p:nvSpPr>
        <p:spPr bwMode="auto"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1,2,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51953001" name="Google Shape;118;g356110b305c_0_8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11.1 Decision Making for climate adaptation at small urban scale and building scale.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3949034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Macro Area of Expertise: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1817019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Area of Expertise: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75863089" name="Text Placeholder 1"/>
          <p:cNvSpPr>
            <a:spLocks noChangeArrowheads="1" noGrp="1"/>
          </p:cNvSpPr>
          <p:nvPr>
            <p:ph type="body" idx="4294967295"/>
          </p:nvPr>
        </p:nvSpPr>
        <p:spPr bwMode="auto">
          <a:xfrm>
            <a:off x="5977877" y="4772000"/>
            <a:ext cx="18473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it-IT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13883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Introduction: why urban and building scale adaptation?</a:t>
            </a:r>
            <a:endParaRPr/>
          </a:p>
        </p:txBody>
      </p:sp>
      <p:sp>
        <p:nvSpPr>
          <p:cNvPr id="37368048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5463840" cy="1781898"/>
          </a:xfrm>
        </p:spPr>
        <p:txBody>
          <a:bodyPr/>
          <a:lstStyle/>
          <a:p>
            <a:pPr lvl="0">
              <a:defRPr/>
            </a:pPr>
            <a:endParaRPr lang="en-US" sz="1600"/>
          </a:p>
          <a:p>
            <a:pPr lvl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>
                <a:solidFill>
                  <a:schemeClr val="accent4"/>
                </a:solidFill>
              </a:rPr>
              <a:t>Climate-related hazards</a:t>
            </a:r>
            <a:r>
              <a:rPr lang="en-US" sz="1600"/>
              <a:t>, including heatwaves, storms, flooding, and drought, are increasing in both frequency and intensity.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While individual buildings may be directly exposed to hazards, entire neighborhoods experience </a:t>
            </a:r>
            <a:r>
              <a:rPr lang="en-US" sz="1600" b="1">
                <a:solidFill>
                  <a:schemeClr val="accent4"/>
                </a:solidFill>
              </a:rPr>
              <a:t>interconnected vulnerabilities </a:t>
            </a:r>
            <a:r>
              <a:rPr lang="en-US" sz="1600"/>
              <a:t>that cannot be addressed in isolation.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Current tools mainly address single buildings but lack integration into broader, systemic adaptation strategies at the </a:t>
            </a:r>
            <a:r>
              <a:rPr lang="en-US" sz="1600"/>
              <a:t>neighbourhood</a:t>
            </a:r>
            <a:r>
              <a:rPr lang="en-US" sz="1600"/>
              <a:t> or city scale.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2134473897" name="Group 19"/>
          <p:cNvGrpSpPr/>
          <p:nvPr/>
        </p:nvGrpSpPr>
        <p:grpSpPr bwMode="auto">
          <a:xfrm>
            <a:off x="6090827" y="1251907"/>
            <a:ext cx="2491022" cy="1866371"/>
            <a:chOff x="381403" y="3005190"/>
            <a:chExt cx="2491022" cy="1866371"/>
          </a:xfrm>
        </p:grpSpPr>
        <p:sp>
          <p:nvSpPr>
            <p:cNvPr id="2" name="Google Shape;174;p3"/>
            <p:cNvSpPr txBox="1"/>
            <p:nvPr/>
          </p:nvSpPr>
          <p:spPr bwMode="auto">
            <a:xfrm>
              <a:off x="950024" y="3536092"/>
              <a:ext cx="1011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B Floods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Google Shape;180;p3"/>
            <p:cNvSpPr txBox="1"/>
            <p:nvPr/>
          </p:nvSpPr>
          <p:spPr bwMode="auto">
            <a:xfrm>
              <a:off x="950025" y="3009023"/>
              <a:ext cx="192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A Heavy precipitation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5" name="Google Shape;182;p3" title="ChatGPT Image 12 ago 2025, 10_55_32.png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85;p3" title="ChatGPT Image 12 ago 2025, 10_57_27.png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5;p3"/>
            <p:cNvSpPr txBox="1"/>
            <p:nvPr/>
          </p:nvSpPr>
          <p:spPr bwMode="auto">
            <a:xfrm>
              <a:off x="947017" y="3970863"/>
              <a:ext cx="148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C Extreme heat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9" name="Google Shape;186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66215" t="6785" r="10066" b="59322"/>
            <a:stretch/>
          </p:blipFill>
          <p:spPr bwMode="auto"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176;p3"/>
            <p:cNvSpPr txBox="1"/>
            <p:nvPr/>
          </p:nvSpPr>
          <p:spPr bwMode="auto">
            <a:xfrm>
              <a:off x="950028" y="4399593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D Droughts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Google Shape;187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11409" t="52082" r="65322" b="11003"/>
            <a:stretch/>
          </p:blipFill>
          <p:spPr bwMode="auto"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7543722" name="Group 20"/>
          <p:cNvGrpSpPr/>
          <p:nvPr/>
        </p:nvGrpSpPr>
        <p:grpSpPr bwMode="auto"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" name="Google Shape;177;p3"/>
            <p:cNvSpPr txBox="1"/>
            <p:nvPr/>
          </p:nvSpPr>
          <p:spPr bwMode="auto">
            <a:xfrm>
              <a:off x="3664489" y="3083808"/>
              <a:ext cx="105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 Storms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Google Shape;184;p3" title="ChatGPT Image 12 ago 2025, 11_12_37.png"/>
            <p:cNvPicPr/>
            <p:nvPr/>
          </p:nvPicPr>
          <p:blipFill rotWithShape="1">
            <a:blip r:embed="rId6">
              <a:alphaModFix/>
            </a:blip>
            <a:srcRect l="13134" t="12485" r="0" b="17471"/>
            <a:stretch/>
          </p:blipFill>
          <p:spPr bwMode="auto"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78;p3"/>
            <p:cNvSpPr txBox="1"/>
            <p:nvPr/>
          </p:nvSpPr>
          <p:spPr bwMode="auto">
            <a:xfrm>
              <a:off x="3664472" y="3514571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F Wild-fire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7" name="Google Shape;183;p3" title="ChatGPT Image 12 ago 2025, 11_12_31.png"/>
            <p:cNvPicPr/>
            <p:nvPr/>
          </p:nvPicPr>
          <p:blipFill rotWithShape="1">
            <a:blip r:embed="rId7">
              <a:alphaModFix/>
            </a:blip>
            <a:srcRect l="5963" t="13619" r="12351" b="0"/>
            <a:stretch/>
          </p:blipFill>
          <p:spPr bwMode="auto"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179;p3"/>
            <p:cNvSpPr txBox="1"/>
            <p:nvPr/>
          </p:nvSpPr>
          <p:spPr bwMode="auto">
            <a:xfrm>
              <a:off x="3662684" y="3957754"/>
              <a:ext cx="1654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G Mass Movement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Google Shape;188;p3" title="ChatGPT Image 12 ago 2025, 11_45_50.png"/>
            <p:cNvPicPr/>
            <p:nvPr/>
          </p:nvPicPr>
          <p:blipFill rotWithShape="1">
            <a:blip r:embed="rId8">
              <a:alphaModFix/>
            </a:blip>
            <a:srcRect l="8471" t="10434" r="11266" b="11257"/>
            <a:stretch/>
          </p:blipFill>
          <p:spPr bwMode="auto"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82022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8455712" name="Picture 14" descr="A black and white line drawing of two buildings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48010" y="1804449"/>
            <a:ext cx="1727199" cy="1727199"/>
          </a:xfrm>
          <a:prstGeom prst="rect">
            <a:avLst/>
          </a:prstGeom>
        </p:spPr>
      </p:pic>
      <p:sp>
        <p:nvSpPr>
          <p:cNvPr id="1053366897" name="Zástupný text 2"/>
          <p:cNvSpPr txBox="1"/>
          <p:nvPr/>
        </p:nvSpPr>
        <p:spPr bwMode="auto">
          <a:xfrm>
            <a:off x="142875" y="1409700"/>
            <a:ext cx="6319839" cy="264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514350" indent="-285750">
              <a:buFont typeface="Arial"/>
              <a:buChar char="•"/>
              <a:defRPr/>
            </a:pPr>
            <a:r>
              <a:rPr lang="de-DE" sz="1600" b="1">
                <a:solidFill>
                  <a:schemeClr val="accent4"/>
                </a:solidFill>
              </a:rPr>
              <a:t>The </a:t>
            </a:r>
            <a:r>
              <a:rPr lang="de-DE" sz="1600" b="1">
                <a:solidFill>
                  <a:schemeClr val="accent4"/>
                </a:solidFill>
              </a:rPr>
              <a:t>SuPeRBE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Decision</a:t>
            </a:r>
            <a:r>
              <a:rPr lang="de-DE" sz="1600" b="1">
                <a:solidFill>
                  <a:schemeClr val="accent4"/>
                </a:solidFill>
              </a:rPr>
              <a:t>-Making Model</a:t>
            </a:r>
            <a:r>
              <a:rPr lang="de-DE" sz="1600"/>
              <a:t>, </a:t>
            </a:r>
            <a:r>
              <a:rPr lang="de-DE" sz="1600"/>
              <a:t>supported</a:t>
            </a:r>
            <a:r>
              <a:rPr lang="de-DE" sz="1600"/>
              <a:t> </a:t>
            </a:r>
            <a:r>
              <a:rPr lang="de-DE" sz="1600"/>
              <a:t>by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</a:t>
            </a:r>
            <a:r>
              <a:rPr lang="de-DE" sz="1600" b="1">
                <a:solidFill>
                  <a:schemeClr val="accent4"/>
                </a:solidFill>
              </a:rPr>
              <a:t>RBTool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/>
              <a:t>(</a:t>
            </a:r>
            <a:r>
              <a:rPr lang="de-DE" sz="1600"/>
              <a:t>for</a:t>
            </a:r>
            <a:r>
              <a:rPr lang="de-DE" sz="1600"/>
              <a:t> </a:t>
            </a:r>
            <a:r>
              <a:rPr lang="de-DE" sz="1600"/>
              <a:t>buildings</a:t>
            </a:r>
            <a:r>
              <a:rPr lang="de-DE" sz="1600"/>
              <a:t>) and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/>
              <a:t>(</a:t>
            </a:r>
            <a:r>
              <a:rPr lang="de-DE" sz="1600"/>
              <a:t>for</a:t>
            </a:r>
            <a:r>
              <a:rPr lang="de-DE" sz="1600"/>
              <a:t> </a:t>
            </a:r>
            <a:r>
              <a:rPr lang="de-DE" sz="1600"/>
              <a:t>neighbourhoods</a:t>
            </a:r>
            <a:r>
              <a:rPr lang="de-DE" sz="1600"/>
              <a:t>), </a:t>
            </a:r>
            <a:r>
              <a:rPr lang="de-DE" sz="1600"/>
              <a:t>provides</a:t>
            </a:r>
            <a:r>
              <a:rPr lang="de-DE" sz="1600"/>
              <a:t> a </a:t>
            </a:r>
            <a:r>
              <a:rPr lang="de-DE" sz="1600"/>
              <a:t>structured</a:t>
            </a:r>
            <a:r>
              <a:rPr lang="de-DE" sz="1600"/>
              <a:t>, </a:t>
            </a:r>
            <a:r>
              <a:rPr lang="de-DE" sz="1600"/>
              <a:t>step-by-step</a:t>
            </a:r>
            <a:r>
              <a:rPr lang="de-DE" sz="1600"/>
              <a:t> </a:t>
            </a:r>
            <a:r>
              <a:rPr lang="de-DE" sz="1600"/>
              <a:t>framework</a:t>
            </a:r>
            <a:r>
              <a:rPr lang="de-DE" sz="1600"/>
              <a:t> </a:t>
            </a:r>
            <a:r>
              <a:rPr lang="de-DE" sz="1600"/>
              <a:t>for</a:t>
            </a:r>
            <a:r>
              <a:rPr lang="de-DE" sz="1600"/>
              <a:t> </a:t>
            </a:r>
            <a:r>
              <a:rPr lang="de-DE" sz="1600"/>
              <a:t>assessing</a:t>
            </a:r>
            <a:r>
              <a:rPr lang="de-DE" sz="1600"/>
              <a:t> </a:t>
            </a:r>
            <a:r>
              <a:rPr lang="de-DE" sz="1600"/>
              <a:t>building</a:t>
            </a:r>
            <a:r>
              <a:rPr lang="de-DE" sz="1600"/>
              <a:t> and urban </a:t>
            </a:r>
            <a:r>
              <a:rPr lang="de-DE" sz="1600"/>
              <a:t>scale</a:t>
            </a:r>
            <a:r>
              <a:rPr lang="de-DE" sz="1600"/>
              <a:t> </a:t>
            </a:r>
            <a:r>
              <a:rPr lang="de-DE" sz="1600"/>
              <a:t>vulnerabilities</a:t>
            </a:r>
            <a:r>
              <a:rPr lang="de-DE" sz="1600"/>
              <a:t>, </a:t>
            </a:r>
            <a:r>
              <a:rPr lang="de-DE" sz="1600"/>
              <a:t>identifying</a:t>
            </a:r>
            <a:r>
              <a:rPr lang="de-DE" sz="1600"/>
              <a:t> </a:t>
            </a:r>
            <a:r>
              <a:rPr lang="de-DE" sz="1600"/>
              <a:t>weaknesses</a:t>
            </a:r>
            <a:r>
              <a:rPr lang="de-DE" sz="1600"/>
              <a:t>, and </a:t>
            </a:r>
            <a:r>
              <a:rPr lang="de-DE" sz="1600"/>
              <a:t>defining</a:t>
            </a:r>
            <a:r>
              <a:rPr lang="de-DE" sz="1600"/>
              <a:t> </a:t>
            </a:r>
            <a:r>
              <a:rPr lang="de-DE" sz="1600"/>
              <a:t>effective</a:t>
            </a:r>
            <a:r>
              <a:rPr lang="de-DE" sz="1600"/>
              <a:t> multi-</a:t>
            </a:r>
            <a:r>
              <a:rPr lang="de-DE" sz="1600"/>
              <a:t>scalar</a:t>
            </a:r>
            <a:r>
              <a:rPr lang="de-DE" sz="1600"/>
              <a:t> </a:t>
            </a:r>
            <a:r>
              <a:rPr lang="de-DE" sz="1600"/>
              <a:t>interventions</a:t>
            </a:r>
            <a:r>
              <a:rPr lang="de-DE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Decision Making at </a:t>
            </a:r>
            <a:r>
              <a:rPr lang="en-US" sz="1600"/>
              <a:t>neighbourhood</a:t>
            </a:r>
            <a:r>
              <a:rPr lang="en-US" sz="1600"/>
              <a:t> scale guides and shapes adaptation actions at the broader scale, providing parallelly the guidelines that determine/impact the DM at building scale.</a:t>
            </a:r>
            <a:endParaRPr/>
          </a:p>
          <a:p>
            <a:pPr marL="228600" indent="0"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de-DE" sz="1600"/>
              <a:t>Adaptation </a:t>
            </a:r>
            <a:r>
              <a:rPr lang="de-DE" sz="1600"/>
              <a:t>is</a:t>
            </a:r>
            <a:r>
              <a:rPr lang="de-DE" sz="1600"/>
              <a:t> an </a:t>
            </a:r>
            <a:r>
              <a:rPr lang="de-DE" sz="1600" b="1">
                <a:solidFill>
                  <a:schemeClr val="accent4"/>
                </a:solidFill>
              </a:rPr>
              <a:t>iterative and </a:t>
            </a:r>
            <a:r>
              <a:rPr lang="de-DE" sz="1600" b="1">
                <a:solidFill>
                  <a:schemeClr val="accent4"/>
                </a:solidFill>
              </a:rPr>
              <a:t>participatory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process</a:t>
            </a:r>
            <a:r>
              <a:rPr lang="de-DE" sz="1600"/>
              <a:t>, </a:t>
            </a:r>
            <a:r>
              <a:rPr lang="de-DE" sz="1600"/>
              <a:t>combining</a:t>
            </a:r>
            <a:r>
              <a:rPr lang="de-DE" sz="1600"/>
              <a:t> </a:t>
            </a:r>
            <a:r>
              <a:rPr lang="de-DE" sz="1600"/>
              <a:t>technical</a:t>
            </a:r>
            <a:r>
              <a:rPr lang="de-DE" sz="1600"/>
              <a:t> </a:t>
            </a:r>
            <a:r>
              <a:rPr lang="de-DE" sz="1600"/>
              <a:t>analysis</a:t>
            </a:r>
            <a:r>
              <a:rPr lang="de-DE" sz="1600"/>
              <a:t> </a:t>
            </a:r>
            <a:r>
              <a:rPr lang="de-DE" sz="1600"/>
              <a:t>with</a:t>
            </a:r>
            <a:r>
              <a:rPr lang="de-DE" sz="1600"/>
              <a:t> </a:t>
            </a:r>
            <a:r>
              <a:rPr lang="de-DE" sz="1600"/>
              <a:t>stakeholder</a:t>
            </a:r>
            <a:r>
              <a:rPr lang="de-DE" sz="1600"/>
              <a:t> </a:t>
            </a:r>
            <a:r>
              <a:rPr lang="de-DE" sz="1600"/>
              <a:t>input</a:t>
            </a:r>
            <a:r>
              <a:rPr lang="de-DE" sz="1600"/>
              <a:t> </a:t>
            </a:r>
            <a:r>
              <a:rPr lang="de-DE" sz="1600"/>
              <a:t>to</a:t>
            </a:r>
            <a:r>
              <a:rPr lang="de-DE" sz="1600"/>
              <a:t> </a:t>
            </a:r>
            <a:r>
              <a:rPr lang="de-DE" sz="1600"/>
              <a:t>ensure</a:t>
            </a:r>
            <a:r>
              <a:rPr lang="de-DE" sz="1600"/>
              <a:t> </a:t>
            </a:r>
            <a:r>
              <a:rPr lang="de-DE" sz="1600"/>
              <a:t>measures</a:t>
            </a:r>
            <a:r>
              <a:rPr lang="de-DE" sz="1600"/>
              <a:t> </a:t>
            </a:r>
            <a:r>
              <a:rPr lang="de-DE" sz="1600"/>
              <a:t>are</a:t>
            </a:r>
            <a:r>
              <a:rPr lang="de-DE" sz="1600"/>
              <a:t> </a:t>
            </a:r>
            <a:r>
              <a:rPr lang="de-DE" sz="1600"/>
              <a:t>feasible</a:t>
            </a:r>
            <a:r>
              <a:rPr lang="de-DE" sz="1600"/>
              <a:t>, inclusive, and </a:t>
            </a:r>
            <a:r>
              <a:rPr lang="de-DE" sz="1600"/>
              <a:t>context-specific</a:t>
            </a:r>
            <a:r>
              <a:rPr lang="de-DE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72382302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Introduction: </a:t>
            </a:r>
            <a:r>
              <a:rPr lang="en-GB" sz="2000"/>
              <a:t>SuPeRBE</a:t>
            </a:r>
            <a:r>
              <a:rPr lang="en-GB" sz="2000"/>
              <a:t> Decision-Making Model</a:t>
            </a:r>
            <a:endParaRPr/>
          </a:p>
        </p:txBody>
      </p:sp>
      <p:sp>
        <p:nvSpPr>
          <p:cNvPr id="24922154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344462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Key concepts before staring:</a:t>
            </a:r>
            <a:endParaRPr/>
          </a:p>
        </p:txBody>
      </p:sp>
      <p:graphicFrame>
        <p:nvGraphicFramePr>
          <p:cNvPr id="128176738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1857144" y="1090651"/>
          <a:ext cx="5337718" cy="354162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668859"/>
                <a:gridCol w="2668859"/>
              </a:tblGrid>
              <a:tr h="174330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Hazard: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Climate-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related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event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Ex. Flood,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storm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.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Exposure</a:t>
                      </a: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What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is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at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risk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.</a:t>
                      </a:r>
                      <a:b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</a:b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Ex. Basement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prone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to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flooding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(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buildings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scale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),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critical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infrastructure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(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neighbourhood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scale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D"/>
                    </a:solidFill>
                  </a:tcPr>
                </a:tc>
              </a:tr>
              <a:tr h="1743308"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Vulnerability</a:t>
                      </a: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/>
                        <a:t>How sensitive the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/>
                        <a:t>exposed element is.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>
                          <a:solidFill>
                            <a:schemeClr val="tx1"/>
                          </a:solidFill>
                          <a:latin typeface="Trebuchet MS"/>
                        </a:rPr>
                        <a:t>Ex. </a:t>
                      </a:r>
                      <a:r>
                        <a:rPr lang="de-DE"/>
                        <a:t>Old </a:t>
                      </a:r>
                      <a:r>
                        <a:rPr lang="de-DE"/>
                        <a:t>drainage</a:t>
                      </a:r>
                      <a:r>
                        <a:rPr lang="de-DE"/>
                        <a:t> </a:t>
                      </a:r>
                      <a:r>
                        <a:rPr lang="de-DE"/>
                        <a:t>system</a:t>
                      </a:r>
                      <a:r>
                        <a:rPr lang="de-DE"/>
                        <a:t> (</a:t>
                      </a:r>
                      <a:r>
                        <a:rPr lang="de-DE"/>
                        <a:t>building</a:t>
                      </a:r>
                      <a:r>
                        <a:rPr lang="de-DE"/>
                        <a:t> </a:t>
                      </a:r>
                      <a:r>
                        <a:rPr lang="de-DE"/>
                        <a:t>scale</a:t>
                      </a:r>
                      <a:r>
                        <a:rPr lang="de-DE"/>
                        <a:t>),</a:t>
                      </a:r>
                      <a:br>
                        <a:rPr lang="de-DE"/>
                      </a:br>
                      <a:r>
                        <a:rPr lang="de-DE"/>
                        <a:t>insufficient</a:t>
                      </a:r>
                      <a:r>
                        <a:rPr lang="de-DE"/>
                        <a:t> </a:t>
                      </a:r>
                      <a:r>
                        <a:rPr lang="de-DE"/>
                        <a:t>green</a:t>
                      </a:r>
                      <a:r>
                        <a:rPr lang="de-DE"/>
                        <a:t> </a:t>
                      </a:r>
                      <a:r>
                        <a:rPr lang="de-DE"/>
                        <a:t>spaces</a:t>
                      </a:r>
                      <a:r>
                        <a:rPr lang="de-DE"/>
                        <a:t> (</a:t>
                      </a:r>
                      <a:r>
                        <a:rPr lang="de-DE"/>
                        <a:t>neighbourhood</a:t>
                      </a:r>
                      <a:r>
                        <a:rPr lang="de-DE"/>
                        <a:t> </a:t>
                      </a:r>
                      <a:r>
                        <a:rPr lang="de-DE"/>
                        <a:t>scale</a:t>
                      </a:r>
                      <a:r>
                        <a:rPr lang="de-DE"/>
                        <a:t>)</a:t>
                      </a:r>
                      <a:endParaRPr lang="de-DE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Adaptative</a:t>
                      </a: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Capacity</a:t>
                      </a: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/>
                        <a:t>Ability to cope, recover,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/>
                        <a:t> </a:t>
                      </a:r>
                      <a:r>
                        <a:rPr lang="en-US" b="0"/>
                        <a:t>or adjust. </a:t>
                      </a:r>
                      <a:r>
                        <a:rPr lang="en-US" b="0">
                          <a:solidFill>
                            <a:schemeClr val="tx1"/>
                          </a:solidFill>
                          <a:latin typeface="Trebuchet MS"/>
                        </a:rPr>
                        <a:t>Ex. </a:t>
                      </a:r>
                      <a:r>
                        <a:rPr lang="en-US" b="0"/>
                        <a:t>Green roof / rain garden → absorbs part of the rainfall.</a:t>
                      </a:r>
                      <a:endParaRPr lang="de-DE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09188584" name="Oval 3"/>
          <p:cNvSpPr/>
          <p:nvPr/>
        </p:nvSpPr>
        <p:spPr bwMode="auto">
          <a:xfrm>
            <a:off x="3824394" y="2262047"/>
            <a:ext cx="1205271" cy="1145707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b="1">
                <a:solidFill>
                  <a:schemeClr val="tx1"/>
                </a:solidFill>
                <a:latin typeface="Trebuchet MS"/>
              </a:rPr>
              <a:t>Climate Risk </a:t>
            </a:r>
            <a:r>
              <a:rPr lang="de-DE" b="1">
                <a:solidFill>
                  <a:schemeClr val="tx1"/>
                </a:solidFill>
                <a:latin typeface="Trebuchet MS"/>
              </a:rPr>
              <a:t>across</a:t>
            </a:r>
            <a:r>
              <a:rPr lang="de-DE" b="1">
                <a:solidFill>
                  <a:schemeClr val="tx1"/>
                </a:solidFill>
                <a:latin typeface="Trebuchet MS"/>
              </a:rPr>
              <a:t> </a:t>
            </a:r>
            <a:r>
              <a:rPr lang="de-DE" b="1">
                <a:solidFill>
                  <a:schemeClr val="tx1"/>
                </a:solidFill>
                <a:latin typeface="Trebuchet MS"/>
              </a:rPr>
              <a:t>scales</a:t>
            </a:r>
            <a:endParaRPr lang="de-DE">
              <a:solidFill>
                <a:schemeClr val="tx1"/>
              </a:solidFill>
              <a:latin typeface="Trebuchet MS"/>
            </a:endParaRPr>
          </a:p>
        </p:txBody>
      </p:sp>
      <p:sp>
        <p:nvSpPr>
          <p:cNvPr id="64136148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64311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The </a:t>
            </a:r>
            <a:r>
              <a:rPr lang="en-GB" sz="2000"/>
              <a:t>SuPeRBE</a:t>
            </a:r>
            <a:r>
              <a:rPr lang="en-GB" sz="2000"/>
              <a:t> framework</a:t>
            </a:r>
            <a:endParaRPr lang="en-GB"/>
          </a:p>
        </p:txBody>
      </p:sp>
      <p:sp>
        <p:nvSpPr>
          <p:cNvPr id="213609376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571500" indent="-342900">
              <a:buFont typeface="+mj-lt"/>
              <a:buAutoNum type="arabicPeriod"/>
              <a:defRPr/>
            </a:pPr>
            <a:r>
              <a:rPr lang="de-DE" sz="1600" b="1">
                <a:solidFill>
                  <a:schemeClr val="accent4"/>
                </a:solidFill>
              </a:rPr>
              <a:t>Purpose: </a:t>
            </a:r>
            <a:br>
              <a:rPr lang="de-DE" sz="1600"/>
            </a:br>
            <a:r>
              <a:rPr lang="de-DE" sz="1600">
                <a:solidFill>
                  <a:schemeClr val="tx1"/>
                </a:solidFill>
                <a:latin typeface="Arial"/>
              </a:rPr>
              <a:t>The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Decision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Making Method (DM) </a:t>
            </a:r>
            <a:r>
              <a:rPr lang="en-US" sz="1600">
                <a:solidFill>
                  <a:schemeClr val="tx1"/>
                </a:solidFill>
                <a:latin typeface="Arial"/>
              </a:rPr>
              <a:t>p</a:t>
            </a:r>
            <a:r>
              <a:rPr lang="en-US" sz="1600"/>
              <a:t>rovides a </a:t>
            </a:r>
            <a:r>
              <a:rPr lang="en-US" sz="1600" b="1"/>
              <a:t>structured, step-by-step process</a:t>
            </a:r>
            <a:r>
              <a:rPr lang="en-US" sz="1600"/>
              <a:t> for climate adaptation, supporting municipalities and planners to </a:t>
            </a:r>
            <a:r>
              <a:rPr lang="en-US" sz="1600" b="1"/>
              <a:t>assess risks, prioritize actions, and implement adaptive measures</a:t>
            </a:r>
            <a:r>
              <a:rPr lang="en-US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Scope: </a:t>
            </a:r>
            <a:br>
              <a:rPr lang="en-US" sz="1600"/>
            </a:br>
            <a:r>
              <a:rPr lang="en-US" sz="1600"/>
              <a:t>Based on </a:t>
            </a:r>
            <a:r>
              <a:rPr lang="en-US" sz="1600" b="1"/>
              <a:t>DIN EN ISO 14091</a:t>
            </a:r>
            <a:r>
              <a:rPr lang="en-US" sz="1600"/>
              <a:t> and the </a:t>
            </a:r>
            <a:r>
              <a:rPr lang="en-US" sz="1600" b="1"/>
              <a:t>RBE-CE assessment system, </a:t>
            </a:r>
            <a:r>
              <a:rPr lang="en-US" sz="1600"/>
              <a:t>the DM enables cross-sectoral, multi-scale evaluation. Works alongside </a:t>
            </a:r>
            <a:r>
              <a:rPr lang="en-US" sz="1600" b="1"/>
              <a:t>RB Tool </a:t>
            </a:r>
            <a:r>
              <a:rPr lang="en-US" sz="1600"/>
              <a:t>for Building-Scale and </a:t>
            </a:r>
            <a:r>
              <a:rPr lang="en-US" sz="1600" b="1"/>
              <a:t>RN Tool </a:t>
            </a:r>
            <a:r>
              <a:rPr lang="en-US" sz="1600"/>
              <a:t>for Urban-scale Assessment 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Key Strengths: </a:t>
            </a:r>
            <a:br>
              <a:rPr lang="en-US" sz="1600"/>
            </a:br>
            <a:r>
              <a:rPr lang="en-US" sz="1600" b="1"/>
              <a:t>-Iterative and flexible</a:t>
            </a:r>
            <a:r>
              <a:rPr lang="en-US" sz="1600"/>
              <a:t>: supports continuous learning and adaptation.</a:t>
            </a:r>
            <a:br>
              <a:rPr lang="en-US" sz="1600"/>
            </a:br>
            <a:r>
              <a:rPr lang="en-US" sz="1600" b="1"/>
              <a:t>-Participatory: </a:t>
            </a:r>
            <a:r>
              <a:rPr lang="en-US" sz="1600"/>
              <a:t>engages stakeholders at every stage.</a:t>
            </a:r>
            <a:br>
              <a:rPr lang="en-US" sz="1600"/>
            </a:br>
            <a:r>
              <a:rPr lang="en-US" sz="1600" b="1"/>
              <a:t>-Scalable: </a:t>
            </a:r>
            <a:r>
              <a:rPr lang="en-US" sz="1600"/>
              <a:t>applicable across cities and governance contexts.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65368141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711381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The </a:t>
            </a:r>
            <a:r>
              <a:rPr lang="en-GB" sz="2000"/>
              <a:t>SuPeRBE</a:t>
            </a:r>
            <a:r>
              <a:rPr lang="en-GB" sz="2000"/>
              <a:t> framework</a:t>
            </a:r>
            <a:endParaRPr lang="en-GB"/>
          </a:p>
        </p:txBody>
      </p:sp>
      <p:graphicFrame>
        <p:nvGraphicFramePr>
          <p:cNvPr id="1891388734" name="Diagram 9"/>
          <p:cNvGraphicFramePr>
            <a:graphicFrameLocks xmlns:a="http://schemas.openxmlformats.org/drawingml/2006/main"/>
          </p:cNvGraphicFramePr>
          <p:nvPr/>
        </p:nvGraphicFramePr>
        <p:xfrm rot="0">
          <a:off x="444500" y="1654175"/>
          <a:ext cx="7799968" cy="3148284"/>
          <a:chOff x="0" y="0"/>
          <a:chExt cx="7799968" cy="314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31217352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9007"/>
            <a:ext cx="8556625" cy="399892"/>
          </a:xfrm>
        </p:spPr>
        <p:txBody>
          <a:bodyPr/>
          <a:lstStyle/>
          <a:p>
            <a:pPr marL="228600" indent="0">
              <a:defRPr/>
            </a:pPr>
            <a:r>
              <a:rPr lang="de-DE" sz="1600"/>
              <a:t>Overview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8 different </a:t>
            </a:r>
            <a:r>
              <a:rPr lang="de-DE" sz="1600"/>
              <a:t>phases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DM: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973296201" name="Arrow: Right 39"/>
          <p:cNvSpPr/>
          <p:nvPr/>
        </p:nvSpPr>
        <p:spPr bwMode="auto"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90419885" name="Arrow: Right 41"/>
          <p:cNvSpPr/>
          <p:nvPr/>
        </p:nvSpPr>
        <p:spPr bwMode="auto"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1968050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77458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The </a:t>
            </a:r>
            <a:r>
              <a:rPr lang="en-GB" sz="2000"/>
              <a:t>SuPeRBE</a:t>
            </a:r>
            <a:r>
              <a:rPr lang="en-GB" sz="2000"/>
              <a:t> framework</a:t>
            </a:r>
            <a:endParaRPr lang="en-GB"/>
          </a:p>
        </p:txBody>
      </p:sp>
      <p:sp>
        <p:nvSpPr>
          <p:cNvPr id="33500579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379412"/>
          </a:xfrm>
        </p:spPr>
        <p:txBody>
          <a:bodyPr/>
          <a:lstStyle/>
          <a:p>
            <a:pPr marL="228600" indent="0">
              <a:defRPr/>
            </a:pPr>
            <a:r>
              <a:rPr lang="de-DE" sz="1600"/>
              <a:t>Overview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8 different </a:t>
            </a:r>
            <a:r>
              <a:rPr lang="de-DE" sz="1600"/>
              <a:t>phases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DM: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030724177" name="Arrow: Right 42"/>
          <p:cNvSpPr/>
          <p:nvPr/>
        </p:nvSpPr>
        <p:spPr bwMode="auto"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97298396" name="Arrow: Right 43"/>
          <p:cNvSpPr/>
          <p:nvPr/>
        </p:nvSpPr>
        <p:spPr bwMode="auto">
          <a:xfrm>
            <a:off x="4491850" y="1425576"/>
            <a:ext cx="294969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37865604" name="Diagram 1"/>
          <p:cNvGraphicFramePr>
            <a:graphicFrameLocks xmlns:a="http://schemas.openxmlformats.org/drawingml/2006/main"/>
          </p:cNvGraphicFramePr>
          <p:nvPr/>
        </p:nvGraphicFramePr>
        <p:xfrm rot="0">
          <a:off x="779499" y="1641476"/>
          <a:ext cx="7161176" cy="2627543"/>
          <a:chOff x="0" y="0"/>
          <a:chExt cx="7161176" cy="2627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93410571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GB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Understanding</a:t>
            </a:r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why adaptation is necessary at urban and building scales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1832549" name="Rectangle: Rounded Corners 3"/>
          <p:cNvSpPr/>
          <p:nvPr/>
        </p:nvSpPr>
        <p:spPr bwMode="auto">
          <a:xfrm>
            <a:off x="323850" y="1506694"/>
            <a:ext cx="603420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5306606" name="Title 1"/>
          <p:cNvSpPr txBox="1"/>
          <p:nvPr/>
        </p:nvSpPr>
        <p:spPr bwMode="auto">
          <a:xfrm>
            <a:off x="296864" y="475226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1: Initiation</a:t>
            </a:r>
            <a:endParaRPr lang="en-GB"/>
          </a:p>
        </p:txBody>
      </p:sp>
      <p:sp>
        <p:nvSpPr>
          <p:cNvPr id="165561427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Define the scope and set the foundation for the adaptation concept at building/</a:t>
            </a:r>
            <a:r>
              <a:rPr lang="en-US" sz="1600"/>
              <a:t>neighbourhood</a:t>
            </a:r>
            <a:r>
              <a:rPr lang="en-US" sz="1600"/>
              <a:t> scale.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450376704" name="Zástupný text 2"/>
          <p:cNvSpPr txBox="1"/>
          <p:nvPr/>
        </p:nvSpPr>
        <p:spPr bwMode="auto">
          <a:xfrm>
            <a:off x="341062" y="1642156"/>
            <a:ext cx="59594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500" b="1">
                <a:solidFill>
                  <a:schemeClr val="accent4"/>
                </a:solidFill>
                <a:latin typeface="Trebuchet MS"/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  <a:latin typeface="Trebuchet MS"/>
              </a:rPr>
              <a:t>Selection of urban area and buildings for adaptation:</a:t>
            </a:r>
            <a:br>
              <a:rPr lang="en-US" sz="1500" b="1">
                <a:solidFill>
                  <a:schemeClr val="accent4"/>
                </a:solidFill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en-US" sz="1500">
                <a:latin typeface="Trebuchet MS"/>
              </a:rPr>
              <a:t>Provide description: physical, functional, social aspects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-Define boundaries using criteria such as proximity, ownership, context, period of construction.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-List resources, governance, preparedness measures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  <a:latin typeface="Trebuchet MS"/>
              </a:rPr>
              <a:t>Set up the Expert Team (</a:t>
            </a:r>
            <a:r>
              <a:rPr lang="en-US" sz="1500" b="1">
                <a:solidFill>
                  <a:schemeClr val="accent4"/>
                </a:solidFill>
                <a:latin typeface="Trebuchet MS"/>
              </a:rPr>
              <a:t>SuPeRBE</a:t>
            </a:r>
            <a:r>
              <a:rPr lang="en-US" sz="1500" b="1">
                <a:solidFill>
                  <a:schemeClr val="accent4"/>
                </a:solidFill>
                <a:latin typeface="Trebuchet MS"/>
              </a:rPr>
              <a:t> Working Group):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de-DE" sz="1500">
                <a:latin typeface="Trebuchet MS"/>
              </a:rPr>
              <a:t>Appointed</a:t>
            </a:r>
            <a:r>
              <a:rPr lang="de-DE" sz="1500">
                <a:latin typeface="Trebuchet MS"/>
              </a:rPr>
              <a:t> </a:t>
            </a:r>
            <a:r>
              <a:rPr lang="de-DE" sz="1500">
                <a:latin typeface="Trebuchet MS"/>
              </a:rPr>
              <a:t>by</a:t>
            </a:r>
            <a:r>
              <a:rPr lang="de-DE" sz="1500">
                <a:latin typeface="Trebuchet MS"/>
              </a:rPr>
              <a:t> </a:t>
            </a:r>
            <a:r>
              <a:rPr lang="de-DE" sz="1500">
                <a:latin typeface="Trebuchet MS"/>
              </a:rPr>
              <a:t>municipality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the</a:t>
            </a:r>
            <a:r>
              <a:rPr lang="de-DE" sz="1500">
                <a:latin typeface="Trebuchet MS"/>
              </a:rPr>
              <a:t> </a:t>
            </a:r>
            <a:r>
              <a:rPr lang="de-DE" sz="1500">
                <a:latin typeface="Trebuchet MS"/>
              </a:rPr>
              <a:t>SuPeRBE</a:t>
            </a:r>
            <a:r>
              <a:rPr lang="de-DE" sz="1500">
                <a:latin typeface="Trebuchet MS"/>
              </a:rPr>
              <a:t> WG </a:t>
            </a:r>
            <a:r>
              <a:rPr lang="en-US" sz="1500">
                <a:latin typeface="Trebuchet MS"/>
              </a:rPr>
              <a:t>manages the process acting as an interface.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de-DE" sz="1500" b="1">
                <a:solidFill>
                  <a:schemeClr val="accent4"/>
                </a:solidFill>
                <a:latin typeface="Trebuchet MS"/>
              </a:rPr>
              <a:t>Collect</a:t>
            </a:r>
            <a:r>
              <a:rPr lang="de-DE" sz="1500" b="1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500" b="1">
                <a:solidFill>
                  <a:schemeClr val="accent4"/>
                </a:solidFill>
                <a:latin typeface="Trebuchet MS"/>
              </a:rPr>
              <a:t>key</a:t>
            </a:r>
            <a:r>
              <a:rPr lang="de-DE" sz="1500" b="1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500" b="1">
                <a:solidFill>
                  <a:schemeClr val="accent4"/>
                </a:solidFill>
                <a:latin typeface="Trebuchet MS"/>
              </a:rPr>
              <a:t>data</a:t>
            </a:r>
            <a:r>
              <a:rPr lang="de-DE" sz="15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de-DE" sz="1500">
                <a:latin typeface="Trebuchet MS"/>
              </a:rPr>
            </a:br>
            <a:r>
              <a:rPr lang="de-DE" sz="1500">
                <a:latin typeface="Trebuchet MS"/>
              </a:rPr>
              <a:t>-Gather qualitative and quantitative </a:t>
            </a:r>
            <a:r>
              <a:rPr lang="de-DE" sz="1500">
                <a:latin typeface="Trebuchet MS"/>
              </a:rPr>
              <a:t>information</a:t>
            </a:r>
            <a:r>
              <a:rPr lang="de-DE" sz="1500">
                <a:latin typeface="Trebuchet MS"/>
              </a:rPr>
              <a:t> on </a:t>
            </a:r>
            <a:r>
              <a:rPr lang="de-DE" sz="1500">
                <a:latin typeface="Trebuchet MS"/>
              </a:rPr>
              <a:t>climatic</a:t>
            </a:r>
            <a:r>
              <a:rPr lang="de-DE" sz="1500">
                <a:latin typeface="Trebuchet MS"/>
              </a:rPr>
              <a:t> </a:t>
            </a:r>
            <a:r>
              <a:rPr lang="de-DE" sz="1500">
                <a:latin typeface="Trebuchet MS"/>
              </a:rPr>
              <a:t>profile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vulnerabilities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risks</a:t>
            </a:r>
            <a:br>
              <a:rPr lang="de-DE" sz="1500">
                <a:latin typeface="Trebuchet MS"/>
              </a:rPr>
            </a:br>
            <a:r>
              <a:rPr lang="de-DE" sz="1500">
                <a:latin typeface="Trebuchet MS"/>
              </a:rPr>
              <a:t>-On-site </a:t>
            </a:r>
            <a:r>
              <a:rPr lang="de-DE" sz="1500">
                <a:latin typeface="Trebuchet MS"/>
              </a:rPr>
              <a:t>assessments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surveys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questionnaires</a:t>
            </a:r>
            <a:r>
              <a:rPr lang="de-DE" sz="1500">
                <a:latin typeface="Trebuchet MS"/>
              </a:rPr>
              <a:t>, </a:t>
            </a:r>
            <a:r>
              <a:rPr lang="de-DE" sz="1500">
                <a:latin typeface="Trebuchet MS"/>
              </a:rPr>
              <a:t>workshops</a:t>
            </a: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126089113" name="Group 6"/>
          <p:cNvGrpSpPr/>
          <p:nvPr/>
        </p:nvGrpSpPr>
        <p:grpSpPr bwMode="auto"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8" name="Picture 16" descr="BERGFEX: Schnifis: Dovolená Schnifis - Cestování Schnifis"/>
            <p:cNvPicPr>
              <a:picLocks noChangeAspect="1" noChangeArrowheads="1"/>
            </p:cNvPicPr>
            <p:nvPr/>
          </p:nvPicPr>
          <p:blipFill rotWithShape="1">
            <a:blip r:embed="rId3"/>
            <a:srcRect l="15968" t="0" r="17027" b="0"/>
            <a:stretch/>
          </p:blipFill>
          <p:spPr bwMode="auto"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ln w="28575">
              <a:solidFill>
                <a:schemeClr val="accent4"/>
              </a:solidFill>
            </a:ln>
            <a:effectLst/>
          </p:spPr>
        </p:pic>
        <p:sp>
          <p:nvSpPr>
            <p:cNvPr id="9" name="Rectangle 8"/>
            <p:cNvSpPr/>
            <p:nvPr/>
          </p:nvSpPr>
          <p:spPr bwMode="auto"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sz="1050"/>
                <a:t>SCHNIFIS [AT]</a:t>
              </a:r>
              <a:endParaRPr/>
            </a:p>
          </p:txBody>
        </p:sp>
      </p:grpSp>
      <p:sp>
        <p:nvSpPr>
          <p:cNvPr id="40907873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300112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1: Initiation</a:t>
            </a:r>
            <a:endParaRPr lang="en-GB"/>
          </a:p>
        </p:txBody>
      </p:sp>
      <p:sp>
        <p:nvSpPr>
          <p:cNvPr id="1502677538" name="Zástupný text 2"/>
          <p:cNvSpPr txBox="1"/>
          <p:nvPr/>
        </p:nvSpPr>
        <p:spPr bwMode="auto">
          <a:xfrm>
            <a:off x="142876" y="954189"/>
            <a:ext cx="68961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</a:rPr>
              <a:t>Stakeholder Identification: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Municipal departments/local authorities</a:t>
            </a:r>
            <a:r>
              <a:rPr lang="en-US" sz="1600"/>
              <a:t> (planning, health &amp; safety, green areas, mobility)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 b="1"/>
              <a:t>Experts</a:t>
            </a:r>
            <a:r>
              <a:rPr lang="de-DE" sz="1600"/>
              <a:t> (urban </a:t>
            </a:r>
            <a:r>
              <a:rPr lang="de-DE" sz="1600"/>
              <a:t>planners</a:t>
            </a:r>
            <a:r>
              <a:rPr lang="de-DE" sz="1600"/>
              <a:t>, </a:t>
            </a:r>
            <a:r>
              <a:rPr lang="de-DE" sz="1600"/>
              <a:t>energy</a:t>
            </a:r>
            <a:r>
              <a:rPr lang="de-DE" sz="1600"/>
              <a:t> </a:t>
            </a:r>
            <a:r>
              <a:rPr lang="de-DE" sz="1600"/>
              <a:t>managers</a:t>
            </a:r>
            <a:r>
              <a:rPr lang="de-DE" sz="1600"/>
              <a:t>, </a:t>
            </a:r>
            <a:r>
              <a:rPr lang="de-DE" sz="1600"/>
              <a:t>landscape</a:t>
            </a:r>
            <a:r>
              <a:rPr lang="de-DE" sz="1600"/>
              <a:t> </a:t>
            </a:r>
            <a:r>
              <a:rPr lang="de-DE" sz="1600"/>
              <a:t>designers</a:t>
            </a:r>
            <a:r>
              <a:rPr lang="de-DE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Utilities &amp; service providers</a:t>
            </a:r>
            <a:r>
              <a:rPr lang="en-US" sz="1600"/>
              <a:t> (energy, water, waste)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 b="1"/>
              <a:t>Public </a:t>
            </a:r>
            <a:r>
              <a:rPr lang="de-DE" sz="1600" b="1"/>
              <a:t>interest</a:t>
            </a:r>
            <a:r>
              <a:rPr lang="de-DE" sz="1600" b="1"/>
              <a:t> </a:t>
            </a:r>
            <a:r>
              <a:rPr lang="de-DE" sz="1600" b="1"/>
              <a:t>groups</a:t>
            </a:r>
            <a:r>
              <a:rPr lang="de-DE" sz="1600"/>
              <a:t> (</a:t>
            </a:r>
            <a:r>
              <a:rPr lang="de-DE" sz="1600"/>
              <a:t>residents’</a:t>
            </a:r>
            <a:r>
              <a:rPr lang="de-DE" sz="1600"/>
              <a:t> </a:t>
            </a:r>
            <a:r>
              <a:rPr lang="de-DE" sz="1600"/>
              <a:t>associations</a:t>
            </a:r>
            <a:r>
              <a:rPr lang="de-DE" sz="1600"/>
              <a:t>, NGOs, </a:t>
            </a:r>
            <a:r>
              <a:rPr lang="de-DE" sz="1600"/>
              <a:t>clubs</a:t>
            </a:r>
            <a:r>
              <a:rPr lang="de-DE" sz="1600"/>
              <a:t>, </a:t>
            </a:r>
            <a:r>
              <a:rPr lang="de-DE" sz="1600"/>
              <a:t>politicians</a:t>
            </a:r>
            <a:r>
              <a:rPr lang="de-DE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External parties</a:t>
            </a:r>
            <a:r>
              <a:rPr lang="en-US" sz="1600"/>
              <a:t> (banks, funding agencies)</a:t>
            </a:r>
            <a:r>
              <a:rPr lang="de-DE" sz="1600"/>
              <a:t> </a:t>
            </a:r>
            <a:endParaRPr/>
          </a:p>
          <a:p>
            <a:pPr marL="228600" indent="0">
              <a:defRPr/>
            </a:pPr>
            <a:endParaRPr lang="de-DE" sz="1600"/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Roles</a:t>
            </a:r>
            <a:r>
              <a:rPr lang="de-DE" sz="1600" b="1">
                <a:solidFill>
                  <a:schemeClr val="accent4"/>
                </a:solidFill>
              </a:rPr>
              <a:t> in </a:t>
            </a:r>
            <a:r>
              <a:rPr lang="de-DE" sz="1600" b="1">
                <a:solidFill>
                  <a:schemeClr val="accent4"/>
                </a:solidFill>
              </a:rPr>
              <a:t>SuPeRBE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Platform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Owner</a:t>
            </a:r>
            <a:r>
              <a:rPr lang="en-US" sz="1600"/>
              <a:t> – initiates &amp; manages projects (municipality/property owner)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Assessor</a:t>
            </a:r>
            <a:r>
              <a:rPr lang="en-US" sz="1600"/>
              <a:t> – conducts risk assessment (experts)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Observer</a:t>
            </a:r>
            <a:r>
              <a:rPr lang="en-US" sz="1600"/>
              <a:t> – views &amp; provides input (public, utilities, funding bodies)</a:t>
            </a:r>
            <a:endParaRPr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Participatory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methods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/>
              <a:t>Kick-off </a:t>
            </a:r>
            <a:r>
              <a:rPr lang="de-DE" sz="1600"/>
              <a:t>meetings</a:t>
            </a:r>
            <a:r>
              <a:rPr lang="de-DE" sz="1600"/>
              <a:t>, </a:t>
            </a:r>
            <a:r>
              <a:rPr lang="de-DE" sz="1600"/>
              <a:t>stakeholder</a:t>
            </a:r>
            <a:r>
              <a:rPr lang="de-DE" sz="1600"/>
              <a:t> </a:t>
            </a:r>
            <a:r>
              <a:rPr lang="de-DE" sz="1600"/>
              <a:t>mapping</a:t>
            </a:r>
            <a:r>
              <a:rPr lang="de-DE" sz="1600"/>
              <a:t>, </a:t>
            </a:r>
            <a:r>
              <a:rPr lang="de-DE" sz="1600"/>
              <a:t>site</a:t>
            </a:r>
            <a:r>
              <a:rPr lang="de-DE" sz="1600"/>
              <a:t> </a:t>
            </a:r>
            <a:r>
              <a:rPr lang="de-DE" sz="1600"/>
              <a:t>visits</a:t>
            </a:r>
            <a:r>
              <a:rPr lang="de-DE" sz="1600"/>
              <a:t> and </a:t>
            </a:r>
            <a:r>
              <a:rPr lang="de-DE" sz="1600"/>
              <a:t>interviews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endParaRPr lang="de-DE" sz="1600"/>
          </a:p>
          <a:p>
            <a:pPr marL="228600" indent="0">
              <a:defRPr/>
            </a:pPr>
            <a:endParaRPr lang="en-US" sz="1600"/>
          </a:p>
        </p:txBody>
      </p:sp>
      <p:pic>
        <p:nvPicPr>
          <p:cNvPr id="1071567045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275513" y="1168555"/>
            <a:ext cx="1584324" cy="1584324"/>
          </a:xfrm>
          <a:prstGeom prst="rect">
            <a:avLst/>
          </a:prstGeom>
        </p:spPr>
      </p:pic>
      <p:sp>
        <p:nvSpPr>
          <p:cNvPr id="992363729" name="TextBox 5"/>
          <p:cNvSpPr txBox="1"/>
          <p:nvPr/>
        </p:nvSpPr>
        <p:spPr bwMode="auto">
          <a:xfrm>
            <a:off x="0" y="6067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674494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1: Initiation</a:t>
            </a:r>
            <a:endParaRPr lang="en-GB"/>
          </a:p>
        </p:txBody>
      </p:sp>
      <p:sp>
        <p:nvSpPr>
          <p:cNvPr id="35535997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r>
              <a:rPr lang="de-DE" sz="1600">
                <a:solidFill>
                  <a:schemeClr val="tx1"/>
                </a:solidFill>
              </a:rPr>
              <a:t>Urban </a:t>
            </a:r>
            <a:r>
              <a:rPr lang="de-DE" sz="1600">
                <a:solidFill>
                  <a:schemeClr val="tx1"/>
                </a:solidFill>
              </a:rPr>
              <a:t>area</a:t>
            </a:r>
            <a:r>
              <a:rPr lang="de-DE" sz="1600">
                <a:solidFill>
                  <a:schemeClr val="tx1"/>
                </a:solidFill>
              </a:rPr>
              <a:t> and </a:t>
            </a:r>
            <a:r>
              <a:rPr lang="de-DE" sz="1600">
                <a:solidFill>
                  <a:schemeClr val="tx1"/>
                </a:solidFill>
              </a:rPr>
              <a:t>building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selection</a:t>
            </a:r>
            <a:r>
              <a:rPr lang="de-DE" sz="1600">
                <a:solidFill>
                  <a:schemeClr val="tx1"/>
                </a:solidFill>
              </a:rPr>
              <a:t>.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de-DE" sz="1600">
                <a:solidFill>
                  <a:schemeClr val="tx1"/>
                </a:solidFill>
              </a:rPr>
              <a:t>Stakeholder </a:t>
            </a:r>
            <a:r>
              <a:rPr lang="de-DE" sz="1600">
                <a:solidFill>
                  <a:schemeClr val="tx1"/>
                </a:solidFill>
              </a:rPr>
              <a:t>identification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532498194" name="Zástupný text 2"/>
          <p:cNvSpPr txBox="1"/>
          <p:nvPr/>
        </p:nvSpPr>
        <p:spPr bwMode="auto"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 algn="ctr">
              <a:defRPr/>
            </a:pPr>
            <a:r>
              <a:rPr lang="de-DE" sz="1200">
                <a:solidFill>
                  <a:schemeClr val="tx1"/>
                </a:solidFill>
              </a:rPr>
              <a:t>Pilot </a:t>
            </a:r>
            <a:r>
              <a:rPr lang="de-DE" sz="1200">
                <a:solidFill>
                  <a:schemeClr val="tx1"/>
                </a:solidFill>
              </a:rPr>
              <a:t>case</a:t>
            </a:r>
            <a:r>
              <a:rPr lang="de-DE" sz="1200">
                <a:solidFill>
                  <a:schemeClr val="tx1"/>
                </a:solidFill>
              </a:rPr>
              <a:t> </a:t>
            </a:r>
            <a:r>
              <a:rPr lang="de-DE" sz="1200">
                <a:solidFill>
                  <a:schemeClr val="tx1"/>
                </a:solidFill>
              </a:rPr>
              <a:t>example</a:t>
            </a:r>
            <a:r>
              <a:rPr lang="de-DE" sz="1200">
                <a:solidFill>
                  <a:schemeClr val="tx1"/>
                </a:solidFill>
              </a:rPr>
              <a:t> in </a:t>
            </a:r>
            <a:r>
              <a:rPr lang="de-DE" sz="1200">
                <a:solidFill>
                  <a:schemeClr val="tx1"/>
                </a:solidFill>
              </a:rPr>
              <a:t>Schnifis</a:t>
            </a:r>
            <a:r>
              <a:rPr lang="de-DE" sz="1200">
                <a:solidFill>
                  <a:schemeClr val="tx1"/>
                </a:solidFill>
              </a:rPr>
              <a:t>, Austria</a:t>
            </a:r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61297867" name="Picture 19"/>
          <p:cNvPicPr>
            <a:picLocks noChangeAspect="1"/>
          </p:cNvPicPr>
          <p:nvPr/>
        </p:nvPicPr>
        <p:blipFill rotWithShape="1">
          <a:blip r:embed="rId3"/>
          <a:srcRect l="6036" t="3109" r="5049" b="8539"/>
          <a:stretch/>
        </p:blipFill>
        <p:spPr bwMode="auto">
          <a:xfrm>
            <a:off x="410684" y="1684287"/>
            <a:ext cx="2530627" cy="2844875"/>
          </a:xfrm>
          <a:prstGeom prst="rect">
            <a:avLst/>
          </a:prstGeom>
          <a:ln>
            <a:noFill/>
          </a:ln>
        </p:spPr>
      </p:pic>
      <p:pic>
        <p:nvPicPr>
          <p:cNvPr id="1915423114" name="Picture 20" descr="A building with a steeple and grass&#10;&#10;AI-generated content may be incorrect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507121" y="1684287"/>
            <a:ext cx="1654574" cy="1208055"/>
          </a:xfrm>
          <a:prstGeom prst="rect">
            <a:avLst/>
          </a:prstGeom>
        </p:spPr>
      </p:pic>
      <p:pic>
        <p:nvPicPr>
          <p:cNvPr id="1835093589" name="Picture 21" descr="A building with a blue door&#10;&#10;AI-generated content may be incorrect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507120" y="3288689"/>
            <a:ext cx="1653964" cy="1240473"/>
          </a:xfrm>
          <a:prstGeom prst="rect">
            <a:avLst/>
          </a:prstGeom>
        </p:spPr>
      </p:pic>
      <p:sp>
        <p:nvSpPr>
          <p:cNvPr id="1343308839" name="TextBox 22"/>
          <p:cNvSpPr txBox="1"/>
          <p:nvPr/>
        </p:nvSpPr>
        <p:spPr bwMode="auto">
          <a:xfrm>
            <a:off x="3427646" y="2915276"/>
            <a:ext cx="2031738" cy="262210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de-DE" sz="1200">
                <a:latin typeface="Trebuchet MS"/>
                <a:cs typeface="Raleway"/>
              </a:rPr>
              <a:t>Primary </a:t>
            </a:r>
            <a:r>
              <a:rPr lang="de-DE" sz="1200">
                <a:latin typeface="Trebuchet MS"/>
                <a:cs typeface="Raleway"/>
              </a:rPr>
              <a:t>school</a:t>
            </a:r>
            <a:r>
              <a:rPr lang="de-DE" sz="1200">
                <a:latin typeface="Trebuchet MS"/>
                <a:cs typeface="Raleway"/>
              </a:rPr>
              <a:t> </a:t>
            </a:r>
            <a:r>
              <a:rPr lang="de-DE" sz="1200">
                <a:latin typeface="Trebuchet MS"/>
                <a:cs typeface="Raleway"/>
              </a:rPr>
              <a:t>of</a:t>
            </a:r>
            <a:r>
              <a:rPr lang="de-DE" sz="1200">
                <a:latin typeface="Trebuchet MS"/>
                <a:cs typeface="Raleway"/>
              </a:rPr>
              <a:t> </a:t>
            </a:r>
            <a:r>
              <a:rPr lang="de-DE" sz="1200">
                <a:latin typeface="Trebuchet MS"/>
                <a:cs typeface="Raleway"/>
              </a:rPr>
              <a:t>Schnifis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2116845816" name="TextBox 25"/>
          <p:cNvSpPr txBox="1"/>
          <p:nvPr/>
        </p:nvSpPr>
        <p:spPr bwMode="auto">
          <a:xfrm>
            <a:off x="3427646" y="4552096"/>
            <a:ext cx="2068049" cy="262210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de-DE" sz="1200">
                <a:latin typeface="Trebuchet MS"/>
                <a:cs typeface="Raleway"/>
              </a:rPr>
              <a:t>Municipal </a:t>
            </a:r>
            <a:r>
              <a:rPr lang="de-DE" sz="1200">
                <a:latin typeface="Trebuchet MS"/>
                <a:cs typeface="Raleway"/>
              </a:rPr>
              <a:t>office</a:t>
            </a:r>
            <a:r>
              <a:rPr lang="de-DE" sz="1200">
                <a:latin typeface="Trebuchet MS"/>
                <a:cs typeface="Raleway"/>
              </a:rPr>
              <a:t> </a:t>
            </a:r>
            <a:r>
              <a:rPr lang="de-DE" sz="1200">
                <a:latin typeface="Trebuchet MS"/>
                <a:cs typeface="Raleway"/>
              </a:rPr>
              <a:t>of</a:t>
            </a:r>
            <a:r>
              <a:rPr lang="de-DE" sz="1200">
                <a:latin typeface="Trebuchet MS"/>
                <a:cs typeface="Raleway"/>
              </a:rPr>
              <a:t> </a:t>
            </a:r>
            <a:r>
              <a:rPr lang="de-DE" sz="1200">
                <a:latin typeface="Trebuchet MS"/>
                <a:cs typeface="Raleway"/>
              </a:rPr>
              <a:t>Schnifis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1532733136" name="TextBox 26"/>
          <p:cNvSpPr txBox="1"/>
          <p:nvPr/>
        </p:nvSpPr>
        <p:spPr bwMode="auto">
          <a:xfrm>
            <a:off x="5636881" y="1615902"/>
            <a:ext cx="3222957" cy="2478201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Stakeholder 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Identification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 in 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Schnifis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:</a:t>
            </a:r>
            <a:endParaRPr/>
          </a:p>
          <a:p>
            <a:pPr>
              <a:defRPr/>
            </a:pP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Citizens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Members </a:t>
            </a:r>
            <a:r>
              <a:rPr lang="de-DE" sz="1600">
                <a:latin typeface="Trebuchet MS"/>
                <a:cs typeface="Raleway"/>
              </a:rPr>
              <a:t>of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the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fire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brigade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Farmers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Municipal </a:t>
            </a:r>
            <a:r>
              <a:rPr lang="de-DE" sz="1600">
                <a:latin typeface="Trebuchet MS"/>
                <a:cs typeface="Raleway"/>
              </a:rPr>
              <a:t>representatives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Urban </a:t>
            </a:r>
            <a:r>
              <a:rPr lang="de-DE" sz="1600">
                <a:latin typeface="Trebuchet MS"/>
                <a:cs typeface="Raleway"/>
              </a:rPr>
              <a:t>planners</a:t>
            </a:r>
            <a:r>
              <a:rPr lang="de-DE" sz="1600">
                <a:latin typeface="Trebuchet MS"/>
                <a:cs typeface="Raleway"/>
              </a:rPr>
              <a:t> and </a:t>
            </a:r>
            <a:r>
              <a:rPr lang="de-DE" sz="1600">
                <a:latin typeface="Trebuchet MS"/>
                <a:cs typeface="Raleway"/>
              </a:rPr>
              <a:t>architects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Energy </a:t>
            </a:r>
            <a:r>
              <a:rPr lang="de-DE" sz="1600">
                <a:latin typeface="Trebuchet MS"/>
                <a:cs typeface="Raleway"/>
              </a:rPr>
              <a:t>managers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endParaRPr lang="de-DE" sz="1200">
              <a:latin typeface="Trebuchet MS"/>
              <a:cs typeface="Raleway"/>
            </a:endParaRPr>
          </a:p>
        </p:txBody>
      </p:sp>
      <p:sp>
        <p:nvSpPr>
          <p:cNvPr id="140982108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67969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1: Initiation</a:t>
            </a:r>
            <a:endParaRPr lang="en-GB"/>
          </a:p>
        </p:txBody>
      </p:sp>
      <p:sp>
        <p:nvSpPr>
          <p:cNvPr id="5986009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Collection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qualitative and quantitative </a:t>
            </a:r>
            <a:r>
              <a:rPr lang="de-DE" sz="1600">
                <a:solidFill>
                  <a:schemeClr val="tx1"/>
                </a:solidFill>
              </a:rPr>
              <a:t>information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34794140" name="TextBox 1"/>
          <p:cNvSpPr txBox="1"/>
          <p:nvPr/>
        </p:nvSpPr>
        <p:spPr bwMode="auto">
          <a:xfrm>
            <a:off x="5142001" y="4221219"/>
            <a:ext cx="3159410" cy="508431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 algn="ctr">
              <a:defRPr/>
            </a:pPr>
            <a:r>
              <a:rPr lang="de-DE" sz="1400">
                <a:latin typeface="Trebuchet MS"/>
                <a:cs typeface="Raleway"/>
              </a:rPr>
              <a:t>Map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showing</a:t>
            </a:r>
            <a:r>
              <a:rPr lang="de-DE" sz="1400">
                <a:latin typeface="Trebuchet MS"/>
                <a:cs typeface="Raleway"/>
              </a:rPr>
              <a:t> strong </a:t>
            </a:r>
            <a:r>
              <a:rPr lang="de-DE" sz="1400">
                <a:latin typeface="Trebuchet MS"/>
                <a:cs typeface="Raleway"/>
              </a:rPr>
              <a:t>physical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strain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from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heat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load</a:t>
            </a:r>
            <a:r>
              <a:rPr lang="de-DE" sz="1400">
                <a:latin typeface="Trebuchet MS"/>
                <a:cs typeface="Raleway"/>
              </a:rPr>
              <a:t> in </a:t>
            </a:r>
            <a:r>
              <a:rPr lang="de-DE" sz="1400">
                <a:latin typeface="Trebuchet MS"/>
                <a:cs typeface="Raleway"/>
              </a:rPr>
              <a:t>Schnifis</a:t>
            </a:r>
            <a:r>
              <a:rPr lang="de-DE" sz="1400">
                <a:latin typeface="Trebuchet MS"/>
                <a:cs typeface="Raleway"/>
              </a:rPr>
              <a:t> </a:t>
            </a:r>
            <a:r>
              <a:rPr lang="de-DE" sz="1400">
                <a:latin typeface="Trebuchet MS"/>
                <a:cs typeface="Raleway"/>
              </a:rPr>
              <a:t>area</a:t>
            </a:r>
            <a:endParaRPr lang="de-DE" sz="1400">
              <a:latin typeface="Trebuchet MS"/>
              <a:cs typeface="Raleway"/>
            </a:endParaRPr>
          </a:p>
        </p:txBody>
      </p:sp>
      <p:pic>
        <p:nvPicPr>
          <p:cNvPr id="2019429260" name="Picture 4" descr="A map of a city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965647" y="1731424"/>
            <a:ext cx="3512119" cy="2375567"/>
          </a:xfrm>
          <a:prstGeom prst="rect">
            <a:avLst/>
          </a:prstGeom>
        </p:spPr>
      </p:pic>
      <p:pic>
        <p:nvPicPr>
          <p:cNvPr id="2017340263" name="Picture 5" descr="A screenshot of a model&#10;&#10;AI-generated content may be incorrect."/>
          <p:cNvPicPr>
            <a:picLocks noChangeAspect="1"/>
          </p:cNvPicPr>
          <p:nvPr/>
        </p:nvPicPr>
        <p:blipFill rotWithShape="1">
          <a:blip r:embed="rId4"/>
          <a:srcRect l="1000" t="17088" r="25334" b="1112"/>
          <a:stretch/>
        </p:blipFill>
        <p:spPr bwMode="auto">
          <a:xfrm>
            <a:off x="6829430" y="460299"/>
            <a:ext cx="1777079" cy="1157149"/>
          </a:xfrm>
          <a:prstGeom prst="rect">
            <a:avLst/>
          </a:prstGeom>
        </p:spPr>
      </p:pic>
      <p:sp>
        <p:nvSpPr>
          <p:cNvPr id="1317232819" name="TextBox 11"/>
          <p:cNvSpPr txBox="1"/>
          <p:nvPr/>
        </p:nvSpPr>
        <p:spPr bwMode="auto">
          <a:xfrm>
            <a:off x="296864" y="1936107"/>
            <a:ext cx="4111722" cy="2047314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Current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 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vulnerabilities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 in 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Schnifis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:</a:t>
            </a:r>
            <a:endParaRPr/>
          </a:p>
          <a:p>
            <a:pPr>
              <a:defRPr/>
            </a:pP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Proximity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to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floodplain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Drought</a:t>
            </a:r>
            <a:r>
              <a:rPr lang="de-DE" sz="1600">
                <a:latin typeface="Trebuchet MS"/>
                <a:cs typeface="Raleway"/>
              </a:rPr>
              <a:t> in </a:t>
            </a:r>
            <a:r>
              <a:rPr lang="de-DE" sz="1600">
                <a:latin typeface="Trebuchet MS"/>
                <a:cs typeface="Raleway"/>
              </a:rPr>
              <a:t>forest</a:t>
            </a:r>
            <a:r>
              <a:rPr lang="de-DE" sz="1600">
                <a:latin typeface="Trebuchet MS"/>
                <a:cs typeface="Raleway"/>
              </a:rPr>
              <a:t> and </a:t>
            </a:r>
            <a:r>
              <a:rPr lang="de-DE" sz="1600">
                <a:latin typeface="Trebuchet MS"/>
                <a:cs typeface="Raleway"/>
              </a:rPr>
              <a:t>farming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land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Urban </a:t>
            </a:r>
            <a:r>
              <a:rPr lang="de-DE" sz="1600">
                <a:latin typeface="Trebuchet MS"/>
                <a:cs typeface="Raleway"/>
              </a:rPr>
              <a:t>heat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island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effect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Lack </a:t>
            </a:r>
            <a:r>
              <a:rPr lang="de-DE" sz="1600">
                <a:latin typeface="Trebuchet MS"/>
                <a:cs typeface="Raleway"/>
              </a:rPr>
              <a:t>of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finance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  <a:cs typeface="Raleway"/>
              </a:rPr>
              <a:t>Lack </a:t>
            </a:r>
            <a:r>
              <a:rPr lang="de-DE" sz="1600">
                <a:latin typeface="Trebuchet MS"/>
                <a:cs typeface="Raleway"/>
              </a:rPr>
              <a:t>of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space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for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flood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water</a:t>
            </a:r>
            <a:r>
              <a:rPr lang="de-DE" sz="1600">
                <a:latin typeface="Trebuchet MS"/>
                <a:cs typeface="Raleway"/>
              </a:rPr>
              <a:t> </a:t>
            </a:r>
            <a:r>
              <a:rPr lang="de-DE" sz="1600">
                <a:latin typeface="Trebuchet MS"/>
                <a:cs typeface="Raleway"/>
              </a:rPr>
              <a:t>drainage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de-DE" sz="1600">
                <a:latin typeface="Trebuchet MS"/>
              </a:rPr>
              <a:t>Increasing</a:t>
            </a:r>
            <a:r>
              <a:rPr lang="de-DE" sz="1600">
                <a:latin typeface="Trebuchet MS"/>
              </a:rPr>
              <a:t> </a:t>
            </a:r>
            <a:r>
              <a:rPr lang="de-DE" sz="1600">
                <a:latin typeface="Trebuchet MS"/>
              </a:rPr>
              <a:t>housing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12636789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930683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1: Initiation</a:t>
            </a:r>
            <a:endParaRPr lang="en-GB"/>
          </a:p>
        </p:txBody>
      </p:sp>
      <p:sp>
        <p:nvSpPr>
          <p:cNvPr id="595474240" name="Zástupný text 2"/>
          <p:cNvSpPr txBox="1"/>
          <p:nvPr/>
        </p:nvSpPr>
        <p:spPr bwMode="auto"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When starting an adaptation process for a building, which stakeholders would you involve first, and why?</a:t>
            </a:r>
            <a:endParaRPr lang="en-US" sz="1600"/>
          </a:p>
        </p:txBody>
      </p:sp>
      <p:grpSp>
        <p:nvGrpSpPr>
          <p:cNvPr id="1512720757" name="Group 37"/>
          <p:cNvGrpSpPr/>
          <p:nvPr/>
        </p:nvGrpSpPr>
        <p:grpSpPr bwMode="auto">
          <a:xfrm>
            <a:off x="6307429" y="1204236"/>
            <a:ext cx="2289582" cy="3070901"/>
            <a:chOff x="6458503" y="868363"/>
            <a:chExt cx="2289582" cy="3070901"/>
          </a:xfrm>
        </p:grpSpPr>
        <p:grpSp>
          <p:nvGrpSpPr>
            <p:cNvPr id="16" name="Group 15"/>
            <p:cNvGrpSpPr/>
            <p:nvPr/>
          </p:nvGrpSpPr>
          <p:grpSpPr bwMode="auto"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9" name="Cloud 8"/>
              <p:cNvSpPr/>
              <p:nvPr/>
            </p:nvSpPr>
            <p:spPr bwMode="auto"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2394029" y="2663664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Urban Planner</a:t>
                </a:r>
                <a:endParaRPr/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2335790" y="2917688"/>
                <a:ext cx="660202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Municipality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representative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2789142" y="2639370"/>
                <a:ext cx="603753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Researcher</a:t>
                </a:r>
                <a:endParaRPr/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679942" y="2800602"/>
                <a:ext cx="521520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Architect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3139676" y="2776987"/>
                <a:ext cx="446424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Energy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planner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910852" y="2992905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Project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developer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 bwMode="auto">
            <a:xfrm>
              <a:off x="6458503" y="3731429"/>
              <a:ext cx="955144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ADMINISTRATOR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7450017" y="3738609"/>
              <a:ext cx="674913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OWNER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8119869" y="3731429"/>
              <a:ext cx="628216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ASSESSOR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24" name="Arrow: Right 23"/>
            <p:cNvSpPr/>
            <p:nvPr/>
          </p:nvSpPr>
          <p:spPr bwMode="auto"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5" name="Arrow: Right 24"/>
            <p:cNvSpPr/>
            <p:nvPr/>
          </p:nvSpPr>
          <p:spPr bwMode="auto"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7" name="Group 6"/>
            <p:cNvGrpSpPr/>
            <p:nvPr/>
          </p:nvGrpSpPr>
          <p:grpSpPr bwMode="auto">
            <a:xfrm>
              <a:off x="6704514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5" name="Rectangle 4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6" name="Oval 5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2" name="Group 31"/>
            <p:cNvGrpSpPr/>
            <p:nvPr/>
          </p:nvGrpSpPr>
          <p:grpSpPr bwMode="auto">
            <a:xfrm>
              <a:off x="7451577" y="2951354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3" name="Rectangle 32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5" name="Group 34"/>
            <p:cNvGrpSpPr/>
            <p:nvPr/>
          </p:nvGrpSpPr>
          <p:grpSpPr bwMode="auto">
            <a:xfrm>
              <a:off x="8209102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6" name="Rectangle 35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7" name="Oval 36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33810532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550433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sp>
        <p:nvSpPr>
          <p:cNvPr id="142277998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Build the information base for developing the adaptation concept.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459497889" name="Rectangle: Rounded Corners 3"/>
          <p:cNvSpPr/>
          <p:nvPr/>
        </p:nvSpPr>
        <p:spPr bwMode="auto">
          <a:xfrm>
            <a:off x="323850" y="1506694"/>
            <a:ext cx="59118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09363540" name="Zástupný text 2"/>
          <p:cNvSpPr txBox="1"/>
          <p:nvPr/>
        </p:nvSpPr>
        <p:spPr bwMode="auto">
          <a:xfrm>
            <a:off x="365126" y="1680759"/>
            <a:ext cx="58070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  <a:latin typeface="Trebuchet MS"/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  <a:latin typeface="Trebuchet MS"/>
              </a:rPr>
              <a:t>Identify climate hazards and impacts:</a:t>
            </a:r>
            <a:br>
              <a:rPr lang="en-US" sz="1600" b="1">
                <a:solidFill>
                  <a:schemeClr val="accent4"/>
                </a:solidFill>
                <a:latin typeface="Trebuchet MS"/>
              </a:rPr>
            </a:br>
            <a:r>
              <a:rPr lang="en-US" sz="1600">
                <a:latin typeface="Trebuchet MS"/>
              </a:rPr>
              <a:t>-</a:t>
            </a:r>
            <a:r>
              <a:rPr lang="en-US" sz="1600">
                <a:latin typeface="Trebuchet MS"/>
              </a:rPr>
              <a:t>Heavy precipitation, floods, extreme heat, droughts, storms, wildfires, mass movement.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  <a:latin typeface="Trebuchet MS"/>
              </a:rPr>
              <a:t>Identify key urban sectors exposed/vulnerable to hazards:</a:t>
            </a:r>
            <a:br>
              <a:rPr lang="en-US" sz="1600">
                <a:latin typeface="Trebuchet MS"/>
              </a:rPr>
            </a:br>
            <a:r>
              <a:rPr lang="en-US" sz="1600">
                <a:latin typeface="Trebuchet MS"/>
              </a:rPr>
              <a:t>-Buildings, transport, energy, water, waste, health, environment, ICT, economy, etc.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de-DE" sz="1600" b="1">
                <a:solidFill>
                  <a:schemeClr val="accent4"/>
                </a:solidFill>
                <a:latin typeface="Trebuchet MS"/>
              </a:rPr>
              <a:t>Contextualize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 RBE Method - 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RBTool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 and 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RNTool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de-DE" sz="1600">
                <a:latin typeface="Trebuchet MS"/>
              </a:rPr>
            </a:br>
            <a:r>
              <a:rPr lang="de-DE" sz="1600">
                <a:latin typeface="Trebuchet MS"/>
              </a:rPr>
              <a:t>-Select </a:t>
            </a:r>
            <a:r>
              <a:rPr lang="de-DE" sz="1600">
                <a:latin typeface="Trebuchet MS"/>
              </a:rPr>
              <a:t>criteria</a:t>
            </a:r>
            <a:r>
              <a:rPr lang="de-DE" sz="1600">
                <a:latin typeface="Trebuchet MS"/>
              </a:rPr>
              <a:t> (</a:t>
            </a:r>
            <a:r>
              <a:rPr lang="de-DE" sz="1600">
                <a:latin typeface="Trebuchet MS"/>
              </a:rPr>
              <a:t>exposure</a:t>
            </a:r>
            <a:r>
              <a:rPr lang="de-DE" sz="1600">
                <a:latin typeface="Trebuchet MS"/>
              </a:rPr>
              <a:t> &amp; </a:t>
            </a:r>
            <a:r>
              <a:rPr lang="de-DE" sz="1600">
                <a:latin typeface="Trebuchet MS"/>
              </a:rPr>
              <a:t>vulnerability</a:t>
            </a:r>
            <a:r>
              <a:rPr lang="de-DE" sz="1600">
                <a:latin typeface="Trebuchet MS"/>
              </a:rPr>
              <a:t>)</a:t>
            </a:r>
            <a:br>
              <a:rPr lang="de-DE" sz="1600">
                <a:latin typeface="Trebuchet MS"/>
              </a:rPr>
            </a:br>
            <a:r>
              <a:rPr lang="de-DE" sz="1600">
                <a:latin typeface="Trebuchet MS"/>
              </a:rPr>
              <a:t>-</a:t>
            </a:r>
            <a:r>
              <a:rPr lang="en-US" sz="1600">
                <a:latin typeface="Trebuchet MS"/>
              </a:rPr>
              <a:t>Set benchmarks (0 = optimal, 1 = critical)</a:t>
            </a:r>
            <a:br>
              <a:rPr lang="en-US" sz="1600">
                <a:latin typeface="Trebuchet MS"/>
              </a:rPr>
            </a:br>
            <a:r>
              <a:rPr lang="en-US" sz="1600">
                <a:latin typeface="Trebuchet MS"/>
              </a:rPr>
              <a:t>-Calculate the observed value</a:t>
            </a:r>
            <a:endParaRPr lang="de-DE" sz="16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pic>
        <p:nvPicPr>
          <p:cNvPr id="195834706" name="Picture 3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6451601" y="1816100"/>
            <a:ext cx="2216150" cy="2216150"/>
          </a:xfrm>
          <a:prstGeom prst="rect">
            <a:avLst/>
          </a:prstGeom>
          <a:noFill/>
        </p:spPr>
      </p:pic>
      <p:sp>
        <p:nvSpPr>
          <p:cNvPr id="116372897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069416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sp>
        <p:nvSpPr>
          <p:cNvPr id="1936788638" name="Zástupný text 2"/>
          <p:cNvSpPr txBox="1"/>
          <p:nvPr/>
        </p:nvSpPr>
        <p:spPr bwMode="auto">
          <a:xfrm>
            <a:off x="142875" y="693404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Data </a:t>
            </a:r>
            <a:r>
              <a:rPr lang="de-DE" sz="1600" b="1">
                <a:solidFill>
                  <a:schemeClr val="accent4"/>
                </a:solidFill>
              </a:rPr>
              <a:t>sources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Identification: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Municipal/regional departments (planning, mobility, energy, etc.)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/>
              <a:t>Public </a:t>
            </a:r>
            <a:r>
              <a:rPr lang="de-DE" sz="1600"/>
              <a:t>agencies</a:t>
            </a:r>
            <a:r>
              <a:rPr lang="de-DE" sz="1600"/>
              <a:t>, utilities, </a:t>
            </a:r>
            <a:r>
              <a:rPr lang="de-DE" sz="1600"/>
              <a:t>statistical</a:t>
            </a:r>
            <a:r>
              <a:rPr lang="de-DE" sz="1600"/>
              <a:t> </a:t>
            </a:r>
            <a:r>
              <a:rPr lang="de-DE" sz="1600"/>
              <a:t>offices</a:t>
            </a: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Building owners/tenants, certificates (e.g., energy performance)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/>
              <a:t>Databases, GIS, open </a:t>
            </a:r>
            <a:r>
              <a:rPr lang="de-DE" sz="1600"/>
              <a:t>sources</a:t>
            </a:r>
            <a:r>
              <a:rPr lang="de-DE" sz="1600"/>
              <a:t>, on-site </a:t>
            </a:r>
            <a:r>
              <a:rPr lang="de-DE" sz="1600"/>
              <a:t>inspections</a:t>
            </a: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Participatory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methods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Stakeholders central to tool contextualization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de-DE" sz="1600"/>
              <a:t>Co-</a:t>
            </a:r>
            <a:r>
              <a:rPr lang="de-DE" sz="1600"/>
              <a:t>define</a:t>
            </a:r>
            <a:r>
              <a:rPr lang="de-DE" sz="1600"/>
              <a:t> </a:t>
            </a:r>
            <a:r>
              <a:rPr lang="de-DE" sz="1600"/>
              <a:t>criteria</a:t>
            </a:r>
            <a:r>
              <a:rPr lang="de-DE" sz="1600"/>
              <a:t> &amp; </a:t>
            </a:r>
            <a:r>
              <a:rPr lang="de-DE" sz="1600"/>
              <a:t>priorities</a:t>
            </a:r>
            <a:r>
              <a:rPr lang="de-DE" sz="1600"/>
              <a:t> </a:t>
            </a:r>
            <a:r>
              <a:rPr lang="de-DE" sz="1600"/>
              <a:t>through</a:t>
            </a:r>
            <a:r>
              <a:rPr lang="de-DE" sz="1600"/>
              <a:t>: </a:t>
            </a:r>
            <a:r>
              <a:rPr lang="de-DE" sz="1600"/>
              <a:t>surveys</a:t>
            </a:r>
            <a:r>
              <a:rPr lang="de-DE" sz="1600"/>
              <a:t>, </a:t>
            </a:r>
            <a:r>
              <a:rPr lang="de-DE" sz="1600"/>
              <a:t>questionnaires</a:t>
            </a:r>
            <a:r>
              <a:rPr lang="de-DE" sz="1600"/>
              <a:t> and </a:t>
            </a:r>
            <a:r>
              <a:rPr lang="de-DE" sz="1600"/>
              <a:t>workshops</a:t>
            </a:r>
            <a:endParaRPr lang="de-DE" sz="1600"/>
          </a:p>
          <a:p>
            <a:pPr marL="228600" indent="0">
              <a:defRPr/>
            </a:pPr>
            <a:endParaRPr lang="en-US" sz="1600"/>
          </a:p>
        </p:txBody>
      </p:sp>
      <p:pic>
        <p:nvPicPr>
          <p:cNvPr id="552486495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56376" y="1436689"/>
            <a:ext cx="1819274" cy="1819272"/>
          </a:xfrm>
          <a:prstGeom prst="rect">
            <a:avLst/>
          </a:prstGeom>
        </p:spPr>
      </p:pic>
      <p:sp>
        <p:nvSpPr>
          <p:cNvPr id="105343454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504395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sp>
        <p:nvSpPr>
          <p:cNvPr id="1766292925" name="Zástupný text 2"/>
          <p:cNvSpPr txBox="1"/>
          <p:nvPr/>
        </p:nvSpPr>
        <p:spPr bwMode="auto">
          <a:xfrm>
            <a:off x="142875" y="673604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Structure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of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RBTool</a:t>
            </a:r>
            <a:r>
              <a:rPr lang="de-DE" sz="1600" b="1">
                <a:solidFill>
                  <a:schemeClr val="accent4"/>
                </a:solidFill>
              </a:rPr>
              <a:t> – </a:t>
            </a:r>
            <a:r>
              <a:rPr lang="de-DE" sz="1600" b="1">
                <a:solidFill>
                  <a:schemeClr val="accent4"/>
                </a:solidFill>
              </a:rPr>
              <a:t>Macro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categories</a:t>
            </a:r>
            <a:endParaRPr lang="en-US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endParaRPr lang="en-US" sz="1600"/>
          </a:p>
          <a:p>
            <a:pPr marL="228600" indent="0">
              <a:defRPr/>
            </a:pPr>
            <a:r>
              <a:rPr lang="en-US" sz="1600"/>
              <a:t>The key Building Components (as seen in </a:t>
            </a:r>
            <a:r>
              <a:rPr lang="en-US" sz="1600" i="1"/>
              <a:t>AD2.2 </a:t>
            </a:r>
            <a:r>
              <a:rPr lang="en-US" sz="1600" i="1"/>
              <a:t>RBTool</a:t>
            </a:r>
            <a:r>
              <a:rPr lang="en-US" sz="1600"/>
              <a:t>) are: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1530283772" name="Group 3"/>
          <p:cNvGrpSpPr/>
          <p:nvPr/>
        </p:nvGrpSpPr>
        <p:grpSpPr bwMode="auto"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7" name="Google Shape;202;p4"/>
            <p:cNvSpPr txBox="1"/>
            <p:nvPr/>
          </p:nvSpPr>
          <p:spPr bwMode="auto"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Sanitary Systems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203;p4"/>
            <p:cNvSpPr txBox="1"/>
            <p:nvPr/>
          </p:nvSpPr>
          <p:spPr bwMode="auto"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Ventilation System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Google Shape;204;p4"/>
            <p:cNvSpPr txBox="1"/>
            <p:nvPr/>
          </p:nvSpPr>
          <p:spPr bwMode="auto"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Energy System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205;p4"/>
            <p:cNvSpPr txBox="1"/>
            <p:nvPr/>
          </p:nvSpPr>
          <p:spPr bwMode="auto"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Load Bearing Structural Frame</a:t>
              </a:r>
              <a:endParaRPr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11" name="Google Shape;206;p4"/>
            <p:cNvSpPr txBox="1"/>
            <p:nvPr/>
          </p:nvSpPr>
          <p:spPr bwMode="auto"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Non-load Bearing Elements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207;p4"/>
            <p:cNvSpPr txBox="1"/>
            <p:nvPr/>
          </p:nvSpPr>
          <p:spPr bwMode="auto"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chemeClr val="tx2"/>
                  </a:solidFill>
                  <a:latin typeface="Trebuchet MS"/>
                </a:rPr>
                <a:t>Foundations </a:t>
              </a:r>
              <a:endParaRPr sz="1200" b="0" i="0" u="none" strike="noStrike" cap="none">
                <a:solidFill>
                  <a:schemeClr val="tx2"/>
                </a:solidFill>
                <a:latin typeface="Trebuchet MS"/>
              </a:endParaRPr>
            </a:p>
          </p:txBody>
        </p:sp>
        <p:sp>
          <p:nvSpPr>
            <p:cNvPr id="13" name="Google Shape;202;p4"/>
            <p:cNvSpPr txBox="1"/>
            <p:nvPr/>
          </p:nvSpPr>
          <p:spPr bwMode="auto"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Other Systems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202;p4"/>
            <p:cNvSpPr txBox="1"/>
            <p:nvPr/>
          </p:nvSpPr>
          <p:spPr bwMode="auto"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Utilities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202;p4"/>
            <p:cNvSpPr txBox="1"/>
            <p:nvPr/>
          </p:nvSpPr>
          <p:spPr bwMode="auto"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Oc</a:t>
              </a: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cupants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203;p4"/>
            <p:cNvSpPr txBox="1"/>
            <p:nvPr/>
          </p:nvSpPr>
          <p:spPr bwMode="auto"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Landscaping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202;p4"/>
            <p:cNvSpPr txBox="1"/>
            <p:nvPr/>
          </p:nvSpPr>
          <p:spPr bwMode="auto"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Location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02;p4"/>
            <p:cNvSpPr txBox="1"/>
            <p:nvPr/>
          </p:nvSpPr>
          <p:spPr bwMode="auto"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Community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Picture 2" descr="Building Foundation Icons - Free SVG &amp; PNG Building Foundation Images -  Noun Project"/>
            <p:cNvPicPr>
              <a:picLocks noChangeAspect="1" noChangeArrowheads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388834" y="1724469"/>
              <a:ext cx="629927" cy="629927"/>
            </a:xfrm>
            <a:prstGeom prst="rect">
              <a:avLst/>
            </a:prstGeom>
            <a:noFill/>
          </p:spPr>
        </p:pic>
        <p:pic>
          <p:nvPicPr>
            <p:cNvPr id="20" name="Picture 4" descr="171 Load Bearing Structure Stock Vectors and Vector Art | Shutterstock"/>
            <p:cNvPicPr>
              <a:picLocks noChangeAspect="1" noChangeArrowheads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509821" y="2478251"/>
              <a:ext cx="414766" cy="399087"/>
            </a:xfrm>
            <a:prstGeom prst="rect">
              <a:avLst/>
            </a:prstGeom>
            <a:noFill/>
          </p:spPr>
        </p:pic>
        <p:pic>
          <p:nvPicPr>
            <p:cNvPr id="21" name="Picture 6" descr="Load Bearing Icons - Free SVG &amp; PNG Load Bearing Images - Noun Project"/>
            <p:cNvPicPr>
              <a:picLocks noChangeAspect="1" noChangeArrowheads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340112" y="3001984"/>
              <a:ext cx="655130" cy="655130"/>
            </a:xfrm>
            <a:prstGeom prst="rect">
              <a:avLst/>
            </a:prstGeom>
            <a:noFill/>
          </p:spPr>
        </p:pic>
        <p:pic>
          <p:nvPicPr>
            <p:cNvPr id="22" name="Picture 8" descr="Energy System Icons - Free SVG &amp; PNG Energy System Images - Noun Project"/>
            <p:cNvPicPr>
              <a:picLocks noChangeAspect="1" noChangeArrowheads="1"/>
            </p:cNvPicPr>
            <p:nvPr/>
          </p:nvPicPr>
          <p:blipFill rotWithShape="1">
            <a:blip r:embed="rId6"/>
            <a:stretch/>
          </p:blipFill>
          <p:spPr bwMode="auto">
            <a:xfrm>
              <a:off x="509821" y="3775338"/>
              <a:ext cx="455702" cy="455702"/>
            </a:xfrm>
            <a:prstGeom prst="rect">
              <a:avLst/>
            </a:prstGeom>
            <a:noFill/>
          </p:spPr>
        </p:pic>
        <p:pic>
          <p:nvPicPr>
            <p:cNvPr id="23" name="Picture 10" descr="Fan Or Ventilation System Line Art Vector Icon For Apps And Websites  Royalty Free SVG, Cliparts, Vectors, and Stock Illustration. Image  190310463."/>
            <p:cNvPicPr>
              <a:picLocks noChangeAspect="1" noChangeArrowheads="1"/>
            </p:cNvPicPr>
            <p:nvPr/>
          </p:nvPicPr>
          <p:blipFill rotWithShape="1">
            <a:blip r:embed="rId7"/>
            <a:stretch/>
          </p:blipFill>
          <p:spPr bwMode="auto">
            <a:xfrm>
              <a:off x="3412487" y="1884741"/>
              <a:ext cx="495300" cy="495300"/>
            </a:xfrm>
            <a:prstGeom prst="rect">
              <a:avLst/>
            </a:prstGeom>
            <a:noFill/>
          </p:spPr>
        </p:pic>
        <p:pic>
          <p:nvPicPr>
            <p:cNvPr id="24" name="Picture 12" descr="Sanitary, system, toilet, furniture, room icon - Download on Iconfinder"/>
            <p:cNvPicPr>
              <a:picLocks noChangeAspect="1" noChangeArrowheads="1"/>
            </p:cNvPicPr>
            <p:nvPr/>
          </p:nvPicPr>
          <p:blipFill rotWithShape="1">
            <a:blip r:embed="rId8"/>
            <a:stretch/>
          </p:blipFill>
          <p:spPr bwMode="auto">
            <a:xfrm>
              <a:off x="3462421" y="2504730"/>
              <a:ext cx="414766" cy="414766"/>
            </a:xfrm>
            <a:prstGeom prst="rect">
              <a:avLst/>
            </a:prstGeom>
            <a:noFill/>
          </p:spPr>
        </p:pic>
        <p:pic>
          <p:nvPicPr>
            <p:cNvPr id="25" name="Picture 14" descr="100 free icons of System icons set designed by Revicon"/>
            <p:cNvPicPr>
              <a:picLocks noChangeAspect="1" noChangeArrowheads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480185" y="3136789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6" name="Picture 16" descr="Utilities Icons - Free SVG &amp; PNG Utilities Images - Noun Project"/>
            <p:cNvPicPr>
              <a:picLocks noChangeAspect="1" noChangeArrowheads="1"/>
            </p:cNvPicPr>
            <p:nvPr/>
          </p:nvPicPr>
          <p:blipFill rotWithShape="1">
            <a:blip r:embed="rId10"/>
            <a:stretch/>
          </p:blipFill>
          <p:spPr bwMode="auto">
            <a:xfrm>
              <a:off x="3381002" y="3760708"/>
              <a:ext cx="496185" cy="496185"/>
            </a:xfrm>
            <a:prstGeom prst="rect">
              <a:avLst/>
            </a:prstGeom>
            <a:noFill/>
          </p:spPr>
        </p:pic>
        <p:pic>
          <p:nvPicPr>
            <p:cNvPr id="27" name="Picture 18" descr="Landscape icon | Freepik"/>
            <p:cNvPicPr>
              <a:picLocks noChangeAspect="1" noChangeArrowheads="1"/>
            </p:cNvPicPr>
            <p:nvPr/>
          </p:nvPicPr>
          <p:blipFill rotWithShape="1">
            <a:blip r:embed="rId11"/>
            <a:stretch/>
          </p:blipFill>
          <p:spPr bwMode="auto">
            <a:xfrm>
              <a:off x="6103012" y="1855212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8" name="Picture 20" descr="195,000+ Group Of People Icon Stock Illustrations, Royalty-Free Vector  Graphics &amp; Clip Art - iStock | Group of people icon vector, Diverse group  of people icon, Large group of people icon"/>
            <p:cNvPicPr>
              <a:picLocks noChangeAspect="1" noChangeArrowheads="1"/>
            </p:cNvPicPr>
            <p:nvPr/>
          </p:nvPicPr>
          <p:blipFill rotWithShape="1">
            <a:blip r:embed="rId12"/>
            <a:stretch/>
          </p:blipFill>
          <p:spPr bwMode="auto">
            <a:xfrm>
              <a:off x="6039492" y="2407897"/>
              <a:ext cx="552964" cy="552964"/>
            </a:xfrm>
            <a:prstGeom prst="rect">
              <a:avLst/>
            </a:prstGeom>
            <a:noFill/>
          </p:spPr>
        </p:pic>
        <p:pic>
          <p:nvPicPr>
            <p:cNvPr id="29" name="Picture 22" descr="Location Icon Vector Art, Icons, and Graphics for Free Download"/>
            <p:cNvPicPr>
              <a:picLocks noChangeAspect="1" noChangeArrowheads="1"/>
            </p:cNvPicPr>
            <p:nvPr/>
          </p:nvPicPr>
          <p:blipFill rotWithShape="1">
            <a:blip r:embed="rId13"/>
            <a:srcRect l="-1" t="0" r="16242" b="0"/>
            <a:stretch/>
          </p:blipFill>
          <p:spPr bwMode="auto">
            <a:xfrm>
              <a:off x="6056471" y="2959450"/>
              <a:ext cx="480216" cy="573346"/>
            </a:xfrm>
            <a:prstGeom prst="rect">
              <a:avLst/>
            </a:prstGeom>
            <a:noFill/>
          </p:spPr>
        </p:pic>
        <p:pic>
          <p:nvPicPr>
            <p:cNvPr id="30" name="Picture 24" descr="Community - Free user icons"/>
            <p:cNvPicPr>
              <a:picLocks noChangeAspect="1" noChangeArrowheads="1"/>
            </p:cNvPicPr>
            <p:nvPr/>
          </p:nvPicPr>
          <p:blipFill rotWithShape="1">
            <a:blip r:embed="rId14"/>
            <a:stretch/>
          </p:blipFill>
          <p:spPr bwMode="auto">
            <a:xfrm>
              <a:off x="6042124" y="3683339"/>
              <a:ext cx="547701" cy="547701"/>
            </a:xfrm>
            <a:prstGeom prst="rect">
              <a:avLst/>
            </a:prstGeom>
            <a:noFill/>
          </p:spPr>
        </p:pic>
      </p:grpSp>
      <p:sp>
        <p:nvSpPr>
          <p:cNvPr id="87634517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65868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sp>
        <p:nvSpPr>
          <p:cNvPr id="1798292222" name="Zástupný text 2"/>
          <p:cNvSpPr txBox="1"/>
          <p:nvPr/>
        </p:nvSpPr>
        <p:spPr bwMode="auto">
          <a:xfrm>
            <a:off x="142875" y="667002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Structure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of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– </a:t>
            </a:r>
            <a:r>
              <a:rPr lang="de-DE" sz="1600" b="1">
                <a:solidFill>
                  <a:schemeClr val="accent4"/>
                </a:solidFill>
              </a:rPr>
              <a:t>Macro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categories</a:t>
            </a:r>
            <a:endParaRPr lang="en-US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endParaRPr lang="en-US" sz="1600"/>
          </a:p>
          <a:p>
            <a:pPr marL="228600" indent="0">
              <a:defRPr/>
            </a:pPr>
            <a:r>
              <a:rPr lang="en-US" sz="1600"/>
              <a:t>The key Urban Sectors (as seen in </a:t>
            </a:r>
            <a:r>
              <a:rPr lang="en-US" sz="1600" i="1"/>
              <a:t>AD2.3 </a:t>
            </a:r>
            <a:r>
              <a:rPr lang="en-US" sz="1600" i="1"/>
              <a:t>RNTool</a:t>
            </a:r>
            <a:r>
              <a:rPr lang="en-US" sz="1600"/>
              <a:t>) are: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1976438444" name="Group 6"/>
          <p:cNvGrpSpPr/>
          <p:nvPr/>
        </p:nvGrpSpPr>
        <p:grpSpPr bwMode="auto">
          <a:xfrm>
            <a:off x="452763" y="1615298"/>
            <a:ext cx="8147700" cy="3367612"/>
            <a:chOff x="452763" y="1615298"/>
            <a:chExt cx="8147700" cy="3367612"/>
          </a:xfrm>
        </p:grpSpPr>
        <p:sp>
          <p:nvSpPr>
            <p:cNvPr id="4" name="Google Shape;113;p4"/>
            <p:cNvSpPr txBox="1"/>
            <p:nvPr/>
          </p:nvSpPr>
          <p:spPr bwMode="auto">
            <a:xfrm>
              <a:off x="6002163" y="3346435"/>
              <a:ext cx="25722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Tourism (Heavy precipitation, Extreme Heat, Mass Movement)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Google Shape;114;p4"/>
            <p:cNvSpPr txBox="1"/>
            <p:nvPr/>
          </p:nvSpPr>
          <p:spPr bwMode="auto">
            <a:xfrm>
              <a:off x="6002163" y="2030960"/>
              <a:ext cx="2598300" cy="10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Emergency Services (Heavy precipitation, Floods, Extreme Heat, Drought, Storms, Wild-Fire, Mass Movement)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Google Shape;115;p4"/>
            <p:cNvSpPr txBox="1"/>
            <p:nvPr/>
          </p:nvSpPr>
          <p:spPr bwMode="auto">
            <a:xfrm>
              <a:off x="3242063" y="418881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Health (Heavy precipitation, Floods, Extreme Heat, Drought, Storms)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16;p4"/>
            <p:cNvSpPr txBox="1"/>
            <p:nvPr/>
          </p:nvSpPr>
          <p:spPr bwMode="auto">
            <a:xfrm>
              <a:off x="3242063" y="329461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Environment and Biodiversity (Extreme Heat, Drought)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117;p4"/>
            <p:cNvSpPr txBox="1"/>
            <p:nvPr/>
          </p:nvSpPr>
          <p:spPr bwMode="auto"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Water (Heavy precipitation, Floods, Drought)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118;p4"/>
            <p:cNvSpPr txBox="1"/>
            <p:nvPr/>
          </p:nvSpPr>
          <p:spPr bwMode="auto">
            <a:xfrm>
              <a:off x="452763" y="329461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Energy (Heavy precipitation, Extreme Heat, Storms)</a:t>
              </a:r>
              <a:endParaRPr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4" name="Google Shape;119;p4"/>
            <p:cNvSpPr txBox="1"/>
            <p:nvPr/>
          </p:nvSpPr>
          <p:spPr bwMode="auto">
            <a:xfrm>
              <a:off x="452763" y="418881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Transport (Heavy precipitation, Floods, Extreme Heat, Storms, Wild-fire, Mass Movement)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120;p4"/>
            <p:cNvSpPr txBox="1"/>
            <p:nvPr/>
          </p:nvSpPr>
          <p:spPr bwMode="auto">
            <a:xfrm>
              <a:off x="452763" y="203096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s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Buildings (Heavy precipitation, Floods, Extreme Heat, Storms, Mass Movement)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6" name="Google Shape;122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 bwMode="auto"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123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 bwMode="auto"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124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 bwMode="auto"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125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569" t="7066" r="7060" b="60371"/>
            <a:stretch/>
          </p:blipFill>
          <p:spPr bwMode="auto"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126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9" t="7542" r="27650" b="59906"/>
            <a:stretch/>
          </p:blipFill>
          <p:spPr bwMode="auto"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127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4946" t="52429" r="75692" b="22355"/>
            <a:stretch/>
          </p:blipFill>
          <p:spPr bwMode="auto"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128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 bwMode="auto"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129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5" t="52620" r="29083" b="22164"/>
            <a:stretch/>
          </p:blipFill>
          <p:spPr bwMode="auto"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2642636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3335451" name="Title 1"/>
          <p:cNvSpPr txBox="1"/>
          <p:nvPr/>
        </p:nvSpPr>
        <p:spPr bwMode="auto"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sp>
        <p:nvSpPr>
          <p:cNvPr id="89629345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7504289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  <a:latin typeface="Arial"/>
              </a:rPr>
              <a:t>Identification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of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climate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hazard</a:t>
            </a:r>
            <a:r>
              <a:rPr lang="de-DE" sz="1600">
                <a:solidFill>
                  <a:schemeClr val="tx1"/>
                </a:solidFill>
                <a:latin typeface="Arial"/>
              </a:rPr>
              <a:t>, urban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sectors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and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criteria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  <a:latin typeface="Arial"/>
              </a:rPr>
              <a:t>affected</a:t>
            </a:r>
            <a:r>
              <a:rPr lang="de-DE" sz="1600">
                <a:solidFill>
                  <a:schemeClr val="tx1"/>
                </a:solidFill>
                <a:latin typeface="Arial"/>
              </a:rPr>
              <a:t> in </a:t>
            </a:r>
            <a:r>
              <a:rPr lang="de-DE" sz="1600">
                <a:solidFill>
                  <a:schemeClr val="tx1"/>
                </a:solidFill>
                <a:latin typeface="Arial"/>
              </a:rPr>
              <a:t>Schnifis</a:t>
            </a:r>
            <a:r>
              <a:rPr lang="de-DE" sz="1600">
                <a:solidFill>
                  <a:schemeClr val="tx1"/>
                </a:solidFill>
                <a:latin typeface="Arial"/>
              </a:rPr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524578684" name="Group 44"/>
          <p:cNvGrpSpPr/>
          <p:nvPr/>
        </p:nvGrpSpPr>
        <p:grpSpPr bwMode="auto">
          <a:xfrm>
            <a:off x="5745009" y="873050"/>
            <a:ext cx="2164122" cy="3918026"/>
            <a:chOff x="5910109" y="460300"/>
            <a:chExt cx="2164122" cy="3918026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3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33161" t="48918" r="33678" b="-4219"/>
              <a:stretch/>
            </p:blipFill>
            <p:spPr bwMode="auto"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</p:spPr>
          </p:pic>
          <p:sp>
            <p:nvSpPr>
              <p:cNvPr id="31" name="Title 1"/>
              <p:cNvSpPr txBox="1"/>
              <p:nvPr/>
            </p:nvSpPr>
            <p:spPr bwMode="auto">
              <a:xfrm>
                <a:off x="3258152" y="3889405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Extreme</a:t>
                </a:r>
                <a:endParaRPr/>
              </a:p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heat</a:t>
                </a:r>
                <a:endParaRPr lang="en-US" sz="1000"/>
              </a:p>
            </p:txBody>
          </p:sp>
        </p:grpSp>
        <p:grpSp>
          <p:nvGrpSpPr>
            <p:cNvPr id="7" name="Group 6"/>
            <p:cNvGrpSpPr/>
            <p:nvPr/>
          </p:nvGrpSpPr>
          <p:grpSpPr bwMode="auto"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2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48918" r="66839" b="-515"/>
              <a:stretch/>
            </p:blipFill>
            <p:spPr bwMode="auto"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9" name="Title 1"/>
              <p:cNvSpPr txBox="1"/>
              <p:nvPr/>
            </p:nvSpPr>
            <p:spPr bwMode="auto">
              <a:xfrm>
                <a:off x="1817627" y="2334411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drought</a:t>
                </a:r>
                <a:endParaRPr lang="en-US" sz="1000"/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26" name="Title 1"/>
                <p:cNvSpPr txBox="1"/>
                <p:nvPr/>
              </p:nvSpPr>
              <p:spPr bwMode="auto">
                <a:xfrm>
                  <a:off x="115005" y="2364092"/>
                  <a:ext cx="2130702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en-GB" sz="1000">
                      <a:latin typeface="Trebuchet MS"/>
                    </a:rPr>
                    <a:t>Heavy precipitation</a:t>
                  </a:r>
                  <a:endParaRPr lang="en-US" sz="1000"/>
                </a:p>
              </p:txBody>
            </p:sp>
            <p:pic>
              <p:nvPicPr>
                <p:cNvPr id="27" name="Graphic 26" descr="Rain with solid fill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/>
              </p:blipFill>
              <p:spPr bwMode="auto">
                <a:xfrm>
                  <a:off x="834972" y="1472458"/>
                  <a:ext cx="914400" cy="914400"/>
                </a:xfrm>
                <a:prstGeom prst="rect">
                  <a:avLst/>
                </a:prstGeom>
              </p:spPr>
            </p:pic>
          </p:grpSp>
          <p:sp>
            <p:nvSpPr>
              <p:cNvPr id="25" name="Oval 24"/>
              <p:cNvSpPr/>
              <p:nvPr/>
            </p:nvSpPr>
            <p:spPr bwMode="auto"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10" name="Group 9"/>
            <p:cNvGrpSpPr/>
            <p:nvPr/>
          </p:nvGrpSpPr>
          <p:grpSpPr bwMode="auto">
            <a:xfrm>
              <a:off x="6943539" y="460300"/>
              <a:ext cx="1041912" cy="958523"/>
              <a:chOff x="345666" y="2795316"/>
              <a:chExt cx="1655141" cy="1522674"/>
            </a:xfrm>
          </p:grpSpPr>
          <p:pic>
            <p:nvPicPr>
              <p:cNvPr id="22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0" r="66839" b="48403"/>
              <a:stretch/>
            </p:blipFill>
            <p:spPr bwMode="auto"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</p:spPr>
          </p:pic>
          <p:sp>
            <p:nvSpPr>
              <p:cNvPr id="23" name="Title 1"/>
              <p:cNvSpPr txBox="1"/>
              <p:nvPr/>
            </p:nvSpPr>
            <p:spPr bwMode="auto">
              <a:xfrm>
                <a:off x="345666" y="3803485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FLOOD</a:t>
                </a:r>
                <a:endParaRPr lang="en-US" sz="1000"/>
              </a:p>
            </p:txBody>
          </p:sp>
        </p:grpSp>
        <p:grpSp>
          <p:nvGrpSpPr>
            <p:cNvPr id="11" name="Group 10"/>
            <p:cNvGrpSpPr/>
            <p:nvPr/>
          </p:nvGrpSpPr>
          <p:grpSpPr bwMode="auto"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2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7659" t="0" r="-819" b="48403"/>
              <a:stretch/>
            </p:blipFill>
            <p:spPr bwMode="auto"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1" name="Title 1"/>
              <p:cNvSpPr txBox="1"/>
              <p:nvPr/>
            </p:nvSpPr>
            <p:spPr bwMode="auto">
              <a:xfrm>
                <a:off x="1847364" y="3804680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storm</a:t>
                </a:r>
                <a:endParaRPr lang="en-US" sz="1000"/>
              </a:p>
            </p:txBody>
          </p:sp>
        </p:grpSp>
        <p:grpSp>
          <p:nvGrpSpPr>
            <p:cNvPr id="12" name="Group 11"/>
            <p:cNvGrpSpPr/>
            <p:nvPr/>
          </p:nvGrpSpPr>
          <p:grpSpPr bwMode="auto"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1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6839" t="48918" r="-1" b="1778"/>
              <a:stretch/>
            </p:blipFill>
            <p:spPr bwMode="auto"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</p:spPr>
          </p:pic>
          <p:sp>
            <p:nvSpPr>
              <p:cNvPr id="19" name="Title 1"/>
              <p:cNvSpPr txBox="1"/>
              <p:nvPr/>
            </p:nvSpPr>
            <p:spPr bwMode="auto">
              <a:xfrm>
                <a:off x="3151670" y="2411140"/>
                <a:ext cx="1862900" cy="514506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en-GB" sz="1000">
                    <a:latin typeface="Trebuchet MS"/>
                  </a:rPr>
                  <a:t>Mass movement</a:t>
                </a:r>
                <a:endParaRPr lang="en-US" sz="1000"/>
              </a:p>
            </p:txBody>
          </p:sp>
        </p:grpSp>
        <p:grpSp>
          <p:nvGrpSpPr>
            <p:cNvPr id="13" name="Group 12"/>
            <p:cNvGrpSpPr/>
            <p:nvPr/>
          </p:nvGrpSpPr>
          <p:grpSpPr bwMode="auto"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14" name="Oval 13"/>
              <p:cNvSpPr/>
              <p:nvPr/>
            </p:nvSpPr>
            <p:spPr bwMode="auto"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5" name="Group 14"/>
              <p:cNvGrpSpPr/>
              <p:nvPr/>
            </p:nvGrpSpPr>
            <p:grpSpPr bwMode="auto"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16" name="Title 1"/>
                <p:cNvSpPr txBox="1"/>
                <p:nvPr/>
              </p:nvSpPr>
              <p:spPr bwMode="auto">
                <a:xfrm>
                  <a:off x="4798719" y="2334411"/>
                  <a:ext cx="1655141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rmAutofit fontScale="97500"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en-GB" sz="1000">
                      <a:latin typeface="Trebuchet MS"/>
                    </a:rPr>
                    <a:t>wildfire</a:t>
                  </a:r>
                  <a:endParaRPr lang="en-US" sz="1000"/>
                </a:p>
              </p:txBody>
            </p:sp>
            <p:pic>
              <p:nvPicPr>
                <p:cNvPr id="17" name="Graphic 16" descr="Fire with solid fill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/>
              </p:blipFill>
              <p:spPr bwMode="auto">
                <a:xfrm>
                  <a:off x="5330930" y="1531455"/>
                  <a:ext cx="766463" cy="76646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" name="Group 33"/>
            <p:cNvGrpSpPr/>
            <p:nvPr/>
          </p:nvGrpSpPr>
          <p:grpSpPr bwMode="auto"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8"/>
              <a:stretch/>
            </p:blipFill>
            <p:spPr bwMode="auto">
              <a:xfrm>
                <a:off x="7682520" y="3998531"/>
                <a:ext cx="444564" cy="444564"/>
              </a:xfrm>
              <a:prstGeom prst="rect">
                <a:avLst/>
              </a:prstGeom>
              <a:noFill/>
            </p:spPr>
          </p:pic>
          <p:sp>
            <p:nvSpPr>
              <p:cNvPr id="32" name="Oval 31"/>
              <p:cNvSpPr/>
              <p:nvPr/>
            </p:nvSpPr>
            <p:spPr bwMode="auto"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3" name="Title 1"/>
            <p:cNvSpPr txBox="1"/>
            <p:nvPr/>
          </p:nvSpPr>
          <p:spPr bwMode="auto">
            <a:xfrm>
              <a:off x="6917661" y="4066173"/>
              <a:ext cx="1156570" cy="312153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marL="216000" algn="l" defTabSz="913878" rtl="0">
                <a:spcBef>
                  <a:spcPts val="0"/>
                </a:spcBef>
                <a:buNone/>
                <a:defRPr sz="2800" b="1" cap="all">
                  <a:solidFill>
                    <a:schemeClr val="tx1"/>
                  </a:solidFill>
                  <a:latin typeface="Trebuchet MS"/>
                  <a:ea typeface="+mj-ea"/>
                  <a:cs typeface="+mj-cs"/>
                </a:defRPr>
              </a:lvl1pPr>
            </a:lstStyle>
            <a:p>
              <a:pPr marL="215899" algn="ctr">
                <a:defRPr/>
              </a:pPr>
              <a:r>
                <a:rPr lang="en-GB" sz="1000">
                  <a:latin typeface="Trebuchet MS"/>
                </a:rPr>
                <a:t>BIOLOGICAL HAZARD</a:t>
              </a:r>
              <a:endParaRPr lang="en-US" sz="1000"/>
            </a:p>
          </p:txBody>
        </p:sp>
      </p:grpSp>
      <p:grpSp>
        <p:nvGrpSpPr>
          <p:cNvPr id="1526498197" name="Group 42"/>
          <p:cNvGrpSpPr/>
          <p:nvPr/>
        </p:nvGrpSpPr>
        <p:grpSpPr bwMode="auto"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59162" y="1841032"/>
              <a:ext cx="5309668" cy="292407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 bwMode="auto">
            <a:xfrm>
              <a:off x="359162" y="2401266"/>
              <a:ext cx="5309668" cy="30916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59162" y="2867029"/>
              <a:ext cx="5309668" cy="94242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59162" y="4459763"/>
              <a:ext cx="5309668" cy="29059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355861" y="4057031"/>
              <a:ext cx="5309668" cy="24943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80762968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681577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graphicFrame>
        <p:nvGraphicFramePr>
          <p:cNvPr id="42302429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66844" y="2091061"/>
          <a:ext cx="7968392" cy="149656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06594"/>
                <a:gridCol w="940921"/>
                <a:gridCol w="1810381"/>
                <a:gridCol w="627312"/>
                <a:gridCol w="895796"/>
                <a:gridCol w="895796"/>
                <a:gridCol w="895796"/>
                <a:gridCol w="895796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51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45013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Criterion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Indicator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Share of buildings with functional green roofs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17,2%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7650280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7504289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Indication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Benchmark </a:t>
            </a:r>
            <a:r>
              <a:rPr lang="de-DE" sz="1600">
                <a:solidFill>
                  <a:schemeClr val="tx1"/>
                </a:solidFill>
              </a:rPr>
              <a:t>value</a:t>
            </a:r>
            <a:r>
              <a:rPr lang="de-DE" sz="1600">
                <a:solidFill>
                  <a:schemeClr val="tx1"/>
                </a:solidFill>
              </a:rPr>
              <a:t> (in </a:t>
            </a:r>
            <a:r>
              <a:rPr lang="de-DE" sz="1600">
                <a:solidFill>
                  <a:schemeClr val="tx1"/>
                </a:solidFill>
              </a:rPr>
              <a:t>case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they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need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to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be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modified</a:t>
            </a:r>
            <a:r>
              <a:rPr lang="de-DE" sz="1600">
                <a:solidFill>
                  <a:schemeClr val="tx1"/>
                </a:solidFill>
              </a:rPr>
              <a:t>) and Observed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value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selected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criterion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385712019" name="Zástupný text 2"/>
          <p:cNvSpPr txBox="1"/>
          <p:nvPr/>
        </p:nvSpPr>
        <p:spPr bwMode="auto">
          <a:xfrm>
            <a:off x="168155" y="3906081"/>
            <a:ext cx="6000750" cy="43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de-DE" sz="1100">
                <a:latin typeface="Trebuchet MS"/>
              </a:rPr>
              <a:t>Process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should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be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repeated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for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each</a:t>
            </a:r>
            <a:r>
              <a:rPr lang="de-DE" sz="1100">
                <a:latin typeface="Trebuchet MS"/>
              </a:rPr>
              <a:t> </a:t>
            </a:r>
            <a:r>
              <a:rPr lang="de-DE" sz="1100">
                <a:latin typeface="Trebuchet MS"/>
              </a:rPr>
              <a:t>criterion</a:t>
            </a:r>
            <a:r>
              <a:rPr lang="de-DE" sz="1100">
                <a:latin typeface="Trebuchet MS"/>
              </a:rPr>
              <a:t>.</a:t>
            </a:r>
            <a:endParaRPr lang="en-US" sz="1100"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48799373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  <p:sp>
        <p:nvSpPr>
          <p:cNvPr id="171589461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139126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2: Preparation</a:t>
            </a:r>
            <a:endParaRPr lang="en-GB"/>
          </a:p>
        </p:txBody>
      </p:sp>
      <p:pic>
        <p:nvPicPr>
          <p:cNvPr id="1306522864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56376" y="1436689"/>
            <a:ext cx="1819274" cy="1819272"/>
          </a:xfrm>
          <a:prstGeom prst="rect">
            <a:avLst/>
          </a:prstGeom>
        </p:spPr>
      </p:pic>
      <p:sp>
        <p:nvSpPr>
          <p:cNvPr id="1240898459" name="Zástupný text 2"/>
          <p:cNvSpPr txBox="1"/>
          <p:nvPr/>
        </p:nvSpPr>
        <p:spPr bwMode="auto"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What types of data sources are typically used to gather information on hazards, exposure, and vulnerability?</a:t>
            </a:r>
            <a:endParaRPr lang="en-US" sz="1600"/>
          </a:p>
        </p:txBody>
      </p:sp>
      <p:sp>
        <p:nvSpPr>
          <p:cNvPr id="70952359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Defining</a:t>
            </a:r>
            <a:r>
              <a:rPr lang="en-US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scope and preparing the groundwork for adaptation at both scales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257948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67493920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Analyse</a:t>
            </a:r>
            <a:r>
              <a:rPr lang="en-US" sz="1600"/>
              <a:t> the current condition and adaptation level of buildings and </a:t>
            </a:r>
            <a:r>
              <a:rPr lang="en-US" sz="1600"/>
              <a:t>neighbourhoods</a:t>
            </a:r>
            <a:r>
              <a:rPr lang="en-US" sz="1600"/>
              <a:t> to identify risks and set the basis for future targets.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728264548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91729651" name="Zástupný text 2"/>
          <p:cNvSpPr txBox="1"/>
          <p:nvPr/>
        </p:nvSpPr>
        <p:spPr bwMode="auto">
          <a:xfrm>
            <a:off x="365125" y="1559659"/>
            <a:ext cx="7839250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5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Assessing the current state</a:t>
            </a:r>
            <a:br>
              <a:rPr lang="en-US" sz="1500" b="1"/>
            </a:br>
            <a:r>
              <a:rPr lang="en-US" sz="1500" b="1"/>
              <a:t>-</a:t>
            </a:r>
            <a:r>
              <a:rPr lang="en-US" sz="1500"/>
              <a:t>Each building/ </a:t>
            </a:r>
            <a:r>
              <a:rPr lang="en-US" sz="1500"/>
              <a:t>neighbourhood</a:t>
            </a:r>
            <a:r>
              <a:rPr lang="en-US" sz="1500"/>
              <a:t> criterion is evaluated against benchmarks set in Phase 2. Indicator values are normalized to calculate risk levels.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Assignment of weights (prioritization) and ranking</a:t>
            </a:r>
            <a:br>
              <a:rPr lang="en-US" sz="1500"/>
            </a:br>
            <a:r>
              <a:rPr lang="en-US" sz="1500"/>
              <a:t>-Criteria are then weighted, a strategic step that is the responsibility of the Municipality, primarily the Technical Coordinator.</a:t>
            </a:r>
            <a:r>
              <a:rPr lang="en-US" sz="1600"/>
              <a:t> </a:t>
            </a:r>
            <a:r>
              <a:rPr lang="en-US" sz="1500"/>
              <a:t>Performance/ risk scores indicate whether elements are performing well or require attention.</a:t>
            </a:r>
            <a:br>
              <a:rPr lang="en-US" sz="1500"/>
            </a:br>
            <a:r>
              <a:rPr lang="en-US" sz="1500"/>
              <a:t>-Experts rank criteria to highlight the most critical weaknesses.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de-DE" sz="1500" b="1">
                <a:solidFill>
                  <a:schemeClr val="accent4"/>
                </a:solidFill>
              </a:rPr>
              <a:t>Identification</a:t>
            </a:r>
            <a:r>
              <a:rPr lang="de-DE" sz="1500" b="1">
                <a:solidFill>
                  <a:schemeClr val="accent4"/>
                </a:solidFill>
              </a:rPr>
              <a:t> </a:t>
            </a:r>
            <a:r>
              <a:rPr lang="de-DE" sz="1500" b="1">
                <a:solidFill>
                  <a:schemeClr val="accent4"/>
                </a:solidFill>
              </a:rPr>
              <a:t>of</a:t>
            </a:r>
            <a:r>
              <a:rPr lang="de-DE" sz="1500" b="1">
                <a:solidFill>
                  <a:schemeClr val="accent4"/>
                </a:solidFill>
              </a:rPr>
              <a:t> </a:t>
            </a:r>
            <a:r>
              <a:rPr lang="de-DE" sz="1500" b="1">
                <a:solidFill>
                  <a:schemeClr val="accent4"/>
                </a:solidFill>
              </a:rPr>
              <a:t>weaknesses</a:t>
            </a:r>
            <a:r>
              <a:rPr lang="de-DE" sz="1500" b="1">
                <a:solidFill>
                  <a:schemeClr val="accent4"/>
                </a:solidFill>
              </a:rPr>
              <a:t> </a:t>
            </a:r>
            <a:r>
              <a:rPr lang="en-US" sz="1500" b="1">
                <a:solidFill>
                  <a:schemeClr val="accent4"/>
                </a:solidFill>
              </a:rPr>
              <a:t>:</a:t>
            </a:r>
            <a:br>
              <a:rPr lang="en-US" sz="1500" b="1"/>
            </a:br>
            <a:r>
              <a:rPr lang="en-US" sz="1500" b="1"/>
              <a:t>-</a:t>
            </a:r>
            <a:r>
              <a:rPr lang="en-US" sz="1500"/>
              <a:t>Weak points are </a:t>
            </a:r>
            <a:r>
              <a:rPr lang="en-US" sz="1500"/>
              <a:t>prioritised</a:t>
            </a:r>
            <a:r>
              <a:rPr lang="en-US" sz="1500"/>
              <a:t> based on scores relative to benchmarks.</a:t>
            </a:r>
            <a:br>
              <a:rPr lang="en-US" sz="1500"/>
            </a:br>
            <a:r>
              <a:rPr lang="en-US" sz="1500"/>
              <a:t>-Includes both quantitative data from </a:t>
            </a:r>
            <a:r>
              <a:rPr lang="en-US" sz="1500"/>
              <a:t>RBTool</a:t>
            </a:r>
            <a:r>
              <a:rPr lang="en-US" sz="1500"/>
              <a:t>/</a:t>
            </a:r>
            <a:r>
              <a:rPr lang="en-US" sz="1500"/>
              <a:t>RNTool</a:t>
            </a:r>
            <a:r>
              <a:rPr lang="en-US" sz="1500"/>
              <a:t> and qualitative input from occupants (surveys/workshops).</a:t>
            </a:r>
            <a:br>
              <a:rPr lang="en-US" sz="1500"/>
            </a:br>
            <a:r>
              <a:rPr lang="en-US" sz="1500"/>
              <a:t>-Reveals vulnerabilities in structural elements, building systems, and functionality</a:t>
            </a:r>
            <a:endParaRPr/>
          </a:p>
        </p:txBody>
      </p:sp>
      <p:sp>
        <p:nvSpPr>
          <p:cNvPr id="15754858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477585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455597524" name="Zástupný text 2"/>
          <p:cNvSpPr txBox="1"/>
          <p:nvPr/>
        </p:nvSpPr>
        <p:spPr bwMode="auto">
          <a:xfrm>
            <a:off x="152401" y="2985762"/>
            <a:ext cx="7142993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Given that </a:t>
            </a:r>
            <a:r>
              <a:rPr lang="en-US" sz="1100" b="1">
                <a:latin typeface="Trebuchet MS"/>
              </a:rPr>
              <a:t>LIB</a:t>
            </a:r>
            <a:r>
              <a:rPr lang="en-US" sz="1100">
                <a:latin typeface="Trebuchet MS"/>
              </a:rPr>
              <a:t> (Lower is better) and that: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Optimal benchmark (score = 0) → 0% of building entrances below grade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Critical benchmark (score = 1) → 30% of building entrances below grade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Observed value → ~19,5% of building entrances below grade</a:t>
            </a:r>
            <a:endParaRPr/>
          </a:p>
          <a:p>
            <a:pPr marL="228600" indent="0"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 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;     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0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19,5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0 −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3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0,65</a:t>
            </a:r>
            <a:endParaRPr/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26978165" name="Rectangle 3"/>
          <p:cNvSpPr/>
          <p:nvPr/>
        </p:nvSpPr>
        <p:spPr bwMode="auto">
          <a:xfrm>
            <a:off x="6686012" y="4156781"/>
            <a:ext cx="339806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1156169368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614" y="1339056"/>
          <a:ext cx="8182537" cy="152067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3646"/>
                <a:gridCol w="1227946"/>
                <a:gridCol w="1863142"/>
                <a:gridCol w="619129"/>
                <a:gridCol w="679067"/>
                <a:gridCol w="919869"/>
                <a:gridCol w="919869"/>
                <a:gridCol w="919869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Criterion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Indicator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ground-level or below-grade entrances without protective slope/design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LIB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30%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19,5%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8513560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Normalizing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values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57882633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1340178360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44063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488901386" name="Zástupný text 2"/>
          <p:cNvSpPr txBox="1"/>
          <p:nvPr/>
        </p:nvSpPr>
        <p:spPr bwMode="auto">
          <a:xfrm>
            <a:off x="152401" y="2759774"/>
            <a:ext cx="7733886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Given that </a:t>
            </a:r>
            <a:r>
              <a:rPr lang="en-US" sz="1100" b="1">
                <a:latin typeface="Trebuchet MS"/>
              </a:rPr>
              <a:t>HIB</a:t>
            </a:r>
            <a:r>
              <a:rPr lang="en-US" sz="1100">
                <a:latin typeface="Trebuchet MS"/>
              </a:rPr>
              <a:t> (Higher is better) and that: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Optimal benchmark (score = 0) → 50% of roofs are green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Critical benchmark (score = 1) → 10% of roofs are green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Observed value → ~17,2% of roofs are green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</m:t>
                          </m:r>
                          <m:r>
                            <m:rPr/>
                            <a:rPr lang="de-DE" sz="1100" b="0" i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  ;     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50 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17,2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50 − 10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0,82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Process should be repeated for all selected criterion.</a:t>
            </a:r>
            <a:endParaRPr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475662490" name="Rectangle 3"/>
          <p:cNvSpPr/>
          <p:nvPr/>
        </p:nvSpPr>
        <p:spPr bwMode="auto">
          <a:xfrm>
            <a:off x="6810673" y="3759108"/>
            <a:ext cx="341948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schemeClr val="accent4"/>
              </a:solidFill>
            </a:endParaRPr>
          </a:p>
        </p:txBody>
      </p:sp>
      <p:graphicFrame>
        <p:nvGraphicFramePr>
          <p:cNvPr id="357080723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973" y="1336319"/>
          <a:ext cx="8192238" cy="127556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4870"/>
                <a:gridCol w="967353"/>
                <a:gridCol w="1861239"/>
                <a:gridCol w="644935"/>
                <a:gridCol w="920960"/>
                <a:gridCol w="920960"/>
                <a:gridCol w="920960"/>
                <a:gridCol w="920960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Criterion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Indicator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Share of buildings with functional green roofs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17,2%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40622985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r>
              <a:rPr lang="de-DE" sz="1600">
                <a:solidFill>
                  <a:schemeClr val="tx1"/>
                </a:solidFill>
              </a:rPr>
              <a:t>Normalizing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values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63225455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28716623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359065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7747022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9624" y="1325408"/>
          <a:ext cx="8180175" cy="326929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134899"/>
                <a:gridCol w="1369420"/>
                <a:gridCol w="2518754"/>
                <a:gridCol w="1002610"/>
                <a:gridCol w="978157"/>
                <a:gridCol w="1176335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Criterion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Description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Normalised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Weight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Weighted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/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Surface Infiltration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Proportion of permeable vs. impermeable surfaces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0.70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0.30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0,210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Roof Drainage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oversized gutters/downspouts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0.50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0,075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functional green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0.82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Building Density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Number of buildings per km²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0.30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algn="l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ground-level or below-grade entrances without protective slope/design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0.65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0,163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Overall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risk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0,668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0594086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951118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r>
              <a:rPr lang="de-DE" sz="1600">
                <a:solidFill>
                  <a:schemeClr val="tx1"/>
                </a:solidFill>
              </a:rPr>
              <a:t>Weight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assignment</a:t>
            </a:r>
            <a:r>
              <a:rPr lang="de-DE" sz="1600">
                <a:solidFill>
                  <a:schemeClr val="tx1"/>
                </a:solidFill>
              </a:rPr>
              <a:t> and </a:t>
            </a:r>
            <a:r>
              <a:rPr lang="de-DE" sz="1600">
                <a:solidFill>
                  <a:schemeClr val="tx1"/>
                </a:solidFill>
              </a:rPr>
              <a:t>calculation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overall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risk</a:t>
            </a:r>
            <a:r>
              <a:rPr lang="de-DE" sz="1600">
                <a:solidFill>
                  <a:schemeClr val="tx1"/>
                </a:solidFill>
              </a:rPr>
              <a:t> score.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73256258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192586115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1120718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581090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97152506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graphicFrame>
        <p:nvGraphicFramePr>
          <p:cNvPr id="2110210792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79188" y="1606670"/>
          <a:ext cx="8180611" cy="216630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38950"/>
                <a:gridCol w="2095676"/>
                <a:gridCol w="3574878"/>
                <a:gridCol w="1671107"/>
              </a:tblGrid>
              <a:tr h="296131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82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functional green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7496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Surface Infiltration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Proportion of permeable vs. impermeable surfaces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74718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Share of ground-level or below-grade entrances without protective slope/design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43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Roof Drainage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oversized gutters/downspouts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15399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Building Density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Number of buildings per km²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1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4275000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en-GB" sz="1600"/>
              <a:t>Ranking example of the </a:t>
            </a:r>
            <a:r>
              <a:rPr lang="en-GB" sz="1600"/>
              <a:t>RNTool</a:t>
            </a:r>
            <a:r>
              <a:rPr lang="en-GB" sz="1600"/>
              <a:t> scores to identify the most critical issues</a:t>
            </a:r>
            <a:r>
              <a:rPr lang="en-US" sz="1600"/>
              <a:t>.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545498144" name="Zástupný text 2"/>
          <p:cNvSpPr txBox="1"/>
          <p:nvPr/>
        </p:nvSpPr>
        <p:spPr bwMode="auto">
          <a:xfrm>
            <a:off x="140156" y="3931971"/>
            <a:ext cx="6000750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Given that: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-Optimal benchmark  → score = 0 </a:t>
            </a:r>
            <a:endParaRPr/>
          </a:p>
          <a:p>
            <a:pPr>
              <a:defRPr/>
            </a:pPr>
            <a:r>
              <a:rPr lang="en-US" sz="1100">
                <a:latin typeface="Trebuchet MS"/>
              </a:rPr>
              <a:t>-Critical benchmark  → score = 1</a:t>
            </a: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552305731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72033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177812945" name="Zástupný text 2"/>
          <p:cNvSpPr txBox="1"/>
          <p:nvPr/>
        </p:nvSpPr>
        <p:spPr bwMode="auto">
          <a:xfrm>
            <a:off x="146050" y="700088"/>
            <a:ext cx="471487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Diagnosis Summary Report and SWOT Analysis: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Summarises</a:t>
            </a:r>
            <a:r>
              <a:rPr lang="en-US" sz="1600"/>
              <a:t> main findings and key weaknesses at building scale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Provides recommendations for handling weaknesses in subsequent phases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SWOT Analysis interconnecting strengths, weaknesses, opportunities and threats, allowing also to link between categories.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Participatory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methods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Occupant feedback, expert knowledge, and workshops complement quantitative assessment.</a:t>
            </a:r>
            <a:endParaRPr/>
          </a:p>
        </p:txBody>
      </p:sp>
      <p:graphicFrame>
        <p:nvGraphicFramePr>
          <p:cNvPr id="957907651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5060948" y="649288"/>
          <a:ext cx="3384552" cy="3870226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846138"/>
                <a:gridCol w="846138"/>
                <a:gridCol w="846138"/>
                <a:gridCol w="846138"/>
              </a:tblGrid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Strengths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Weaknesses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5744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-Strategic location for emergency coordination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-Natural areas buffer climate impacts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-Low pollution supports public health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-Skilled population aids adaptation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-Good medical facilities for crisis response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-Education and cooperation hubs for knowledge sharing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-Solid infrastructure (water, health, education)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-Tolerant, engaged community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-Diverse economy reduces risk concentration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-Strong local identity (“Hue”) fosters cohesion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-Slow urban growth delays adaptation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-Outdated infrastructure (drainage, waste)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-Limited local resources for upgrades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-Nature encroached, reducing buffers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-Low climate risk awareness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-Complex governance slows action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-Weak environmental protection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-Underused public/natural spaces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-High unemployment reduces adaptability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-Poor investor links and weak tourism network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-Inadequate public safety infrastructure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Opportunities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Threats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82638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-Funding/support for resilience projects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-Training in health and green sectors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-Develop as health/resilience tourism hub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-Nature-based solutions for adaptation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-Integrate resilience in heritage plans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-Promote low-impact tourism niches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-Public-private partnerships for upgrades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-Leverage “Hue” brand for awareness and funds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-Climate risks (flooding, heat, storms)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-High exposure to natural hazards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-Heritage/ ecosystem loss reduces buffers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-Regional competition for resources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-Globalization weakens local systems</a:t>
                      </a: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-Unregulated growth increases exposure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-Shorter tourism seasons from weather shifts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-Fragmented geography hampers response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-Growth may conflict with resilience goals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02481811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51810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3: Diagnosis</a:t>
            </a:r>
            <a:endParaRPr lang="en-GB"/>
          </a:p>
        </p:txBody>
      </p:sp>
      <p:sp>
        <p:nvSpPr>
          <p:cNvPr id="1108562868" name="Zástupný text 2"/>
          <p:cNvSpPr txBox="1"/>
          <p:nvPr/>
        </p:nvSpPr>
        <p:spPr bwMode="auto"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What information should a diagnosis report provide to guide future adaptation strategies?</a:t>
            </a:r>
            <a:endParaRPr lang="en-US" sz="1600"/>
          </a:p>
        </p:txBody>
      </p:sp>
      <p:sp>
        <p:nvSpPr>
          <p:cNvPr id="121318621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3835577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4: Strategic definition</a:t>
            </a:r>
            <a:endParaRPr lang="en-GB"/>
          </a:p>
        </p:txBody>
      </p:sp>
      <p:sp>
        <p:nvSpPr>
          <p:cNvPr id="153675184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Define framework conditions for adaptation design by setting targets and identifying constraints. Here the diagnosis results are translated into clear targets.</a:t>
            </a:r>
            <a:endParaRPr/>
          </a:p>
        </p:txBody>
      </p:sp>
      <p:sp>
        <p:nvSpPr>
          <p:cNvPr id="1157216379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62941812" name="Zástupný text 2"/>
          <p:cNvSpPr txBox="1"/>
          <p:nvPr/>
        </p:nvSpPr>
        <p:spPr bwMode="auto">
          <a:xfrm>
            <a:off x="319404" y="1789113"/>
            <a:ext cx="79756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Setting adaptation targets:</a:t>
            </a:r>
            <a:br>
              <a:rPr lang="en-US" sz="1550" b="1"/>
            </a:br>
            <a:r>
              <a:rPr lang="en-US" sz="1550" b="1"/>
              <a:t>-</a:t>
            </a:r>
            <a:r>
              <a:rPr lang="en-US" sz="1550"/>
              <a:t>Define clear, measurable targets for building adaptation before scenario planning. Use </a:t>
            </a:r>
            <a:r>
              <a:rPr lang="en-US" sz="1550" b="1"/>
              <a:t>RBTool</a:t>
            </a:r>
            <a:r>
              <a:rPr lang="en-US" sz="1550" b="1"/>
              <a:t> and </a:t>
            </a:r>
            <a:r>
              <a:rPr lang="en-US" sz="1550" b="1"/>
              <a:t>RNTool</a:t>
            </a:r>
            <a:r>
              <a:rPr lang="en-US" sz="1550" b="1"/>
              <a:t> </a:t>
            </a:r>
            <a:r>
              <a:rPr lang="en-US" sz="1550"/>
              <a:t>to set target scores for each assessment criterion.	</a:t>
            </a:r>
            <a:br>
              <a:rPr lang="en-US" sz="1550"/>
            </a:br>
            <a:r>
              <a:rPr lang="en-US" sz="1550"/>
              <a:t>-Targets must be </a:t>
            </a:r>
            <a:r>
              <a:rPr lang="en-US" sz="1550" b="1"/>
              <a:t>SMART: </a:t>
            </a:r>
            <a:r>
              <a:rPr lang="en-US" sz="1550"/>
              <a:t>Specific, Measurable, Attainable, Relevant, Time-bound</a:t>
            </a:r>
            <a:br>
              <a:rPr lang="en-US" sz="1550"/>
            </a:br>
            <a:r>
              <a:rPr lang="en-US" sz="1550"/>
              <a:t>-Targets are </a:t>
            </a:r>
            <a:r>
              <a:rPr lang="en-US" sz="1550" b="1"/>
              <a:t>interdependent</a:t>
            </a:r>
            <a:r>
              <a:rPr lang="en-US" sz="1550"/>
              <a:t>; interventions may address multiple hazards simultaneously (e.g., green roofs reduce flood and heat risks)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Identify constraints:</a:t>
            </a:r>
            <a:br>
              <a:rPr lang="en-US" sz="1400" b="1">
                <a:solidFill>
                  <a:schemeClr val="accent4"/>
                </a:solidFill>
              </a:rPr>
            </a:br>
            <a:r>
              <a:rPr lang="en-US" sz="1550"/>
              <a:t>Constraints must be identified and assessed individually for each site to guide feasible adaptation measures. </a:t>
            </a:r>
            <a:r>
              <a:rPr lang="de-DE" sz="1550"/>
              <a:t>Its</a:t>
            </a:r>
            <a:r>
              <a:rPr lang="de-DE" sz="1550"/>
              <a:t> </a:t>
            </a:r>
            <a:r>
              <a:rPr lang="de-DE" sz="1550"/>
              <a:t>early</a:t>
            </a:r>
            <a:r>
              <a:rPr lang="de-DE" sz="1550"/>
              <a:t> </a:t>
            </a:r>
            <a:r>
              <a:rPr lang="de-DE" sz="1550"/>
              <a:t>recognition</a:t>
            </a:r>
            <a:r>
              <a:rPr lang="de-DE" sz="1550"/>
              <a:t> </a:t>
            </a:r>
            <a:r>
              <a:rPr lang="de-DE" sz="1550"/>
              <a:t>prevents</a:t>
            </a:r>
            <a:r>
              <a:rPr lang="de-DE" sz="1550"/>
              <a:t> non-</a:t>
            </a:r>
            <a:r>
              <a:rPr lang="de-DE" sz="1550"/>
              <a:t>compliant</a:t>
            </a:r>
            <a:r>
              <a:rPr lang="de-DE" sz="1550"/>
              <a:t> </a:t>
            </a:r>
            <a:r>
              <a:rPr lang="de-DE" sz="1550"/>
              <a:t>interventions</a:t>
            </a:r>
            <a:r>
              <a:rPr lang="de-DE" sz="1550"/>
              <a:t>.</a:t>
            </a:r>
            <a:endParaRPr/>
          </a:p>
          <a:p>
            <a:pPr marL="228600" indent="0">
              <a:defRPr/>
            </a:pPr>
            <a:br>
              <a:rPr lang="en-US" sz="1500"/>
            </a:br>
            <a:endParaRPr lang="en-US" sz="1500"/>
          </a:p>
        </p:txBody>
      </p:sp>
      <p:sp>
        <p:nvSpPr>
          <p:cNvPr id="171275415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90598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4: Strategic definition</a:t>
            </a:r>
            <a:endParaRPr/>
          </a:p>
        </p:txBody>
      </p:sp>
      <p:sp>
        <p:nvSpPr>
          <p:cNvPr id="811007518" name="Zástupný text 2"/>
          <p:cNvSpPr txBox="1"/>
          <p:nvPr/>
        </p:nvSpPr>
        <p:spPr bwMode="auto"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Possible </a:t>
            </a:r>
            <a:r>
              <a:rPr lang="de-DE" sz="1600" b="1">
                <a:solidFill>
                  <a:schemeClr val="accent4"/>
                </a:solidFill>
              </a:rPr>
              <a:t>constraints</a:t>
            </a:r>
            <a:r>
              <a:rPr lang="de-DE" sz="1600" b="1">
                <a:solidFill>
                  <a:schemeClr val="accent4"/>
                </a:solidFill>
              </a:rPr>
              <a:t> and </a:t>
            </a:r>
            <a:r>
              <a:rPr lang="de-DE" sz="1600" b="1">
                <a:solidFill>
                  <a:schemeClr val="accent4"/>
                </a:solidFill>
              </a:rPr>
              <a:t>restrictions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to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take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into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account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Legal constraints (e.g. Building Codes, Cultural Heritage Protection)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Technical constraints (e.g. Architecture, Systems)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Financial constraints (e.g. Investment Cost, ROI)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Environmental constraints (e.g. Climatic conditions, urban morphology)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Stakeholder based restrictions</a:t>
            </a:r>
            <a:endParaRPr lang="de-DE" sz="1600"/>
          </a:p>
          <a:p>
            <a:pPr marL="228600" lvl="0" indent="0">
              <a:defRPr/>
            </a:pPr>
            <a:endParaRPr lang="de-DE" sz="1600"/>
          </a:p>
          <a:p>
            <a:pPr marL="228600" indent="0">
              <a:defRPr/>
            </a:pPr>
            <a:br>
              <a:rPr lang="de-DE" sz="1600" b="1"/>
            </a:br>
            <a:r>
              <a:rPr lang="de-DE" sz="1600" b="1">
                <a:solidFill>
                  <a:schemeClr val="accent4"/>
                </a:solidFill>
              </a:rPr>
              <a:t>Participatory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methods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de-DE" sz="1600"/>
              <a:t>PGS (</a:t>
            </a:r>
            <a:r>
              <a:rPr lang="de-DE" sz="1600"/>
              <a:t>Participatory</a:t>
            </a:r>
            <a:r>
              <a:rPr lang="de-DE" sz="1600"/>
              <a:t> </a:t>
            </a:r>
            <a:r>
              <a:rPr lang="de-DE" sz="1600"/>
              <a:t>Guarantee</a:t>
            </a:r>
            <a:r>
              <a:rPr lang="de-DE" sz="1600"/>
              <a:t> System) </a:t>
            </a:r>
            <a:r>
              <a:rPr lang="de-DE" sz="1600"/>
              <a:t>workshops</a:t>
            </a:r>
            <a:r>
              <a:rPr lang="de-DE" sz="1600"/>
              <a:t> </a:t>
            </a:r>
            <a:r>
              <a:rPr lang="de-DE" sz="1600"/>
              <a:t>are</a:t>
            </a:r>
            <a:r>
              <a:rPr lang="de-DE" sz="1600"/>
              <a:t> </a:t>
            </a:r>
            <a:r>
              <a:rPr lang="de-DE" sz="1600"/>
              <a:t>highly</a:t>
            </a:r>
            <a:r>
              <a:rPr lang="de-DE" sz="1600"/>
              <a:t> </a:t>
            </a:r>
            <a:r>
              <a:rPr lang="de-DE" sz="1600"/>
              <a:t>recommended</a:t>
            </a:r>
            <a:r>
              <a:rPr lang="de-DE" sz="1600"/>
              <a:t>.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en-US" sz="1600"/>
              <a:t>Stakeholders can help validate targets, constraints, and restrictions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pic>
        <p:nvPicPr>
          <p:cNvPr id="66440110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8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173497766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629675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58128042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4: Strategic definition</a:t>
            </a:r>
            <a:endParaRPr/>
          </a:p>
        </p:txBody>
      </p:sp>
      <p:graphicFrame>
        <p:nvGraphicFramePr>
          <p:cNvPr id="559713062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545" y="1595039"/>
          <a:ext cx="8150030" cy="590676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49905"/>
                <a:gridCol w="1561358"/>
                <a:gridCol w="2842565"/>
                <a:gridCol w="1439993"/>
                <a:gridCol w="1456209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Indicator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Diagnosis</a:t>
                      </a:r>
                      <a:r>
                        <a:rPr lang="en-US" sz="1000" spc="-6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Share of buildings with functional green roofs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856661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/>
              <a:t>Target score </a:t>
            </a:r>
            <a:r>
              <a:rPr lang="de-DE" sz="1600"/>
              <a:t>setting</a:t>
            </a:r>
            <a:r>
              <a:rPr lang="de-DE" sz="1600"/>
              <a:t> and </a:t>
            </a:r>
            <a:r>
              <a:rPr lang="de-DE" sz="1600"/>
              <a:t>calculation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Target </a:t>
            </a:r>
            <a:r>
              <a:rPr lang="de-DE" sz="1600"/>
              <a:t>value</a:t>
            </a:r>
            <a:r>
              <a:rPr lang="de-DE" sz="1600"/>
              <a:t>.</a:t>
            </a:r>
            <a:endParaRPr lang="en-US" sz="1600"/>
          </a:p>
        </p:txBody>
      </p:sp>
      <p:sp>
        <p:nvSpPr>
          <p:cNvPr id="701041171" name="Zástupný text 2"/>
          <p:cNvSpPr txBox="1"/>
          <p:nvPr/>
        </p:nvSpPr>
        <p:spPr bwMode="auto">
          <a:xfrm>
            <a:off x="152401" y="2390104"/>
            <a:ext cx="7466501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Given that: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Optimal benchmark (score = 0) → 50% of roofs are green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Critical benchmark (score = 1) → 10% of roofs are green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Normalized targeted score → 0,2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arget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value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Optimal benchmark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  <m:r>
                        <m:rPr/>
                        <a:rPr lang="de-DE" sz="1100" b="0" i="1">
                          <a:latin typeface="Cambria Math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targeted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∗ (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Optimal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benchmark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− 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Critical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b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enchmark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) </m:t>
                      </m:r>
                    </m:oMath>
                  </m:oMathPara>
                </a14:m>
              </mc:Choice>
              <mc:Fallback/>
            </mc:AlternateContent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a:endParaRPr/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arget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value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50 </m:t>
                      </m:r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0,2 * (50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10)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42 % of green roofs is the Targeted value</a:t>
            </a:r>
            <a:endParaRPr/>
          </a:p>
          <a:p>
            <a:pPr>
              <a:defRPr/>
            </a:pPr>
            <a:endParaRPr lang="en-US" sz="110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43301257" name="Rectangle 3"/>
          <p:cNvSpPr/>
          <p:nvPr/>
        </p:nvSpPr>
        <p:spPr bwMode="auto">
          <a:xfrm>
            <a:off x="2755265" y="3811529"/>
            <a:ext cx="2677954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08476419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998520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22908331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4: Strategic definition</a:t>
            </a:r>
            <a:endParaRPr/>
          </a:p>
        </p:txBody>
      </p:sp>
      <p:graphicFrame>
        <p:nvGraphicFramePr>
          <p:cNvPr id="1807321178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350" y="1635126"/>
          <a:ext cx="8153401" cy="2030095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1185423"/>
                <a:gridCol w="2108805"/>
                <a:gridCol w="792778"/>
                <a:gridCol w="762000"/>
                <a:gridCol w="2543175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Indicator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Diagnosis</a:t>
                      </a:r>
                      <a:r>
                        <a:rPr lang="en-US" sz="1000" spc="-6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marR="0" lvl="0" indent="0" algn="ctr" defTabSz="914400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Value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Share of buildings with functional green roofs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42 %</a:t>
                      </a:r>
                      <a:r>
                        <a:rPr lang="en-US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000" spc="-25">
                          <a:latin typeface="Trebuchet MS"/>
                          <a:ea typeface="Calibri"/>
                          <a:cs typeface="Times New Roman"/>
                        </a:rPr>
                        <a:t>(considering an optimal Benchmark value of 50% and an inadequate value of 10%)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Surface Infiltration Capacity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Proportion of permeable vs. impermeable surfaces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lnSpc>
                          <a:spcPts val="1215"/>
                        </a:lnSpc>
                        <a:buNone/>
                        <a:defRPr/>
                      </a:pPr>
                      <a:r>
                        <a:rPr lang="en-US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64%</a:t>
                      </a:r>
                      <a:r>
                        <a:rPr lang="en-US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000" spc="-25">
                          <a:latin typeface="Trebuchet MS"/>
                          <a:ea typeface="Calibri"/>
                          <a:cs typeface="Times New Roman"/>
                        </a:rPr>
                        <a:t>(considering an optimal Benchmark value of 70% and an inadequate value of 40%)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Share of ground-level or below-grade entrances without protective slope/design</a:t>
                      </a:r>
                      <a:endParaRPr lang="de-DE" sz="1000" b="0" i="0" u="none" strike="noStrike" cap="none">
                        <a:solidFill>
                          <a:srgbClr val="000000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GB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9 % 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(considering an optimal Benchmark value of 0% and an inadequate value of above 30%)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Roof Drainage Capacity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15"/>
                        </a:lnSpc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  <a:cs typeface="Times New Roman"/>
                        </a:rPr>
                        <a:t>Share of buildings with oversized gutters/downspouts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GB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87% 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(considering an optimal Benchmark value of 90% and an inadequate value of under 60%)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0048222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8188397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0008311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/>
              <a:t>Target score </a:t>
            </a:r>
            <a:r>
              <a:rPr lang="de-DE" sz="1600"/>
              <a:t>setting</a:t>
            </a:r>
            <a:r>
              <a:rPr lang="de-DE" sz="1600"/>
              <a:t> and </a:t>
            </a:r>
            <a:r>
              <a:rPr lang="de-DE" sz="1600"/>
              <a:t>calculation</a:t>
            </a:r>
            <a:r>
              <a:rPr lang="de-DE" sz="1600"/>
              <a:t> </a:t>
            </a:r>
            <a:r>
              <a:rPr lang="de-DE" sz="1600"/>
              <a:t>of</a:t>
            </a:r>
            <a:r>
              <a:rPr lang="de-DE" sz="1600"/>
              <a:t> </a:t>
            </a:r>
            <a:r>
              <a:rPr lang="de-DE" sz="1600"/>
              <a:t>the</a:t>
            </a:r>
            <a:r>
              <a:rPr lang="de-DE" sz="1600"/>
              <a:t> Target </a:t>
            </a:r>
            <a:r>
              <a:rPr lang="de-DE" sz="1600"/>
              <a:t>value</a:t>
            </a:r>
            <a:r>
              <a:rPr lang="de-DE" sz="1600"/>
              <a:t>.</a:t>
            </a: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87080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4: Strategic definition</a:t>
            </a:r>
            <a:endParaRPr/>
          </a:p>
        </p:txBody>
      </p:sp>
      <p:pic>
        <p:nvPicPr>
          <p:cNvPr id="513571370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8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2031178600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How would you define realistic adaptation targets at both the building and urban scale, and what types of constraints could limit their implementation?</a:t>
            </a:r>
            <a:endParaRPr lang="en-US" sz="1600"/>
          </a:p>
        </p:txBody>
      </p:sp>
      <p:sp>
        <p:nvSpPr>
          <p:cNvPr id="18522383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Analysing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current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state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identifying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key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weaknesses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of urban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areas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buildings for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737770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5: Adaptation scenarios</a:t>
            </a:r>
            <a:endParaRPr lang="en-GB"/>
          </a:p>
        </p:txBody>
      </p:sp>
      <p:sp>
        <p:nvSpPr>
          <p:cNvPr id="153918647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Develop a set of distinct, feasible adaptation scenarios, each meeting the defined performance targets.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1670997923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65030432" name="Zástupný text 2"/>
          <p:cNvSpPr txBox="1"/>
          <p:nvPr/>
        </p:nvSpPr>
        <p:spPr bwMode="auto">
          <a:xfrm>
            <a:off x="365124" y="1693863"/>
            <a:ext cx="7934326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Develop adaptation scenarios </a:t>
            </a:r>
            <a:r>
              <a:rPr lang="en-US" sz="1600"/>
              <a:t>by combining hard (technological, structural) and soft (policies, training) interventions into coherent packages.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Differentiate scenarios </a:t>
            </a:r>
            <a:r>
              <a:rPr lang="en-US" sz="1600"/>
              <a:t>to allow meaningful comparison in the decision-making phase (value assessment).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Select interventions. </a:t>
            </a:r>
            <a:r>
              <a:rPr lang="en-US" sz="1600"/>
              <a:t>Start from weaknesses identified in the Diagnosis Phase; filter out interventions restricted by legal, technical, or contextual constraints.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Evaluate interventions </a:t>
            </a:r>
            <a:r>
              <a:rPr lang="en-US" sz="1600"/>
              <a:t>by assessing contribution to performance targets, consider synergies and interdependencies between building and </a:t>
            </a:r>
            <a:r>
              <a:rPr lang="en-US" sz="1600"/>
              <a:t>neighbourhood</a:t>
            </a:r>
            <a:r>
              <a:rPr lang="en-US" sz="1600"/>
              <a:t> levels (e.g., energy, water systems).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Iterative refinement. </a:t>
            </a:r>
            <a:r>
              <a:rPr lang="en-US" sz="1500"/>
              <a:t>Use </a:t>
            </a:r>
            <a:r>
              <a:rPr lang="en-US" sz="1500"/>
              <a:t>RBTool</a:t>
            </a:r>
            <a:r>
              <a:rPr lang="en-US" sz="1500"/>
              <a:t>/</a:t>
            </a:r>
            <a:r>
              <a:rPr lang="en-US" sz="1500"/>
              <a:t>RNTool</a:t>
            </a:r>
            <a:r>
              <a:rPr lang="en-US" sz="1500"/>
              <a:t> and Simulation Hub of the </a:t>
            </a:r>
            <a:r>
              <a:rPr lang="en-US" sz="1500"/>
              <a:t>SuPeRBE</a:t>
            </a:r>
            <a:r>
              <a:rPr lang="en-US" sz="1500"/>
              <a:t> platform to test and adjust intervention packages until performance targets are met.</a:t>
            </a:r>
            <a:br>
              <a:rPr lang="en-US" sz="1500"/>
            </a:br>
            <a:endParaRPr lang="en-US" sz="1500"/>
          </a:p>
        </p:txBody>
      </p:sp>
      <p:sp>
        <p:nvSpPr>
          <p:cNvPr id="104228524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alternative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scenarios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for buildings and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neighbourhoods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228387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5: Adaptation scenarios</a:t>
            </a:r>
            <a:endParaRPr/>
          </a:p>
        </p:txBody>
      </p:sp>
      <p:sp>
        <p:nvSpPr>
          <p:cNvPr id="1555690325" name="Zástupný text 2"/>
          <p:cNvSpPr txBox="1"/>
          <p:nvPr/>
        </p:nvSpPr>
        <p:spPr bwMode="auto">
          <a:xfrm>
            <a:off x="142875" y="941388"/>
            <a:ext cx="6118646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Key </a:t>
            </a:r>
            <a:r>
              <a:rPr lang="de-DE" sz="1600" b="1">
                <a:solidFill>
                  <a:schemeClr val="accent4"/>
                </a:solidFill>
              </a:rPr>
              <a:t>considerations</a:t>
            </a:r>
            <a:r>
              <a:rPr lang="de-DE" sz="1600" b="1">
                <a:solidFill>
                  <a:schemeClr val="accent4"/>
                </a:solidFill>
              </a:rPr>
              <a:t> in </a:t>
            </a:r>
            <a:r>
              <a:rPr lang="de-DE" sz="1600" b="1">
                <a:solidFill>
                  <a:schemeClr val="accent4"/>
                </a:solidFill>
              </a:rPr>
              <a:t>scenario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development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Integrated approach:</a:t>
            </a:r>
            <a:r>
              <a:rPr lang="en-US" sz="1600"/>
              <a:t> Foster cross-sectoral innovation, efficient resource use, and long-term resilience.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Financing mechanisms:</a:t>
            </a:r>
            <a:r>
              <a:rPr lang="en-US" sz="1600"/>
              <a:t> Secure feasibility by evaluating grants, loans, loan guarantees, energy performance contracting (ESCOs), tax incentives…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Stakeholder participation:</a:t>
            </a:r>
            <a:r>
              <a:rPr lang="en-US" sz="1600"/>
              <a:t> Organize a PGS workshop to collect input from inhabitants, occupants, and stakeholders; integrate their expectations and priorities into scenario design.</a:t>
            </a:r>
            <a:endParaRPr/>
          </a:p>
        </p:txBody>
      </p:sp>
      <p:pic>
        <p:nvPicPr>
          <p:cNvPr id="81986621" name="Picture 7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8687004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alternative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scenarios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for buildings and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neighbourhoods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258393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alternative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scenarios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for buildings and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neighbourhoods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972197860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74772240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7039984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Selection</a:t>
            </a:r>
            <a:r>
              <a:rPr lang="de-DE" sz="1600">
                <a:solidFill>
                  <a:schemeClr val="tx1"/>
                </a:solidFill>
              </a:rPr>
              <a:t> and </a:t>
            </a:r>
            <a:r>
              <a:rPr lang="de-DE" sz="1600">
                <a:solidFill>
                  <a:schemeClr val="tx1"/>
                </a:solidFill>
              </a:rPr>
              <a:t>evaluation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interventions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Scenario. 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4226184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5: Adaptation scenarios</a:t>
            </a:r>
            <a:endParaRPr/>
          </a:p>
        </p:txBody>
      </p:sp>
      <p:graphicFrame>
        <p:nvGraphicFramePr>
          <p:cNvPr id="211033215" name="Table 4"/>
          <p:cNvGraphicFramePr>
            <a:graphicFrameLocks xmlns:a="http://schemas.openxmlformats.org/drawingml/2006/main" noGrp="1"/>
          </p:cNvGraphicFramePr>
          <p:nvPr/>
        </p:nvGraphicFramePr>
        <p:xfrm rot="0">
          <a:off x="437800" y="1791061"/>
          <a:ext cx="5426972" cy="173145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3536943"/>
                <a:gridCol w="1128811"/>
              </a:tblGrid>
              <a:tr h="219836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Scenario 3 – Urban Area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2199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2697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Surface Infiltration Capacity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644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Roof Drainage Capacity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63258963" name="Picture 11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1194087877" name="Zástupný text 2"/>
          <p:cNvSpPr txBox="1"/>
          <p:nvPr/>
        </p:nvSpPr>
        <p:spPr bwMode="auto"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05745957" name="Zástupný text 2"/>
          <p:cNvSpPr txBox="1"/>
          <p:nvPr/>
        </p:nvSpPr>
        <p:spPr bwMode="auto"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27962423" name="Zástupný text 2"/>
          <p:cNvSpPr txBox="1"/>
          <p:nvPr/>
        </p:nvSpPr>
        <p:spPr bwMode="auto"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21559111" name="Zástupný text 2"/>
          <p:cNvSpPr txBox="1"/>
          <p:nvPr/>
        </p:nvSpPr>
        <p:spPr bwMode="auto"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022992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5: Adaptation scenarios</a:t>
            </a:r>
            <a:endParaRPr/>
          </a:p>
        </p:txBody>
      </p:sp>
      <p:sp>
        <p:nvSpPr>
          <p:cNvPr id="1350912257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Why is it important to develop multiple, distinct adaptation scenarios instead of just one?</a:t>
            </a:r>
            <a:endParaRPr lang="en-US" sz="1600"/>
          </a:p>
        </p:txBody>
      </p:sp>
      <p:sp>
        <p:nvSpPr>
          <p:cNvPr id="133088840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alternative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scenarios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for buildings and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neighbourhoods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1289440041" name="Picture 4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12221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313067701" name="Rectangle: Rounded Corners 3"/>
          <p:cNvSpPr/>
          <p:nvPr/>
        </p:nvSpPr>
        <p:spPr bwMode="auto">
          <a:xfrm>
            <a:off x="323850" y="1506694"/>
            <a:ext cx="759485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291262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Select the optimal adaptation scenario based on performance, cost-efficiency, timeframe, and co-benefits among the scenarios developed in Phase 5.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936333071" name="Zástupný text 2"/>
          <p:cNvSpPr txBox="1"/>
          <p:nvPr/>
        </p:nvSpPr>
        <p:spPr bwMode="auto">
          <a:xfrm>
            <a:off x="365124" y="1770063"/>
            <a:ext cx="703237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Assessment of scenarios:</a:t>
            </a:r>
            <a:br>
              <a:rPr lang="en-US" sz="1600" b="1"/>
            </a:br>
            <a:r>
              <a:rPr lang="en-US" sz="1600"/>
              <a:t>-Evaluate interventions using </a:t>
            </a:r>
            <a:r>
              <a:rPr lang="en-US" sz="1600"/>
              <a:t>RBTool</a:t>
            </a:r>
            <a:r>
              <a:rPr lang="en-US" sz="1600"/>
              <a:t> and </a:t>
            </a:r>
            <a:r>
              <a:rPr lang="en-US" sz="1600"/>
              <a:t>RNTool</a:t>
            </a:r>
            <a:r>
              <a:rPr lang="en-US" sz="1600"/>
              <a:t>.</a:t>
            </a:r>
            <a:br>
              <a:rPr lang="en-US" sz="1600"/>
            </a:br>
            <a:r>
              <a:rPr lang="en-US" sz="1600"/>
              <a:t>-Update and calculate performance scores with simulated indicator values from the </a:t>
            </a:r>
            <a:r>
              <a:rPr lang="en-US" sz="1600"/>
              <a:t>SuPeRBE</a:t>
            </a:r>
            <a:r>
              <a:rPr lang="en-US" sz="1600"/>
              <a:t> platform.</a:t>
            </a:r>
            <a:br>
              <a:rPr lang="en-US" sz="1600"/>
            </a:br>
            <a:r>
              <a:rPr lang="en-US" sz="1600"/>
              <a:t>-Compare the different scenarios.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de-DE" sz="1600" b="1">
                <a:solidFill>
                  <a:schemeClr val="accent4"/>
                </a:solidFill>
              </a:rPr>
              <a:t>Ranking </a:t>
            </a:r>
            <a:r>
              <a:rPr lang="de-DE" sz="1600" b="1">
                <a:solidFill>
                  <a:schemeClr val="accent4"/>
                </a:solidFill>
              </a:rPr>
              <a:t>of</a:t>
            </a:r>
            <a:r>
              <a:rPr lang="de-DE" sz="1600" b="1">
                <a:solidFill>
                  <a:schemeClr val="accent4"/>
                </a:solidFill>
              </a:rPr>
              <a:t> Scenarios:</a:t>
            </a:r>
            <a:br>
              <a:rPr lang="de-DE" sz="1600"/>
            </a:br>
            <a:r>
              <a:rPr lang="de-DE" sz="1600"/>
              <a:t>-</a:t>
            </a:r>
            <a:r>
              <a:rPr lang="en-US" sz="1600"/>
              <a:t>Weight assignment(urban vs. buildings) to calculate overall risk/ performance value of each scenario.</a:t>
            </a:r>
            <a:br>
              <a:rPr lang="en-US" sz="1600"/>
            </a:br>
            <a:r>
              <a:rPr lang="en-US" sz="1600"/>
              <a:t>-Consider overall risk value, costs, timeframe, and synergy effects.</a:t>
            </a:r>
            <a:br>
              <a:rPr lang="en-US" sz="1600"/>
            </a:br>
            <a:r>
              <a:rPr lang="en-US" sz="1600"/>
              <a:t>-Derive an Adaptation Efficiency Score (risk × cost factor).</a:t>
            </a:r>
            <a:br>
              <a:rPr lang="en-US" sz="1500"/>
            </a:br>
            <a:endParaRPr lang="en-US" sz="1500"/>
          </a:p>
        </p:txBody>
      </p:sp>
      <p:sp>
        <p:nvSpPr>
          <p:cNvPr id="34174147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566757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1257177882" name="Zástupný text 2"/>
          <p:cNvSpPr txBox="1"/>
          <p:nvPr/>
        </p:nvSpPr>
        <p:spPr bwMode="auto">
          <a:xfrm>
            <a:off x="142874" y="938213"/>
            <a:ext cx="8639176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Key </a:t>
            </a:r>
            <a:r>
              <a:rPr lang="de-DE" sz="1600" b="1">
                <a:solidFill>
                  <a:schemeClr val="accent4"/>
                </a:solidFill>
              </a:rPr>
              <a:t>elements</a:t>
            </a:r>
            <a:r>
              <a:rPr lang="de-DE" sz="1600" b="1">
                <a:solidFill>
                  <a:schemeClr val="accent4"/>
                </a:solidFill>
              </a:rPr>
              <a:t> in </a:t>
            </a:r>
            <a:r>
              <a:rPr lang="de-DE" sz="1600" b="1">
                <a:solidFill>
                  <a:schemeClr val="accent4"/>
                </a:solidFill>
              </a:rPr>
              <a:t>Decision</a:t>
            </a:r>
            <a:r>
              <a:rPr lang="de-DE" sz="1600" b="1">
                <a:solidFill>
                  <a:schemeClr val="accent4"/>
                </a:solidFill>
              </a:rPr>
              <a:t>-Making: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Tools &amp; Methods:</a:t>
            </a:r>
            <a:br>
              <a:rPr lang="en-US" sz="1600" b="1"/>
            </a:br>
            <a:r>
              <a:rPr lang="en-US" sz="1600"/>
              <a:t>-</a:t>
            </a:r>
            <a:r>
              <a:rPr lang="en-US" sz="1600"/>
              <a:t>RBTool</a:t>
            </a:r>
            <a:r>
              <a:rPr lang="en-US" sz="1600"/>
              <a:t> </a:t>
            </a:r>
            <a:r>
              <a:rPr lang="de-DE" sz="1600"/>
              <a:t>→ </a:t>
            </a:r>
            <a:r>
              <a:rPr lang="en-US" sz="1600"/>
              <a:t>for quantitative scoring of adaptation.</a:t>
            </a:r>
            <a:br>
              <a:rPr lang="en-US" sz="1600"/>
            </a:br>
            <a:r>
              <a:rPr lang="en-US" sz="1600"/>
              <a:t>-Simulation Hub of the </a:t>
            </a:r>
            <a:r>
              <a:rPr lang="en-US" sz="1600"/>
              <a:t>SuPeRBE</a:t>
            </a:r>
            <a:r>
              <a:rPr lang="en-US" sz="1600"/>
              <a:t> Platform </a:t>
            </a:r>
            <a:r>
              <a:rPr lang="de-DE" sz="1600"/>
              <a:t>→</a:t>
            </a:r>
            <a:r>
              <a:rPr lang="en-US" sz="1600"/>
              <a:t> for calculating updated indicator values.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Calculated Parameters:</a:t>
            </a:r>
            <a:br>
              <a:rPr lang="en-US" sz="1600"/>
            </a:br>
            <a:r>
              <a:rPr lang="en-US" sz="1600"/>
              <a:t>- Overall Risk Value → weighted sum of </a:t>
            </a:r>
            <a:r>
              <a:rPr lang="en-US" sz="1600"/>
              <a:t>RBTool</a:t>
            </a:r>
            <a:r>
              <a:rPr lang="en-US" sz="1600"/>
              <a:t> scores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Decision Parameters:</a:t>
            </a:r>
            <a:br>
              <a:rPr lang="en-US" sz="1600"/>
            </a:br>
            <a:r>
              <a:rPr lang="en-US" sz="1600"/>
              <a:t>- Synergy Effects → co-benefits across hazards and sectors</a:t>
            </a:r>
            <a:br>
              <a:rPr lang="en-US" sz="1600"/>
            </a:br>
            <a:r>
              <a:rPr lang="en-US" sz="1600"/>
              <a:t>-</a:t>
            </a:r>
            <a:r>
              <a:rPr lang="de-DE" sz="1600"/>
              <a:t> </a:t>
            </a:r>
            <a:r>
              <a:rPr lang="de-DE" sz="1600"/>
              <a:t>Timeframe</a:t>
            </a:r>
            <a:r>
              <a:rPr lang="de-DE" sz="1600"/>
              <a:t> → </a:t>
            </a:r>
            <a:r>
              <a:rPr lang="de-DE" sz="1600"/>
              <a:t>short</a:t>
            </a:r>
            <a:r>
              <a:rPr lang="de-DE" sz="1600"/>
              <a:t>-term, </a:t>
            </a:r>
            <a:r>
              <a:rPr lang="de-DE" sz="1600"/>
              <a:t>mid</a:t>
            </a:r>
            <a:r>
              <a:rPr lang="de-DE" sz="1600"/>
              <a:t>-term, </a:t>
            </a:r>
            <a:r>
              <a:rPr lang="de-DE" sz="1600"/>
              <a:t>long</a:t>
            </a:r>
            <a:r>
              <a:rPr lang="de-DE" sz="1600"/>
              <a:t>-term</a:t>
            </a:r>
            <a:br>
              <a:rPr lang="de-DE" sz="1600"/>
            </a:br>
            <a:r>
              <a:rPr lang="de-DE" sz="1600"/>
              <a:t>-</a:t>
            </a:r>
            <a:r>
              <a:rPr lang="en-US" sz="1600"/>
              <a:t> Financial Mechanisms &amp; Non-simulated Aspects → considered qualitatively</a:t>
            </a:r>
            <a:br>
              <a:rPr lang="en-US" sz="1600"/>
            </a:br>
            <a:r>
              <a:rPr lang="en-US" sz="1600"/>
              <a:t>-</a:t>
            </a:r>
            <a:r>
              <a:rPr lang="de-DE" sz="1600"/>
              <a:t> Costs → </a:t>
            </a:r>
            <a:r>
              <a:rPr lang="de-DE" sz="1600"/>
              <a:t>low</a:t>
            </a:r>
            <a:r>
              <a:rPr lang="de-DE" sz="1600"/>
              <a:t> € (</a:t>
            </a:r>
            <a:r>
              <a:rPr lang="de-DE" sz="1600"/>
              <a:t>factor</a:t>
            </a:r>
            <a:r>
              <a:rPr lang="de-DE" sz="1600"/>
              <a:t> 1.0), medium €€ (</a:t>
            </a:r>
            <a:r>
              <a:rPr lang="de-DE" sz="1600"/>
              <a:t>factor</a:t>
            </a:r>
            <a:r>
              <a:rPr lang="de-DE" sz="1600"/>
              <a:t> 1.1), high €€€ (</a:t>
            </a:r>
            <a:r>
              <a:rPr lang="de-DE" sz="1600"/>
              <a:t>factor</a:t>
            </a:r>
            <a:r>
              <a:rPr lang="de-DE" sz="1600"/>
              <a:t> 1.2)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Participation, transparency and inclusiveness:</a:t>
            </a:r>
            <a:br>
              <a:rPr lang="en-US" sz="1600"/>
            </a:br>
            <a:r>
              <a:rPr lang="en-US" sz="1600"/>
              <a:t>- Feedback gathered from occupants, users, and stakeholders before final decisions.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95554338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071961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519361944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7826" y="1823081"/>
          <a:ext cx="8201022" cy="2803843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400957"/>
                <a:gridCol w="1379038"/>
                <a:gridCol w="2422837"/>
                <a:gridCol w="883138"/>
                <a:gridCol w="935718"/>
                <a:gridCol w="1179334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Criterion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Description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Target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Weight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Weighted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/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Surface Infiltration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Proportion of permeable vs. impermeable surfaces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0.20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Roof Drainage Capacity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oversized gutters/downspouts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0.10 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buildings with functional green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Building Entrances Below Grade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Share of ground-level or below-grade entrances without protective slope/design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0.30 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Overall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performance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accent4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0,17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2708526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489949" cy="776287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RNTool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Weight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assignment</a:t>
            </a:r>
            <a:r>
              <a:rPr lang="de-DE" sz="1600">
                <a:solidFill>
                  <a:schemeClr val="tx1"/>
                </a:solidFill>
              </a:rPr>
              <a:t> and </a:t>
            </a:r>
            <a:r>
              <a:rPr lang="de-DE" sz="1600">
                <a:solidFill>
                  <a:schemeClr val="tx1"/>
                </a:solidFill>
              </a:rPr>
              <a:t>calculation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overall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performance</a:t>
            </a:r>
            <a:r>
              <a:rPr lang="de-DE" sz="1600">
                <a:solidFill>
                  <a:schemeClr val="tx1"/>
                </a:solidFill>
              </a:rPr>
              <a:t> score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Urban Area, </a:t>
            </a:r>
            <a:r>
              <a:rPr lang="de-DE" sz="1600">
                <a:solidFill>
                  <a:schemeClr val="tx1"/>
                </a:solidFill>
              </a:rPr>
              <a:t>Buldings</a:t>
            </a:r>
            <a:r>
              <a:rPr lang="de-DE" sz="1600">
                <a:solidFill>
                  <a:schemeClr val="tx1"/>
                </a:solidFill>
              </a:rPr>
              <a:t> A and B. Urban Area – Scenario 3: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2833257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2053119164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466728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699100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2076000010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93700" y="1865391"/>
          <a:ext cx="8058151" cy="1962173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065705"/>
                <a:gridCol w="1997482"/>
                <a:gridCol w="1997482"/>
                <a:gridCol w="1997482"/>
              </a:tblGrid>
              <a:tr h="455534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Urban area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RNTool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 score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Building A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RBTool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 score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Building B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RBTool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 score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2152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0,3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97677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0,1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0,2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0,17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895787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62785319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de-DE" sz="1600">
                <a:solidFill>
                  <a:schemeClr val="tx1"/>
                </a:solidFill>
              </a:rPr>
              <a:t>Repeat </a:t>
            </a:r>
            <a:r>
              <a:rPr lang="de-DE" sz="1600">
                <a:solidFill>
                  <a:schemeClr val="tx1"/>
                </a:solidFill>
              </a:rPr>
              <a:t>the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process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remaining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scenarios</a:t>
            </a:r>
            <a:r>
              <a:rPr lang="de-DE" sz="1600">
                <a:solidFill>
                  <a:schemeClr val="tx1"/>
                </a:solidFill>
              </a:rPr>
              <a:t>. 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8240288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09730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622208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823181760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88953" y="2012235"/>
          <a:ext cx="2662348" cy="17012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Element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Weight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Urban area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90 %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Building 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7 %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Building B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3 %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3751078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769391855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de-DE" sz="1600">
                <a:solidFill>
                  <a:schemeClr val="tx1"/>
                </a:solidFill>
              </a:rPr>
              <a:t>Weight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assignment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element</a:t>
            </a:r>
            <a:r>
              <a:rPr lang="de-DE" sz="1600">
                <a:solidFill>
                  <a:schemeClr val="tx1"/>
                </a:solidFill>
              </a:rPr>
              <a:t> (urban </a:t>
            </a:r>
            <a:r>
              <a:rPr lang="de-DE" sz="1600">
                <a:solidFill>
                  <a:schemeClr val="tx1"/>
                </a:solidFill>
              </a:rPr>
              <a:t>area</a:t>
            </a:r>
            <a:r>
              <a:rPr lang="de-DE" sz="1600">
                <a:solidFill>
                  <a:schemeClr val="tx1"/>
                </a:solidFill>
              </a:rPr>
              <a:t> and </a:t>
            </a:r>
            <a:r>
              <a:rPr lang="de-DE" sz="1600">
                <a:solidFill>
                  <a:schemeClr val="tx1"/>
                </a:solidFill>
              </a:rPr>
              <a:t>buildings</a:t>
            </a:r>
            <a:r>
              <a:rPr lang="de-DE" sz="1600">
                <a:solidFill>
                  <a:schemeClr val="tx1"/>
                </a:solidFill>
              </a:rPr>
              <a:t>).</a:t>
            </a:r>
            <a:endParaRPr/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Calculation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the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weighted</a:t>
            </a:r>
            <a:r>
              <a:rPr lang="de-DE" sz="1600">
                <a:solidFill>
                  <a:schemeClr val="tx1"/>
                </a:solidFill>
              </a:rPr>
              <a:t> score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scenario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 lang="en-US" sz="1600">
              <a:solidFill>
                <a:schemeClr val="tx1"/>
              </a:solidFill>
            </a:endParaRPr>
          </a:p>
        </p:txBody>
      </p:sp>
      <p:graphicFrame>
        <p:nvGraphicFramePr>
          <p:cNvPr id="63339392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175015" y="2012235"/>
          <a:ext cx="5279994" cy="23187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  <a:gridCol w="1308823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Assessment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Assessment’s</a:t>
                      </a:r>
                      <a:b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</a:br>
                      <a: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score (Z)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07315" marR="105410" indent="1270" algn="ctr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Weight (Priority level) (Y)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2700" marR="952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Weighted score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  <a:p>
                      <a:pPr marL="12700" marR="10160" algn="ctr">
                        <a:buNone/>
                        <a:defRPr/>
                      </a:pPr>
                      <a: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(Z x Y)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RNTool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en-US" sz="1000" spc="-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Urban</a:t>
                      </a:r>
                      <a:r>
                        <a:rPr lang="en-US" sz="1000" spc="-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area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0,17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0,9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10">
                          <a:latin typeface="Trebuchet MS"/>
                          <a:ea typeface="Calibri"/>
                        </a:rPr>
                        <a:t>(90%)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0">
                          <a:latin typeface="Trebuchet MS"/>
                          <a:ea typeface="Calibri"/>
                        </a:rPr>
                        <a:t>0,153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794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en-US" sz="1000" spc="-1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Building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5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0,07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20">
                          <a:latin typeface="Trebuchet MS"/>
                          <a:ea typeface="Calibri"/>
                        </a:rPr>
                        <a:t>(7%)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latin typeface="Trebuchet MS"/>
                          <a:ea typeface="Calibri"/>
                        </a:rPr>
                        <a:t>0,035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en-US" sz="1000" spc="-1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Building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5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B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0,4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0,03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20">
                          <a:latin typeface="Trebuchet MS"/>
                          <a:ea typeface="Calibri"/>
                        </a:rPr>
                        <a:t>(3%)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0">
                          <a:latin typeface="Trebuchet MS"/>
                          <a:ea typeface="Calibri"/>
                        </a:rPr>
                        <a:t>0,012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 gridSpan="3">
                  <a:txBody>
                    <a:bodyPr/>
                    <a:p>
                      <a:pPr marL="67945"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Scenario</a:t>
                      </a: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3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score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12700" algn="ctr">
                        <a:buNone/>
                        <a:defRPr/>
                      </a:pPr>
                      <a:r>
                        <a:rPr lang="en-US" sz="1000" b="1" spc="-25">
                          <a:latin typeface="Trebuchet MS"/>
                          <a:ea typeface="Calibri"/>
                        </a:rPr>
                        <a:t>0,20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6471666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0364240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966225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graphicFrame>
        <p:nvGraphicFramePr>
          <p:cNvPr id="1736490219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90524" y="1684822"/>
          <a:ext cx="8162925" cy="2083902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892548"/>
                <a:gridCol w="1566577"/>
                <a:gridCol w="1574716"/>
                <a:gridCol w="1424162"/>
                <a:gridCol w="1704922"/>
              </a:tblGrid>
              <a:tr h="40058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Scenario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Synergy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effect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Time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Estimated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cost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9766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Moderate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Mid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255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Low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Long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1099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High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Short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0917286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de-DE" sz="1600">
                <a:solidFill>
                  <a:schemeClr val="tx1"/>
                </a:solidFill>
              </a:rPr>
              <a:t>Application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decision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parameters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to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scenario</a:t>
            </a:r>
            <a:r>
              <a:rPr lang="de-DE" sz="1600">
                <a:solidFill>
                  <a:schemeClr val="tx1"/>
                </a:solidFill>
              </a:rPr>
              <a:t> (</a:t>
            </a:r>
            <a:r>
              <a:rPr lang="de-DE" sz="1600">
                <a:solidFill>
                  <a:schemeClr val="tx1"/>
                </a:solidFill>
              </a:rPr>
              <a:t>synergy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effect</a:t>
            </a:r>
            <a:r>
              <a:rPr lang="de-DE" sz="1600">
                <a:solidFill>
                  <a:schemeClr val="tx1"/>
                </a:solidFill>
              </a:rPr>
              <a:t>, time and </a:t>
            </a:r>
            <a:r>
              <a:rPr lang="de-DE" sz="1600">
                <a:solidFill>
                  <a:schemeClr val="tx1"/>
                </a:solidFill>
              </a:rPr>
              <a:t>cost</a:t>
            </a:r>
            <a:r>
              <a:rPr lang="de-DE" sz="1600">
                <a:solidFill>
                  <a:schemeClr val="tx1"/>
                </a:solidFill>
              </a:rPr>
              <a:t>).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42856796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6757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graphicFrame>
        <p:nvGraphicFramePr>
          <p:cNvPr id="301840592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52250" y="1849922"/>
          <a:ext cx="8213900" cy="240298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904366"/>
                <a:gridCol w="1576360"/>
                <a:gridCol w="1584549"/>
                <a:gridCol w="1433055"/>
                <a:gridCol w="1715569"/>
              </a:tblGrid>
              <a:tr h="382720">
                <a:tc gridSpan="5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Heavy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precipitation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82720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Scenarios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Overall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risk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/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performance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value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Estimated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cost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Cost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factor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</a:rPr>
                        <a:t>Adaptation Efficiency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524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0,34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8559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1,2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0,48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8374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1,0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1" i="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 b="1" i="0" u="none" strike="noStrike" cap="none">
                        <a:solidFill>
                          <a:schemeClr val="accent4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083469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Practical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Example</a:t>
            </a:r>
            <a:r>
              <a:rPr lang="de-DE" sz="1600" b="1">
                <a:solidFill>
                  <a:schemeClr val="accent4"/>
                </a:solidFill>
              </a:rPr>
              <a:t>.</a:t>
            </a:r>
            <a:endParaRPr lang="de-DE" sz="1600">
              <a:solidFill>
                <a:schemeClr val="tx1"/>
              </a:solidFill>
            </a:endParaRPr>
          </a:p>
          <a:p>
            <a:pPr marL="228600" indent="0">
              <a:defRPr/>
            </a:pPr>
            <a:r>
              <a:rPr lang="de-DE" sz="1600">
                <a:solidFill>
                  <a:schemeClr val="tx1"/>
                </a:solidFill>
              </a:rPr>
              <a:t>Calculation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of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the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evaluation</a:t>
            </a:r>
            <a:r>
              <a:rPr lang="de-DE" sz="1600">
                <a:solidFill>
                  <a:schemeClr val="tx1"/>
                </a:solidFill>
              </a:rPr>
              <a:t>/ </a:t>
            </a:r>
            <a:r>
              <a:rPr lang="de-DE" sz="1600">
                <a:solidFill>
                  <a:schemeClr val="tx1"/>
                </a:solidFill>
              </a:rPr>
              <a:t>efficiency</a:t>
            </a:r>
            <a:r>
              <a:rPr lang="de-DE" sz="1600">
                <a:solidFill>
                  <a:schemeClr val="tx1"/>
                </a:solidFill>
              </a:rPr>
              <a:t> score </a:t>
            </a:r>
            <a:r>
              <a:rPr lang="de-DE" sz="1600">
                <a:solidFill>
                  <a:schemeClr val="tx1"/>
                </a:solidFill>
              </a:rPr>
              <a:t>for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each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scenario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en-US" sz="1600"/>
              <a:t>Formula: </a:t>
            </a:r>
            <a:r>
              <a:rPr lang="en-US" sz="1600" b="1"/>
              <a:t>Efficiency Score = Risk Value × Cost Factor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859069857" name="Zástupný text 2"/>
          <p:cNvSpPr txBox="1"/>
          <p:nvPr/>
        </p:nvSpPr>
        <p:spPr bwMode="auto">
          <a:xfrm>
            <a:off x="117476" y="4352999"/>
            <a:ext cx="342551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Lower Efficiency score = </a:t>
            </a:r>
            <a:r>
              <a:rPr lang="de-DE" sz="1600">
                <a:solidFill>
                  <a:schemeClr val="accent4"/>
                </a:solidFill>
              </a:rPr>
              <a:t>better</a:t>
            </a:r>
            <a:endParaRPr lang="en-US" sz="1600">
              <a:solidFill>
                <a:schemeClr val="accent4"/>
              </a:solidFill>
            </a:endParaRPr>
          </a:p>
        </p:txBody>
      </p:sp>
      <p:grpSp>
        <p:nvGrpSpPr>
          <p:cNvPr id="216855434" name="Group 7"/>
          <p:cNvGrpSpPr/>
          <p:nvPr/>
        </p:nvGrpSpPr>
        <p:grpSpPr bwMode="auto"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7527614" y="3991300"/>
              <a:ext cx="6988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100">
                  <a:solidFill>
                    <a:schemeClr val="accent4"/>
                  </a:solidFill>
                  <a:latin typeface="Trebuchet MS"/>
                </a:rPr>
                <a:t>BEST</a:t>
              </a:r>
              <a:endParaRPr/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7518089" y="3803650"/>
              <a:ext cx="495611" cy="425450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99881959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028996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6: Decision-Making</a:t>
            </a:r>
            <a:endParaRPr/>
          </a:p>
        </p:txBody>
      </p:sp>
      <p:sp>
        <p:nvSpPr>
          <p:cNvPr id="236507152" name="Zástupný text 2"/>
          <p:cNvSpPr txBox="1"/>
          <p:nvPr/>
        </p:nvSpPr>
        <p:spPr bwMode="auto"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If two scenarios show similar </a:t>
            </a:r>
            <a:r>
              <a:rPr lang="en-US" sz="2000"/>
              <a:t>RBTool</a:t>
            </a:r>
            <a:r>
              <a:rPr lang="en-US" sz="2000"/>
              <a:t> performance, what other factors would guide your decision?</a:t>
            </a:r>
            <a:endParaRPr lang="en-US" sz="1600"/>
          </a:p>
        </p:txBody>
      </p:sp>
      <p:sp>
        <p:nvSpPr>
          <p:cNvPr id="120226570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Selecting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the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scenario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while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using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assessment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scores, stakeholder input, and qualitative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criteria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561621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7: Adaptation concept</a:t>
            </a:r>
            <a:endParaRPr lang="en-GB"/>
          </a:p>
        </p:txBody>
      </p:sp>
      <p:sp>
        <p:nvSpPr>
          <p:cNvPr id="126400756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Provide a detailed, chronologically sequenced adaptation concept that defines interventions, establishing a solid basis for effective climate adaptation planning.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779738040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46554363" name="Zástupný text 2"/>
          <p:cNvSpPr txBox="1"/>
          <p:nvPr/>
        </p:nvSpPr>
        <p:spPr bwMode="auto">
          <a:xfrm>
            <a:off x="365124" y="1790164"/>
            <a:ext cx="7877088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6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Indentify</a:t>
            </a:r>
            <a:r>
              <a:rPr lang="en-US" sz="1600" b="1">
                <a:solidFill>
                  <a:schemeClr val="accent4"/>
                </a:solidFill>
              </a:rPr>
              <a:t> and describe interventions </a:t>
            </a:r>
            <a:r>
              <a:rPr lang="en-US" sz="1600"/>
              <a:t>for selected scenario.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Organize interventions </a:t>
            </a:r>
            <a:r>
              <a:rPr lang="en-US" sz="1600"/>
              <a:t>according to building-level issues, aligned with </a:t>
            </a:r>
            <a:r>
              <a:rPr lang="en-US" sz="1600"/>
              <a:t>RBTool</a:t>
            </a:r>
            <a:r>
              <a:rPr lang="en-US" sz="1600"/>
              <a:t> and </a:t>
            </a:r>
            <a:r>
              <a:rPr lang="en-US" sz="1600"/>
              <a:t>RNTool</a:t>
            </a:r>
            <a:r>
              <a:rPr lang="en-US" sz="1600"/>
              <a:t> categories, such as:</a:t>
            </a:r>
            <a:br>
              <a:rPr lang="en-US" sz="1600"/>
            </a:br>
            <a:r>
              <a:rPr lang="en-US" sz="1600"/>
              <a:t>-Structural safety, energy efficiency, water management, thermal comfort, occupant safety and usability.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Outline key information </a:t>
            </a:r>
            <a:r>
              <a:rPr lang="en-US" sz="1600"/>
              <a:t>required for each intervention (detailed in next slide)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Sequence interventions chronologically. </a:t>
            </a:r>
            <a:r>
              <a:rPr lang="en-US" sz="1600"/>
              <a:t>Pr</a:t>
            </a:r>
            <a:r>
              <a:rPr lang="de-DE" sz="1600"/>
              <a:t>ioritize</a:t>
            </a:r>
            <a:r>
              <a:rPr lang="de-DE" sz="1600"/>
              <a:t> </a:t>
            </a:r>
            <a:r>
              <a:rPr lang="de-DE" sz="1600"/>
              <a:t>interventions</a:t>
            </a:r>
            <a:r>
              <a:rPr lang="de-DE" sz="1600"/>
              <a:t> </a:t>
            </a:r>
            <a:r>
              <a:rPr lang="de-DE" sz="1600"/>
              <a:t>for</a:t>
            </a:r>
            <a:r>
              <a:rPr lang="de-DE" sz="1600"/>
              <a:t> </a:t>
            </a:r>
            <a:r>
              <a:rPr lang="de-DE" sz="1600"/>
              <a:t>effective</a:t>
            </a:r>
            <a:r>
              <a:rPr lang="de-DE" sz="1600"/>
              <a:t> and </a:t>
            </a:r>
            <a:r>
              <a:rPr lang="de-DE" sz="1600"/>
              <a:t>efficient</a:t>
            </a:r>
            <a:r>
              <a:rPr lang="de-DE" sz="1600"/>
              <a:t> </a:t>
            </a:r>
            <a:r>
              <a:rPr lang="de-DE" sz="1600"/>
              <a:t>adaptation</a:t>
            </a:r>
            <a:r>
              <a:rPr lang="de-DE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de-DE" sz="1600" b="1">
                <a:solidFill>
                  <a:schemeClr val="accent4"/>
                </a:solidFill>
              </a:rPr>
              <a:t>Establish</a:t>
            </a:r>
            <a:r>
              <a:rPr lang="de-DE" sz="1600" b="1">
                <a:solidFill>
                  <a:schemeClr val="accent4"/>
                </a:solidFill>
              </a:rPr>
              <a:t> a </a:t>
            </a:r>
            <a:r>
              <a:rPr lang="de-DE" sz="1600" b="1">
                <a:solidFill>
                  <a:schemeClr val="accent4"/>
                </a:solidFill>
              </a:rPr>
              <a:t>foundation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/>
              <a:t>for</a:t>
            </a:r>
            <a:r>
              <a:rPr lang="de-DE" sz="1600"/>
              <a:t> </a:t>
            </a:r>
            <a:r>
              <a:rPr lang="de-DE" sz="1600"/>
              <a:t>future</a:t>
            </a:r>
            <a:r>
              <a:rPr lang="de-DE" sz="1600"/>
              <a:t> </a:t>
            </a:r>
            <a:r>
              <a:rPr lang="de-DE" sz="1600"/>
              <a:t>integrated</a:t>
            </a:r>
            <a:r>
              <a:rPr lang="de-DE" sz="1600"/>
              <a:t> </a:t>
            </a:r>
            <a:r>
              <a:rPr lang="de-DE" sz="1600"/>
              <a:t>planning</a:t>
            </a:r>
            <a:r>
              <a:rPr lang="de-DE" sz="1600"/>
              <a:t> and </a:t>
            </a:r>
            <a:r>
              <a:rPr lang="de-DE" sz="1600"/>
              <a:t>adapatation</a:t>
            </a:r>
            <a:r>
              <a:rPr lang="de-DE" sz="1600"/>
              <a:t> </a:t>
            </a:r>
            <a:r>
              <a:rPr lang="de-DE" sz="1600"/>
              <a:t>projects</a:t>
            </a:r>
            <a:r>
              <a:rPr lang="de-DE" sz="1600"/>
              <a:t>.</a:t>
            </a:r>
            <a:br>
              <a:rPr lang="en-US" sz="1600"/>
            </a:br>
            <a:endParaRPr lang="en-US" sz="1600"/>
          </a:p>
        </p:txBody>
      </p:sp>
      <p:sp>
        <p:nvSpPr>
          <p:cNvPr id="182827889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068445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5931090" name="Zástupný text 2"/>
          <p:cNvSpPr txBox="1"/>
          <p:nvPr/>
        </p:nvSpPr>
        <p:spPr bwMode="auto"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Key </a:t>
            </a:r>
            <a:r>
              <a:rPr lang="de-DE" sz="1600" b="1">
                <a:solidFill>
                  <a:schemeClr val="accent4"/>
                </a:solidFill>
              </a:rPr>
              <a:t>information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to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be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specified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for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each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intervention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</p:txBody>
      </p:sp>
      <p:sp>
        <p:nvSpPr>
          <p:cNvPr id="1338005280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7: Adaptation concept</a:t>
            </a:r>
            <a:endParaRPr lang="en-GB"/>
          </a:p>
        </p:txBody>
      </p:sp>
      <p:pic>
        <p:nvPicPr>
          <p:cNvPr id="645389750" name="Picture 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  <p:sp>
        <p:nvSpPr>
          <p:cNvPr id="1019532047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38433271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266632973" name="Table 11"/>
          <p:cNvGraphicFramePr>
            <a:graphicFrameLocks xmlns:a="http://schemas.openxmlformats.org/drawingml/2006/main" noGrp="1"/>
          </p:cNvGraphicFramePr>
          <p:nvPr/>
        </p:nvGraphicFramePr>
        <p:xfrm rot="0">
          <a:off x="413557" y="1432348"/>
          <a:ext cx="6006865" cy="3066151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478226"/>
                <a:gridCol w="3528639"/>
              </a:tblGrid>
              <a:tr h="267056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Trebuchet MS"/>
                        </a:rPr>
                        <a:t>Key information</a:t>
                      </a: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 b="0">
                          <a:solidFill>
                            <a:schemeClr val="tx1"/>
                          </a:solidFill>
                          <a:latin typeface="Trebuchet MS"/>
                        </a:rPr>
                        <a:t>Description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842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Trebuchet MS"/>
                        </a:rPr>
                        <a:t>Description and expected results</a:t>
                      </a:r>
                      <a:endParaRPr/>
                    </a:p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en-US" sz="1000">
                          <a:latin typeface="Trebuchet MS"/>
                        </a:rPr>
                        <a:t>Explain what the intervention is and what outcomes or improvements it aims to achieve.</a:t>
                      </a:r>
                      <a:endParaRPr lang="de-DE" sz="1000">
                        <a:latin typeface="Trebuchet M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184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Trebuchet MS"/>
                        </a:rPr>
                        <a:t>Activities and works needed for implementation</a:t>
                      </a: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Specify the concrete actions, works, or measures required to carry out the intervention.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8580" marR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Implementation timeline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Provide the expected duration and key milestones for completing the intervention.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31926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Budget estimation and financial scheme</a:t>
                      </a:r>
                      <a:endParaRPr/>
                    </a:p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Estimate costs and indicate how the intervention will be financed (e.g., funding sources, cost-sharing).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Trebuchet MS"/>
                        </a:rPr>
                        <a:t>Responsible actors and partnership</a:t>
                      </a:r>
                      <a:endParaRPr/>
                    </a:p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Identify</a:t>
                      </a: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the individuals, teams, or organizations accountable for implementation and any collaborators.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8924"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Reference stakeholders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List relevant stakeholders who should be consulted or informed during the intervention.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85513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Links with existing or planned strategies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Show how the intervention aligns with, complements, or supports broader policies, plans, or programs.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2625612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7: Adaptation concept</a:t>
            </a:r>
            <a:endParaRPr lang="en-GB"/>
          </a:p>
        </p:txBody>
      </p:sp>
      <p:sp>
        <p:nvSpPr>
          <p:cNvPr id="256066177" name="Zástupný text 2"/>
          <p:cNvSpPr txBox="1"/>
          <p:nvPr/>
        </p:nvSpPr>
        <p:spPr bwMode="auto"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How would you sequence interventions at both the building and urban scales in an adaptation concept to ensure efficiency, feasibility, and integration with broader urban planning?</a:t>
            </a:r>
            <a:endParaRPr/>
          </a:p>
        </p:txBody>
      </p:sp>
      <p:sp>
        <p:nvSpPr>
          <p:cNvPr id="207940417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1712468955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93346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8: Implementation and monitoring</a:t>
            </a:r>
            <a:endParaRPr lang="en-GB"/>
          </a:p>
        </p:txBody>
      </p:sp>
      <p:sp>
        <p:nvSpPr>
          <p:cNvPr id="1170592704" name="Rectangle: Rounded Corners 3"/>
          <p:cNvSpPr/>
          <p:nvPr/>
        </p:nvSpPr>
        <p:spPr bwMode="auto">
          <a:xfrm>
            <a:off x="323850" y="1865390"/>
            <a:ext cx="6299200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3918771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Objective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en-US" sz="1600"/>
              <a:t>Ensure effective, adaptive implementation of climate adaptation measures at the building and </a:t>
            </a:r>
            <a:r>
              <a:rPr lang="en-US" sz="1600"/>
              <a:t>neighbourhood</a:t>
            </a:r>
            <a:r>
              <a:rPr lang="en-US" sz="1600"/>
              <a:t> scale through continuous monitoring, stakeholder engagement, and iterative feedback.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1906148782" name="Zástupný text 2"/>
          <p:cNvSpPr txBox="1"/>
          <p:nvPr/>
        </p:nvSpPr>
        <p:spPr bwMode="auto">
          <a:xfrm>
            <a:off x="365124" y="1996423"/>
            <a:ext cx="6105526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en-US" sz="1500" b="1">
                <a:solidFill>
                  <a:schemeClr val="accent4"/>
                </a:solidFill>
              </a:rPr>
              <a:t>Main tasks: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Establish a project-specific system </a:t>
            </a:r>
            <a:r>
              <a:rPr lang="en-US" sz="1500"/>
              <a:t>to monitor progress and performance during implementation/ construction and use.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Develop measurable indicators </a:t>
            </a:r>
            <a:r>
              <a:rPr lang="en-US" sz="1500"/>
              <a:t>specific to the project and adaptation solutions; track them via the </a:t>
            </a:r>
            <a:r>
              <a:rPr lang="en-US" sz="1500"/>
              <a:t>SuPeRBE</a:t>
            </a:r>
            <a:r>
              <a:rPr lang="en-US" sz="1500"/>
              <a:t> platform.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Collect and analyze data </a:t>
            </a:r>
            <a:r>
              <a:rPr lang="en-US" sz="1500"/>
              <a:t>to evaluate performance against project targets, local developments, and regional policies.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Engage stakeholders </a:t>
            </a:r>
            <a:r>
              <a:rPr lang="en-US" sz="1500"/>
              <a:t>in informed decision-making using descriptive analytics.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Adjust actions </a:t>
            </a:r>
            <a:r>
              <a:rPr lang="en-US" sz="1500"/>
              <a:t>based on monitoring results and stakeholder feedback to ensure continuous improvement and long-term sustainability.</a:t>
            </a:r>
            <a:br>
              <a:rPr lang="en-US" sz="1600" b="1"/>
            </a:br>
            <a:endParaRPr lang="en-US" sz="1500"/>
          </a:p>
        </p:txBody>
      </p:sp>
      <p:pic>
        <p:nvPicPr>
          <p:cNvPr id="1243069857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5290824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9838554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8: Implementation and monitoring</a:t>
            </a:r>
            <a:endParaRPr lang="en-GB"/>
          </a:p>
        </p:txBody>
      </p:sp>
      <p:pic>
        <p:nvPicPr>
          <p:cNvPr id="431148416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105022513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934006087" name="Zástupný text 2"/>
          <p:cNvSpPr txBox="1"/>
          <p:nvPr/>
        </p:nvSpPr>
        <p:spPr bwMode="auto"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Iterative </a:t>
            </a:r>
            <a:r>
              <a:rPr lang="de-DE" sz="1600" b="1">
                <a:solidFill>
                  <a:schemeClr val="accent4"/>
                </a:solidFill>
              </a:rPr>
              <a:t>process</a:t>
            </a:r>
            <a:r>
              <a:rPr lang="de-DE" sz="1600" b="1">
                <a:solidFill>
                  <a:schemeClr val="accent4"/>
                </a:solidFill>
              </a:rPr>
              <a:t> and </a:t>
            </a:r>
            <a:r>
              <a:rPr lang="de-DE" sz="1600" b="1">
                <a:solidFill>
                  <a:schemeClr val="accent4"/>
                </a:solidFill>
              </a:rPr>
              <a:t>key</a:t>
            </a:r>
            <a:r>
              <a:rPr lang="de-DE" sz="1600" b="1">
                <a:solidFill>
                  <a:schemeClr val="accent4"/>
                </a:solidFill>
              </a:rPr>
              <a:t> </a:t>
            </a:r>
            <a:r>
              <a:rPr lang="de-DE" sz="1600" b="1">
                <a:solidFill>
                  <a:schemeClr val="accent4"/>
                </a:solidFill>
              </a:rPr>
              <a:t>considerations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An iterative process consists of a continuous cycle of </a:t>
            </a:r>
            <a:r>
              <a:rPr lang="en-US" sz="1600" b="1"/>
              <a:t>implement → monitor → evaluate → adjust</a:t>
            </a:r>
            <a:r>
              <a:rPr lang="en-US" sz="1600"/>
              <a:t>, ensuring the project adapts to new data, stakeholder feedback, and changing conditions.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This approach ensures adaptability, transparency, and alignment with climate adaptation goals.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Key focus areas are: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en-US" sz="1600"/>
              <a:t>Risk consequences and mitigation,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en-US" sz="1600"/>
              <a:t>Stakeholders’ needs and roles,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en-US" sz="1600"/>
              <a:t>Time frame and responsibilities.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862583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Phase 8: Implementation and monitoring</a:t>
            </a:r>
            <a:endParaRPr lang="en-GB"/>
          </a:p>
        </p:txBody>
      </p:sp>
      <p:pic>
        <p:nvPicPr>
          <p:cNvPr id="1925502047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562186798" name="Zástupný text 2"/>
          <p:cNvSpPr txBox="1"/>
          <p:nvPr/>
        </p:nvSpPr>
        <p:spPr bwMode="auto"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Learning 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checkpoint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en-US" sz="2000"/>
              <a:t>Which performance indicators would you track to verify if building and </a:t>
            </a:r>
            <a:r>
              <a:rPr lang="en-US" sz="2000"/>
              <a:t>neighbourhood</a:t>
            </a:r>
            <a:r>
              <a:rPr lang="en-US" sz="2000"/>
              <a:t> adaptation measures are working as intended?</a:t>
            </a:r>
            <a:endParaRPr lang="en-US" sz="1600"/>
          </a:p>
        </p:txBody>
      </p:sp>
      <p:sp>
        <p:nvSpPr>
          <p:cNvPr id="150127885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278413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The </a:t>
            </a:r>
            <a:r>
              <a:rPr lang="en-GB" sz="2000"/>
              <a:t>SuPeRBE</a:t>
            </a:r>
            <a:r>
              <a:rPr lang="en-GB" sz="2000"/>
              <a:t> framework</a:t>
            </a:r>
            <a:endParaRPr lang="en-GB"/>
          </a:p>
        </p:txBody>
      </p:sp>
      <p:sp>
        <p:nvSpPr>
          <p:cNvPr id="24007022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228600" indent="0">
              <a:defRPr/>
            </a:pPr>
            <a:r>
              <a:rPr lang="de-DE" sz="1600"/>
              <a:t>Iterative </a:t>
            </a:r>
            <a:r>
              <a:rPr lang="de-DE" sz="1600"/>
              <a:t>process</a:t>
            </a:r>
            <a:r>
              <a:rPr lang="de-DE" sz="1600"/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319664870" name="Group 44"/>
          <p:cNvGrpSpPr/>
          <p:nvPr/>
        </p:nvGrpSpPr>
        <p:grpSpPr bwMode="auto">
          <a:xfrm>
            <a:off x="211431" y="1238328"/>
            <a:ext cx="8635705" cy="3168571"/>
            <a:chOff x="211431" y="1238328"/>
            <a:chExt cx="8635705" cy="3168571"/>
          </a:xfrm>
        </p:grpSpPr>
        <p:graphicFrame>
          <p:nvGraphicFramePr>
            <p:cNvPr id="10" name="Diagram 9"/>
            <p:cNvGraphicFramePr>
              <a:graphicFrameLocks xmlns:a="http://schemas.openxmlformats.org/drawingml/2006/main"/>
            </p:cNvGraphicFramePr>
            <p:nvPr/>
          </p:nvGraphicFramePr>
          <p:xfrm rot="0">
            <a:off x="211431" y="1238328"/>
            <a:ext cx="8635705" cy="3168571"/>
            <a:chOff x="0" y="0"/>
            <a:chExt cx="8635705" cy="316857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6" r:qs="rId7" r:cs="rId5"/>
            </a:graphicData>
          </a:graphic>
        </p:graphicFrame>
        <p:sp>
          <p:nvSpPr>
            <p:cNvPr id="40" name="Arrow: Right 39"/>
            <p:cNvSpPr/>
            <p:nvPr/>
          </p:nvSpPr>
          <p:spPr bwMode="auto">
            <a:xfrm>
              <a:off x="257175" y="144462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Arrow: Right 41"/>
            <p:cNvSpPr/>
            <p:nvPr/>
          </p:nvSpPr>
          <p:spPr bwMode="auto">
            <a:xfrm>
              <a:off x="2447925" y="1441449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3" name="Arrow: Right 42"/>
            <p:cNvSpPr/>
            <p:nvPr/>
          </p:nvSpPr>
          <p:spPr bwMode="auto">
            <a:xfrm>
              <a:off x="4648200" y="143827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4" name="Arrow: Right 43"/>
            <p:cNvSpPr/>
            <p:nvPr/>
          </p:nvSpPr>
          <p:spPr bwMode="auto">
            <a:xfrm>
              <a:off x="6838950" y="1435100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316013737" name="Arrow: Right 5"/>
          <p:cNvSpPr/>
          <p:nvPr/>
        </p:nvSpPr>
        <p:spPr bwMode="auto">
          <a:xfrm rot="10800000">
            <a:off x="444500" y="4086526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9531960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Developing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and </a:t>
            </a: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structuring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integrated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adaptation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concept with 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implementation</a:t>
            </a:r>
            <a:r>
              <a:rPr lang="it-IT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and monitoring plans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A5BEFD945B94F468B40E6DBDC85F5C8" ma:contentTypeVersion="10" ma:contentTypeDescription="Ein neues Dokument erstellen." ma:contentTypeScope="" ma:versionID="5071041d3a3b52894aae5c15f2a85605">
  <xsd:schema xmlns:xsd="http://www.w3.org/2001/XMLSchema" xmlns:xs="http://www.w3.org/2001/XMLSchema" xmlns:p="http://schemas.microsoft.com/office/2006/metadata/properties" xmlns:ns2="82c72582-1e0e-404f-b736-23bae653ca93" targetNamespace="http://schemas.microsoft.com/office/2006/metadata/properties" ma:root="true" ma:fieldsID="9c33ad6b2cd46c3919c69f138abcc2d0" ns2:_="">
    <xsd:import namespace="82c72582-1e0e-404f-b736-23bae653ca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c72582-1e0e-404f-b736-23bae653c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ad8510f0-9dc6-4e82-8924-35a6e74ed7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c72582-1e0e-404f-b736-23bae653c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A74FC6-EE07-4227-8A64-E8BBE53265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25400E-3041-41B4-B2A9-97DA87B5F7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c72582-1e0e-404f-b736-23bae653ca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C1C92133-C9A9-48E3-B885-19054A9E5DE7}">
  <ds:schemaRefs>
    <ds:schemaRef ds:uri="http://schemas.microsoft.com/office/2006/metadata/properties"/>
    <ds:schemaRef ds:uri="http://schemas.microsoft.com/office/infopath/2007/PartnerControls"/>
    <ds:schemaRef ds:uri="82c72582-1e0e-404f-b736-23bae653ca93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50</Slides>
  <Notes>50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Kristiane Floros</cp:lastModifiedBy>
  <cp:revision>12</cp:revision>
  <dcterms:created xsi:type="dcterms:W3CDTF">2025-03-18T17:43:02Z</dcterms:created>
  <dcterms:modified xsi:type="dcterms:W3CDTF">2025-11-28T11:40:03Z</dcterms:modified>
</cp:coreProperties>
</file>